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942" r:id="rId2"/>
    <p:sldMasterId id="2147484192" r:id="rId3"/>
    <p:sldMasterId id="2147484216" r:id="rId4"/>
    <p:sldMasterId id="2147484240" r:id="rId5"/>
    <p:sldMasterId id="2147484252" r:id="rId6"/>
    <p:sldMasterId id="2147484264" r:id="rId7"/>
    <p:sldMasterId id="2147484276" r:id="rId8"/>
    <p:sldMasterId id="2147484288" r:id="rId9"/>
  </p:sldMasterIdLst>
  <p:notesMasterIdLst>
    <p:notesMasterId r:id="rId28"/>
  </p:notesMasterIdLst>
  <p:sldIdLst>
    <p:sldId id="502" r:id="rId10"/>
    <p:sldId id="495" r:id="rId11"/>
    <p:sldId id="493" r:id="rId12"/>
    <p:sldId id="494" r:id="rId13"/>
    <p:sldId id="481" r:id="rId14"/>
    <p:sldId id="480" r:id="rId15"/>
    <p:sldId id="482" r:id="rId16"/>
    <p:sldId id="483" r:id="rId17"/>
    <p:sldId id="484" r:id="rId18"/>
    <p:sldId id="485" r:id="rId19"/>
    <p:sldId id="488" r:id="rId20"/>
    <p:sldId id="499" r:id="rId21"/>
    <p:sldId id="490" r:id="rId22"/>
    <p:sldId id="500" r:id="rId23"/>
    <p:sldId id="491" r:id="rId24"/>
    <p:sldId id="501" r:id="rId25"/>
    <p:sldId id="492" r:id="rId26"/>
    <p:sldId id="475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u="none" kern="1200" baseline="0">
        <a:solidFill>
          <a:schemeClr val="bg1"/>
        </a:solidFill>
        <a:latin typeface="Tahoma" panose="020B06040305040402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4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BFCFD"/>
    <a:srgbClr val="0000FF"/>
    <a:srgbClr val="FF6600"/>
    <a:srgbClr val="FF99CC"/>
    <a:srgbClr val="FF0000"/>
    <a:srgbClr val="F0F0F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howGuides="1">
      <p:cViewPr varScale="1">
        <p:scale>
          <a:sx n="69" d="100"/>
          <a:sy n="69" d="100"/>
        </p:scale>
        <p:origin x="588" y="36"/>
      </p:cViewPr>
      <p:guideLst>
        <p:guide orient="horz" pos="1056"/>
        <p:guide pos="4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sz="1200" b="0" strike="noStrike" noProof="1">
              <a:solidFill>
                <a:schemeClr val="tx1"/>
              </a:solidFill>
              <a:latin typeface="Times New Roman" panose="02020603050405020304" pitchFamily="2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sz="1200" b="0" strike="noStrike" noProof="1">
              <a:solidFill>
                <a:schemeClr val="tx1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3317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fontAlgn="base"/>
            <a:endParaRPr sz="1200" b="0" strike="noStrike" noProof="1">
              <a:solidFill>
                <a:schemeClr val="tx1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fontAlgn="base"/>
            <a:fld id="{9A0DB2DC-4C9A-4742-B13C-FB6460FD3503}" type="slidenum">
              <a:rPr lang="en-US" sz="1200" b="0" strike="noStrike" noProof="1">
                <a:solidFill>
                  <a:schemeClr val="tx1"/>
                </a:solidFill>
                <a:latin typeface="Times New Roman" panose="02020603050405020304" pitchFamily="2" charset="0"/>
                <a:ea typeface="+mn-ea"/>
                <a:cs typeface="+mn-cs"/>
              </a:rPr>
              <a:t>‹#›</a:t>
            </a:fld>
            <a:endParaRPr lang="en-US" sz="1200" b="0" strike="noStrike" noProof="1">
              <a:solidFill>
                <a:schemeClr val="tx1"/>
              </a:solidFill>
              <a:latin typeface="Times New Roman" panose="020206030504050203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23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3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/>
              <a:t>: </a:t>
            </a:r>
            <a:r>
              <a:rPr lang="en-SG">
                <a:hlinkClick r:id="rId3"/>
              </a:rPr>
              <a:t>https://www.facebook.com/HankNguyenn</a:t>
            </a:r>
            <a:endParaRPr lang="en-SG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18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4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6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7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8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2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9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10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12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>
                <a:solidFill>
                  <a:srgbClr val="FFFFFF"/>
                </a:solidFill>
              </a:rPr>
              <a:pPr/>
              <a:t>14</a:t>
            </a:fld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7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4218-0E0F-4060-8C91-8385017A8C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19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9550-DC98-43F5-9938-B5E45B39A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1626"/>
            <a:ext cx="7622209" cy="579437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4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9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5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6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Tahoma" panose="020B060403050404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3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26442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3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8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7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7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2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8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68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84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8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6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95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77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1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3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35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77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8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23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58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7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08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2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10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9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02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7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29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41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52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2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30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98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8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79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21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3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49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1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0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29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046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8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88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09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81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9FBE-3F1B-4845-A98B-5D3E7B274F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6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DB56-B75F-490D-913B-22B824062D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11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635D-71CE-45FE-89D2-275FD6872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40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8E4-470A-486A-BA9D-71DF16B4D0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77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D4EB-F16C-4B19-B86D-3034BE7B07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83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7FA-EB08-4A15-A24B-1F74F06FC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5B7F-DBCF-4FF9-9760-A94120302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8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B65B-EB1E-4C1C-ADBB-E6277C0952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7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C4C-95B7-4E61-90EB-65236EF9C9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6F12-DA15-4346-BEF5-BC3721C86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25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4E8-127E-4532-AF5F-F05A34F98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08A1-5865-42F1-917B-1F5AD5BCBC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4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78A7-F64B-459C-8DDD-72FECEF12B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0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2058-4E98-47A2-8DA2-CDE5B12BD2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085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EA55-42B2-4AF2-8252-1E0C0B5970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23BD-24B6-4FD8-8712-7004DCE0CA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2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1644-FC62-49D5-A726-5F5543CA04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88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A7D-C70C-461F-8085-702FC91E95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4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1314-A95D-46D1-9996-971064E30C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87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0C3C-EEE5-4B11-B37F-023C237C4E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36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102B-B0CE-4543-B891-ECAC578507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7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138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137"/>
          <p:cNvSpPr>
            <a:spLocks noGrp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 Black" panose="020B0A04020102020204" pitchFamily="2" charset="0"/>
              </a:defRPr>
            </a:lvl1pPr>
          </a:lstStyle>
          <a:p>
            <a:pPr lvl="0" eaLnBrk="1" fontAlgn="base" hangingPunct="1"/>
            <a:endParaRPr strike="noStrike" noProof="1"/>
          </a:p>
        </p:txBody>
      </p:sp>
      <p:sp>
        <p:nvSpPr>
          <p:cNvPr id="3077" name="Rectangle 138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 Black" panose="020B0A04020102020204" pitchFamily="2" charset="0"/>
              </a:defRPr>
            </a:lvl1pPr>
          </a:lstStyle>
          <a:p>
            <a:pPr lvl="0" eaLnBrk="1" fontAlgn="base" hangingPunct="1"/>
            <a:endParaRPr strike="noStrike" noProof="1"/>
          </a:p>
        </p:txBody>
      </p:sp>
      <p:sp>
        <p:nvSpPr>
          <p:cNvPr id="3078" name="Rectangle 139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Arial Black" panose="020B0A04020102020204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−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2" charset="0"/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u="none" kern="1200" baseline="0">
          <a:solidFill>
            <a:schemeClr val="bg1"/>
          </a:solidFill>
          <a:latin typeface="Tahoma" panose="020B0604030504040204" pitchFamily="2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 Black" panose="020B0A04020102020204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ahoma" panose="020B060403050404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400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1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8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buFontTx/>
              <a:buNone/>
              <a:defRPr/>
            </a:pPr>
            <a:fld id="{6D8CA7AC-21DF-41A8-8BAE-6A9D5D041823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9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fld id="{1DDA5788-F320-4B2D-906C-0ED250ED4AAD}" type="slidenum">
              <a:rPr lang="en-US" altLang="en-US" b="0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gif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6" y="41053"/>
            <a:ext cx="12125162" cy="6816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80" y="365759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CHÀO MỪNG CÁC EM </a:t>
            </a:r>
            <a:r>
              <a:rPr lang="en-US" altLang="en-US" smtClean="0">
                <a:solidFill>
                  <a:srgbClr val="FFFF00"/>
                </a:solidFill>
                <a:latin typeface="Times New Roman" panose="02020603050405020304" pitchFamily="18" charset="0"/>
              </a:rPr>
              <a:t>ĐẾN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VỚI </a:t>
            </a:r>
            <a:endParaRPr lang="en-US" altLang="en-US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FFFF00"/>
                </a:solidFill>
                <a:latin typeface="Times New Roman" panose="02020603050405020304" pitchFamily="18" charset="0"/>
              </a:rPr>
              <a:t>TIẾT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HỌC </a:t>
            </a:r>
            <a:r>
              <a:rPr lang="en-US" altLang="en-US" smtClean="0">
                <a:solidFill>
                  <a:srgbClr val="FFFF00"/>
                </a:solidFill>
                <a:latin typeface="Times New Roman" panose="02020603050405020304" pitchFamily="18" charset="0"/>
              </a:rPr>
              <a:t>NGỮ VĂN! </a:t>
            </a:r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4078" y="6334780"/>
            <a:ext cx="15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FF00"/>
                </a:solidFill>
              </a:rPr>
              <a:t>TỔ VĂN</a:t>
            </a:r>
            <a:endParaRPr lang="en-US" sz="2400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6358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6358" y="1143060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6358" y="1671969"/>
            <a:ext cx="6798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52556" y="2057436"/>
            <a:ext cx="308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078" y="4102060"/>
            <a:ext cx="1050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52556" y="2514624"/>
            <a:ext cx="5040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762006" y="2819416"/>
            <a:ext cx="4572066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i="1" kern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2556" y="3352802"/>
            <a:ext cx="457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d)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YÕu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tè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miªu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¶,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biểu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cảm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: 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6358" y="3809990"/>
            <a:ext cx="7377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2.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Dµn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ý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bµi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v¨n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tù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kÕt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hîp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víi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miªu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t¶ vµ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biÓu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c¶m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6857980" y="1447851"/>
            <a:ext cx="5029068" cy="2067309"/>
          </a:xfrm>
          <a:prstGeom prst="cloudCallout">
            <a:avLst>
              <a:gd name="adj1" fmla="val -36811"/>
              <a:gd name="adj2" fmla="val 7351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Dàn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alt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24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6358" y="4336966"/>
            <a:ext cx="121156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-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Më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bµi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Giíi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thiÖu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nh©n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vËt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viÖc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vµ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t×nh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huèng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x¶y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c©u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chuyÖn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-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Th©n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bµi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KÓ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diÔn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biÕn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việc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mét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tr×nh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nhÊt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®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Þnh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-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KÕt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bµi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Nªu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kÕt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côc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vµ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c¶m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nghÜ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cña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ng­ưêi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cuéc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00399" y="5943534"/>
            <a:ext cx="4952947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Ghi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nhí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: (SGK/</a:t>
            </a:r>
            <a:r>
              <a:rPr kumimoji="0" lang="en-US" alt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Tr</a:t>
            </a:r>
            <a:r>
              <a:rPr kumimoji="0" lang="en-US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</a:rPr>
              <a:t> 95).</a:t>
            </a:r>
          </a:p>
        </p:txBody>
      </p:sp>
    </p:spTree>
    <p:extLst>
      <p:ext uri="{BB962C8B-B14F-4D97-AF65-F5344CB8AC3E}">
        <p14:creationId xmlns:p14="http://schemas.microsoft.com/office/powerpoint/2010/main" val="2995532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4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py of AJ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9" descr="Parchment"/>
          <p:cNvSpPr txBox="1">
            <a:spLocks noChangeArrowheads="1"/>
          </p:cNvSpPr>
          <p:nvPr/>
        </p:nvSpPr>
        <p:spPr bwMode="auto">
          <a:xfrm>
            <a:off x="228716" y="228684"/>
            <a:ext cx="1447800" cy="52322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ckThin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DÀN Ý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752601" y="1524001"/>
            <a:ext cx="4322763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vi-VN" alt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6787" y="1481138"/>
            <a:ext cx="49085" cy="4538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8716" y="1447800"/>
            <a:ext cx="38" cy="4618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556" y="1457326"/>
            <a:ext cx="11429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8716" y="6066110"/>
            <a:ext cx="11522978" cy="44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4952" y="2133600"/>
            <a:ext cx="5663924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câu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04952" y="3702050"/>
            <a:ext cx="591645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Thân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952" y="4963126"/>
            <a:ext cx="561166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4412" y="2133600"/>
            <a:ext cx="5514704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câu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21408" y="3657600"/>
            <a:ext cx="574183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Thân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</a:t>
            </a:r>
            <a:r>
              <a:rPr lang="vi-VN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69035" y="4886928"/>
            <a:ext cx="561801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9" name="Rectangle 23"/>
          <p:cNvSpPr>
            <a:spLocks noChangeArrowheads="1"/>
          </p:cNvSpPr>
          <p:nvPr/>
        </p:nvSpPr>
        <p:spPr bwMode="auto">
          <a:xfrm>
            <a:off x="6095872" y="1538288"/>
            <a:ext cx="4876800" cy="5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miêu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734652" y="1457326"/>
            <a:ext cx="0" cy="456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3810060" y="-50981"/>
            <a:ext cx="8305583" cy="1651126"/>
          </a:xfrm>
          <a:prstGeom prst="cloudCallout">
            <a:avLst>
              <a:gd name="adj1" fmla="val -36811"/>
              <a:gd name="adj2" fmla="val 7351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b="0" i="1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0" i="1" kern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11279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6358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6358" y="1143060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611" y="1600248"/>
            <a:ext cx="2351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kern="0" dirty="0" smtClean="0">
                <a:solidFill>
                  <a:srgbClr val="FF0000"/>
                </a:solidFill>
              </a:rPr>
              <a:t>II. </a:t>
            </a:r>
            <a:r>
              <a:rPr lang="en-US" altLang="en-US" kern="0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kern="0" dirty="0" smtClean="0">
                <a:solidFill>
                  <a:srgbClr val="FF0000"/>
                </a:solidFill>
              </a:rPr>
              <a:t> </a:t>
            </a:r>
            <a:r>
              <a:rPr lang="en-US" altLang="en-US" kern="0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kern="0" dirty="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9" name="Picture 5" descr="Tranh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61" y="1371654"/>
            <a:ext cx="4419485" cy="5105266"/>
          </a:xfrm>
          <a:prstGeom prst="rect">
            <a:avLst/>
          </a:prstGeom>
          <a:solidFill>
            <a:srgbClr val="FFFF99"/>
          </a:solidFill>
          <a:ln w="38100" cap="rnd" cmpd="dbl">
            <a:solidFill>
              <a:srgbClr val="FFFF99"/>
            </a:solidFill>
            <a:prstDash val="sysDot"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358" y="2003062"/>
            <a:ext cx="7238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8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văn </a:t>
            </a:r>
            <a:r>
              <a:rPr lang="vi-VN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diêm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36566"/>
              </p:ext>
            </p:extLst>
          </p:nvPr>
        </p:nvGraphicFramePr>
        <p:xfrm>
          <a:off x="152556" y="2622773"/>
          <a:ext cx="7010216" cy="4692349"/>
        </p:xfrm>
        <a:graphic>
          <a:graphicData uri="http://schemas.openxmlformats.org/drawingml/2006/table">
            <a:tbl>
              <a:tblPr firstRow="1" bandRow="1"/>
              <a:tblGrid>
                <a:gridCol w="1802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7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?....................................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?......................</a:t>
                      </a:r>
                      <a:endParaRPr lang="en-US" alt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:...................</a:t>
                      </a:r>
                      <a:endParaRPr lang="en-US" alt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9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ntn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?.........</a:t>
                      </a:r>
                      <a:endParaRPr lang="en-US" alt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05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0" y="112"/>
            <a:ext cx="11987693" cy="6858002"/>
            <a:chOff x="0" y="528"/>
            <a:chExt cx="5760" cy="4320"/>
          </a:xfrm>
        </p:grpSpPr>
        <p:pic>
          <p:nvPicPr>
            <p:cNvPr id="1332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5760" cy="4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96" y="3318"/>
              <a:ext cx="823" cy="907"/>
              <a:chOff x="2794" y="2221"/>
              <a:chExt cx="1105" cy="1218"/>
            </a:xfrm>
          </p:grpSpPr>
          <p:sp>
            <p:nvSpPr>
              <p:cNvPr id="13466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7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8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9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3 w 177"/>
                  <a:gd name="T1" fmla="*/ 3 h 146"/>
                  <a:gd name="T2" fmla="*/ 3 w 177"/>
                  <a:gd name="T3" fmla="*/ 2 h 146"/>
                  <a:gd name="T4" fmla="*/ 3 w 177"/>
                  <a:gd name="T5" fmla="*/ 2 h 146"/>
                  <a:gd name="T6" fmla="*/ 3 w 177"/>
                  <a:gd name="T7" fmla="*/ 2 h 146"/>
                  <a:gd name="T8" fmla="*/ 3 w 177"/>
                  <a:gd name="T9" fmla="*/ 1 h 146"/>
                  <a:gd name="T10" fmla="*/ 2 w 177"/>
                  <a:gd name="T11" fmla="*/ 1 h 146"/>
                  <a:gd name="T12" fmla="*/ 2 w 177"/>
                  <a:gd name="T13" fmla="*/ 1 h 146"/>
                  <a:gd name="T14" fmla="*/ 2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2 h 146"/>
                  <a:gd name="T28" fmla="*/ 1 w 177"/>
                  <a:gd name="T29" fmla="*/ 2 h 146"/>
                  <a:gd name="T30" fmla="*/ 1 w 177"/>
                  <a:gd name="T31" fmla="*/ 2 h 146"/>
                  <a:gd name="T32" fmla="*/ 1 w 177"/>
                  <a:gd name="T33" fmla="*/ 3 h 146"/>
                  <a:gd name="T34" fmla="*/ 1 w 177"/>
                  <a:gd name="T35" fmla="*/ 3 h 146"/>
                  <a:gd name="T36" fmla="*/ 2 w 177"/>
                  <a:gd name="T37" fmla="*/ 3 h 146"/>
                  <a:gd name="T38" fmla="*/ 2 w 177"/>
                  <a:gd name="T39" fmla="*/ 3 h 146"/>
                  <a:gd name="T40" fmla="*/ 2 w 177"/>
                  <a:gd name="T41" fmla="*/ 3 h 146"/>
                  <a:gd name="T42" fmla="*/ 3 w 177"/>
                  <a:gd name="T43" fmla="*/ 3 h 146"/>
                  <a:gd name="T44" fmla="*/ 3 w 177"/>
                  <a:gd name="T45" fmla="*/ 3 h 146"/>
                  <a:gd name="T46" fmla="*/ 3 w 177"/>
                  <a:gd name="T47" fmla="*/ 3 h 146"/>
                  <a:gd name="T48" fmla="*/ 3 w 177"/>
                  <a:gd name="T49" fmla="*/ 3 h 146"/>
                  <a:gd name="T50" fmla="*/ 3 w 177"/>
                  <a:gd name="T51" fmla="*/ 3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0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1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1 h 181"/>
                  <a:gd name="T12" fmla="*/ 0 w 132"/>
                  <a:gd name="T13" fmla="*/ 1 h 181"/>
                  <a:gd name="T14" fmla="*/ 1 w 132"/>
                  <a:gd name="T15" fmla="*/ 2 h 181"/>
                  <a:gd name="T16" fmla="*/ 1 w 132"/>
                  <a:gd name="T17" fmla="*/ 2 h 181"/>
                  <a:gd name="T18" fmla="*/ 1 w 132"/>
                  <a:gd name="T19" fmla="*/ 2 h 181"/>
                  <a:gd name="T20" fmla="*/ 2 w 132"/>
                  <a:gd name="T21" fmla="*/ 2 h 181"/>
                  <a:gd name="T22" fmla="*/ 2 w 132"/>
                  <a:gd name="T23" fmla="*/ 2 h 181"/>
                  <a:gd name="T24" fmla="*/ 2 w 132"/>
                  <a:gd name="T25" fmla="*/ 1 h 181"/>
                  <a:gd name="T26" fmla="*/ 2 w 132"/>
                  <a:gd name="T27" fmla="*/ 1 h 181"/>
                  <a:gd name="T28" fmla="*/ 2 w 132"/>
                  <a:gd name="T29" fmla="*/ 0 h 181"/>
                  <a:gd name="T30" fmla="*/ 2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2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3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4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5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6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7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8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79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0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1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2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3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4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5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6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7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8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89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0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1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2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3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4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5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6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7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8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99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0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1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2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3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4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5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6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7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8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09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0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1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2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3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4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5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6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7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8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19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0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1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2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3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4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5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6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7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8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29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0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1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2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3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4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5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6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7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8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 w 152"/>
                  <a:gd name="T1" fmla="*/ 2 h 123"/>
                  <a:gd name="T2" fmla="*/ 3 w 152"/>
                  <a:gd name="T3" fmla="*/ 2 h 123"/>
                  <a:gd name="T4" fmla="*/ 3 w 152"/>
                  <a:gd name="T5" fmla="*/ 2 h 123"/>
                  <a:gd name="T6" fmla="*/ 3 w 152"/>
                  <a:gd name="T7" fmla="*/ 2 h 123"/>
                  <a:gd name="T8" fmla="*/ 2 w 152"/>
                  <a:gd name="T9" fmla="*/ 2 h 123"/>
                  <a:gd name="T10" fmla="*/ 2 w 152"/>
                  <a:gd name="T11" fmla="*/ 2 h 123"/>
                  <a:gd name="T12" fmla="*/ 2 w 152"/>
                  <a:gd name="T13" fmla="*/ 2 h 123"/>
                  <a:gd name="T14" fmla="*/ 2 w 152"/>
                  <a:gd name="T15" fmla="*/ 2 h 123"/>
                  <a:gd name="T16" fmla="*/ 2 w 152"/>
                  <a:gd name="T17" fmla="*/ 2 h 123"/>
                  <a:gd name="T18" fmla="*/ 1 w 152"/>
                  <a:gd name="T19" fmla="*/ 2 h 123"/>
                  <a:gd name="T20" fmla="*/ 1 w 152"/>
                  <a:gd name="T21" fmla="*/ 2 h 123"/>
                  <a:gd name="T22" fmla="*/ 1 w 152"/>
                  <a:gd name="T23" fmla="*/ 2 h 123"/>
                  <a:gd name="T24" fmla="*/ 1 w 152"/>
                  <a:gd name="T25" fmla="*/ 2 h 123"/>
                  <a:gd name="T26" fmla="*/ 1 w 152"/>
                  <a:gd name="T27" fmla="*/ 2 h 123"/>
                  <a:gd name="T28" fmla="*/ 1 w 152"/>
                  <a:gd name="T29" fmla="*/ 2 h 123"/>
                  <a:gd name="T30" fmla="*/ 0 w 152"/>
                  <a:gd name="T31" fmla="*/ 2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2 w 152"/>
                  <a:gd name="T43" fmla="*/ 1 h 123"/>
                  <a:gd name="T44" fmla="*/ 2 w 152"/>
                  <a:gd name="T45" fmla="*/ 1 h 123"/>
                  <a:gd name="T46" fmla="*/ 3 w 152"/>
                  <a:gd name="T47" fmla="*/ 2 h 123"/>
                  <a:gd name="T48" fmla="*/ 3 w 152"/>
                  <a:gd name="T49" fmla="*/ 2 h 123"/>
                  <a:gd name="T50" fmla="*/ 3 w 152"/>
                  <a:gd name="T51" fmla="*/ 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39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0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1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2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3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4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5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6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7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8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49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0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1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2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3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4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5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6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7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8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59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0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1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2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3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4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5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6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7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8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69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0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1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2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3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4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5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6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7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8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79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0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1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2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3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4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5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6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7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8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89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0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1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2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3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4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5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6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7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8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99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00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01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02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03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04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4" name="Group 147"/>
            <p:cNvGrpSpPr>
              <a:grpSpLocks/>
            </p:cNvGrpSpPr>
            <p:nvPr/>
          </p:nvGrpSpPr>
          <p:grpSpPr bwMode="auto">
            <a:xfrm flipH="1">
              <a:off x="4845" y="3356"/>
              <a:ext cx="818" cy="869"/>
              <a:chOff x="2794" y="2221"/>
              <a:chExt cx="1105" cy="1218"/>
            </a:xfrm>
          </p:grpSpPr>
          <p:sp>
            <p:nvSpPr>
              <p:cNvPr id="13326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27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28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2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4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5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6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7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9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0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1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2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3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4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5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6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8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9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0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1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2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3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4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5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6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7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8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9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0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1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2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3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4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5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6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7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8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69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0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1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2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3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4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5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6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7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8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79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0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1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2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3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4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5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6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7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8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89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0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1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2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3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4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5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6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7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99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0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1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2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3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4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5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6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7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8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9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0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1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2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3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4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5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6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7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8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19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0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1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2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3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4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5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6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7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8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29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0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1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2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3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4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5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6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7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8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39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0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1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2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3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4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5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6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7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8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49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0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1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2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3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4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5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6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7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8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59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0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1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2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3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64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754" y="889415"/>
            <a:ext cx="2355708" cy="7620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a.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8754" y="2971532"/>
            <a:ext cx="2397602" cy="5847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b.Thân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28754" y="5257472"/>
            <a:ext cx="2160588" cy="5847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743287" y="5080267"/>
            <a:ext cx="9004013" cy="1015663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rét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534" name="Rectangle 294"/>
          <p:cNvSpPr>
            <a:spLocks noChangeArrowheads="1"/>
          </p:cNvSpPr>
          <p:nvPr/>
        </p:nvSpPr>
        <p:spPr bwMode="auto">
          <a:xfrm>
            <a:off x="152556" y="90"/>
            <a:ext cx="6692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293" name="Text Box 18"/>
          <p:cNvSpPr txBox="1">
            <a:spLocks noChangeArrowheads="1"/>
          </p:cNvSpPr>
          <p:nvPr/>
        </p:nvSpPr>
        <p:spPr bwMode="auto">
          <a:xfrm>
            <a:off x="2804511" y="1803845"/>
            <a:ext cx="8930141" cy="304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më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Çu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kh«ng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b¸n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ư­îc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, ch¼ng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d¸m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vÒ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µ,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gãc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tư­êng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tr¸nh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rÐt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ph¸t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triÓn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quÑt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®Ó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s­ưëi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(5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lÇn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quÑt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      +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ch¸y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c«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thÊy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nhiÒu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¶o ¶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…..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      +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t¾t c«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l¹i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trë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vÒ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thùc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tÕ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c« ®¬n, l¹nh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lÏo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nghÌo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khæ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kÕt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Hai bµ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ch¸u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bay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lªn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cao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....</a:t>
            </a:r>
          </a:p>
        </p:txBody>
      </p:sp>
      <p:sp>
        <p:nvSpPr>
          <p:cNvPr id="294" name="Text Box 17"/>
          <p:cNvSpPr txBox="1">
            <a:spLocks noChangeArrowheads="1"/>
          </p:cNvSpPr>
          <p:nvPr/>
        </p:nvSpPr>
        <p:spPr bwMode="auto">
          <a:xfrm>
            <a:off x="2804511" y="476117"/>
            <a:ext cx="8975143" cy="1200329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-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Giíi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thiÖu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c«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b¸n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diªm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-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Kh¸i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qu¸t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gia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c¶nh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c«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bÐ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-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Hoµn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c¶nh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xuÊt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hiÖn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lang="en-US" altLang="en-US" sz="2400" b="0" kern="0" dirty="0">
                <a:solidFill>
                  <a:srgbClr val="000000"/>
                </a:solidFill>
              </a:rPr>
              <a:t>Đ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ªm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giao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thõa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3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6" grpId="0" animBg="1"/>
      <p:bldP spid="25608" grpId="0" animBg="1"/>
      <p:bldP spid="25609" grpId="0" animBg="1"/>
      <p:bldP spid="293" grpId="0" animBg="1"/>
      <p:bldP spid="2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6358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6358" y="1143060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611" y="1600248"/>
            <a:ext cx="2351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kern="0" dirty="0" smtClean="0">
                <a:solidFill>
                  <a:srgbClr val="FF0000"/>
                </a:solidFill>
              </a:rPr>
              <a:t>II. </a:t>
            </a:r>
            <a:r>
              <a:rPr lang="en-US" altLang="en-US" kern="0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kern="0" dirty="0" smtClean="0">
                <a:solidFill>
                  <a:srgbClr val="FF0000"/>
                </a:solidFill>
              </a:rPr>
              <a:t> </a:t>
            </a:r>
            <a:r>
              <a:rPr lang="en-US" altLang="en-US" kern="0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kern="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6357" y="2064617"/>
            <a:ext cx="11886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vi-VN" altLang="en-US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cho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sau: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43627"/>
              </p:ext>
            </p:extLst>
          </p:nvPr>
        </p:nvGraphicFramePr>
        <p:xfrm>
          <a:off x="152556" y="3017213"/>
          <a:ext cx="11582096" cy="3840697"/>
        </p:xfrm>
        <a:graphic>
          <a:graphicData uri="http://schemas.openxmlformats.org/drawingml/2006/table">
            <a:tbl>
              <a:tblPr firstRow="1" bandRow="1"/>
              <a:tblGrid>
                <a:gridCol w="2978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3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4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</a:t>
                      </a:r>
                      <a:endParaRPr lang="en-US" alt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6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</a:t>
                      </a:r>
                    </a:p>
                  </a:txBody>
                  <a:tcPr marT="45721" marB="45721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00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63295" y="26192"/>
            <a:ext cx="11886888" cy="6858000"/>
            <a:chOff x="0" y="0"/>
            <a:chExt cx="5760" cy="4320"/>
          </a:xfrm>
        </p:grpSpPr>
        <p:pic>
          <p:nvPicPr>
            <p:cNvPr id="143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94" y="3272"/>
              <a:ext cx="859" cy="952"/>
              <a:chOff x="2794" y="2160"/>
              <a:chExt cx="1154" cy="1279"/>
            </a:xfrm>
          </p:grpSpPr>
          <p:sp>
            <p:nvSpPr>
              <p:cNvPr id="1448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0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1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2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3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3 w 177"/>
                  <a:gd name="T1" fmla="*/ 3 h 146"/>
                  <a:gd name="T2" fmla="*/ 3 w 177"/>
                  <a:gd name="T3" fmla="*/ 2 h 146"/>
                  <a:gd name="T4" fmla="*/ 3 w 177"/>
                  <a:gd name="T5" fmla="*/ 2 h 146"/>
                  <a:gd name="T6" fmla="*/ 3 w 177"/>
                  <a:gd name="T7" fmla="*/ 2 h 146"/>
                  <a:gd name="T8" fmla="*/ 3 w 177"/>
                  <a:gd name="T9" fmla="*/ 1 h 146"/>
                  <a:gd name="T10" fmla="*/ 2 w 177"/>
                  <a:gd name="T11" fmla="*/ 1 h 146"/>
                  <a:gd name="T12" fmla="*/ 2 w 177"/>
                  <a:gd name="T13" fmla="*/ 1 h 146"/>
                  <a:gd name="T14" fmla="*/ 2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2 h 146"/>
                  <a:gd name="T28" fmla="*/ 1 w 177"/>
                  <a:gd name="T29" fmla="*/ 2 h 146"/>
                  <a:gd name="T30" fmla="*/ 1 w 177"/>
                  <a:gd name="T31" fmla="*/ 2 h 146"/>
                  <a:gd name="T32" fmla="*/ 1 w 177"/>
                  <a:gd name="T33" fmla="*/ 3 h 146"/>
                  <a:gd name="T34" fmla="*/ 1 w 177"/>
                  <a:gd name="T35" fmla="*/ 3 h 146"/>
                  <a:gd name="T36" fmla="*/ 2 w 177"/>
                  <a:gd name="T37" fmla="*/ 3 h 146"/>
                  <a:gd name="T38" fmla="*/ 2 w 177"/>
                  <a:gd name="T39" fmla="*/ 3 h 146"/>
                  <a:gd name="T40" fmla="*/ 2 w 177"/>
                  <a:gd name="T41" fmla="*/ 3 h 146"/>
                  <a:gd name="T42" fmla="*/ 3 w 177"/>
                  <a:gd name="T43" fmla="*/ 3 h 146"/>
                  <a:gd name="T44" fmla="*/ 3 w 177"/>
                  <a:gd name="T45" fmla="*/ 3 h 146"/>
                  <a:gd name="T46" fmla="*/ 3 w 177"/>
                  <a:gd name="T47" fmla="*/ 3 h 146"/>
                  <a:gd name="T48" fmla="*/ 3 w 177"/>
                  <a:gd name="T49" fmla="*/ 3 h 146"/>
                  <a:gd name="T50" fmla="*/ 3 w 177"/>
                  <a:gd name="T51" fmla="*/ 3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4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5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1 h 181"/>
                  <a:gd name="T12" fmla="*/ 0 w 132"/>
                  <a:gd name="T13" fmla="*/ 1 h 181"/>
                  <a:gd name="T14" fmla="*/ 1 w 132"/>
                  <a:gd name="T15" fmla="*/ 2 h 181"/>
                  <a:gd name="T16" fmla="*/ 1 w 132"/>
                  <a:gd name="T17" fmla="*/ 2 h 181"/>
                  <a:gd name="T18" fmla="*/ 1 w 132"/>
                  <a:gd name="T19" fmla="*/ 2 h 181"/>
                  <a:gd name="T20" fmla="*/ 2 w 132"/>
                  <a:gd name="T21" fmla="*/ 2 h 181"/>
                  <a:gd name="T22" fmla="*/ 2 w 132"/>
                  <a:gd name="T23" fmla="*/ 2 h 181"/>
                  <a:gd name="T24" fmla="*/ 2 w 132"/>
                  <a:gd name="T25" fmla="*/ 1 h 181"/>
                  <a:gd name="T26" fmla="*/ 2 w 132"/>
                  <a:gd name="T27" fmla="*/ 1 h 181"/>
                  <a:gd name="T28" fmla="*/ 2 w 132"/>
                  <a:gd name="T29" fmla="*/ 0 h 181"/>
                  <a:gd name="T30" fmla="*/ 2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6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7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8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99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0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1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2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3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4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5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6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7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8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09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0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1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2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3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4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5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6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7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8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19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0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1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2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3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4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5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6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7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8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29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0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1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2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3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4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5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6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7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8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39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0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1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2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3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4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5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6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7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8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49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0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1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2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3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4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5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6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7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8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59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0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1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2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 w 152"/>
                  <a:gd name="T1" fmla="*/ 2 h 123"/>
                  <a:gd name="T2" fmla="*/ 3 w 152"/>
                  <a:gd name="T3" fmla="*/ 2 h 123"/>
                  <a:gd name="T4" fmla="*/ 3 w 152"/>
                  <a:gd name="T5" fmla="*/ 2 h 123"/>
                  <a:gd name="T6" fmla="*/ 3 w 152"/>
                  <a:gd name="T7" fmla="*/ 2 h 123"/>
                  <a:gd name="T8" fmla="*/ 2 w 152"/>
                  <a:gd name="T9" fmla="*/ 2 h 123"/>
                  <a:gd name="T10" fmla="*/ 2 w 152"/>
                  <a:gd name="T11" fmla="*/ 2 h 123"/>
                  <a:gd name="T12" fmla="*/ 2 w 152"/>
                  <a:gd name="T13" fmla="*/ 2 h 123"/>
                  <a:gd name="T14" fmla="*/ 2 w 152"/>
                  <a:gd name="T15" fmla="*/ 2 h 123"/>
                  <a:gd name="T16" fmla="*/ 2 w 152"/>
                  <a:gd name="T17" fmla="*/ 2 h 123"/>
                  <a:gd name="T18" fmla="*/ 1 w 152"/>
                  <a:gd name="T19" fmla="*/ 2 h 123"/>
                  <a:gd name="T20" fmla="*/ 1 w 152"/>
                  <a:gd name="T21" fmla="*/ 2 h 123"/>
                  <a:gd name="T22" fmla="*/ 1 w 152"/>
                  <a:gd name="T23" fmla="*/ 2 h 123"/>
                  <a:gd name="T24" fmla="*/ 1 w 152"/>
                  <a:gd name="T25" fmla="*/ 2 h 123"/>
                  <a:gd name="T26" fmla="*/ 1 w 152"/>
                  <a:gd name="T27" fmla="*/ 2 h 123"/>
                  <a:gd name="T28" fmla="*/ 1 w 152"/>
                  <a:gd name="T29" fmla="*/ 2 h 123"/>
                  <a:gd name="T30" fmla="*/ 0 w 152"/>
                  <a:gd name="T31" fmla="*/ 2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2 w 152"/>
                  <a:gd name="T43" fmla="*/ 1 h 123"/>
                  <a:gd name="T44" fmla="*/ 2 w 152"/>
                  <a:gd name="T45" fmla="*/ 1 h 123"/>
                  <a:gd name="T46" fmla="*/ 3 w 152"/>
                  <a:gd name="T47" fmla="*/ 2 h 123"/>
                  <a:gd name="T48" fmla="*/ 3 w 152"/>
                  <a:gd name="T49" fmla="*/ 2 h 123"/>
                  <a:gd name="T50" fmla="*/ 3 w 152"/>
                  <a:gd name="T51" fmla="*/ 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3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4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5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6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7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8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69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0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1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2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3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4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5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6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7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8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79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0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1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2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3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4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5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6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7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8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89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0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1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2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3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4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5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6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7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8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99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0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1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2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3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4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5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6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7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8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09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0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1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2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3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4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5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6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7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8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19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0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1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2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3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4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5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6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7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28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48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14349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0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1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2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3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3 w 177"/>
                  <a:gd name="T1" fmla="*/ 3 h 146"/>
                  <a:gd name="T2" fmla="*/ 3 w 177"/>
                  <a:gd name="T3" fmla="*/ 2 h 146"/>
                  <a:gd name="T4" fmla="*/ 3 w 177"/>
                  <a:gd name="T5" fmla="*/ 2 h 146"/>
                  <a:gd name="T6" fmla="*/ 3 w 177"/>
                  <a:gd name="T7" fmla="*/ 2 h 146"/>
                  <a:gd name="T8" fmla="*/ 3 w 177"/>
                  <a:gd name="T9" fmla="*/ 1 h 146"/>
                  <a:gd name="T10" fmla="*/ 2 w 177"/>
                  <a:gd name="T11" fmla="*/ 1 h 146"/>
                  <a:gd name="T12" fmla="*/ 2 w 177"/>
                  <a:gd name="T13" fmla="*/ 1 h 146"/>
                  <a:gd name="T14" fmla="*/ 2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2 h 146"/>
                  <a:gd name="T28" fmla="*/ 1 w 177"/>
                  <a:gd name="T29" fmla="*/ 2 h 146"/>
                  <a:gd name="T30" fmla="*/ 1 w 177"/>
                  <a:gd name="T31" fmla="*/ 2 h 146"/>
                  <a:gd name="T32" fmla="*/ 1 w 177"/>
                  <a:gd name="T33" fmla="*/ 3 h 146"/>
                  <a:gd name="T34" fmla="*/ 1 w 177"/>
                  <a:gd name="T35" fmla="*/ 3 h 146"/>
                  <a:gd name="T36" fmla="*/ 2 w 177"/>
                  <a:gd name="T37" fmla="*/ 3 h 146"/>
                  <a:gd name="T38" fmla="*/ 2 w 177"/>
                  <a:gd name="T39" fmla="*/ 3 h 146"/>
                  <a:gd name="T40" fmla="*/ 2 w 177"/>
                  <a:gd name="T41" fmla="*/ 3 h 146"/>
                  <a:gd name="T42" fmla="*/ 3 w 177"/>
                  <a:gd name="T43" fmla="*/ 3 h 146"/>
                  <a:gd name="T44" fmla="*/ 3 w 177"/>
                  <a:gd name="T45" fmla="*/ 3 h 146"/>
                  <a:gd name="T46" fmla="*/ 3 w 177"/>
                  <a:gd name="T47" fmla="*/ 3 h 146"/>
                  <a:gd name="T48" fmla="*/ 3 w 177"/>
                  <a:gd name="T49" fmla="*/ 3 h 146"/>
                  <a:gd name="T50" fmla="*/ 3 w 177"/>
                  <a:gd name="T51" fmla="*/ 3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4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5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1 h 181"/>
                  <a:gd name="T12" fmla="*/ 0 w 132"/>
                  <a:gd name="T13" fmla="*/ 1 h 181"/>
                  <a:gd name="T14" fmla="*/ 1 w 132"/>
                  <a:gd name="T15" fmla="*/ 2 h 181"/>
                  <a:gd name="T16" fmla="*/ 1 w 132"/>
                  <a:gd name="T17" fmla="*/ 2 h 181"/>
                  <a:gd name="T18" fmla="*/ 1 w 132"/>
                  <a:gd name="T19" fmla="*/ 2 h 181"/>
                  <a:gd name="T20" fmla="*/ 2 w 132"/>
                  <a:gd name="T21" fmla="*/ 2 h 181"/>
                  <a:gd name="T22" fmla="*/ 2 w 132"/>
                  <a:gd name="T23" fmla="*/ 2 h 181"/>
                  <a:gd name="T24" fmla="*/ 2 w 132"/>
                  <a:gd name="T25" fmla="*/ 1 h 181"/>
                  <a:gd name="T26" fmla="*/ 2 w 132"/>
                  <a:gd name="T27" fmla="*/ 1 h 181"/>
                  <a:gd name="T28" fmla="*/ 2 w 132"/>
                  <a:gd name="T29" fmla="*/ 0 h 181"/>
                  <a:gd name="T30" fmla="*/ 2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6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7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8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9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0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1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2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3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4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5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6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7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8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9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0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1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2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3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4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5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6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7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8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79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0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1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2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3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4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5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6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7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8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89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0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1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2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3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4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5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6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7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8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99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0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1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2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3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4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5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6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7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8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09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0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1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2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3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4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5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6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7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8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19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0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1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2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 w 152"/>
                  <a:gd name="T1" fmla="*/ 2 h 123"/>
                  <a:gd name="T2" fmla="*/ 3 w 152"/>
                  <a:gd name="T3" fmla="*/ 2 h 123"/>
                  <a:gd name="T4" fmla="*/ 3 w 152"/>
                  <a:gd name="T5" fmla="*/ 2 h 123"/>
                  <a:gd name="T6" fmla="*/ 3 w 152"/>
                  <a:gd name="T7" fmla="*/ 2 h 123"/>
                  <a:gd name="T8" fmla="*/ 2 w 152"/>
                  <a:gd name="T9" fmla="*/ 2 h 123"/>
                  <a:gd name="T10" fmla="*/ 2 w 152"/>
                  <a:gd name="T11" fmla="*/ 2 h 123"/>
                  <a:gd name="T12" fmla="*/ 2 w 152"/>
                  <a:gd name="T13" fmla="*/ 2 h 123"/>
                  <a:gd name="T14" fmla="*/ 2 w 152"/>
                  <a:gd name="T15" fmla="*/ 2 h 123"/>
                  <a:gd name="T16" fmla="*/ 2 w 152"/>
                  <a:gd name="T17" fmla="*/ 2 h 123"/>
                  <a:gd name="T18" fmla="*/ 1 w 152"/>
                  <a:gd name="T19" fmla="*/ 2 h 123"/>
                  <a:gd name="T20" fmla="*/ 1 w 152"/>
                  <a:gd name="T21" fmla="*/ 2 h 123"/>
                  <a:gd name="T22" fmla="*/ 1 w 152"/>
                  <a:gd name="T23" fmla="*/ 2 h 123"/>
                  <a:gd name="T24" fmla="*/ 1 w 152"/>
                  <a:gd name="T25" fmla="*/ 2 h 123"/>
                  <a:gd name="T26" fmla="*/ 1 w 152"/>
                  <a:gd name="T27" fmla="*/ 2 h 123"/>
                  <a:gd name="T28" fmla="*/ 1 w 152"/>
                  <a:gd name="T29" fmla="*/ 2 h 123"/>
                  <a:gd name="T30" fmla="*/ 0 w 152"/>
                  <a:gd name="T31" fmla="*/ 2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2 w 152"/>
                  <a:gd name="T43" fmla="*/ 1 h 123"/>
                  <a:gd name="T44" fmla="*/ 2 w 152"/>
                  <a:gd name="T45" fmla="*/ 1 h 123"/>
                  <a:gd name="T46" fmla="*/ 3 w 152"/>
                  <a:gd name="T47" fmla="*/ 2 h 123"/>
                  <a:gd name="T48" fmla="*/ 3 w 152"/>
                  <a:gd name="T49" fmla="*/ 2 h 123"/>
                  <a:gd name="T50" fmla="*/ 3 w 152"/>
                  <a:gd name="T51" fmla="*/ 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3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4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5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6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7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8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29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0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1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2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3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4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5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6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7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8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39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0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1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2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3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4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5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6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7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8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49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0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1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2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3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4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5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6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7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8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59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0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1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2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3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4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5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6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7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8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69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0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1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2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3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4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5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6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7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8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79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0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1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2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3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4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5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6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7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488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39" name="TextBox 16"/>
          <p:cNvSpPr txBox="1">
            <a:spLocks noChangeArrowheads="1"/>
          </p:cNvSpPr>
          <p:nvPr/>
        </p:nvSpPr>
        <p:spPr bwMode="auto">
          <a:xfrm>
            <a:off x="690641" y="457201"/>
            <a:ext cx="10662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cho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 descr="Parchment"/>
          <p:cNvSpPr>
            <a:spLocks noChangeArrowheads="1"/>
          </p:cNvSpPr>
          <p:nvPr/>
        </p:nvSpPr>
        <p:spPr bwMode="auto">
          <a:xfrm>
            <a:off x="1752600" y="1752600"/>
            <a:ext cx="22098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6629" name="Text Box 5" descr="Parchment"/>
          <p:cNvSpPr txBox="1">
            <a:spLocks noChangeArrowheads="1"/>
          </p:cNvSpPr>
          <p:nvPr/>
        </p:nvSpPr>
        <p:spPr bwMode="auto">
          <a:xfrm>
            <a:off x="4267199" y="1524000"/>
            <a:ext cx="7111385" cy="83099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630" name="Text Box 6" descr="Parchment"/>
          <p:cNvSpPr txBox="1">
            <a:spLocks noChangeArrowheads="1"/>
          </p:cNvSpPr>
          <p:nvPr/>
        </p:nvSpPr>
        <p:spPr bwMode="auto">
          <a:xfrm>
            <a:off x="1676400" y="3733800"/>
            <a:ext cx="2286000" cy="52322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631" name="Text Box 7" descr="Parchment"/>
          <p:cNvSpPr txBox="1">
            <a:spLocks noChangeArrowheads="1"/>
          </p:cNvSpPr>
          <p:nvPr/>
        </p:nvSpPr>
        <p:spPr bwMode="auto">
          <a:xfrm>
            <a:off x="4267200" y="2971800"/>
            <a:ext cx="7099168" cy="2522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632" name="Text Box 8" descr="Parchment"/>
          <p:cNvSpPr txBox="1">
            <a:spLocks noChangeArrowheads="1"/>
          </p:cNvSpPr>
          <p:nvPr/>
        </p:nvSpPr>
        <p:spPr bwMode="auto">
          <a:xfrm>
            <a:off x="1752600" y="5638800"/>
            <a:ext cx="2057400" cy="52322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633" name="Text Box 9" descr="Parchment"/>
          <p:cNvSpPr txBox="1">
            <a:spLocks noChangeArrowheads="1"/>
          </p:cNvSpPr>
          <p:nvPr/>
        </p:nvSpPr>
        <p:spPr bwMode="auto">
          <a:xfrm>
            <a:off x="4267199" y="5715001"/>
            <a:ext cx="7114439" cy="46166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26629" grpId="0" animBg="1"/>
      <p:bldP spid="26630" grpId="0" animBg="1"/>
      <p:bldP spid="26631" grpId="0" animBg="1"/>
      <p:bldP spid="26632" grpId="0" animBg="1"/>
      <p:bldP spid="266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62200" y="4953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921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9220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221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9800" y="4953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464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10200" y="4953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223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29400" y="4953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46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82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67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486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226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227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910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228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390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471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720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230" name="Rectangl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67800" y="49530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231" name="Rectangle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622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232" name="Rectangle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5562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233" name="Rectangl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5562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34" name="Rectangl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98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47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102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236" name="Rectangl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294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37" name="Rectangl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82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38" name="Rectangl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486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9239" name="Rectangl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9240" name="Rectangl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91000" y="5562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241" name="Rectangl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39000" y="5562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42" name="Rectangl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8665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485" name="Rectangle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67800" y="5562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24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38650" y="617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9245" name="Rectangl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2905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9246" name="Rectangle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48250" y="617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9247" name="Rectangle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705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9248" name="Rectangl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6745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491" name="Rectangle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19450" y="61722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9250" name="Rectangl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57850" y="617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1905000" y="228600"/>
            <a:ext cx="2514600" cy="1066800"/>
          </a:xfrm>
          <a:prstGeom prst="ellipse">
            <a:avLst/>
          </a:prstGeom>
          <a:solidFill>
            <a:srgbClr val="FFFFE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dirty="0" err="1">
                <a:solidFill>
                  <a:srgbClr val="0066FF"/>
                </a:solidFill>
              </a:rPr>
              <a:t>Trß</a:t>
            </a:r>
            <a:r>
              <a:rPr lang="en-US" altLang="en-US" sz="2000" dirty="0">
                <a:solidFill>
                  <a:srgbClr val="0066FF"/>
                </a:solidFill>
              </a:rPr>
              <a:t> </a:t>
            </a:r>
            <a:r>
              <a:rPr lang="en-US" altLang="en-US" sz="2000" dirty="0" err="1">
                <a:solidFill>
                  <a:srgbClr val="0066FF"/>
                </a:solidFill>
              </a:rPr>
              <a:t>ch¬i</a:t>
            </a:r>
            <a:endParaRPr lang="en-US" altLang="en-US" sz="2000" dirty="0">
              <a:solidFill>
                <a:srgbClr val="0066FF"/>
              </a:solidFill>
            </a:endParaRPr>
          </a:p>
          <a:p>
            <a:pPr algn="ctr">
              <a:buFontTx/>
              <a:buNone/>
            </a:pPr>
            <a:r>
              <a:rPr lang="en-US" altLang="en-US" sz="2000" dirty="0" err="1">
                <a:solidFill>
                  <a:srgbClr val="0066FF"/>
                </a:solidFill>
              </a:rPr>
              <a:t>chiÕc</a:t>
            </a:r>
            <a:r>
              <a:rPr lang="en-US" altLang="en-US" sz="2000" dirty="0">
                <a:solidFill>
                  <a:srgbClr val="0066FF"/>
                </a:solidFill>
              </a:rPr>
              <a:t> </a:t>
            </a:r>
            <a:r>
              <a:rPr lang="en-US" altLang="en-US" sz="2000" dirty="0" err="1">
                <a:solidFill>
                  <a:srgbClr val="0066FF"/>
                </a:solidFill>
              </a:rPr>
              <a:t>nãn</a:t>
            </a:r>
            <a:r>
              <a:rPr lang="en-US" altLang="en-US" sz="2000" dirty="0">
                <a:solidFill>
                  <a:srgbClr val="0066FF"/>
                </a:solidFill>
              </a:rPr>
              <a:t> k× </a:t>
            </a:r>
            <a:r>
              <a:rPr lang="en-US" altLang="en-US" sz="2000" dirty="0" err="1">
                <a:solidFill>
                  <a:srgbClr val="0066FF"/>
                </a:solidFill>
              </a:rPr>
              <a:t>diÖu</a:t>
            </a:r>
            <a:endParaRPr lang="en-US" altLang="en-US" sz="2000" dirty="0">
              <a:solidFill>
                <a:srgbClr val="0066FF"/>
              </a:solidFill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105400" y="381001"/>
            <a:ext cx="4953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0" dirty="0">
                <a:solidFill>
                  <a:srgbClr val="000000"/>
                </a:solidFill>
              </a:rPr>
              <a:t>¤ </a:t>
            </a:r>
            <a:r>
              <a:rPr lang="en-US" altLang="en-US" b="0" dirty="0" err="1">
                <a:solidFill>
                  <a:srgbClr val="000000"/>
                </a:solidFill>
              </a:rPr>
              <a:t>ch</a:t>
            </a:r>
            <a:r>
              <a:rPr lang="en-US" altLang="en-US" b="0" dirty="0">
                <a:solidFill>
                  <a:srgbClr val="000000"/>
                </a:solidFill>
              </a:rPr>
              <a:t>÷ </a:t>
            </a:r>
            <a:r>
              <a:rPr lang="en-US" altLang="en-US" b="0" dirty="0" err="1">
                <a:solidFill>
                  <a:srgbClr val="000000"/>
                </a:solidFill>
              </a:rPr>
              <a:t>gåm</a:t>
            </a:r>
            <a:r>
              <a:rPr lang="en-US" altLang="en-US" b="0" dirty="0">
                <a:solidFill>
                  <a:srgbClr val="000000"/>
                </a:solidFill>
              </a:rPr>
              <a:t> 7 </a:t>
            </a:r>
            <a:r>
              <a:rPr lang="en-US" altLang="en-US" b="0" dirty="0" err="1">
                <a:solidFill>
                  <a:srgbClr val="000000"/>
                </a:solidFill>
              </a:rPr>
              <a:t>ch</a:t>
            </a:r>
            <a:r>
              <a:rPr lang="en-US" altLang="en-US" b="0" dirty="0">
                <a:solidFill>
                  <a:srgbClr val="000000"/>
                </a:solidFill>
              </a:rPr>
              <a:t>÷ </a:t>
            </a:r>
            <a:r>
              <a:rPr lang="en-US" altLang="en-US" b="0" dirty="0" err="1">
                <a:solidFill>
                  <a:srgbClr val="000000"/>
                </a:solidFill>
              </a:rPr>
              <a:t>c¸i</a:t>
            </a:r>
            <a:r>
              <a:rPr lang="en-US" altLang="en-US" b="0" dirty="0">
                <a:solidFill>
                  <a:srgbClr val="000000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en-US" altLang="en-US" b="0" dirty="0">
                <a:solidFill>
                  <a:srgbClr val="000000"/>
                </a:solidFill>
              </a:rPr>
              <a:t>§©y lµ </a:t>
            </a:r>
            <a:r>
              <a:rPr lang="en-US" altLang="en-US" b="0" dirty="0" err="1">
                <a:solidFill>
                  <a:srgbClr val="000000"/>
                </a:solidFill>
              </a:rPr>
              <a:t>mét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bư­íc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rÊt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quan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träng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trong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qu</a:t>
            </a:r>
            <a:r>
              <a:rPr lang="en-US" altLang="en-US" b="0" dirty="0">
                <a:solidFill>
                  <a:srgbClr val="000000"/>
                </a:solidFill>
              </a:rPr>
              <a:t>¸ </a:t>
            </a:r>
            <a:r>
              <a:rPr lang="en-US" altLang="en-US" b="0" dirty="0" err="1">
                <a:solidFill>
                  <a:srgbClr val="000000"/>
                </a:solidFill>
              </a:rPr>
              <a:t>tr×nh</a:t>
            </a:r>
            <a:r>
              <a:rPr lang="en-US" altLang="en-US" b="0" dirty="0">
                <a:solidFill>
                  <a:srgbClr val="000000"/>
                </a:solidFill>
              </a:rPr>
              <a:t> t¹o </a:t>
            </a:r>
            <a:r>
              <a:rPr lang="en-US" altLang="en-US" b="0" dirty="0" err="1">
                <a:solidFill>
                  <a:srgbClr val="000000"/>
                </a:solidFill>
              </a:rPr>
              <a:t>lËp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v¨n</a:t>
            </a:r>
            <a:r>
              <a:rPr lang="en-US" altLang="en-US" b="0" dirty="0">
                <a:solidFill>
                  <a:srgbClr val="000000"/>
                </a:solidFill>
              </a:rPr>
              <a:t> </a:t>
            </a:r>
            <a:r>
              <a:rPr lang="en-US" altLang="en-US" b="0" dirty="0" err="1">
                <a:solidFill>
                  <a:srgbClr val="000000"/>
                </a:solidFill>
              </a:rPr>
              <a:t>b¶n</a:t>
            </a:r>
            <a:r>
              <a:rPr lang="en-US" altLang="en-US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701" name="Rectangle 24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9702" name="Rectangle 24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Â</a:t>
            </a:r>
          </a:p>
        </p:txBody>
      </p:sp>
      <p:sp>
        <p:nvSpPr>
          <p:cNvPr id="19703" name="Rectangle 2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9704" name="Rectangle 24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9705" name="Rectangle 24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706" name="Rectangle 25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7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707" name="Rectangle 25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86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9708" name="Rectangle 25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9709" name="Rectangle 25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Ậ</a:t>
            </a:r>
          </a:p>
        </p:txBody>
      </p:sp>
      <p:sp>
        <p:nvSpPr>
          <p:cNvPr id="19710" name="Rectangle 2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9711" name="Rectangle 2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86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Ý</a:t>
            </a:r>
          </a:p>
        </p:txBody>
      </p:sp>
      <p:sp>
        <p:nvSpPr>
          <p:cNvPr id="19712" name="Rectangle 2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7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713" name="Rectangle 2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À</a:t>
            </a:r>
          </a:p>
        </p:txBody>
      </p:sp>
      <p:sp>
        <p:nvSpPr>
          <p:cNvPr id="19714" name="Rectangle 2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133600"/>
            <a:ext cx="609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graphicFrame>
        <p:nvGraphicFramePr>
          <p:cNvPr id="19733" name="Group 27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4945870"/>
              </p:ext>
            </p:extLst>
          </p:nvPr>
        </p:nvGraphicFramePr>
        <p:xfrm>
          <a:off x="3429070" y="2133600"/>
          <a:ext cx="42672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7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7"/>
                  </p:tgtEl>
                </p:cond>
              </p:nextCondLst>
            </p:seq>
          </p:childTnLst>
        </p:cTn>
      </p:par>
    </p:tnLst>
    <p:bldLst>
      <p:bldP spid="19495" grpId="0" animBg="1"/>
      <p:bldP spid="19495" grpId="1" animBg="1"/>
      <p:bldP spid="19497" grpId="0"/>
      <p:bldP spid="19701" grpId="0" animBg="1"/>
      <p:bldP spid="19702" grpId="0" animBg="1"/>
      <p:bldP spid="19703" grpId="0" animBg="1"/>
      <p:bldP spid="19704" grpId="0" animBg="1"/>
      <p:bldP spid="19705" grpId="0" animBg="1"/>
      <p:bldP spid="19706" grpId="0" animBg="1"/>
      <p:bldP spid="19707" grpId="0" animBg="1"/>
      <p:bldP spid="19708" grpId="0" animBg="1"/>
      <p:bldP spid="19709" grpId="0" animBg="1"/>
      <p:bldP spid="19710" grpId="0" animBg="1"/>
      <p:bldP spid="19711" grpId="0" animBg="1"/>
      <p:bldP spid="19712" grpId="0" animBg="1"/>
      <p:bldP spid="19713" grpId="0" animBg="1"/>
      <p:bldP spid="19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AJ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00"/>
            <a:ext cx="12115642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WINEB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745">
            <a:off x="1517650" y="4763"/>
            <a:ext cx="935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untitled 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1"/>
            <a:ext cx="1085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048000" y="152486"/>
            <a:ext cx="6019800" cy="685800"/>
            <a:chOff x="1056" y="960"/>
            <a:chExt cx="3792" cy="432"/>
          </a:xfrm>
        </p:grpSpPr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1056" y="960"/>
              <a:ext cx="3792" cy="432"/>
              <a:chOff x="240" y="240"/>
              <a:chExt cx="3792" cy="480"/>
            </a:xfrm>
          </p:grpSpPr>
          <p:sp>
            <p:nvSpPr>
              <p:cNvPr id="15372" name="AutoShape 7" descr="White marble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3792" cy="480"/>
              </a:xfrm>
              <a:prstGeom prst="plaque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57150" cmpd="thickThin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Text Box 8"/>
              <p:cNvSpPr txBox="1">
                <a:spLocks noChangeArrowheads="1"/>
              </p:cNvSpPr>
              <p:nvPr/>
            </p:nvSpPr>
            <p:spPr bwMode="auto">
              <a:xfrm>
                <a:off x="1008" y="336"/>
                <a:ext cx="2304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pattFill prst="pct90">
                      <a:fgClr>
                        <a:srgbClr val="3333CC"/>
                      </a:fgClr>
                      <a:bgClr>
                        <a:srgbClr val="3333CC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  <a:buFontTx/>
                  <a:buNone/>
                </a:pPr>
                <a:endParaRPr lang="en-US" altLang="en-US" sz="2400" i="1">
                  <a:solidFill>
                    <a:srgbClr val="000000"/>
                  </a:solidFill>
                  <a:latin typeface=".VnTimeH" panose="020B7200000000000000" pitchFamily="34" charset="0"/>
                </a:endParaRPr>
              </a:p>
            </p:txBody>
          </p:sp>
        </p:grpSp>
        <p:sp>
          <p:nvSpPr>
            <p:cNvPr id="15371" name="WordArt 5" descr="white_W"/>
            <p:cNvSpPr>
              <a:spLocks noChangeArrowheads="1" noChangeShapeType="1" noTextEdit="1"/>
            </p:cNvSpPr>
            <p:nvPr/>
          </p:nvSpPr>
          <p:spPr bwMode="auto">
            <a:xfrm>
              <a:off x="1584" y="960"/>
              <a:ext cx="264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buFontTx/>
                <a:buNone/>
              </a:pPr>
              <a:r>
                <a:rPr lang="vi-VN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vi-VN" sz="3600" kern="10" dirty="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vi-VN" sz="3600" kern="10" dirty="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vi-VN" sz="3600" kern="10" dirty="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366" name="Picture 72" descr="image0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"/>
            <a:ext cx="1076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381150" y="1066862"/>
            <a:ext cx="11505898" cy="4216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sự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 (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GK1).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152556" y="381080"/>
            <a:ext cx="11658294" cy="6248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9C0423E-6B60-4A6A-96E5-16107BF290B3}"/>
              </a:ext>
            </a:extLst>
          </p:cNvPr>
          <p:cNvSpPr txBox="1"/>
          <p:nvPr/>
        </p:nvSpPr>
        <p:spPr>
          <a:xfrm>
            <a:off x="4191050" y="2057436"/>
            <a:ext cx="6598359" cy="236988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luôn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vui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khỏe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tốt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!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E2979D49-9E01-4AE4-84A3-696BF28A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" y="794246"/>
            <a:ext cx="3250373" cy="51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7" name="Group 6"/>
            <p:cNvGrpSpPr>
              <a:grpSpLocks/>
            </p:cNvGrpSpPr>
            <p:nvPr/>
          </p:nvGrpSpPr>
          <p:grpSpPr bwMode="auto">
            <a:xfrm>
              <a:off x="94" y="3272"/>
              <a:ext cx="859" cy="952"/>
              <a:chOff x="2794" y="2160"/>
              <a:chExt cx="1154" cy="1279"/>
            </a:xfrm>
          </p:grpSpPr>
          <p:sp>
            <p:nvSpPr>
              <p:cNvPr id="322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0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1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2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3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3 w 177"/>
                  <a:gd name="T1" fmla="*/ 3 h 146"/>
                  <a:gd name="T2" fmla="*/ 3 w 177"/>
                  <a:gd name="T3" fmla="*/ 2 h 146"/>
                  <a:gd name="T4" fmla="*/ 3 w 177"/>
                  <a:gd name="T5" fmla="*/ 2 h 146"/>
                  <a:gd name="T6" fmla="*/ 3 w 177"/>
                  <a:gd name="T7" fmla="*/ 2 h 146"/>
                  <a:gd name="T8" fmla="*/ 3 w 177"/>
                  <a:gd name="T9" fmla="*/ 1 h 146"/>
                  <a:gd name="T10" fmla="*/ 2 w 177"/>
                  <a:gd name="T11" fmla="*/ 1 h 146"/>
                  <a:gd name="T12" fmla="*/ 2 w 177"/>
                  <a:gd name="T13" fmla="*/ 1 h 146"/>
                  <a:gd name="T14" fmla="*/ 2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2 h 146"/>
                  <a:gd name="T28" fmla="*/ 1 w 177"/>
                  <a:gd name="T29" fmla="*/ 2 h 146"/>
                  <a:gd name="T30" fmla="*/ 1 w 177"/>
                  <a:gd name="T31" fmla="*/ 2 h 146"/>
                  <a:gd name="T32" fmla="*/ 1 w 177"/>
                  <a:gd name="T33" fmla="*/ 3 h 146"/>
                  <a:gd name="T34" fmla="*/ 1 w 177"/>
                  <a:gd name="T35" fmla="*/ 3 h 146"/>
                  <a:gd name="T36" fmla="*/ 2 w 177"/>
                  <a:gd name="T37" fmla="*/ 3 h 146"/>
                  <a:gd name="T38" fmla="*/ 2 w 177"/>
                  <a:gd name="T39" fmla="*/ 3 h 146"/>
                  <a:gd name="T40" fmla="*/ 2 w 177"/>
                  <a:gd name="T41" fmla="*/ 3 h 146"/>
                  <a:gd name="T42" fmla="*/ 3 w 177"/>
                  <a:gd name="T43" fmla="*/ 3 h 146"/>
                  <a:gd name="T44" fmla="*/ 3 w 177"/>
                  <a:gd name="T45" fmla="*/ 3 h 146"/>
                  <a:gd name="T46" fmla="*/ 3 w 177"/>
                  <a:gd name="T47" fmla="*/ 3 h 146"/>
                  <a:gd name="T48" fmla="*/ 3 w 177"/>
                  <a:gd name="T49" fmla="*/ 3 h 146"/>
                  <a:gd name="T50" fmla="*/ 3 w 177"/>
                  <a:gd name="T51" fmla="*/ 3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4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5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1 h 181"/>
                  <a:gd name="T12" fmla="*/ 0 w 132"/>
                  <a:gd name="T13" fmla="*/ 1 h 181"/>
                  <a:gd name="T14" fmla="*/ 1 w 132"/>
                  <a:gd name="T15" fmla="*/ 2 h 181"/>
                  <a:gd name="T16" fmla="*/ 1 w 132"/>
                  <a:gd name="T17" fmla="*/ 2 h 181"/>
                  <a:gd name="T18" fmla="*/ 1 w 132"/>
                  <a:gd name="T19" fmla="*/ 2 h 181"/>
                  <a:gd name="T20" fmla="*/ 2 w 132"/>
                  <a:gd name="T21" fmla="*/ 2 h 181"/>
                  <a:gd name="T22" fmla="*/ 2 w 132"/>
                  <a:gd name="T23" fmla="*/ 2 h 181"/>
                  <a:gd name="T24" fmla="*/ 2 w 132"/>
                  <a:gd name="T25" fmla="*/ 1 h 181"/>
                  <a:gd name="T26" fmla="*/ 2 w 132"/>
                  <a:gd name="T27" fmla="*/ 1 h 181"/>
                  <a:gd name="T28" fmla="*/ 2 w 132"/>
                  <a:gd name="T29" fmla="*/ 0 h 181"/>
                  <a:gd name="T30" fmla="*/ 2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6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7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8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9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0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1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2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3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4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5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6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7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8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9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0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1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2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3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4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5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6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7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8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59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0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1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2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3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4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5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6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7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8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9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0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1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2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3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4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5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6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7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9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0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2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3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4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5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6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7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8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9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0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1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2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3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4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5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6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7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8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9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0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1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2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 w 152"/>
                  <a:gd name="T1" fmla="*/ 2 h 123"/>
                  <a:gd name="T2" fmla="*/ 3 w 152"/>
                  <a:gd name="T3" fmla="*/ 2 h 123"/>
                  <a:gd name="T4" fmla="*/ 3 w 152"/>
                  <a:gd name="T5" fmla="*/ 2 h 123"/>
                  <a:gd name="T6" fmla="*/ 3 w 152"/>
                  <a:gd name="T7" fmla="*/ 2 h 123"/>
                  <a:gd name="T8" fmla="*/ 2 w 152"/>
                  <a:gd name="T9" fmla="*/ 2 h 123"/>
                  <a:gd name="T10" fmla="*/ 2 w 152"/>
                  <a:gd name="T11" fmla="*/ 2 h 123"/>
                  <a:gd name="T12" fmla="*/ 2 w 152"/>
                  <a:gd name="T13" fmla="*/ 2 h 123"/>
                  <a:gd name="T14" fmla="*/ 2 w 152"/>
                  <a:gd name="T15" fmla="*/ 2 h 123"/>
                  <a:gd name="T16" fmla="*/ 2 w 152"/>
                  <a:gd name="T17" fmla="*/ 2 h 123"/>
                  <a:gd name="T18" fmla="*/ 1 w 152"/>
                  <a:gd name="T19" fmla="*/ 2 h 123"/>
                  <a:gd name="T20" fmla="*/ 1 w 152"/>
                  <a:gd name="T21" fmla="*/ 2 h 123"/>
                  <a:gd name="T22" fmla="*/ 1 w 152"/>
                  <a:gd name="T23" fmla="*/ 2 h 123"/>
                  <a:gd name="T24" fmla="*/ 1 w 152"/>
                  <a:gd name="T25" fmla="*/ 2 h 123"/>
                  <a:gd name="T26" fmla="*/ 1 w 152"/>
                  <a:gd name="T27" fmla="*/ 2 h 123"/>
                  <a:gd name="T28" fmla="*/ 1 w 152"/>
                  <a:gd name="T29" fmla="*/ 2 h 123"/>
                  <a:gd name="T30" fmla="*/ 0 w 152"/>
                  <a:gd name="T31" fmla="*/ 2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2 w 152"/>
                  <a:gd name="T43" fmla="*/ 1 h 123"/>
                  <a:gd name="T44" fmla="*/ 2 w 152"/>
                  <a:gd name="T45" fmla="*/ 1 h 123"/>
                  <a:gd name="T46" fmla="*/ 3 w 152"/>
                  <a:gd name="T47" fmla="*/ 2 h 123"/>
                  <a:gd name="T48" fmla="*/ 3 w 152"/>
                  <a:gd name="T49" fmla="*/ 2 h 123"/>
                  <a:gd name="T50" fmla="*/ 3 w 152"/>
                  <a:gd name="T51" fmla="*/ 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3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4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5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6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7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8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9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0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1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2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3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4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5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6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7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8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19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0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1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2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3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4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5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6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7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8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9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0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1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2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3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4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5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6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7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8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9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0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1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2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3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4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5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6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7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8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49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0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1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2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3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4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5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6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7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8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9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0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1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2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3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4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5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6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7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8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88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3089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0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1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2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3 h 182"/>
                  <a:gd name="T2" fmla="*/ 2 w 132"/>
                  <a:gd name="T3" fmla="*/ 3 h 182"/>
                  <a:gd name="T4" fmla="*/ 2 w 132"/>
                  <a:gd name="T5" fmla="*/ 3 h 182"/>
                  <a:gd name="T6" fmla="*/ 2 w 132"/>
                  <a:gd name="T7" fmla="*/ 3 h 182"/>
                  <a:gd name="T8" fmla="*/ 2 w 132"/>
                  <a:gd name="T9" fmla="*/ 2 h 182"/>
                  <a:gd name="T10" fmla="*/ 2 w 132"/>
                  <a:gd name="T11" fmla="*/ 2 h 182"/>
                  <a:gd name="T12" fmla="*/ 3 w 132"/>
                  <a:gd name="T13" fmla="*/ 1 h 182"/>
                  <a:gd name="T14" fmla="*/ 3 w 132"/>
                  <a:gd name="T15" fmla="*/ 1 h 182"/>
                  <a:gd name="T16" fmla="*/ 2 w 132"/>
                  <a:gd name="T17" fmla="*/ 1 h 182"/>
                  <a:gd name="T18" fmla="*/ 2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2 h 182"/>
                  <a:gd name="T28" fmla="*/ 1 w 132"/>
                  <a:gd name="T29" fmla="*/ 2 h 182"/>
                  <a:gd name="T30" fmla="*/ 1 w 132"/>
                  <a:gd name="T31" fmla="*/ 3 h 182"/>
                  <a:gd name="T32" fmla="*/ 1 w 132"/>
                  <a:gd name="T33" fmla="*/ 3 h 182"/>
                  <a:gd name="T34" fmla="*/ 1 w 132"/>
                  <a:gd name="T35" fmla="*/ 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3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3 w 177"/>
                  <a:gd name="T1" fmla="*/ 3 h 146"/>
                  <a:gd name="T2" fmla="*/ 3 w 177"/>
                  <a:gd name="T3" fmla="*/ 2 h 146"/>
                  <a:gd name="T4" fmla="*/ 3 w 177"/>
                  <a:gd name="T5" fmla="*/ 2 h 146"/>
                  <a:gd name="T6" fmla="*/ 3 w 177"/>
                  <a:gd name="T7" fmla="*/ 2 h 146"/>
                  <a:gd name="T8" fmla="*/ 3 w 177"/>
                  <a:gd name="T9" fmla="*/ 1 h 146"/>
                  <a:gd name="T10" fmla="*/ 2 w 177"/>
                  <a:gd name="T11" fmla="*/ 1 h 146"/>
                  <a:gd name="T12" fmla="*/ 2 w 177"/>
                  <a:gd name="T13" fmla="*/ 1 h 146"/>
                  <a:gd name="T14" fmla="*/ 2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2 h 146"/>
                  <a:gd name="T24" fmla="*/ 1 w 177"/>
                  <a:gd name="T25" fmla="*/ 2 h 146"/>
                  <a:gd name="T26" fmla="*/ 1 w 177"/>
                  <a:gd name="T27" fmla="*/ 2 h 146"/>
                  <a:gd name="T28" fmla="*/ 1 w 177"/>
                  <a:gd name="T29" fmla="*/ 2 h 146"/>
                  <a:gd name="T30" fmla="*/ 1 w 177"/>
                  <a:gd name="T31" fmla="*/ 2 h 146"/>
                  <a:gd name="T32" fmla="*/ 1 w 177"/>
                  <a:gd name="T33" fmla="*/ 3 h 146"/>
                  <a:gd name="T34" fmla="*/ 1 w 177"/>
                  <a:gd name="T35" fmla="*/ 3 h 146"/>
                  <a:gd name="T36" fmla="*/ 2 w 177"/>
                  <a:gd name="T37" fmla="*/ 3 h 146"/>
                  <a:gd name="T38" fmla="*/ 2 w 177"/>
                  <a:gd name="T39" fmla="*/ 3 h 146"/>
                  <a:gd name="T40" fmla="*/ 2 w 177"/>
                  <a:gd name="T41" fmla="*/ 3 h 146"/>
                  <a:gd name="T42" fmla="*/ 3 w 177"/>
                  <a:gd name="T43" fmla="*/ 3 h 146"/>
                  <a:gd name="T44" fmla="*/ 3 w 177"/>
                  <a:gd name="T45" fmla="*/ 3 h 146"/>
                  <a:gd name="T46" fmla="*/ 3 w 177"/>
                  <a:gd name="T47" fmla="*/ 3 h 146"/>
                  <a:gd name="T48" fmla="*/ 3 w 177"/>
                  <a:gd name="T49" fmla="*/ 3 h 146"/>
                  <a:gd name="T50" fmla="*/ 3 w 177"/>
                  <a:gd name="T51" fmla="*/ 3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3 w 178"/>
                  <a:gd name="T1" fmla="*/ 0 h 143"/>
                  <a:gd name="T2" fmla="*/ 3 w 178"/>
                  <a:gd name="T3" fmla="*/ 0 h 143"/>
                  <a:gd name="T4" fmla="*/ 3 w 178"/>
                  <a:gd name="T5" fmla="*/ 0 h 143"/>
                  <a:gd name="T6" fmla="*/ 3 w 178"/>
                  <a:gd name="T7" fmla="*/ 0 h 143"/>
                  <a:gd name="T8" fmla="*/ 3 w 178"/>
                  <a:gd name="T9" fmla="*/ 0 h 143"/>
                  <a:gd name="T10" fmla="*/ 3 w 178"/>
                  <a:gd name="T11" fmla="*/ 0 h 143"/>
                  <a:gd name="T12" fmla="*/ 2 w 178"/>
                  <a:gd name="T13" fmla="*/ 0 h 143"/>
                  <a:gd name="T14" fmla="*/ 2 w 178"/>
                  <a:gd name="T15" fmla="*/ 0 h 143"/>
                  <a:gd name="T16" fmla="*/ 2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1 h 143"/>
                  <a:gd name="T32" fmla="*/ 1 w 178"/>
                  <a:gd name="T33" fmla="*/ 1 h 143"/>
                  <a:gd name="T34" fmla="*/ 1 w 178"/>
                  <a:gd name="T35" fmla="*/ 1 h 143"/>
                  <a:gd name="T36" fmla="*/ 1 w 178"/>
                  <a:gd name="T37" fmla="*/ 2 h 143"/>
                  <a:gd name="T38" fmla="*/ 2 w 178"/>
                  <a:gd name="T39" fmla="*/ 2 h 143"/>
                  <a:gd name="T40" fmla="*/ 2 w 178"/>
                  <a:gd name="T41" fmla="*/ 2 h 143"/>
                  <a:gd name="T42" fmla="*/ 2 w 178"/>
                  <a:gd name="T43" fmla="*/ 1 h 143"/>
                  <a:gd name="T44" fmla="*/ 3 w 178"/>
                  <a:gd name="T45" fmla="*/ 1 h 143"/>
                  <a:gd name="T46" fmla="*/ 3 w 178"/>
                  <a:gd name="T47" fmla="*/ 0 h 143"/>
                  <a:gd name="T48" fmla="*/ 3 w 178"/>
                  <a:gd name="T49" fmla="*/ 0 h 143"/>
                  <a:gd name="T50" fmla="*/ 3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5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1 h 181"/>
                  <a:gd name="T12" fmla="*/ 0 w 132"/>
                  <a:gd name="T13" fmla="*/ 1 h 181"/>
                  <a:gd name="T14" fmla="*/ 1 w 132"/>
                  <a:gd name="T15" fmla="*/ 2 h 181"/>
                  <a:gd name="T16" fmla="*/ 1 w 132"/>
                  <a:gd name="T17" fmla="*/ 2 h 181"/>
                  <a:gd name="T18" fmla="*/ 1 w 132"/>
                  <a:gd name="T19" fmla="*/ 2 h 181"/>
                  <a:gd name="T20" fmla="*/ 2 w 132"/>
                  <a:gd name="T21" fmla="*/ 2 h 181"/>
                  <a:gd name="T22" fmla="*/ 2 w 132"/>
                  <a:gd name="T23" fmla="*/ 2 h 181"/>
                  <a:gd name="T24" fmla="*/ 2 w 132"/>
                  <a:gd name="T25" fmla="*/ 1 h 181"/>
                  <a:gd name="T26" fmla="*/ 2 w 132"/>
                  <a:gd name="T27" fmla="*/ 1 h 181"/>
                  <a:gd name="T28" fmla="*/ 2 w 132"/>
                  <a:gd name="T29" fmla="*/ 0 h 181"/>
                  <a:gd name="T30" fmla="*/ 2 w 132"/>
                  <a:gd name="T31" fmla="*/ 0 h 181"/>
                  <a:gd name="T32" fmla="*/ 2 w 132"/>
                  <a:gd name="T33" fmla="*/ 0 h 181"/>
                  <a:gd name="T34" fmla="*/ 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2 h 144"/>
                  <a:gd name="T10" fmla="*/ 0 w 177"/>
                  <a:gd name="T11" fmla="*/ 2 h 144"/>
                  <a:gd name="T12" fmla="*/ 1 w 177"/>
                  <a:gd name="T13" fmla="*/ 3 h 144"/>
                  <a:gd name="T14" fmla="*/ 1 w 177"/>
                  <a:gd name="T15" fmla="*/ 3 h 144"/>
                  <a:gd name="T16" fmla="*/ 2 w 177"/>
                  <a:gd name="T17" fmla="*/ 3 h 144"/>
                  <a:gd name="T18" fmla="*/ 2 w 177"/>
                  <a:gd name="T19" fmla="*/ 2 h 144"/>
                  <a:gd name="T20" fmla="*/ 2 w 177"/>
                  <a:gd name="T21" fmla="*/ 2 h 144"/>
                  <a:gd name="T22" fmla="*/ 2 w 177"/>
                  <a:gd name="T23" fmla="*/ 2 h 144"/>
                  <a:gd name="T24" fmla="*/ 2 w 177"/>
                  <a:gd name="T25" fmla="*/ 1 h 144"/>
                  <a:gd name="T26" fmla="*/ 2 w 177"/>
                  <a:gd name="T27" fmla="*/ 1 h 144"/>
                  <a:gd name="T28" fmla="*/ 2 w 177"/>
                  <a:gd name="T29" fmla="*/ 1 h 144"/>
                  <a:gd name="T30" fmla="*/ 2 w 177"/>
                  <a:gd name="T31" fmla="*/ 1 h 144"/>
                  <a:gd name="T32" fmla="*/ 2 w 177"/>
                  <a:gd name="T33" fmla="*/ 1 h 144"/>
                  <a:gd name="T34" fmla="*/ 1 w 177"/>
                  <a:gd name="T35" fmla="*/ 1 h 144"/>
                  <a:gd name="T36" fmla="*/ 1 w 177"/>
                  <a:gd name="T37" fmla="*/ 1 h 144"/>
                  <a:gd name="T38" fmla="*/ 1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7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 h 143"/>
                  <a:gd name="T2" fmla="*/ 1 w 180"/>
                  <a:gd name="T3" fmla="*/ 3 h 143"/>
                  <a:gd name="T4" fmla="*/ 1 w 180"/>
                  <a:gd name="T5" fmla="*/ 3 h 143"/>
                  <a:gd name="T6" fmla="*/ 1 w 180"/>
                  <a:gd name="T7" fmla="*/ 3 h 143"/>
                  <a:gd name="T8" fmla="*/ 1 w 180"/>
                  <a:gd name="T9" fmla="*/ 3 h 143"/>
                  <a:gd name="T10" fmla="*/ 1 w 180"/>
                  <a:gd name="T11" fmla="*/ 3 h 143"/>
                  <a:gd name="T12" fmla="*/ 1 w 180"/>
                  <a:gd name="T13" fmla="*/ 3 h 143"/>
                  <a:gd name="T14" fmla="*/ 2 w 180"/>
                  <a:gd name="T15" fmla="*/ 3 h 143"/>
                  <a:gd name="T16" fmla="*/ 2 w 180"/>
                  <a:gd name="T17" fmla="*/ 3 h 143"/>
                  <a:gd name="T18" fmla="*/ 2 w 180"/>
                  <a:gd name="T19" fmla="*/ 3 h 143"/>
                  <a:gd name="T20" fmla="*/ 3 w 180"/>
                  <a:gd name="T21" fmla="*/ 3 h 143"/>
                  <a:gd name="T22" fmla="*/ 3 w 180"/>
                  <a:gd name="T23" fmla="*/ 2 h 143"/>
                  <a:gd name="T24" fmla="*/ 3 w 180"/>
                  <a:gd name="T25" fmla="*/ 2 h 143"/>
                  <a:gd name="T26" fmla="*/ 3 w 180"/>
                  <a:gd name="T27" fmla="*/ 2 h 143"/>
                  <a:gd name="T28" fmla="*/ 3 w 180"/>
                  <a:gd name="T29" fmla="*/ 2 h 143"/>
                  <a:gd name="T30" fmla="*/ 3 w 180"/>
                  <a:gd name="T31" fmla="*/ 2 h 143"/>
                  <a:gd name="T32" fmla="*/ 3 w 180"/>
                  <a:gd name="T33" fmla="*/ 1 h 143"/>
                  <a:gd name="T34" fmla="*/ 3 w 180"/>
                  <a:gd name="T35" fmla="*/ 1 h 143"/>
                  <a:gd name="T36" fmla="*/ 3 w 180"/>
                  <a:gd name="T37" fmla="*/ 1 h 143"/>
                  <a:gd name="T38" fmla="*/ 2 w 180"/>
                  <a:gd name="T39" fmla="*/ 0 h 143"/>
                  <a:gd name="T40" fmla="*/ 2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2 h 143"/>
                  <a:gd name="T48" fmla="*/ 1 w 180"/>
                  <a:gd name="T49" fmla="*/ 2 h 143"/>
                  <a:gd name="T50" fmla="*/ 0 w 180"/>
                  <a:gd name="T51" fmla="*/ 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8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9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0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2 h 73"/>
                  <a:gd name="T2" fmla="*/ 1 w 52"/>
                  <a:gd name="T3" fmla="*/ 2 h 73"/>
                  <a:gd name="T4" fmla="*/ 1 w 52"/>
                  <a:gd name="T5" fmla="*/ 2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2 h 73"/>
                  <a:gd name="T34" fmla="*/ 1 w 52"/>
                  <a:gd name="T35" fmla="*/ 2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1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2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2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2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3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1 h 73"/>
                  <a:gd name="T18" fmla="*/ 1 w 52"/>
                  <a:gd name="T19" fmla="*/ 1 h 73"/>
                  <a:gd name="T20" fmla="*/ 1 w 52"/>
                  <a:gd name="T21" fmla="*/ 1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4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2 w 71"/>
                  <a:gd name="T19" fmla="*/ 0 h 57"/>
                  <a:gd name="T20" fmla="*/ 2 w 71"/>
                  <a:gd name="T21" fmla="*/ 0 h 57"/>
                  <a:gd name="T22" fmla="*/ 2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5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2 w 71"/>
                  <a:gd name="T15" fmla="*/ 0 h 57"/>
                  <a:gd name="T16" fmla="*/ 2 w 71"/>
                  <a:gd name="T17" fmla="*/ 0 h 57"/>
                  <a:gd name="T18" fmla="*/ 2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6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7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8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1 h 73"/>
                  <a:gd name="T2" fmla="*/ 0 w 53"/>
                  <a:gd name="T3" fmla="*/ 1 h 73"/>
                  <a:gd name="T4" fmla="*/ 0 w 53"/>
                  <a:gd name="T5" fmla="*/ 1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1 h 73"/>
                  <a:gd name="T34" fmla="*/ 0 w 53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9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2 w 71"/>
                  <a:gd name="T1" fmla="*/ 1 h 58"/>
                  <a:gd name="T2" fmla="*/ 2 w 71"/>
                  <a:gd name="T3" fmla="*/ 1 h 58"/>
                  <a:gd name="T4" fmla="*/ 2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2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0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2 w 72"/>
                  <a:gd name="T1" fmla="*/ 1 h 56"/>
                  <a:gd name="T2" fmla="*/ 2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2 w 72"/>
                  <a:gd name="T31" fmla="*/ 1 h 56"/>
                  <a:gd name="T32" fmla="*/ 2 w 72"/>
                  <a:gd name="T33" fmla="*/ 1 h 56"/>
                  <a:gd name="T34" fmla="*/ 2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1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2 h 72"/>
                  <a:gd name="T18" fmla="*/ 0 w 53"/>
                  <a:gd name="T19" fmla="*/ 2 h 72"/>
                  <a:gd name="T20" fmla="*/ 0 w 53"/>
                  <a:gd name="T21" fmla="*/ 2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2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2 w 71"/>
                  <a:gd name="T19" fmla="*/ 1 h 56"/>
                  <a:gd name="T20" fmla="*/ 2 w 71"/>
                  <a:gd name="T21" fmla="*/ 1 h 56"/>
                  <a:gd name="T22" fmla="*/ 2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3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2 w 72"/>
                  <a:gd name="T15" fmla="*/ 0 h 57"/>
                  <a:gd name="T16" fmla="*/ 2 w 72"/>
                  <a:gd name="T17" fmla="*/ 0 h 57"/>
                  <a:gd name="T18" fmla="*/ 2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4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5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6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7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 w 72"/>
                  <a:gd name="T1" fmla="*/ 0 h 58"/>
                  <a:gd name="T2" fmla="*/ 1 w 72"/>
                  <a:gd name="T3" fmla="*/ 0 h 58"/>
                  <a:gd name="T4" fmla="*/ 1 w 72"/>
                  <a:gd name="T5" fmla="*/ 0 h 58"/>
                  <a:gd name="T6" fmla="*/ 1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1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8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9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2 h 72"/>
                  <a:gd name="T18" fmla="*/ 1 w 53"/>
                  <a:gd name="T19" fmla="*/ 2 h 72"/>
                  <a:gd name="T20" fmla="*/ 1 w 53"/>
                  <a:gd name="T21" fmla="*/ 2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0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1 w 72"/>
                  <a:gd name="T19" fmla="*/ 1 h 57"/>
                  <a:gd name="T20" fmla="*/ 1 w 72"/>
                  <a:gd name="T21" fmla="*/ 1 h 57"/>
                  <a:gd name="T22" fmla="*/ 1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1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1 w 72"/>
                  <a:gd name="T15" fmla="*/ 1 h 58"/>
                  <a:gd name="T16" fmla="*/ 1 w 72"/>
                  <a:gd name="T17" fmla="*/ 1 h 58"/>
                  <a:gd name="T18" fmla="*/ 1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2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 w 144"/>
                  <a:gd name="T1" fmla="*/ 0 h 167"/>
                  <a:gd name="T2" fmla="*/ 3 w 144"/>
                  <a:gd name="T3" fmla="*/ 1 h 167"/>
                  <a:gd name="T4" fmla="*/ 3 w 144"/>
                  <a:gd name="T5" fmla="*/ 1 h 167"/>
                  <a:gd name="T6" fmla="*/ 3 w 144"/>
                  <a:gd name="T7" fmla="*/ 2 h 167"/>
                  <a:gd name="T8" fmla="*/ 2 w 144"/>
                  <a:gd name="T9" fmla="*/ 2 h 167"/>
                  <a:gd name="T10" fmla="*/ 2 w 144"/>
                  <a:gd name="T11" fmla="*/ 3 h 167"/>
                  <a:gd name="T12" fmla="*/ 2 w 144"/>
                  <a:gd name="T13" fmla="*/ 3 h 167"/>
                  <a:gd name="T14" fmla="*/ 1 w 144"/>
                  <a:gd name="T15" fmla="*/ 3 h 167"/>
                  <a:gd name="T16" fmla="*/ 1 w 144"/>
                  <a:gd name="T17" fmla="*/ 3 h 167"/>
                  <a:gd name="T18" fmla="*/ 1 w 144"/>
                  <a:gd name="T19" fmla="*/ 3 h 167"/>
                  <a:gd name="T20" fmla="*/ 1 w 144"/>
                  <a:gd name="T21" fmla="*/ 3 h 167"/>
                  <a:gd name="T22" fmla="*/ 0 w 144"/>
                  <a:gd name="T23" fmla="*/ 3 h 167"/>
                  <a:gd name="T24" fmla="*/ 1 w 144"/>
                  <a:gd name="T25" fmla="*/ 2 h 167"/>
                  <a:gd name="T26" fmla="*/ 1 w 144"/>
                  <a:gd name="T27" fmla="*/ 2 h 167"/>
                  <a:gd name="T28" fmla="*/ 1 w 144"/>
                  <a:gd name="T29" fmla="*/ 2 h 167"/>
                  <a:gd name="T30" fmla="*/ 1 w 144"/>
                  <a:gd name="T31" fmla="*/ 2 h 167"/>
                  <a:gd name="T32" fmla="*/ 1 w 144"/>
                  <a:gd name="T33" fmla="*/ 2 h 167"/>
                  <a:gd name="T34" fmla="*/ 2 w 144"/>
                  <a:gd name="T35" fmla="*/ 2 h 167"/>
                  <a:gd name="T36" fmla="*/ 2 w 144"/>
                  <a:gd name="T37" fmla="*/ 2 h 167"/>
                  <a:gd name="T38" fmla="*/ 2 w 144"/>
                  <a:gd name="T39" fmla="*/ 1 h 167"/>
                  <a:gd name="T40" fmla="*/ 2 w 144"/>
                  <a:gd name="T41" fmla="*/ 1 h 167"/>
                  <a:gd name="T42" fmla="*/ 3 w 144"/>
                  <a:gd name="T43" fmla="*/ 1 h 167"/>
                  <a:gd name="T44" fmla="*/ 3 w 144"/>
                  <a:gd name="T45" fmla="*/ 1 h 167"/>
                  <a:gd name="T46" fmla="*/ 3 w 144"/>
                  <a:gd name="T47" fmla="*/ 1 h 167"/>
                  <a:gd name="T48" fmla="*/ 3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3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4 w 204"/>
                  <a:gd name="T1" fmla="*/ 0 h 82"/>
                  <a:gd name="T2" fmla="*/ 4 w 204"/>
                  <a:gd name="T3" fmla="*/ 0 h 82"/>
                  <a:gd name="T4" fmla="*/ 3 w 204"/>
                  <a:gd name="T5" fmla="*/ 0 h 82"/>
                  <a:gd name="T6" fmla="*/ 3 w 204"/>
                  <a:gd name="T7" fmla="*/ 0 h 82"/>
                  <a:gd name="T8" fmla="*/ 3 w 204"/>
                  <a:gd name="T9" fmla="*/ 0 h 82"/>
                  <a:gd name="T10" fmla="*/ 3 w 204"/>
                  <a:gd name="T11" fmla="*/ 0 h 82"/>
                  <a:gd name="T12" fmla="*/ 3 w 204"/>
                  <a:gd name="T13" fmla="*/ 0 h 82"/>
                  <a:gd name="T14" fmla="*/ 2 w 204"/>
                  <a:gd name="T15" fmla="*/ 1 h 82"/>
                  <a:gd name="T16" fmla="*/ 2 w 204"/>
                  <a:gd name="T17" fmla="*/ 1 h 82"/>
                  <a:gd name="T18" fmla="*/ 2 w 204"/>
                  <a:gd name="T19" fmla="*/ 1 h 82"/>
                  <a:gd name="T20" fmla="*/ 2 w 204"/>
                  <a:gd name="T21" fmla="*/ 1 h 82"/>
                  <a:gd name="T22" fmla="*/ 2 w 204"/>
                  <a:gd name="T23" fmla="*/ 1 h 82"/>
                  <a:gd name="T24" fmla="*/ 1 w 204"/>
                  <a:gd name="T25" fmla="*/ 1 h 82"/>
                  <a:gd name="T26" fmla="*/ 1 w 204"/>
                  <a:gd name="T27" fmla="*/ 1 h 82"/>
                  <a:gd name="T28" fmla="*/ 1 w 204"/>
                  <a:gd name="T29" fmla="*/ 1 h 82"/>
                  <a:gd name="T30" fmla="*/ 1 w 204"/>
                  <a:gd name="T31" fmla="*/ 1 h 82"/>
                  <a:gd name="T32" fmla="*/ 1 w 204"/>
                  <a:gd name="T33" fmla="*/ 1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2 w 204"/>
                  <a:gd name="T47" fmla="*/ 0 h 82"/>
                  <a:gd name="T48" fmla="*/ 2 w 204"/>
                  <a:gd name="T49" fmla="*/ 0 h 82"/>
                  <a:gd name="T50" fmla="*/ 2 w 204"/>
                  <a:gd name="T51" fmla="*/ 0 h 82"/>
                  <a:gd name="T52" fmla="*/ 2 w 204"/>
                  <a:gd name="T53" fmla="*/ 0 h 82"/>
                  <a:gd name="T54" fmla="*/ 3 w 204"/>
                  <a:gd name="T55" fmla="*/ 0 h 82"/>
                  <a:gd name="T56" fmla="*/ 3 w 204"/>
                  <a:gd name="T57" fmla="*/ 0 h 82"/>
                  <a:gd name="T58" fmla="*/ 3 w 204"/>
                  <a:gd name="T59" fmla="*/ 0 h 82"/>
                  <a:gd name="T60" fmla="*/ 3 w 204"/>
                  <a:gd name="T61" fmla="*/ 0 h 82"/>
                  <a:gd name="T62" fmla="*/ 4 w 204"/>
                  <a:gd name="T63" fmla="*/ 0 h 82"/>
                  <a:gd name="T64" fmla="*/ 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4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2 w 84"/>
                  <a:gd name="T7" fmla="*/ 2 h 208"/>
                  <a:gd name="T8" fmla="*/ 2 w 84"/>
                  <a:gd name="T9" fmla="*/ 2 h 208"/>
                  <a:gd name="T10" fmla="*/ 2 w 84"/>
                  <a:gd name="T11" fmla="*/ 2 h 208"/>
                  <a:gd name="T12" fmla="*/ 2 w 84"/>
                  <a:gd name="T13" fmla="*/ 3 h 208"/>
                  <a:gd name="T14" fmla="*/ 2 w 84"/>
                  <a:gd name="T15" fmla="*/ 3 h 208"/>
                  <a:gd name="T16" fmla="*/ 1 w 84"/>
                  <a:gd name="T17" fmla="*/ 4 h 208"/>
                  <a:gd name="T18" fmla="*/ 1 w 84"/>
                  <a:gd name="T19" fmla="*/ 4 h 208"/>
                  <a:gd name="T20" fmla="*/ 1 w 84"/>
                  <a:gd name="T21" fmla="*/ 4 h 208"/>
                  <a:gd name="T22" fmla="*/ 1 w 84"/>
                  <a:gd name="T23" fmla="*/ 4 h 208"/>
                  <a:gd name="T24" fmla="*/ 1 w 84"/>
                  <a:gd name="T25" fmla="*/ 3 h 208"/>
                  <a:gd name="T26" fmla="*/ 0 w 84"/>
                  <a:gd name="T27" fmla="*/ 3 h 208"/>
                  <a:gd name="T28" fmla="*/ 1 w 84"/>
                  <a:gd name="T29" fmla="*/ 3 h 208"/>
                  <a:gd name="T30" fmla="*/ 1 w 84"/>
                  <a:gd name="T31" fmla="*/ 3 h 208"/>
                  <a:gd name="T32" fmla="*/ 1 w 84"/>
                  <a:gd name="T33" fmla="*/ 2 h 208"/>
                  <a:gd name="T34" fmla="*/ 1 w 84"/>
                  <a:gd name="T35" fmla="*/ 2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5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2 w 144"/>
                  <a:gd name="T7" fmla="*/ 0 h 170"/>
                  <a:gd name="T8" fmla="*/ 2 w 144"/>
                  <a:gd name="T9" fmla="*/ 0 h 170"/>
                  <a:gd name="T10" fmla="*/ 2 w 144"/>
                  <a:gd name="T11" fmla="*/ 1 h 170"/>
                  <a:gd name="T12" fmla="*/ 3 w 144"/>
                  <a:gd name="T13" fmla="*/ 1 h 170"/>
                  <a:gd name="T14" fmla="*/ 3 w 144"/>
                  <a:gd name="T15" fmla="*/ 1 h 170"/>
                  <a:gd name="T16" fmla="*/ 3 w 144"/>
                  <a:gd name="T17" fmla="*/ 2 h 170"/>
                  <a:gd name="T18" fmla="*/ 3 w 144"/>
                  <a:gd name="T19" fmla="*/ 2 h 170"/>
                  <a:gd name="T20" fmla="*/ 2 w 144"/>
                  <a:gd name="T21" fmla="*/ 2 h 170"/>
                  <a:gd name="T22" fmla="*/ 2 w 144"/>
                  <a:gd name="T23" fmla="*/ 2 h 170"/>
                  <a:gd name="T24" fmla="*/ 2 w 144"/>
                  <a:gd name="T25" fmla="*/ 2 h 170"/>
                  <a:gd name="T26" fmla="*/ 2 w 144"/>
                  <a:gd name="T27" fmla="*/ 2 h 170"/>
                  <a:gd name="T28" fmla="*/ 2 w 144"/>
                  <a:gd name="T29" fmla="*/ 2 h 170"/>
                  <a:gd name="T30" fmla="*/ 1 w 144"/>
                  <a:gd name="T31" fmla="*/ 1 h 170"/>
                  <a:gd name="T32" fmla="*/ 2 w 144"/>
                  <a:gd name="T33" fmla="*/ 1 h 170"/>
                  <a:gd name="T34" fmla="*/ 2 w 144"/>
                  <a:gd name="T35" fmla="*/ 1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6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1 w 199"/>
                  <a:gd name="T11" fmla="*/ 0 h 103"/>
                  <a:gd name="T12" fmla="*/ 1 w 199"/>
                  <a:gd name="T13" fmla="*/ 0 h 103"/>
                  <a:gd name="T14" fmla="*/ 1 w 199"/>
                  <a:gd name="T15" fmla="*/ 0 h 103"/>
                  <a:gd name="T16" fmla="*/ 1 w 199"/>
                  <a:gd name="T17" fmla="*/ 0 h 103"/>
                  <a:gd name="T18" fmla="*/ 2 w 199"/>
                  <a:gd name="T19" fmla="*/ 0 h 103"/>
                  <a:gd name="T20" fmla="*/ 2 w 199"/>
                  <a:gd name="T21" fmla="*/ 0 h 103"/>
                  <a:gd name="T22" fmla="*/ 2 w 199"/>
                  <a:gd name="T23" fmla="*/ 0 h 103"/>
                  <a:gd name="T24" fmla="*/ 2 w 199"/>
                  <a:gd name="T25" fmla="*/ 0 h 103"/>
                  <a:gd name="T26" fmla="*/ 2 w 199"/>
                  <a:gd name="T27" fmla="*/ 0 h 103"/>
                  <a:gd name="T28" fmla="*/ 2 w 199"/>
                  <a:gd name="T29" fmla="*/ 0 h 103"/>
                  <a:gd name="T30" fmla="*/ 2 w 199"/>
                  <a:gd name="T31" fmla="*/ 0 h 103"/>
                  <a:gd name="T32" fmla="*/ 3 w 199"/>
                  <a:gd name="T33" fmla="*/ 0 h 103"/>
                  <a:gd name="T34" fmla="*/ 3 w 199"/>
                  <a:gd name="T35" fmla="*/ 1 h 103"/>
                  <a:gd name="T36" fmla="*/ 3 w 199"/>
                  <a:gd name="T37" fmla="*/ 1 h 103"/>
                  <a:gd name="T38" fmla="*/ 2 w 199"/>
                  <a:gd name="T39" fmla="*/ 1 h 103"/>
                  <a:gd name="T40" fmla="*/ 2 w 199"/>
                  <a:gd name="T41" fmla="*/ 1 h 103"/>
                  <a:gd name="T42" fmla="*/ 2 w 199"/>
                  <a:gd name="T43" fmla="*/ 1 h 103"/>
                  <a:gd name="T44" fmla="*/ 2 w 199"/>
                  <a:gd name="T45" fmla="*/ 1 h 103"/>
                  <a:gd name="T46" fmla="*/ 1 w 199"/>
                  <a:gd name="T47" fmla="*/ 1 h 103"/>
                  <a:gd name="T48" fmla="*/ 1 w 199"/>
                  <a:gd name="T49" fmla="*/ 0 h 103"/>
                  <a:gd name="T50" fmla="*/ 1 w 199"/>
                  <a:gd name="T51" fmla="*/ 0 h 103"/>
                  <a:gd name="T52" fmla="*/ 1 w 199"/>
                  <a:gd name="T53" fmla="*/ 0 h 103"/>
                  <a:gd name="T54" fmla="*/ 1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7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 w 107"/>
                  <a:gd name="T1" fmla="*/ 0 h 195"/>
                  <a:gd name="T2" fmla="*/ 1 w 107"/>
                  <a:gd name="T3" fmla="*/ 1 h 195"/>
                  <a:gd name="T4" fmla="*/ 1 w 107"/>
                  <a:gd name="T5" fmla="*/ 1 h 195"/>
                  <a:gd name="T6" fmla="*/ 1 w 107"/>
                  <a:gd name="T7" fmla="*/ 2 h 195"/>
                  <a:gd name="T8" fmla="*/ 1 w 107"/>
                  <a:gd name="T9" fmla="*/ 2 h 195"/>
                  <a:gd name="T10" fmla="*/ 1 w 107"/>
                  <a:gd name="T11" fmla="*/ 3 h 195"/>
                  <a:gd name="T12" fmla="*/ 1 w 107"/>
                  <a:gd name="T13" fmla="*/ 3 h 195"/>
                  <a:gd name="T14" fmla="*/ 1 w 107"/>
                  <a:gd name="T15" fmla="*/ 3 h 195"/>
                  <a:gd name="T16" fmla="*/ 0 w 107"/>
                  <a:gd name="T17" fmla="*/ 4 h 195"/>
                  <a:gd name="T18" fmla="*/ 0 w 107"/>
                  <a:gd name="T19" fmla="*/ 4 h 195"/>
                  <a:gd name="T20" fmla="*/ 0 w 107"/>
                  <a:gd name="T21" fmla="*/ 3 h 195"/>
                  <a:gd name="T22" fmla="*/ 0 w 107"/>
                  <a:gd name="T23" fmla="*/ 3 h 195"/>
                  <a:gd name="T24" fmla="*/ 0 w 107"/>
                  <a:gd name="T25" fmla="*/ 3 h 195"/>
                  <a:gd name="T26" fmla="*/ 0 w 107"/>
                  <a:gd name="T27" fmla="*/ 3 h 195"/>
                  <a:gd name="T28" fmla="*/ 0 w 107"/>
                  <a:gd name="T29" fmla="*/ 2 h 195"/>
                  <a:gd name="T30" fmla="*/ 0 w 107"/>
                  <a:gd name="T31" fmla="*/ 2 h 195"/>
                  <a:gd name="T32" fmla="*/ 0 w 107"/>
                  <a:gd name="T33" fmla="*/ 2 h 195"/>
                  <a:gd name="T34" fmla="*/ 0 w 107"/>
                  <a:gd name="T35" fmla="*/ 2 h 195"/>
                  <a:gd name="T36" fmla="*/ 1 w 107"/>
                  <a:gd name="T37" fmla="*/ 2 h 195"/>
                  <a:gd name="T38" fmla="*/ 1 w 107"/>
                  <a:gd name="T39" fmla="*/ 1 h 195"/>
                  <a:gd name="T40" fmla="*/ 1 w 107"/>
                  <a:gd name="T41" fmla="*/ 1 h 195"/>
                  <a:gd name="T42" fmla="*/ 1 w 107"/>
                  <a:gd name="T43" fmla="*/ 1 h 195"/>
                  <a:gd name="T44" fmla="*/ 1 w 107"/>
                  <a:gd name="T45" fmla="*/ 1 h 195"/>
                  <a:gd name="T46" fmla="*/ 1 w 107"/>
                  <a:gd name="T47" fmla="*/ 1 h 195"/>
                  <a:gd name="T48" fmla="*/ 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8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 w 183"/>
                  <a:gd name="T1" fmla="*/ 0 h 126"/>
                  <a:gd name="T2" fmla="*/ 2 w 183"/>
                  <a:gd name="T3" fmla="*/ 1 h 126"/>
                  <a:gd name="T4" fmla="*/ 2 w 183"/>
                  <a:gd name="T5" fmla="*/ 1 h 126"/>
                  <a:gd name="T6" fmla="*/ 2 w 183"/>
                  <a:gd name="T7" fmla="*/ 2 h 126"/>
                  <a:gd name="T8" fmla="*/ 1 w 183"/>
                  <a:gd name="T9" fmla="*/ 2 h 126"/>
                  <a:gd name="T10" fmla="*/ 1 w 183"/>
                  <a:gd name="T11" fmla="*/ 2 h 126"/>
                  <a:gd name="T12" fmla="*/ 1 w 183"/>
                  <a:gd name="T13" fmla="*/ 2 h 126"/>
                  <a:gd name="T14" fmla="*/ 0 w 183"/>
                  <a:gd name="T15" fmla="*/ 2 h 126"/>
                  <a:gd name="T16" fmla="*/ 0 w 183"/>
                  <a:gd name="T17" fmla="*/ 2 h 126"/>
                  <a:gd name="T18" fmla="*/ 0 w 183"/>
                  <a:gd name="T19" fmla="*/ 2 h 126"/>
                  <a:gd name="T20" fmla="*/ 0 w 183"/>
                  <a:gd name="T21" fmla="*/ 2 h 126"/>
                  <a:gd name="T22" fmla="*/ 0 w 183"/>
                  <a:gd name="T23" fmla="*/ 2 h 126"/>
                  <a:gd name="T24" fmla="*/ 0 w 183"/>
                  <a:gd name="T25" fmla="*/ 2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1 w 183"/>
                  <a:gd name="T33" fmla="*/ 1 h 126"/>
                  <a:gd name="T34" fmla="*/ 1 w 183"/>
                  <a:gd name="T35" fmla="*/ 1 h 126"/>
                  <a:gd name="T36" fmla="*/ 1 w 183"/>
                  <a:gd name="T37" fmla="*/ 1 h 126"/>
                  <a:gd name="T38" fmla="*/ 2 w 183"/>
                  <a:gd name="T39" fmla="*/ 1 h 126"/>
                  <a:gd name="T40" fmla="*/ 2 w 183"/>
                  <a:gd name="T41" fmla="*/ 1 h 126"/>
                  <a:gd name="T42" fmla="*/ 2 w 183"/>
                  <a:gd name="T43" fmla="*/ 1 h 126"/>
                  <a:gd name="T44" fmla="*/ 2 w 183"/>
                  <a:gd name="T45" fmla="*/ 1 h 126"/>
                  <a:gd name="T46" fmla="*/ 2 w 183"/>
                  <a:gd name="T47" fmla="*/ 1 h 126"/>
                  <a:gd name="T48" fmla="*/ 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9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2 w 102"/>
                  <a:gd name="T7" fmla="*/ 0 h 197"/>
                  <a:gd name="T8" fmla="*/ 2 w 102"/>
                  <a:gd name="T9" fmla="*/ 1 h 197"/>
                  <a:gd name="T10" fmla="*/ 2 w 102"/>
                  <a:gd name="T11" fmla="*/ 1 h 197"/>
                  <a:gd name="T12" fmla="*/ 2 w 102"/>
                  <a:gd name="T13" fmla="*/ 2 h 197"/>
                  <a:gd name="T14" fmla="*/ 2 w 102"/>
                  <a:gd name="T15" fmla="*/ 2 h 197"/>
                  <a:gd name="T16" fmla="*/ 2 w 102"/>
                  <a:gd name="T17" fmla="*/ 2 h 197"/>
                  <a:gd name="T18" fmla="*/ 2 w 102"/>
                  <a:gd name="T19" fmla="*/ 2 h 197"/>
                  <a:gd name="T20" fmla="*/ 2 w 102"/>
                  <a:gd name="T21" fmla="*/ 3 h 197"/>
                  <a:gd name="T22" fmla="*/ 1 w 102"/>
                  <a:gd name="T23" fmla="*/ 3 h 197"/>
                  <a:gd name="T24" fmla="*/ 1 w 102"/>
                  <a:gd name="T25" fmla="*/ 2 h 197"/>
                  <a:gd name="T26" fmla="*/ 1 w 102"/>
                  <a:gd name="T27" fmla="*/ 2 h 197"/>
                  <a:gd name="T28" fmla="*/ 1 w 102"/>
                  <a:gd name="T29" fmla="*/ 2 h 197"/>
                  <a:gd name="T30" fmla="*/ 1 w 102"/>
                  <a:gd name="T31" fmla="*/ 2 h 197"/>
                  <a:gd name="T32" fmla="*/ 1 w 102"/>
                  <a:gd name="T33" fmla="*/ 1 h 197"/>
                  <a:gd name="T34" fmla="*/ 1 w 102"/>
                  <a:gd name="T35" fmla="*/ 1 h 197"/>
                  <a:gd name="T36" fmla="*/ 1 w 102"/>
                  <a:gd name="T37" fmla="*/ 1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0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2 w 180"/>
                  <a:gd name="T7" fmla="*/ 0 h 129"/>
                  <a:gd name="T8" fmla="*/ 2 w 180"/>
                  <a:gd name="T9" fmla="*/ 0 h 129"/>
                  <a:gd name="T10" fmla="*/ 3 w 180"/>
                  <a:gd name="T11" fmla="*/ 0 h 129"/>
                  <a:gd name="T12" fmla="*/ 3 w 180"/>
                  <a:gd name="T13" fmla="*/ 0 h 129"/>
                  <a:gd name="T14" fmla="*/ 3 w 180"/>
                  <a:gd name="T15" fmla="*/ 1 h 129"/>
                  <a:gd name="T16" fmla="*/ 3 w 180"/>
                  <a:gd name="T17" fmla="*/ 1 h 129"/>
                  <a:gd name="T18" fmla="*/ 3 w 180"/>
                  <a:gd name="T19" fmla="*/ 1 h 129"/>
                  <a:gd name="T20" fmla="*/ 3 w 180"/>
                  <a:gd name="T21" fmla="*/ 1 h 129"/>
                  <a:gd name="T22" fmla="*/ 3 w 180"/>
                  <a:gd name="T23" fmla="*/ 2 h 129"/>
                  <a:gd name="T24" fmla="*/ 3 w 180"/>
                  <a:gd name="T25" fmla="*/ 2 h 129"/>
                  <a:gd name="T26" fmla="*/ 2 w 180"/>
                  <a:gd name="T27" fmla="*/ 1 h 129"/>
                  <a:gd name="T28" fmla="*/ 2 w 180"/>
                  <a:gd name="T29" fmla="*/ 1 h 129"/>
                  <a:gd name="T30" fmla="*/ 2 w 180"/>
                  <a:gd name="T31" fmla="*/ 1 h 129"/>
                  <a:gd name="T32" fmla="*/ 2 w 180"/>
                  <a:gd name="T33" fmla="*/ 1 h 129"/>
                  <a:gd name="T34" fmla="*/ 2 w 180"/>
                  <a:gd name="T35" fmla="*/ 0 h 129"/>
                  <a:gd name="T36" fmla="*/ 2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1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2 w 206"/>
                  <a:gd name="T13" fmla="*/ 0 h 85"/>
                  <a:gd name="T14" fmla="*/ 2 w 206"/>
                  <a:gd name="T15" fmla="*/ 0 h 85"/>
                  <a:gd name="T16" fmla="*/ 2 w 206"/>
                  <a:gd name="T17" fmla="*/ 0 h 85"/>
                  <a:gd name="T18" fmla="*/ 2 w 206"/>
                  <a:gd name="T19" fmla="*/ 0 h 85"/>
                  <a:gd name="T20" fmla="*/ 3 w 206"/>
                  <a:gd name="T21" fmla="*/ 0 h 85"/>
                  <a:gd name="T22" fmla="*/ 3 w 206"/>
                  <a:gd name="T23" fmla="*/ 0 h 85"/>
                  <a:gd name="T24" fmla="*/ 3 w 206"/>
                  <a:gd name="T25" fmla="*/ 0 h 85"/>
                  <a:gd name="T26" fmla="*/ 3 w 206"/>
                  <a:gd name="T27" fmla="*/ 0 h 85"/>
                  <a:gd name="T28" fmla="*/ 3 w 206"/>
                  <a:gd name="T29" fmla="*/ 0 h 85"/>
                  <a:gd name="T30" fmla="*/ 3 w 206"/>
                  <a:gd name="T31" fmla="*/ 0 h 85"/>
                  <a:gd name="T32" fmla="*/ 4 w 206"/>
                  <a:gd name="T33" fmla="*/ 0 h 85"/>
                  <a:gd name="T34" fmla="*/ 4 w 206"/>
                  <a:gd name="T35" fmla="*/ 0 h 85"/>
                  <a:gd name="T36" fmla="*/ 4 w 206"/>
                  <a:gd name="T37" fmla="*/ 0 h 85"/>
                  <a:gd name="T38" fmla="*/ 4 w 206"/>
                  <a:gd name="T39" fmla="*/ 1 h 85"/>
                  <a:gd name="T40" fmla="*/ 3 w 206"/>
                  <a:gd name="T41" fmla="*/ 1 h 85"/>
                  <a:gd name="T42" fmla="*/ 3 w 206"/>
                  <a:gd name="T43" fmla="*/ 1 h 85"/>
                  <a:gd name="T44" fmla="*/ 3 w 206"/>
                  <a:gd name="T45" fmla="*/ 1 h 85"/>
                  <a:gd name="T46" fmla="*/ 3 w 206"/>
                  <a:gd name="T47" fmla="*/ 1 h 85"/>
                  <a:gd name="T48" fmla="*/ 2 w 206"/>
                  <a:gd name="T49" fmla="*/ 0 h 85"/>
                  <a:gd name="T50" fmla="*/ 2 w 206"/>
                  <a:gd name="T51" fmla="*/ 0 h 85"/>
                  <a:gd name="T52" fmla="*/ 2 w 206"/>
                  <a:gd name="T53" fmla="*/ 0 h 85"/>
                  <a:gd name="T54" fmla="*/ 2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2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2 w 147"/>
                  <a:gd name="T7" fmla="*/ 0 h 95"/>
                  <a:gd name="T8" fmla="*/ 2 w 147"/>
                  <a:gd name="T9" fmla="*/ 0 h 95"/>
                  <a:gd name="T10" fmla="*/ 2 w 147"/>
                  <a:gd name="T11" fmla="*/ 0 h 95"/>
                  <a:gd name="T12" fmla="*/ 2 w 147"/>
                  <a:gd name="T13" fmla="*/ 0 h 95"/>
                  <a:gd name="T14" fmla="*/ 3 w 147"/>
                  <a:gd name="T15" fmla="*/ 0 h 95"/>
                  <a:gd name="T16" fmla="*/ 3 w 147"/>
                  <a:gd name="T17" fmla="*/ 0 h 95"/>
                  <a:gd name="T18" fmla="*/ 3 w 147"/>
                  <a:gd name="T19" fmla="*/ 1 h 95"/>
                  <a:gd name="T20" fmla="*/ 3 w 147"/>
                  <a:gd name="T21" fmla="*/ 1 h 95"/>
                  <a:gd name="T22" fmla="*/ 3 w 147"/>
                  <a:gd name="T23" fmla="*/ 1 h 95"/>
                  <a:gd name="T24" fmla="*/ 2 w 147"/>
                  <a:gd name="T25" fmla="*/ 1 h 95"/>
                  <a:gd name="T26" fmla="*/ 2 w 147"/>
                  <a:gd name="T27" fmla="*/ 1 h 95"/>
                  <a:gd name="T28" fmla="*/ 2 w 147"/>
                  <a:gd name="T29" fmla="*/ 1 h 95"/>
                  <a:gd name="T30" fmla="*/ 2 w 147"/>
                  <a:gd name="T31" fmla="*/ 1 h 95"/>
                  <a:gd name="T32" fmla="*/ 2 w 147"/>
                  <a:gd name="T33" fmla="*/ 0 h 95"/>
                  <a:gd name="T34" fmla="*/ 2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3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1 w 87"/>
                  <a:gd name="T9" fmla="*/ 1 h 154"/>
                  <a:gd name="T10" fmla="*/ 1 w 87"/>
                  <a:gd name="T11" fmla="*/ 2 h 154"/>
                  <a:gd name="T12" fmla="*/ 1 w 87"/>
                  <a:gd name="T13" fmla="*/ 2 h 154"/>
                  <a:gd name="T14" fmla="*/ 1 w 87"/>
                  <a:gd name="T15" fmla="*/ 2 h 154"/>
                  <a:gd name="T16" fmla="*/ 1 w 87"/>
                  <a:gd name="T17" fmla="*/ 3 h 154"/>
                  <a:gd name="T18" fmla="*/ 1 w 87"/>
                  <a:gd name="T19" fmla="*/ 3 h 154"/>
                  <a:gd name="T20" fmla="*/ 0 w 87"/>
                  <a:gd name="T21" fmla="*/ 3 h 154"/>
                  <a:gd name="T22" fmla="*/ 0 w 87"/>
                  <a:gd name="T23" fmla="*/ 3 h 154"/>
                  <a:gd name="T24" fmla="*/ 0 w 87"/>
                  <a:gd name="T25" fmla="*/ 3 h 154"/>
                  <a:gd name="T26" fmla="*/ 0 w 87"/>
                  <a:gd name="T27" fmla="*/ 3 h 154"/>
                  <a:gd name="T28" fmla="*/ 0 w 87"/>
                  <a:gd name="T29" fmla="*/ 2 h 154"/>
                  <a:gd name="T30" fmla="*/ 0 w 87"/>
                  <a:gd name="T31" fmla="*/ 2 h 154"/>
                  <a:gd name="T32" fmla="*/ 0 w 87"/>
                  <a:gd name="T33" fmla="*/ 2 h 154"/>
                  <a:gd name="T34" fmla="*/ 0 w 87"/>
                  <a:gd name="T35" fmla="*/ 2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4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2 w 161"/>
                  <a:gd name="T9" fmla="*/ 0 h 69"/>
                  <a:gd name="T10" fmla="*/ 2 w 161"/>
                  <a:gd name="T11" fmla="*/ 0 h 69"/>
                  <a:gd name="T12" fmla="*/ 2 w 161"/>
                  <a:gd name="T13" fmla="*/ 0 h 69"/>
                  <a:gd name="T14" fmla="*/ 3 w 161"/>
                  <a:gd name="T15" fmla="*/ 0 h 69"/>
                  <a:gd name="T16" fmla="*/ 3 w 161"/>
                  <a:gd name="T17" fmla="*/ 0 h 69"/>
                  <a:gd name="T18" fmla="*/ 3 w 161"/>
                  <a:gd name="T19" fmla="*/ 0 h 69"/>
                  <a:gd name="T20" fmla="*/ 3 w 161"/>
                  <a:gd name="T21" fmla="*/ 0 h 69"/>
                  <a:gd name="T22" fmla="*/ 3 w 161"/>
                  <a:gd name="T23" fmla="*/ 0 h 69"/>
                  <a:gd name="T24" fmla="*/ 3 w 161"/>
                  <a:gd name="T25" fmla="*/ 0 h 69"/>
                  <a:gd name="T26" fmla="*/ 3 w 161"/>
                  <a:gd name="T27" fmla="*/ 0 h 69"/>
                  <a:gd name="T28" fmla="*/ 2 w 161"/>
                  <a:gd name="T29" fmla="*/ 1 h 69"/>
                  <a:gd name="T30" fmla="*/ 2 w 161"/>
                  <a:gd name="T31" fmla="*/ 0 h 69"/>
                  <a:gd name="T32" fmla="*/ 2 w 161"/>
                  <a:gd name="T33" fmla="*/ 0 h 69"/>
                  <a:gd name="T34" fmla="*/ 2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1 h 69"/>
                  <a:gd name="T46" fmla="*/ 1 w 161"/>
                  <a:gd name="T47" fmla="*/ 1 h 69"/>
                  <a:gd name="T48" fmla="*/ 0 w 161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5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2 h 133"/>
                  <a:gd name="T2" fmla="*/ 1 w 114"/>
                  <a:gd name="T3" fmla="*/ 1 h 133"/>
                  <a:gd name="T4" fmla="*/ 1 w 114"/>
                  <a:gd name="T5" fmla="*/ 1 h 133"/>
                  <a:gd name="T6" fmla="*/ 1 w 114"/>
                  <a:gd name="T7" fmla="*/ 1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2 w 114"/>
                  <a:gd name="T15" fmla="*/ 0 h 133"/>
                  <a:gd name="T16" fmla="*/ 2 w 114"/>
                  <a:gd name="T17" fmla="*/ 0 h 133"/>
                  <a:gd name="T18" fmla="*/ 2 w 114"/>
                  <a:gd name="T19" fmla="*/ 0 h 133"/>
                  <a:gd name="T20" fmla="*/ 2 w 114"/>
                  <a:gd name="T21" fmla="*/ 0 h 133"/>
                  <a:gd name="T22" fmla="*/ 2 w 114"/>
                  <a:gd name="T23" fmla="*/ 0 h 133"/>
                  <a:gd name="T24" fmla="*/ 2 w 114"/>
                  <a:gd name="T25" fmla="*/ 0 h 133"/>
                  <a:gd name="T26" fmla="*/ 2 w 114"/>
                  <a:gd name="T27" fmla="*/ 0 h 133"/>
                  <a:gd name="T28" fmla="*/ 2 w 114"/>
                  <a:gd name="T29" fmla="*/ 0 h 133"/>
                  <a:gd name="T30" fmla="*/ 2 w 114"/>
                  <a:gd name="T31" fmla="*/ 1 h 133"/>
                  <a:gd name="T32" fmla="*/ 1 w 114"/>
                  <a:gd name="T33" fmla="*/ 1 h 133"/>
                  <a:gd name="T34" fmla="*/ 1 w 114"/>
                  <a:gd name="T35" fmla="*/ 1 h 133"/>
                  <a:gd name="T36" fmla="*/ 1 w 114"/>
                  <a:gd name="T37" fmla="*/ 1 h 133"/>
                  <a:gd name="T38" fmla="*/ 1 w 114"/>
                  <a:gd name="T39" fmla="*/ 1 h 133"/>
                  <a:gd name="T40" fmla="*/ 1 w 114"/>
                  <a:gd name="T41" fmla="*/ 1 h 133"/>
                  <a:gd name="T42" fmla="*/ 1 w 114"/>
                  <a:gd name="T43" fmla="*/ 1 h 133"/>
                  <a:gd name="T44" fmla="*/ 1 w 114"/>
                  <a:gd name="T45" fmla="*/ 1 h 133"/>
                  <a:gd name="T46" fmla="*/ 1 w 114"/>
                  <a:gd name="T47" fmla="*/ 2 h 133"/>
                  <a:gd name="T48" fmla="*/ 0 w 114"/>
                  <a:gd name="T49" fmla="*/ 2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6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3 h 163"/>
                  <a:gd name="T2" fmla="*/ 1 w 70"/>
                  <a:gd name="T3" fmla="*/ 3 h 163"/>
                  <a:gd name="T4" fmla="*/ 1 w 70"/>
                  <a:gd name="T5" fmla="*/ 2 h 163"/>
                  <a:gd name="T6" fmla="*/ 1 w 70"/>
                  <a:gd name="T7" fmla="*/ 2 h 163"/>
                  <a:gd name="T8" fmla="*/ 0 w 70"/>
                  <a:gd name="T9" fmla="*/ 2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2 h 163"/>
                  <a:gd name="T34" fmla="*/ 1 w 70"/>
                  <a:gd name="T35" fmla="*/ 2 h 163"/>
                  <a:gd name="T36" fmla="*/ 1 w 70"/>
                  <a:gd name="T37" fmla="*/ 2 h 163"/>
                  <a:gd name="T38" fmla="*/ 1 w 70"/>
                  <a:gd name="T39" fmla="*/ 3 h 163"/>
                  <a:gd name="T40" fmla="*/ 1 w 70"/>
                  <a:gd name="T41" fmla="*/ 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7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1 w 361"/>
                  <a:gd name="T13" fmla="*/ 1 h 348"/>
                  <a:gd name="T14" fmla="*/ 1 w 361"/>
                  <a:gd name="T15" fmla="*/ 1 h 348"/>
                  <a:gd name="T16" fmla="*/ 2 w 361"/>
                  <a:gd name="T17" fmla="*/ 1 h 348"/>
                  <a:gd name="T18" fmla="*/ 2 w 361"/>
                  <a:gd name="T19" fmla="*/ 1 h 348"/>
                  <a:gd name="T20" fmla="*/ 3 w 361"/>
                  <a:gd name="T21" fmla="*/ 2 h 348"/>
                  <a:gd name="T22" fmla="*/ 3 w 361"/>
                  <a:gd name="T23" fmla="*/ 2 h 348"/>
                  <a:gd name="T24" fmla="*/ 4 w 361"/>
                  <a:gd name="T25" fmla="*/ 2 h 348"/>
                  <a:gd name="T26" fmla="*/ 4 w 361"/>
                  <a:gd name="T27" fmla="*/ 3 h 348"/>
                  <a:gd name="T28" fmla="*/ 4 w 361"/>
                  <a:gd name="T29" fmla="*/ 3 h 348"/>
                  <a:gd name="T30" fmla="*/ 5 w 361"/>
                  <a:gd name="T31" fmla="*/ 4 h 348"/>
                  <a:gd name="T32" fmla="*/ 5 w 361"/>
                  <a:gd name="T33" fmla="*/ 4 h 348"/>
                  <a:gd name="T34" fmla="*/ 5 w 361"/>
                  <a:gd name="T35" fmla="*/ 5 h 348"/>
                  <a:gd name="T36" fmla="*/ 5 w 361"/>
                  <a:gd name="T37" fmla="*/ 5 h 348"/>
                  <a:gd name="T38" fmla="*/ 5 w 361"/>
                  <a:gd name="T39" fmla="*/ 5 h 348"/>
                  <a:gd name="T40" fmla="*/ 5 w 361"/>
                  <a:gd name="T41" fmla="*/ 5 h 348"/>
                  <a:gd name="T42" fmla="*/ 5 w 361"/>
                  <a:gd name="T43" fmla="*/ 6 h 348"/>
                  <a:gd name="T44" fmla="*/ 5 w 361"/>
                  <a:gd name="T45" fmla="*/ 6 h 348"/>
                  <a:gd name="T46" fmla="*/ 5 w 361"/>
                  <a:gd name="T47" fmla="*/ 6 h 348"/>
                  <a:gd name="T48" fmla="*/ 5 w 361"/>
                  <a:gd name="T49" fmla="*/ 6 h 348"/>
                  <a:gd name="T50" fmla="*/ 5 w 361"/>
                  <a:gd name="T51" fmla="*/ 6 h 348"/>
                  <a:gd name="T52" fmla="*/ 5 w 361"/>
                  <a:gd name="T53" fmla="*/ 6 h 348"/>
                  <a:gd name="T54" fmla="*/ 5 w 361"/>
                  <a:gd name="T55" fmla="*/ 6 h 348"/>
                  <a:gd name="T56" fmla="*/ 5 w 361"/>
                  <a:gd name="T57" fmla="*/ 5 h 348"/>
                  <a:gd name="T58" fmla="*/ 5 w 361"/>
                  <a:gd name="T59" fmla="*/ 5 h 348"/>
                  <a:gd name="T60" fmla="*/ 5 w 361"/>
                  <a:gd name="T61" fmla="*/ 5 h 348"/>
                  <a:gd name="T62" fmla="*/ 5 w 361"/>
                  <a:gd name="T63" fmla="*/ 5 h 348"/>
                  <a:gd name="T64" fmla="*/ 5 w 361"/>
                  <a:gd name="T65" fmla="*/ 4 h 348"/>
                  <a:gd name="T66" fmla="*/ 5 w 361"/>
                  <a:gd name="T67" fmla="*/ 4 h 348"/>
                  <a:gd name="T68" fmla="*/ 4 w 361"/>
                  <a:gd name="T69" fmla="*/ 3 h 348"/>
                  <a:gd name="T70" fmla="*/ 4 w 361"/>
                  <a:gd name="T71" fmla="*/ 3 h 348"/>
                  <a:gd name="T72" fmla="*/ 3 w 361"/>
                  <a:gd name="T73" fmla="*/ 3 h 348"/>
                  <a:gd name="T74" fmla="*/ 3 w 361"/>
                  <a:gd name="T75" fmla="*/ 2 h 348"/>
                  <a:gd name="T76" fmla="*/ 2 w 361"/>
                  <a:gd name="T77" fmla="*/ 2 h 348"/>
                  <a:gd name="T78" fmla="*/ 1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8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1 h 343"/>
                  <a:gd name="T6" fmla="*/ 0 w 126"/>
                  <a:gd name="T7" fmla="*/ 1 h 343"/>
                  <a:gd name="T8" fmla="*/ 1 w 126"/>
                  <a:gd name="T9" fmla="*/ 2 h 343"/>
                  <a:gd name="T10" fmla="*/ 1 w 126"/>
                  <a:gd name="T11" fmla="*/ 3 h 343"/>
                  <a:gd name="T12" fmla="*/ 1 w 126"/>
                  <a:gd name="T13" fmla="*/ 4 h 343"/>
                  <a:gd name="T14" fmla="*/ 2 w 126"/>
                  <a:gd name="T15" fmla="*/ 4 h 343"/>
                  <a:gd name="T16" fmla="*/ 2 w 126"/>
                  <a:gd name="T17" fmla="*/ 5 h 343"/>
                  <a:gd name="T18" fmla="*/ 2 w 126"/>
                  <a:gd name="T19" fmla="*/ 5 h 343"/>
                  <a:gd name="T20" fmla="*/ 2 w 126"/>
                  <a:gd name="T21" fmla="*/ 5 h 343"/>
                  <a:gd name="T22" fmla="*/ 2 w 126"/>
                  <a:gd name="T23" fmla="*/ 5 h 343"/>
                  <a:gd name="T24" fmla="*/ 2 w 126"/>
                  <a:gd name="T25" fmla="*/ 4 h 343"/>
                  <a:gd name="T26" fmla="*/ 2 w 126"/>
                  <a:gd name="T27" fmla="*/ 4 h 343"/>
                  <a:gd name="T28" fmla="*/ 1 w 126"/>
                  <a:gd name="T29" fmla="*/ 4 h 343"/>
                  <a:gd name="T30" fmla="*/ 1 w 126"/>
                  <a:gd name="T31" fmla="*/ 3 h 343"/>
                  <a:gd name="T32" fmla="*/ 1 w 126"/>
                  <a:gd name="T33" fmla="*/ 3 h 343"/>
                  <a:gd name="T34" fmla="*/ 1 w 126"/>
                  <a:gd name="T35" fmla="*/ 2 h 343"/>
                  <a:gd name="T36" fmla="*/ 1 w 126"/>
                  <a:gd name="T37" fmla="*/ 2 h 343"/>
                  <a:gd name="T38" fmla="*/ 1 w 126"/>
                  <a:gd name="T39" fmla="*/ 1 h 343"/>
                  <a:gd name="T40" fmla="*/ 1 w 126"/>
                  <a:gd name="T41" fmla="*/ 1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9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5 w 332"/>
                  <a:gd name="T1" fmla="*/ 3 h 160"/>
                  <a:gd name="T2" fmla="*/ 5 w 332"/>
                  <a:gd name="T3" fmla="*/ 3 h 160"/>
                  <a:gd name="T4" fmla="*/ 4 w 332"/>
                  <a:gd name="T5" fmla="*/ 3 h 160"/>
                  <a:gd name="T6" fmla="*/ 4 w 332"/>
                  <a:gd name="T7" fmla="*/ 2 h 160"/>
                  <a:gd name="T8" fmla="*/ 4 w 332"/>
                  <a:gd name="T9" fmla="*/ 2 h 160"/>
                  <a:gd name="T10" fmla="*/ 4 w 332"/>
                  <a:gd name="T11" fmla="*/ 2 h 160"/>
                  <a:gd name="T12" fmla="*/ 3 w 332"/>
                  <a:gd name="T13" fmla="*/ 1 h 160"/>
                  <a:gd name="T14" fmla="*/ 3 w 332"/>
                  <a:gd name="T15" fmla="*/ 1 h 160"/>
                  <a:gd name="T16" fmla="*/ 3 w 332"/>
                  <a:gd name="T17" fmla="*/ 1 h 160"/>
                  <a:gd name="T18" fmla="*/ 2 w 332"/>
                  <a:gd name="T19" fmla="*/ 1 h 160"/>
                  <a:gd name="T20" fmla="*/ 2 w 332"/>
                  <a:gd name="T21" fmla="*/ 1 h 160"/>
                  <a:gd name="T22" fmla="*/ 2 w 332"/>
                  <a:gd name="T23" fmla="*/ 1 h 160"/>
                  <a:gd name="T24" fmla="*/ 1 w 332"/>
                  <a:gd name="T25" fmla="*/ 0 h 160"/>
                  <a:gd name="T26" fmla="*/ 1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1 w 332"/>
                  <a:gd name="T43" fmla="*/ 1 h 160"/>
                  <a:gd name="T44" fmla="*/ 1 w 332"/>
                  <a:gd name="T45" fmla="*/ 1 h 160"/>
                  <a:gd name="T46" fmla="*/ 2 w 332"/>
                  <a:gd name="T47" fmla="*/ 1 h 160"/>
                  <a:gd name="T48" fmla="*/ 2 w 332"/>
                  <a:gd name="T49" fmla="*/ 1 h 160"/>
                  <a:gd name="T50" fmla="*/ 3 w 332"/>
                  <a:gd name="T51" fmla="*/ 1 h 160"/>
                  <a:gd name="T52" fmla="*/ 3 w 332"/>
                  <a:gd name="T53" fmla="*/ 1 h 160"/>
                  <a:gd name="T54" fmla="*/ 3 w 332"/>
                  <a:gd name="T55" fmla="*/ 2 h 160"/>
                  <a:gd name="T56" fmla="*/ 4 w 332"/>
                  <a:gd name="T57" fmla="*/ 2 h 160"/>
                  <a:gd name="T58" fmla="*/ 4 w 332"/>
                  <a:gd name="T59" fmla="*/ 2 h 160"/>
                  <a:gd name="T60" fmla="*/ 4 w 332"/>
                  <a:gd name="T61" fmla="*/ 3 h 160"/>
                  <a:gd name="T62" fmla="*/ 5 w 332"/>
                  <a:gd name="T63" fmla="*/ 3 h 160"/>
                  <a:gd name="T64" fmla="*/ 5 w 332"/>
                  <a:gd name="T65" fmla="*/ 3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0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5 w 373"/>
                  <a:gd name="T1" fmla="*/ 21 h 1340"/>
                  <a:gd name="T2" fmla="*/ 3 w 373"/>
                  <a:gd name="T3" fmla="*/ 21 h 1340"/>
                  <a:gd name="T4" fmla="*/ 2 w 373"/>
                  <a:gd name="T5" fmla="*/ 21 h 1340"/>
                  <a:gd name="T6" fmla="*/ 1 w 373"/>
                  <a:gd name="T7" fmla="*/ 20 h 1340"/>
                  <a:gd name="T8" fmla="*/ 0 w 373"/>
                  <a:gd name="T9" fmla="*/ 19 h 1340"/>
                  <a:gd name="T10" fmla="*/ 0 w 373"/>
                  <a:gd name="T11" fmla="*/ 18 h 1340"/>
                  <a:gd name="T12" fmla="*/ 1 w 373"/>
                  <a:gd name="T13" fmla="*/ 16 h 1340"/>
                  <a:gd name="T14" fmla="*/ 2 w 373"/>
                  <a:gd name="T15" fmla="*/ 14 h 1340"/>
                  <a:gd name="T16" fmla="*/ 3 w 373"/>
                  <a:gd name="T17" fmla="*/ 11 h 1340"/>
                  <a:gd name="T18" fmla="*/ 4 w 373"/>
                  <a:gd name="T19" fmla="*/ 9 h 1340"/>
                  <a:gd name="T20" fmla="*/ 5 w 373"/>
                  <a:gd name="T21" fmla="*/ 7 h 1340"/>
                  <a:gd name="T22" fmla="*/ 5 w 373"/>
                  <a:gd name="T23" fmla="*/ 5 h 1340"/>
                  <a:gd name="T24" fmla="*/ 5 w 373"/>
                  <a:gd name="T25" fmla="*/ 4 h 1340"/>
                  <a:gd name="T26" fmla="*/ 5 w 373"/>
                  <a:gd name="T27" fmla="*/ 3 h 1340"/>
                  <a:gd name="T28" fmla="*/ 4 w 373"/>
                  <a:gd name="T29" fmla="*/ 2 h 1340"/>
                  <a:gd name="T30" fmla="*/ 3 w 373"/>
                  <a:gd name="T31" fmla="*/ 1 h 1340"/>
                  <a:gd name="T32" fmla="*/ 2 w 373"/>
                  <a:gd name="T33" fmla="*/ 1 h 1340"/>
                  <a:gd name="T34" fmla="*/ 1 w 373"/>
                  <a:gd name="T35" fmla="*/ 1 h 1340"/>
                  <a:gd name="T36" fmla="*/ 1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2 h 1340"/>
                  <a:gd name="T44" fmla="*/ 0 w 373"/>
                  <a:gd name="T45" fmla="*/ 2 h 1340"/>
                  <a:gd name="T46" fmla="*/ 0 w 373"/>
                  <a:gd name="T47" fmla="*/ 2 h 1340"/>
                  <a:gd name="T48" fmla="*/ 0 w 373"/>
                  <a:gd name="T49" fmla="*/ 2 h 1340"/>
                  <a:gd name="T50" fmla="*/ 0 w 373"/>
                  <a:gd name="T51" fmla="*/ 2 h 1340"/>
                  <a:gd name="T52" fmla="*/ 0 w 373"/>
                  <a:gd name="T53" fmla="*/ 2 h 1340"/>
                  <a:gd name="T54" fmla="*/ 0 w 373"/>
                  <a:gd name="T55" fmla="*/ 2 h 1340"/>
                  <a:gd name="T56" fmla="*/ 1 w 373"/>
                  <a:gd name="T57" fmla="*/ 1 h 1340"/>
                  <a:gd name="T58" fmla="*/ 1 w 373"/>
                  <a:gd name="T59" fmla="*/ 1 h 1340"/>
                  <a:gd name="T60" fmla="*/ 2 w 373"/>
                  <a:gd name="T61" fmla="*/ 1 h 1340"/>
                  <a:gd name="T62" fmla="*/ 2 w 373"/>
                  <a:gd name="T63" fmla="*/ 1 h 1340"/>
                  <a:gd name="T64" fmla="*/ 3 w 373"/>
                  <a:gd name="T65" fmla="*/ 1 h 1340"/>
                  <a:gd name="T66" fmla="*/ 3 w 373"/>
                  <a:gd name="T67" fmla="*/ 2 h 1340"/>
                  <a:gd name="T68" fmla="*/ 4 w 373"/>
                  <a:gd name="T69" fmla="*/ 2 h 1340"/>
                  <a:gd name="T70" fmla="*/ 5 w 373"/>
                  <a:gd name="T71" fmla="*/ 3 h 1340"/>
                  <a:gd name="T72" fmla="*/ 5 w 373"/>
                  <a:gd name="T73" fmla="*/ 4 h 1340"/>
                  <a:gd name="T74" fmla="*/ 5 w 373"/>
                  <a:gd name="T75" fmla="*/ 5 h 1340"/>
                  <a:gd name="T76" fmla="*/ 5 w 373"/>
                  <a:gd name="T77" fmla="*/ 7 h 1340"/>
                  <a:gd name="T78" fmla="*/ 5 w 373"/>
                  <a:gd name="T79" fmla="*/ 8 h 1340"/>
                  <a:gd name="T80" fmla="*/ 4 w 373"/>
                  <a:gd name="T81" fmla="*/ 10 h 1340"/>
                  <a:gd name="T82" fmla="*/ 3 w 373"/>
                  <a:gd name="T83" fmla="*/ 11 h 1340"/>
                  <a:gd name="T84" fmla="*/ 2 w 373"/>
                  <a:gd name="T85" fmla="*/ 13 h 1340"/>
                  <a:gd name="T86" fmla="*/ 1 w 373"/>
                  <a:gd name="T87" fmla="*/ 14 h 1340"/>
                  <a:gd name="T88" fmla="*/ 0 w 373"/>
                  <a:gd name="T89" fmla="*/ 16 h 1340"/>
                  <a:gd name="T90" fmla="*/ 0 w 373"/>
                  <a:gd name="T91" fmla="*/ 17 h 1340"/>
                  <a:gd name="T92" fmla="*/ 0 w 373"/>
                  <a:gd name="T93" fmla="*/ 18 h 1340"/>
                  <a:gd name="T94" fmla="*/ 0 w 373"/>
                  <a:gd name="T95" fmla="*/ 19 h 1340"/>
                  <a:gd name="T96" fmla="*/ 0 w 373"/>
                  <a:gd name="T97" fmla="*/ 20 h 1340"/>
                  <a:gd name="T98" fmla="*/ 1 w 373"/>
                  <a:gd name="T99" fmla="*/ 21 h 1340"/>
                  <a:gd name="T100" fmla="*/ 2 w 373"/>
                  <a:gd name="T101" fmla="*/ 21 h 1340"/>
                  <a:gd name="T102" fmla="*/ 3 w 373"/>
                  <a:gd name="T103" fmla="*/ 21 h 1340"/>
                  <a:gd name="T104" fmla="*/ 4 w 373"/>
                  <a:gd name="T105" fmla="*/ 21 h 1340"/>
                  <a:gd name="T106" fmla="*/ 4 w 373"/>
                  <a:gd name="T107" fmla="*/ 21 h 1340"/>
                  <a:gd name="T108" fmla="*/ 5 w 373"/>
                  <a:gd name="T109" fmla="*/ 21 h 1340"/>
                  <a:gd name="T110" fmla="*/ 5 w 373"/>
                  <a:gd name="T111" fmla="*/ 2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1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 w 110"/>
                  <a:gd name="T1" fmla="*/ 1 h 123"/>
                  <a:gd name="T2" fmla="*/ 2 w 110"/>
                  <a:gd name="T3" fmla="*/ 1 h 123"/>
                  <a:gd name="T4" fmla="*/ 2 w 110"/>
                  <a:gd name="T5" fmla="*/ 1 h 123"/>
                  <a:gd name="T6" fmla="*/ 2 w 110"/>
                  <a:gd name="T7" fmla="*/ 1 h 123"/>
                  <a:gd name="T8" fmla="*/ 2 w 110"/>
                  <a:gd name="T9" fmla="*/ 1 h 123"/>
                  <a:gd name="T10" fmla="*/ 2 w 110"/>
                  <a:gd name="T11" fmla="*/ 1 h 123"/>
                  <a:gd name="T12" fmla="*/ 2 w 110"/>
                  <a:gd name="T13" fmla="*/ 1 h 123"/>
                  <a:gd name="T14" fmla="*/ 2 w 110"/>
                  <a:gd name="T15" fmla="*/ 1 h 123"/>
                  <a:gd name="T16" fmla="*/ 2 w 110"/>
                  <a:gd name="T17" fmla="*/ 1 h 123"/>
                  <a:gd name="T18" fmla="*/ 2 w 110"/>
                  <a:gd name="T19" fmla="*/ 1 h 123"/>
                  <a:gd name="T20" fmla="*/ 2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2 h 123"/>
                  <a:gd name="T52" fmla="*/ 0 w 110"/>
                  <a:gd name="T53" fmla="*/ 2 h 123"/>
                  <a:gd name="T54" fmla="*/ 0 w 110"/>
                  <a:gd name="T55" fmla="*/ 2 h 123"/>
                  <a:gd name="T56" fmla="*/ 1 w 110"/>
                  <a:gd name="T57" fmla="*/ 2 h 123"/>
                  <a:gd name="T58" fmla="*/ 1 w 110"/>
                  <a:gd name="T59" fmla="*/ 2 h 123"/>
                  <a:gd name="T60" fmla="*/ 1 w 110"/>
                  <a:gd name="T61" fmla="*/ 2 h 123"/>
                  <a:gd name="T62" fmla="*/ 1 w 110"/>
                  <a:gd name="T63" fmla="*/ 2 h 123"/>
                  <a:gd name="T64" fmla="*/ 1 w 110"/>
                  <a:gd name="T65" fmla="*/ 2 h 123"/>
                  <a:gd name="T66" fmla="*/ 1 w 110"/>
                  <a:gd name="T67" fmla="*/ 2 h 123"/>
                  <a:gd name="T68" fmla="*/ 1 w 110"/>
                  <a:gd name="T69" fmla="*/ 2 h 123"/>
                  <a:gd name="T70" fmla="*/ 1 w 110"/>
                  <a:gd name="T71" fmla="*/ 2 h 123"/>
                  <a:gd name="T72" fmla="*/ 1 w 110"/>
                  <a:gd name="T73" fmla="*/ 2 h 123"/>
                  <a:gd name="T74" fmla="*/ 1 w 110"/>
                  <a:gd name="T75" fmla="*/ 2 h 123"/>
                  <a:gd name="T76" fmla="*/ 2 w 110"/>
                  <a:gd name="T77" fmla="*/ 2 h 123"/>
                  <a:gd name="T78" fmla="*/ 2 w 110"/>
                  <a:gd name="T79" fmla="*/ 2 h 123"/>
                  <a:gd name="T80" fmla="*/ 2 w 110"/>
                  <a:gd name="T81" fmla="*/ 2 h 123"/>
                  <a:gd name="T82" fmla="*/ 2 w 110"/>
                  <a:gd name="T83" fmla="*/ 2 h 123"/>
                  <a:gd name="T84" fmla="*/ 2 w 110"/>
                  <a:gd name="T85" fmla="*/ 2 h 123"/>
                  <a:gd name="T86" fmla="*/ 2 w 110"/>
                  <a:gd name="T87" fmla="*/ 2 h 123"/>
                  <a:gd name="T88" fmla="*/ 2 w 110"/>
                  <a:gd name="T89" fmla="*/ 2 h 123"/>
                  <a:gd name="T90" fmla="*/ 2 w 110"/>
                  <a:gd name="T91" fmla="*/ 2 h 123"/>
                  <a:gd name="T92" fmla="*/ 2 w 110"/>
                  <a:gd name="T93" fmla="*/ 2 h 123"/>
                  <a:gd name="T94" fmla="*/ 2 w 110"/>
                  <a:gd name="T95" fmla="*/ 2 h 123"/>
                  <a:gd name="T96" fmla="*/ 2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2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3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 w 111"/>
                  <a:gd name="T1" fmla="*/ 1 h 122"/>
                  <a:gd name="T2" fmla="*/ 2 w 111"/>
                  <a:gd name="T3" fmla="*/ 1 h 122"/>
                  <a:gd name="T4" fmla="*/ 2 w 111"/>
                  <a:gd name="T5" fmla="*/ 1 h 122"/>
                  <a:gd name="T6" fmla="*/ 2 w 111"/>
                  <a:gd name="T7" fmla="*/ 1 h 122"/>
                  <a:gd name="T8" fmla="*/ 2 w 111"/>
                  <a:gd name="T9" fmla="*/ 1 h 122"/>
                  <a:gd name="T10" fmla="*/ 2 w 111"/>
                  <a:gd name="T11" fmla="*/ 1 h 122"/>
                  <a:gd name="T12" fmla="*/ 2 w 111"/>
                  <a:gd name="T13" fmla="*/ 1 h 122"/>
                  <a:gd name="T14" fmla="*/ 2 w 111"/>
                  <a:gd name="T15" fmla="*/ 1 h 122"/>
                  <a:gd name="T16" fmla="*/ 2 w 111"/>
                  <a:gd name="T17" fmla="*/ 1 h 122"/>
                  <a:gd name="T18" fmla="*/ 2 w 111"/>
                  <a:gd name="T19" fmla="*/ 1 h 122"/>
                  <a:gd name="T20" fmla="*/ 2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2 h 122"/>
                  <a:gd name="T52" fmla="*/ 1 w 111"/>
                  <a:gd name="T53" fmla="*/ 2 h 122"/>
                  <a:gd name="T54" fmla="*/ 0 w 111"/>
                  <a:gd name="T55" fmla="*/ 2 h 122"/>
                  <a:gd name="T56" fmla="*/ 1 w 111"/>
                  <a:gd name="T57" fmla="*/ 2 h 122"/>
                  <a:gd name="T58" fmla="*/ 1 w 111"/>
                  <a:gd name="T59" fmla="*/ 2 h 122"/>
                  <a:gd name="T60" fmla="*/ 1 w 111"/>
                  <a:gd name="T61" fmla="*/ 2 h 122"/>
                  <a:gd name="T62" fmla="*/ 1 w 111"/>
                  <a:gd name="T63" fmla="*/ 2 h 122"/>
                  <a:gd name="T64" fmla="*/ 1 w 111"/>
                  <a:gd name="T65" fmla="*/ 2 h 122"/>
                  <a:gd name="T66" fmla="*/ 1 w 111"/>
                  <a:gd name="T67" fmla="*/ 2 h 122"/>
                  <a:gd name="T68" fmla="*/ 1 w 111"/>
                  <a:gd name="T69" fmla="*/ 2 h 122"/>
                  <a:gd name="T70" fmla="*/ 1 w 111"/>
                  <a:gd name="T71" fmla="*/ 2 h 122"/>
                  <a:gd name="T72" fmla="*/ 1 w 111"/>
                  <a:gd name="T73" fmla="*/ 2 h 122"/>
                  <a:gd name="T74" fmla="*/ 1 w 111"/>
                  <a:gd name="T75" fmla="*/ 2 h 122"/>
                  <a:gd name="T76" fmla="*/ 2 w 111"/>
                  <a:gd name="T77" fmla="*/ 2 h 122"/>
                  <a:gd name="T78" fmla="*/ 2 w 111"/>
                  <a:gd name="T79" fmla="*/ 2 h 122"/>
                  <a:gd name="T80" fmla="*/ 2 w 111"/>
                  <a:gd name="T81" fmla="*/ 2 h 122"/>
                  <a:gd name="T82" fmla="*/ 2 w 111"/>
                  <a:gd name="T83" fmla="*/ 2 h 122"/>
                  <a:gd name="T84" fmla="*/ 2 w 111"/>
                  <a:gd name="T85" fmla="*/ 2 h 122"/>
                  <a:gd name="T86" fmla="*/ 2 w 111"/>
                  <a:gd name="T87" fmla="*/ 2 h 122"/>
                  <a:gd name="T88" fmla="*/ 2 w 111"/>
                  <a:gd name="T89" fmla="*/ 2 h 122"/>
                  <a:gd name="T90" fmla="*/ 2 w 111"/>
                  <a:gd name="T91" fmla="*/ 2 h 122"/>
                  <a:gd name="T92" fmla="*/ 2 w 111"/>
                  <a:gd name="T93" fmla="*/ 2 h 122"/>
                  <a:gd name="T94" fmla="*/ 2 w 111"/>
                  <a:gd name="T95" fmla="*/ 2 h 122"/>
                  <a:gd name="T96" fmla="*/ 2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4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5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 w 136"/>
                  <a:gd name="T1" fmla="*/ 1 h 149"/>
                  <a:gd name="T2" fmla="*/ 3 w 136"/>
                  <a:gd name="T3" fmla="*/ 0 h 149"/>
                  <a:gd name="T4" fmla="*/ 3 w 136"/>
                  <a:gd name="T5" fmla="*/ 0 h 149"/>
                  <a:gd name="T6" fmla="*/ 2 w 136"/>
                  <a:gd name="T7" fmla="*/ 0 h 149"/>
                  <a:gd name="T8" fmla="*/ 2 w 136"/>
                  <a:gd name="T9" fmla="*/ 0 h 149"/>
                  <a:gd name="T10" fmla="*/ 2 w 136"/>
                  <a:gd name="T11" fmla="*/ 0 h 149"/>
                  <a:gd name="T12" fmla="*/ 2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1 h 149"/>
                  <a:gd name="T32" fmla="*/ 1 w 136"/>
                  <a:gd name="T33" fmla="*/ 1 h 149"/>
                  <a:gd name="T34" fmla="*/ 0 w 136"/>
                  <a:gd name="T35" fmla="*/ 1 h 149"/>
                  <a:gd name="T36" fmla="*/ 1 w 136"/>
                  <a:gd name="T37" fmla="*/ 1 h 149"/>
                  <a:gd name="T38" fmla="*/ 1 w 136"/>
                  <a:gd name="T39" fmla="*/ 1 h 149"/>
                  <a:gd name="T40" fmla="*/ 1 w 136"/>
                  <a:gd name="T41" fmla="*/ 1 h 149"/>
                  <a:gd name="T42" fmla="*/ 1 w 136"/>
                  <a:gd name="T43" fmla="*/ 1 h 149"/>
                  <a:gd name="T44" fmla="*/ 1 w 136"/>
                  <a:gd name="T45" fmla="*/ 2 h 149"/>
                  <a:gd name="T46" fmla="*/ 1 w 136"/>
                  <a:gd name="T47" fmla="*/ 2 h 149"/>
                  <a:gd name="T48" fmla="*/ 1 w 136"/>
                  <a:gd name="T49" fmla="*/ 2 h 149"/>
                  <a:gd name="T50" fmla="*/ 2 w 136"/>
                  <a:gd name="T51" fmla="*/ 2 h 149"/>
                  <a:gd name="T52" fmla="*/ 2 w 136"/>
                  <a:gd name="T53" fmla="*/ 1 h 149"/>
                  <a:gd name="T54" fmla="*/ 2 w 136"/>
                  <a:gd name="T55" fmla="*/ 1 h 149"/>
                  <a:gd name="T56" fmla="*/ 2 w 136"/>
                  <a:gd name="T57" fmla="*/ 1 h 149"/>
                  <a:gd name="T58" fmla="*/ 2 w 136"/>
                  <a:gd name="T59" fmla="*/ 1 h 149"/>
                  <a:gd name="T60" fmla="*/ 3 w 136"/>
                  <a:gd name="T61" fmla="*/ 1 h 149"/>
                  <a:gd name="T62" fmla="*/ 3 w 136"/>
                  <a:gd name="T63" fmla="*/ 1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6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7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 h 181"/>
                  <a:gd name="T2" fmla="*/ 0 w 129"/>
                  <a:gd name="T3" fmla="*/ 2 h 181"/>
                  <a:gd name="T4" fmla="*/ 0 w 129"/>
                  <a:gd name="T5" fmla="*/ 2 h 181"/>
                  <a:gd name="T6" fmla="*/ 1 w 129"/>
                  <a:gd name="T7" fmla="*/ 2 h 181"/>
                  <a:gd name="T8" fmla="*/ 1 w 129"/>
                  <a:gd name="T9" fmla="*/ 1 h 181"/>
                  <a:gd name="T10" fmla="*/ 1 w 129"/>
                  <a:gd name="T11" fmla="*/ 1 h 181"/>
                  <a:gd name="T12" fmla="*/ 1 w 129"/>
                  <a:gd name="T13" fmla="*/ 1 h 181"/>
                  <a:gd name="T14" fmla="*/ 2 w 129"/>
                  <a:gd name="T15" fmla="*/ 0 h 181"/>
                  <a:gd name="T16" fmla="*/ 1 w 129"/>
                  <a:gd name="T17" fmla="*/ 0 h 181"/>
                  <a:gd name="T18" fmla="*/ 1 w 129"/>
                  <a:gd name="T19" fmla="*/ 0 h 181"/>
                  <a:gd name="T20" fmla="*/ 1 w 129"/>
                  <a:gd name="T21" fmla="*/ 0 h 181"/>
                  <a:gd name="T22" fmla="*/ 1 w 129"/>
                  <a:gd name="T23" fmla="*/ 0 h 181"/>
                  <a:gd name="T24" fmla="*/ 1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1 h 181"/>
                  <a:gd name="T34" fmla="*/ 0 w 129"/>
                  <a:gd name="T35" fmla="*/ 1 h 181"/>
                  <a:gd name="T36" fmla="*/ 0 w 129"/>
                  <a:gd name="T37" fmla="*/ 1 h 181"/>
                  <a:gd name="T38" fmla="*/ 0 w 129"/>
                  <a:gd name="T39" fmla="*/ 2 h 181"/>
                  <a:gd name="T40" fmla="*/ 0 w 129"/>
                  <a:gd name="T41" fmla="*/ 2 h 181"/>
                  <a:gd name="T42" fmla="*/ 0 w 129"/>
                  <a:gd name="T43" fmla="*/ 2 h 181"/>
                  <a:gd name="T44" fmla="*/ 0 w 129"/>
                  <a:gd name="T45" fmla="*/ 2 h 181"/>
                  <a:gd name="T46" fmla="*/ 0 w 129"/>
                  <a:gd name="T47" fmla="*/ 2 h 181"/>
                  <a:gd name="T48" fmla="*/ 0 w 129"/>
                  <a:gd name="T49" fmla="*/ 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8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4 h 206"/>
                  <a:gd name="T2" fmla="*/ 2 w 90"/>
                  <a:gd name="T3" fmla="*/ 3 h 206"/>
                  <a:gd name="T4" fmla="*/ 2 w 90"/>
                  <a:gd name="T5" fmla="*/ 3 h 206"/>
                  <a:gd name="T6" fmla="*/ 2 w 90"/>
                  <a:gd name="T7" fmla="*/ 2 h 206"/>
                  <a:gd name="T8" fmla="*/ 2 w 90"/>
                  <a:gd name="T9" fmla="*/ 2 h 206"/>
                  <a:gd name="T10" fmla="*/ 2 w 90"/>
                  <a:gd name="T11" fmla="*/ 2 h 206"/>
                  <a:gd name="T12" fmla="*/ 2 w 90"/>
                  <a:gd name="T13" fmla="*/ 1 h 206"/>
                  <a:gd name="T14" fmla="*/ 2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2 h 206"/>
                  <a:gd name="T32" fmla="*/ 1 w 90"/>
                  <a:gd name="T33" fmla="*/ 2 h 206"/>
                  <a:gd name="T34" fmla="*/ 1 w 90"/>
                  <a:gd name="T35" fmla="*/ 2 h 206"/>
                  <a:gd name="T36" fmla="*/ 1 w 90"/>
                  <a:gd name="T37" fmla="*/ 2 h 206"/>
                  <a:gd name="T38" fmla="*/ 1 w 90"/>
                  <a:gd name="T39" fmla="*/ 3 h 206"/>
                  <a:gd name="T40" fmla="*/ 1 w 90"/>
                  <a:gd name="T41" fmla="*/ 3 h 206"/>
                  <a:gd name="T42" fmla="*/ 1 w 90"/>
                  <a:gd name="T43" fmla="*/ 3 h 206"/>
                  <a:gd name="T44" fmla="*/ 1 w 90"/>
                  <a:gd name="T45" fmla="*/ 4 h 206"/>
                  <a:gd name="T46" fmla="*/ 1 w 90"/>
                  <a:gd name="T47" fmla="*/ 4 h 206"/>
                  <a:gd name="T48" fmla="*/ 1 w 90"/>
                  <a:gd name="T49" fmla="*/ 4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9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 h 99"/>
                  <a:gd name="T2" fmla="*/ 0 w 201"/>
                  <a:gd name="T3" fmla="*/ 2 h 99"/>
                  <a:gd name="T4" fmla="*/ 0 w 201"/>
                  <a:gd name="T5" fmla="*/ 2 h 99"/>
                  <a:gd name="T6" fmla="*/ 0 w 201"/>
                  <a:gd name="T7" fmla="*/ 2 h 99"/>
                  <a:gd name="T8" fmla="*/ 0 w 201"/>
                  <a:gd name="T9" fmla="*/ 2 h 99"/>
                  <a:gd name="T10" fmla="*/ 1 w 201"/>
                  <a:gd name="T11" fmla="*/ 2 h 99"/>
                  <a:gd name="T12" fmla="*/ 1 w 201"/>
                  <a:gd name="T13" fmla="*/ 2 h 99"/>
                  <a:gd name="T14" fmla="*/ 1 w 201"/>
                  <a:gd name="T15" fmla="*/ 2 h 99"/>
                  <a:gd name="T16" fmla="*/ 1 w 201"/>
                  <a:gd name="T17" fmla="*/ 2 h 99"/>
                  <a:gd name="T18" fmla="*/ 1 w 201"/>
                  <a:gd name="T19" fmla="*/ 2 h 99"/>
                  <a:gd name="T20" fmla="*/ 2 w 201"/>
                  <a:gd name="T21" fmla="*/ 2 h 99"/>
                  <a:gd name="T22" fmla="*/ 2 w 201"/>
                  <a:gd name="T23" fmla="*/ 2 h 99"/>
                  <a:gd name="T24" fmla="*/ 2 w 201"/>
                  <a:gd name="T25" fmla="*/ 2 h 99"/>
                  <a:gd name="T26" fmla="*/ 2 w 201"/>
                  <a:gd name="T27" fmla="*/ 2 h 99"/>
                  <a:gd name="T28" fmla="*/ 2 w 201"/>
                  <a:gd name="T29" fmla="*/ 2 h 99"/>
                  <a:gd name="T30" fmla="*/ 2 w 201"/>
                  <a:gd name="T31" fmla="*/ 1 h 99"/>
                  <a:gd name="T32" fmla="*/ 3 w 201"/>
                  <a:gd name="T33" fmla="*/ 1 h 99"/>
                  <a:gd name="T34" fmla="*/ 3 w 201"/>
                  <a:gd name="T35" fmla="*/ 1 h 99"/>
                  <a:gd name="T36" fmla="*/ 3 w 201"/>
                  <a:gd name="T37" fmla="*/ 1 h 99"/>
                  <a:gd name="T38" fmla="*/ 2 w 201"/>
                  <a:gd name="T39" fmla="*/ 1 h 99"/>
                  <a:gd name="T40" fmla="*/ 2 w 201"/>
                  <a:gd name="T41" fmla="*/ 0 h 99"/>
                  <a:gd name="T42" fmla="*/ 2 w 201"/>
                  <a:gd name="T43" fmla="*/ 1 h 99"/>
                  <a:gd name="T44" fmla="*/ 2 w 201"/>
                  <a:gd name="T45" fmla="*/ 1 h 99"/>
                  <a:gd name="T46" fmla="*/ 1 w 201"/>
                  <a:gd name="T47" fmla="*/ 1 h 99"/>
                  <a:gd name="T48" fmla="*/ 1 w 201"/>
                  <a:gd name="T49" fmla="*/ 1 h 99"/>
                  <a:gd name="T50" fmla="*/ 1 w 201"/>
                  <a:gd name="T51" fmla="*/ 1 h 99"/>
                  <a:gd name="T52" fmla="*/ 1 w 201"/>
                  <a:gd name="T53" fmla="*/ 1 h 99"/>
                  <a:gd name="T54" fmla="*/ 1 w 201"/>
                  <a:gd name="T55" fmla="*/ 2 h 99"/>
                  <a:gd name="T56" fmla="*/ 0 w 201"/>
                  <a:gd name="T57" fmla="*/ 2 h 99"/>
                  <a:gd name="T58" fmla="*/ 0 w 201"/>
                  <a:gd name="T59" fmla="*/ 2 h 99"/>
                  <a:gd name="T60" fmla="*/ 0 w 201"/>
                  <a:gd name="T61" fmla="*/ 2 h 99"/>
                  <a:gd name="T62" fmla="*/ 0 w 201"/>
                  <a:gd name="T63" fmla="*/ 2 h 99"/>
                  <a:gd name="T64" fmla="*/ 0 w 201"/>
                  <a:gd name="T65" fmla="*/ 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0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2 h 100"/>
                  <a:gd name="T8" fmla="*/ 2 w 198"/>
                  <a:gd name="T9" fmla="*/ 2 h 100"/>
                  <a:gd name="T10" fmla="*/ 2 w 198"/>
                  <a:gd name="T11" fmla="*/ 2 h 100"/>
                  <a:gd name="T12" fmla="*/ 3 w 198"/>
                  <a:gd name="T13" fmla="*/ 2 h 100"/>
                  <a:gd name="T14" fmla="*/ 3 w 198"/>
                  <a:gd name="T15" fmla="*/ 2 h 100"/>
                  <a:gd name="T16" fmla="*/ 3 w 198"/>
                  <a:gd name="T17" fmla="*/ 2 h 100"/>
                  <a:gd name="T18" fmla="*/ 3 w 198"/>
                  <a:gd name="T19" fmla="*/ 2 h 100"/>
                  <a:gd name="T20" fmla="*/ 3 w 198"/>
                  <a:gd name="T21" fmla="*/ 1 h 100"/>
                  <a:gd name="T22" fmla="*/ 3 w 198"/>
                  <a:gd name="T23" fmla="*/ 1 h 100"/>
                  <a:gd name="T24" fmla="*/ 3 w 198"/>
                  <a:gd name="T25" fmla="*/ 1 h 100"/>
                  <a:gd name="T26" fmla="*/ 3 w 198"/>
                  <a:gd name="T27" fmla="*/ 1 h 100"/>
                  <a:gd name="T28" fmla="*/ 3 w 198"/>
                  <a:gd name="T29" fmla="*/ 1 h 100"/>
                  <a:gd name="T30" fmla="*/ 3 w 198"/>
                  <a:gd name="T31" fmla="*/ 1 h 100"/>
                  <a:gd name="T32" fmla="*/ 2 w 198"/>
                  <a:gd name="T33" fmla="*/ 1 h 100"/>
                  <a:gd name="T34" fmla="*/ 2 w 198"/>
                  <a:gd name="T35" fmla="*/ 1 h 100"/>
                  <a:gd name="T36" fmla="*/ 2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1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2 h 174"/>
                  <a:gd name="T8" fmla="*/ 1 w 136"/>
                  <a:gd name="T9" fmla="*/ 2 h 174"/>
                  <a:gd name="T10" fmla="*/ 1 w 136"/>
                  <a:gd name="T11" fmla="*/ 3 h 174"/>
                  <a:gd name="T12" fmla="*/ 1 w 136"/>
                  <a:gd name="T13" fmla="*/ 3 h 174"/>
                  <a:gd name="T14" fmla="*/ 1 w 136"/>
                  <a:gd name="T15" fmla="*/ 3 h 174"/>
                  <a:gd name="T16" fmla="*/ 2 w 136"/>
                  <a:gd name="T17" fmla="*/ 3 h 174"/>
                  <a:gd name="T18" fmla="*/ 2 w 136"/>
                  <a:gd name="T19" fmla="*/ 3 h 174"/>
                  <a:gd name="T20" fmla="*/ 3 w 136"/>
                  <a:gd name="T21" fmla="*/ 3 h 174"/>
                  <a:gd name="T22" fmla="*/ 3 w 136"/>
                  <a:gd name="T23" fmla="*/ 3 h 174"/>
                  <a:gd name="T24" fmla="*/ 3 w 136"/>
                  <a:gd name="T25" fmla="*/ 3 h 174"/>
                  <a:gd name="T26" fmla="*/ 2 w 136"/>
                  <a:gd name="T27" fmla="*/ 2 h 174"/>
                  <a:gd name="T28" fmla="*/ 2 w 136"/>
                  <a:gd name="T29" fmla="*/ 2 h 174"/>
                  <a:gd name="T30" fmla="*/ 2 w 136"/>
                  <a:gd name="T31" fmla="*/ 2 h 174"/>
                  <a:gd name="T32" fmla="*/ 1 w 136"/>
                  <a:gd name="T33" fmla="*/ 2 h 174"/>
                  <a:gd name="T34" fmla="*/ 1 w 136"/>
                  <a:gd name="T35" fmla="*/ 2 h 174"/>
                  <a:gd name="T36" fmla="*/ 1 w 136"/>
                  <a:gd name="T37" fmla="*/ 2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2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1 w 469"/>
                  <a:gd name="T15" fmla="*/ 1 h 163"/>
                  <a:gd name="T16" fmla="*/ 1 w 469"/>
                  <a:gd name="T17" fmla="*/ 1 h 163"/>
                  <a:gd name="T18" fmla="*/ 2 w 469"/>
                  <a:gd name="T19" fmla="*/ 1 h 163"/>
                  <a:gd name="T20" fmla="*/ 2 w 469"/>
                  <a:gd name="T21" fmla="*/ 1 h 163"/>
                  <a:gd name="T22" fmla="*/ 3 w 469"/>
                  <a:gd name="T23" fmla="*/ 2 h 163"/>
                  <a:gd name="T24" fmla="*/ 3 w 469"/>
                  <a:gd name="T25" fmla="*/ 2 h 163"/>
                  <a:gd name="T26" fmla="*/ 4 w 469"/>
                  <a:gd name="T27" fmla="*/ 2 h 163"/>
                  <a:gd name="T28" fmla="*/ 5 w 469"/>
                  <a:gd name="T29" fmla="*/ 2 h 163"/>
                  <a:gd name="T30" fmla="*/ 5 w 469"/>
                  <a:gd name="T31" fmla="*/ 2 h 163"/>
                  <a:gd name="T32" fmla="*/ 6 w 469"/>
                  <a:gd name="T33" fmla="*/ 2 h 163"/>
                  <a:gd name="T34" fmla="*/ 6 w 469"/>
                  <a:gd name="T35" fmla="*/ 2 h 163"/>
                  <a:gd name="T36" fmla="*/ 6 w 469"/>
                  <a:gd name="T37" fmla="*/ 2 h 163"/>
                  <a:gd name="T38" fmla="*/ 7 w 469"/>
                  <a:gd name="T39" fmla="*/ 1 h 163"/>
                  <a:gd name="T40" fmla="*/ 7 w 469"/>
                  <a:gd name="T41" fmla="*/ 1 h 163"/>
                  <a:gd name="T42" fmla="*/ 7 w 469"/>
                  <a:gd name="T43" fmla="*/ 1 h 163"/>
                  <a:gd name="T44" fmla="*/ 7 w 469"/>
                  <a:gd name="T45" fmla="*/ 1 h 163"/>
                  <a:gd name="T46" fmla="*/ 7 w 469"/>
                  <a:gd name="T47" fmla="*/ 1 h 163"/>
                  <a:gd name="T48" fmla="*/ 7 w 469"/>
                  <a:gd name="T49" fmla="*/ 1 h 163"/>
                  <a:gd name="T50" fmla="*/ 7 w 469"/>
                  <a:gd name="T51" fmla="*/ 1 h 163"/>
                  <a:gd name="T52" fmla="*/ 7 w 469"/>
                  <a:gd name="T53" fmla="*/ 1 h 163"/>
                  <a:gd name="T54" fmla="*/ 7 w 469"/>
                  <a:gd name="T55" fmla="*/ 1 h 163"/>
                  <a:gd name="T56" fmla="*/ 7 w 469"/>
                  <a:gd name="T57" fmla="*/ 1 h 163"/>
                  <a:gd name="T58" fmla="*/ 6 w 469"/>
                  <a:gd name="T59" fmla="*/ 1 h 163"/>
                  <a:gd name="T60" fmla="*/ 6 w 469"/>
                  <a:gd name="T61" fmla="*/ 1 h 163"/>
                  <a:gd name="T62" fmla="*/ 6 w 469"/>
                  <a:gd name="T63" fmla="*/ 2 h 163"/>
                  <a:gd name="T64" fmla="*/ 6 w 469"/>
                  <a:gd name="T65" fmla="*/ 2 h 163"/>
                  <a:gd name="T66" fmla="*/ 5 w 469"/>
                  <a:gd name="T67" fmla="*/ 2 h 163"/>
                  <a:gd name="T68" fmla="*/ 5 w 469"/>
                  <a:gd name="T69" fmla="*/ 2 h 163"/>
                  <a:gd name="T70" fmla="*/ 4 w 469"/>
                  <a:gd name="T71" fmla="*/ 2 h 163"/>
                  <a:gd name="T72" fmla="*/ 3 w 469"/>
                  <a:gd name="T73" fmla="*/ 2 h 163"/>
                  <a:gd name="T74" fmla="*/ 3 w 469"/>
                  <a:gd name="T75" fmla="*/ 1 h 163"/>
                  <a:gd name="T76" fmla="*/ 2 w 469"/>
                  <a:gd name="T77" fmla="*/ 1 h 163"/>
                  <a:gd name="T78" fmla="*/ 1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3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 w 142"/>
                  <a:gd name="T1" fmla="*/ 3 h 145"/>
                  <a:gd name="T2" fmla="*/ 1 w 142"/>
                  <a:gd name="T3" fmla="*/ 3 h 145"/>
                  <a:gd name="T4" fmla="*/ 1 w 142"/>
                  <a:gd name="T5" fmla="*/ 3 h 145"/>
                  <a:gd name="T6" fmla="*/ 1 w 142"/>
                  <a:gd name="T7" fmla="*/ 2 h 145"/>
                  <a:gd name="T8" fmla="*/ 1 w 142"/>
                  <a:gd name="T9" fmla="*/ 2 h 145"/>
                  <a:gd name="T10" fmla="*/ 1 w 142"/>
                  <a:gd name="T11" fmla="*/ 2 h 145"/>
                  <a:gd name="T12" fmla="*/ 1 w 142"/>
                  <a:gd name="T13" fmla="*/ 2 h 145"/>
                  <a:gd name="T14" fmla="*/ 1 w 142"/>
                  <a:gd name="T15" fmla="*/ 2 h 145"/>
                  <a:gd name="T16" fmla="*/ 0 w 142"/>
                  <a:gd name="T17" fmla="*/ 2 h 145"/>
                  <a:gd name="T18" fmla="*/ 1 w 142"/>
                  <a:gd name="T19" fmla="*/ 2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2 w 142"/>
                  <a:gd name="T37" fmla="*/ 1 h 145"/>
                  <a:gd name="T38" fmla="*/ 2 w 142"/>
                  <a:gd name="T39" fmla="*/ 1 h 145"/>
                  <a:gd name="T40" fmla="*/ 2 w 142"/>
                  <a:gd name="T41" fmla="*/ 1 h 145"/>
                  <a:gd name="T42" fmla="*/ 2 w 142"/>
                  <a:gd name="T43" fmla="*/ 1 h 145"/>
                  <a:gd name="T44" fmla="*/ 3 w 142"/>
                  <a:gd name="T45" fmla="*/ 1 h 145"/>
                  <a:gd name="T46" fmla="*/ 3 w 142"/>
                  <a:gd name="T47" fmla="*/ 1 h 145"/>
                  <a:gd name="T48" fmla="*/ 3 w 142"/>
                  <a:gd name="T49" fmla="*/ 1 h 145"/>
                  <a:gd name="T50" fmla="*/ 3 w 142"/>
                  <a:gd name="T51" fmla="*/ 2 h 145"/>
                  <a:gd name="T52" fmla="*/ 3 w 142"/>
                  <a:gd name="T53" fmla="*/ 2 h 145"/>
                  <a:gd name="T54" fmla="*/ 3 w 142"/>
                  <a:gd name="T55" fmla="*/ 2 h 145"/>
                  <a:gd name="T56" fmla="*/ 2 w 142"/>
                  <a:gd name="T57" fmla="*/ 2 h 145"/>
                  <a:gd name="T58" fmla="*/ 2 w 142"/>
                  <a:gd name="T59" fmla="*/ 3 h 145"/>
                  <a:gd name="T60" fmla="*/ 2 w 142"/>
                  <a:gd name="T61" fmla="*/ 3 h 145"/>
                  <a:gd name="T62" fmla="*/ 2 w 142"/>
                  <a:gd name="T63" fmla="*/ 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4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5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6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7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 w 113"/>
                  <a:gd name="T1" fmla="*/ 3 h 156"/>
                  <a:gd name="T2" fmla="*/ 0 w 113"/>
                  <a:gd name="T3" fmla="*/ 3 h 156"/>
                  <a:gd name="T4" fmla="*/ 0 w 113"/>
                  <a:gd name="T5" fmla="*/ 3 h 156"/>
                  <a:gd name="T6" fmla="*/ 0 w 113"/>
                  <a:gd name="T7" fmla="*/ 3 h 156"/>
                  <a:gd name="T8" fmla="*/ 0 w 113"/>
                  <a:gd name="T9" fmla="*/ 2 h 156"/>
                  <a:gd name="T10" fmla="*/ 0 w 113"/>
                  <a:gd name="T11" fmla="*/ 2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1 w 113"/>
                  <a:gd name="T21" fmla="*/ 1 h 156"/>
                  <a:gd name="T22" fmla="*/ 1 w 113"/>
                  <a:gd name="T23" fmla="*/ 1 h 156"/>
                  <a:gd name="T24" fmla="*/ 1 w 113"/>
                  <a:gd name="T25" fmla="*/ 1 h 156"/>
                  <a:gd name="T26" fmla="*/ 1 w 113"/>
                  <a:gd name="T27" fmla="*/ 2 h 156"/>
                  <a:gd name="T28" fmla="*/ 1 w 113"/>
                  <a:gd name="T29" fmla="*/ 2 h 156"/>
                  <a:gd name="T30" fmla="*/ 1 w 113"/>
                  <a:gd name="T31" fmla="*/ 3 h 156"/>
                  <a:gd name="T32" fmla="*/ 1 w 113"/>
                  <a:gd name="T33" fmla="*/ 3 h 156"/>
                  <a:gd name="T34" fmla="*/ 1 w 113"/>
                  <a:gd name="T35" fmla="*/ 3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8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1 h 123"/>
                  <a:gd name="T2" fmla="*/ 0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0 h 123"/>
                  <a:gd name="T10" fmla="*/ 1 w 152"/>
                  <a:gd name="T11" fmla="*/ 0 h 123"/>
                  <a:gd name="T12" fmla="*/ 2 w 152"/>
                  <a:gd name="T13" fmla="*/ 0 h 123"/>
                  <a:gd name="T14" fmla="*/ 2 w 152"/>
                  <a:gd name="T15" fmla="*/ 0 h 123"/>
                  <a:gd name="T16" fmla="*/ 2 w 152"/>
                  <a:gd name="T17" fmla="*/ 0 h 123"/>
                  <a:gd name="T18" fmla="*/ 3 w 152"/>
                  <a:gd name="T19" fmla="*/ 0 h 123"/>
                  <a:gd name="T20" fmla="*/ 3 w 152"/>
                  <a:gd name="T21" fmla="*/ 0 h 123"/>
                  <a:gd name="T22" fmla="*/ 3 w 152"/>
                  <a:gd name="T23" fmla="*/ 1 h 123"/>
                  <a:gd name="T24" fmla="*/ 3 w 152"/>
                  <a:gd name="T25" fmla="*/ 1 h 123"/>
                  <a:gd name="T26" fmla="*/ 3 w 152"/>
                  <a:gd name="T27" fmla="*/ 1 h 123"/>
                  <a:gd name="T28" fmla="*/ 3 w 152"/>
                  <a:gd name="T29" fmla="*/ 1 h 123"/>
                  <a:gd name="T30" fmla="*/ 2 w 152"/>
                  <a:gd name="T31" fmla="*/ 1 h 123"/>
                  <a:gd name="T32" fmla="*/ 2 w 152"/>
                  <a:gd name="T33" fmla="*/ 1 h 123"/>
                  <a:gd name="T34" fmla="*/ 2 w 152"/>
                  <a:gd name="T35" fmla="*/ 1 h 123"/>
                  <a:gd name="T36" fmla="*/ 2 w 152"/>
                  <a:gd name="T37" fmla="*/ 1 h 123"/>
                  <a:gd name="T38" fmla="*/ 2 w 152"/>
                  <a:gd name="T39" fmla="*/ 1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9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1 w 153"/>
                  <a:gd name="T15" fmla="*/ 1 h 122"/>
                  <a:gd name="T16" fmla="*/ 1 w 153"/>
                  <a:gd name="T17" fmla="*/ 1 h 122"/>
                  <a:gd name="T18" fmla="*/ 1 w 153"/>
                  <a:gd name="T19" fmla="*/ 1 h 122"/>
                  <a:gd name="T20" fmla="*/ 1 w 153"/>
                  <a:gd name="T21" fmla="*/ 1 h 122"/>
                  <a:gd name="T22" fmla="*/ 1 w 153"/>
                  <a:gd name="T23" fmla="*/ 1 h 122"/>
                  <a:gd name="T24" fmla="*/ 2 w 153"/>
                  <a:gd name="T25" fmla="*/ 1 h 122"/>
                  <a:gd name="T26" fmla="*/ 2 w 153"/>
                  <a:gd name="T27" fmla="*/ 1 h 122"/>
                  <a:gd name="T28" fmla="*/ 2 w 153"/>
                  <a:gd name="T29" fmla="*/ 1 h 122"/>
                  <a:gd name="T30" fmla="*/ 2 w 153"/>
                  <a:gd name="T31" fmla="*/ 1 h 122"/>
                  <a:gd name="T32" fmla="*/ 2 w 153"/>
                  <a:gd name="T33" fmla="*/ 2 h 122"/>
                  <a:gd name="T34" fmla="*/ 2 w 153"/>
                  <a:gd name="T35" fmla="*/ 2 h 122"/>
                  <a:gd name="T36" fmla="*/ 1 w 153"/>
                  <a:gd name="T37" fmla="*/ 2 h 122"/>
                  <a:gd name="T38" fmla="*/ 1 w 153"/>
                  <a:gd name="T39" fmla="*/ 2 h 122"/>
                  <a:gd name="T40" fmla="*/ 1 w 153"/>
                  <a:gd name="T41" fmla="*/ 2 h 122"/>
                  <a:gd name="T42" fmla="*/ 0 w 153"/>
                  <a:gd name="T43" fmla="*/ 2 h 122"/>
                  <a:gd name="T44" fmla="*/ 0 w 153"/>
                  <a:gd name="T45" fmla="*/ 2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0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1 w 112"/>
                  <a:gd name="T3" fmla="*/ 0 h 156"/>
                  <a:gd name="T4" fmla="*/ 1 w 112"/>
                  <a:gd name="T5" fmla="*/ 1 h 156"/>
                  <a:gd name="T6" fmla="*/ 1 w 112"/>
                  <a:gd name="T7" fmla="*/ 1 h 156"/>
                  <a:gd name="T8" fmla="*/ 1 w 112"/>
                  <a:gd name="T9" fmla="*/ 1 h 156"/>
                  <a:gd name="T10" fmla="*/ 1 w 112"/>
                  <a:gd name="T11" fmla="*/ 2 h 156"/>
                  <a:gd name="T12" fmla="*/ 1 w 112"/>
                  <a:gd name="T13" fmla="*/ 2 h 156"/>
                  <a:gd name="T14" fmla="*/ 1 w 112"/>
                  <a:gd name="T15" fmla="*/ 3 h 156"/>
                  <a:gd name="T16" fmla="*/ 1 w 112"/>
                  <a:gd name="T17" fmla="*/ 3 h 156"/>
                  <a:gd name="T18" fmla="*/ 0 w 112"/>
                  <a:gd name="T19" fmla="*/ 3 h 156"/>
                  <a:gd name="T20" fmla="*/ 0 w 112"/>
                  <a:gd name="T21" fmla="*/ 3 h 156"/>
                  <a:gd name="T22" fmla="*/ 0 w 112"/>
                  <a:gd name="T23" fmla="*/ 3 h 156"/>
                  <a:gd name="T24" fmla="*/ 0 w 112"/>
                  <a:gd name="T25" fmla="*/ 2 h 156"/>
                  <a:gd name="T26" fmla="*/ 0 w 112"/>
                  <a:gd name="T27" fmla="*/ 2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1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2 w 151"/>
                  <a:gd name="T1" fmla="*/ 1 h 123"/>
                  <a:gd name="T2" fmla="*/ 2 w 151"/>
                  <a:gd name="T3" fmla="*/ 1 h 123"/>
                  <a:gd name="T4" fmla="*/ 2 w 151"/>
                  <a:gd name="T5" fmla="*/ 1 h 123"/>
                  <a:gd name="T6" fmla="*/ 2 w 151"/>
                  <a:gd name="T7" fmla="*/ 1 h 123"/>
                  <a:gd name="T8" fmla="*/ 1 w 151"/>
                  <a:gd name="T9" fmla="*/ 2 h 123"/>
                  <a:gd name="T10" fmla="*/ 1 w 151"/>
                  <a:gd name="T11" fmla="*/ 2 h 123"/>
                  <a:gd name="T12" fmla="*/ 1 w 151"/>
                  <a:gd name="T13" fmla="*/ 2 h 123"/>
                  <a:gd name="T14" fmla="*/ 0 w 151"/>
                  <a:gd name="T15" fmla="*/ 2 h 123"/>
                  <a:gd name="T16" fmla="*/ 0 w 151"/>
                  <a:gd name="T17" fmla="*/ 2 h 123"/>
                  <a:gd name="T18" fmla="*/ 0 w 151"/>
                  <a:gd name="T19" fmla="*/ 2 h 123"/>
                  <a:gd name="T20" fmla="*/ 0 w 151"/>
                  <a:gd name="T21" fmla="*/ 2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1 w 151"/>
                  <a:gd name="T37" fmla="*/ 1 h 123"/>
                  <a:gd name="T38" fmla="*/ 1 w 151"/>
                  <a:gd name="T39" fmla="*/ 1 h 123"/>
                  <a:gd name="T40" fmla="*/ 1 w 151"/>
                  <a:gd name="T41" fmla="*/ 1 h 123"/>
                  <a:gd name="T42" fmla="*/ 1 w 151"/>
                  <a:gd name="T43" fmla="*/ 0 h 123"/>
                  <a:gd name="T44" fmla="*/ 1 w 151"/>
                  <a:gd name="T45" fmla="*/ 0 h 123"/>
                  <a:gd name="T46" fmla="*/ 2 w 151"/>
                  <a:gd name="T47" fmla="*/ 1 h 123"/>
                  <a:gd name="T48" fmla="*/ 2 w 151"/>
                  <a:gd name="T49" fmla="*/ 1 h 123"/>
                  <a:gd name="T50" fmla="*/ 2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2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 w 152"/>
                  <a:gd name="T1" fmla="*/ 2 h 123"/>
                  <a:gd name="T2" fmla="*/ 3 w 152"/>
                  <a:gd name="T3" fmla="*/ 2 h 123"/>
                  <a:gd name="T4" fmla="*/ 3 w 152"/>
                  <a:gd name="T5" fmla="*/ 2 h 123"/>
                  <a:gd name="T6" fmla="*/ 3 w 152"/>
                  <a:gd name="T7" fmla="*/ 2 h 123"/>
                  <a:gd name="T8" fmla="*/ 2 w 152"/>
                  <a:gd name="T9" fmla="*/ 2 h 123"/>
                  <a:gd name="T10" fmla="*/ 2 w 152"/>
                  <a:gd name="T11" fmla="*/ 2 h 123"/>
                  <a:gd name="T12" fmla="*/ 2 w 152"/>
                  <a:gd name="T13" fmla="*/ 2 h 123"/>
                  <a:gd name="T14" fmla="*/ 2 w 152"/>
                  <a:gd name="T15" fmla="*/ 2 h 123"/>
                  <a:gd name="T16" fmla="*/ 2 w 152"/>
                  <a:gd name="T17" fmla="*/ 2 h 123"/>
                  <a:gd name="T18" fmla="*/ 1 w 152"/>
                  <a:gd name="T19" fmla="*/ 2 h 123"/>
                  <a:gd name="T20" fmla="*/ 1 w 152"/>
                  <a:gd name="T21" fmla="*/ 2 h 123"/>
                  <a:gd name="T22" fmla="*/ 1 w 152"/>
                  <a:gd name="T23" fmla="*/ 2 h 123"/>
                  <a:gd name="T24" fmla="*/ 1 w 152"/>
                  <a:gd name="T25" fmla="*/ 2 h 123"/>
                  <a:gd name="T26" fmla="*/ 1 w 152"/>
                  <a:gd name="T27" fmla="*/ 2 h 123"/>
                  <a:gd name="T28" fmla="*/ 1 w 152"/>
                  <a:gd name="T29" fmla="*/ 2 h 123"/>
                  <a:gd name="T30" fmla="*/ 0 w 152"/>
                  <a:gd name="T31" fmla="*/ 2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2 w 152"/>
                  <a:gd name="T41" fmla="*/ 1 h 123"/>
                  <a:gd name="T42" fmla="*/ 2 w 152"/>
                  <a:gd name="T43" fmla="*/ 1 h 123"/>
                  <a:gd name="T44" fmla="*/ 2 w 152"/>
                  <a:gd name="T45" fmla="*/ 1 h 123"/>
                  <a:gd name="T46" fmla="*/ 3 w 152"/>
                  <a:gd name="T47" fmla="*/ 2 h 123"/>
                  <a:gd name="T48" fmla="*/ 3 w 152"/>
                  <a:gd name="T49" fmla="*/ 2 h 123"/>
                  <a:gd name="T50" fmla="*/ 3 w 152"/>
                  <a:gd name="T51" fmla="*/ 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3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2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2 w 136"/>
                  <a:gd name="T19" fmla="*/ 1 h 148"/>
                  <a:gd name="T20" fmla="*/ 2 w 136"/>
                  <a:gd name="T21" fmla="*/ 1 h 148"/>
                  <a:gd name="T22" fmla="*/ 2 w 136"/>
                  <a:gd name="T23" fmla="*/ 1 h 148"/>
                  <a:gd name="T24" fmla="*/ 2 w 136"/>
                  <a:gd name="T25" fmla="*/ 1 h 148"/>
                  <a:gd name="T26" fmla="*/ 3 w 136"/>
                  <a:gd name="T27" fmla="*/ 1 h 148"/>
                  <a:gd name="T28" fmla="*/ 3 w 136"/>
                  <a:gd name="T29" fmla="*/ 1 h 148"/>
                  <a:gd name="T30" fmla="*/ 3 w 136"/>
                  <a:gd name="T31" fmla="*/ 2 h 148"/>
                  <a:gd name="T32" fmla="*/ 3 w 136"/>
                  <a:gd name="T33" fmla="*/ 2 h 148"/>
                  <a:gd name="T34" fmla="*/ 3 w 136"/>
                  <a:gd name="T35" fmla="*/ 2 h 148"/>
                  <a:gd name="T36" fmla="*/ 3 w 136"/>
                  <a:gd name="T37" fmla="*/ 2 h 148"/>
                  <a:gd name="T38" fmla="*/ 2 w 136"/>
                  <a:gd name="T39" fmla="*/ 2 h 148"/>
                  <a:gd name="T40" fmla="*/ 2 w 136"/>
                  <a:gd name="T41" fmla="*/ 2 h 148"/>
                  <a:gd name="T42" fmla="*/ 2 w 136"/>
                  <a:gd name="T43" fmla="*/ 2 h 148"/>
                  <a:gd name="T44" fmla="*/ 2 w 136"/>
                  <a:gd name="T45" fmla="*/ 3 h 148"/>
                  <a:gd name="T46" fmla="*/ 2 w 136"/>
                  <a:gd name="T47" fmla="*/ 3 h 148"/>
                  <a:gd name="T48" fmla="*/ 1 w 136"/>
                  <a:gd name="T49" fmla="*/ 3 h 148"/>
                  <a:gd name="T50" fmla="*/ 1 w 136"/>
                  <a:gd name="T51" fmla="*/ 3 h 148"/>
                  <a:gd name="T52" fmla="*/ 1 w 136"/>
                  <a:gd name="T53" fmla="*/ 2 h 148"/>
                  <a:gd name="T54" fmla="*/ 1 w 136"/>
                  <a:gd name="T55" fmla="*/ 2 h 148"/>
                  <a:gd name="T56" fmla="*/ 1 w 136"/>
                  <a:gd name="T57" fmla="*/ 2 h 148"/>
                  <a:gd name="T58" fmla="*/ 1 w 136"/>
                  <a:gd name="T59" fmla="*/ 2 h 148"/>
                  <a:gd name="T60" fmla="*/ 1 w 136"/>
                  <a:gd name="T61" fmla="*/ 2 h 148"/>
                  <a:gd name="T62" fmla="*/ 1 w 136"/>
                  <a:gd name="T63" fmla="*/ 2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4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5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2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2 w 136"/>
                  <a:gd name="T19" fmla="*/ 1 h 147"/>
                  <a:gd name="T20" fmla="*/ 2 w 136"/>
                  <a:gd name="T21" fmla="*/ 1 h 147"/>
                  <a:gd name="T22" fmla="*/ 2 w 136"/>
                  <a:gd name="T23" fmla="*/ 1 h 147"/>
                  <a:gd name="T24" fmla="*/ 2 w 136"/>
                  <a:gd name="T25" fmla="*/ 1 h 147"/>
                  <a:gd name="T26" fmla="*/ 3 w 136"/>
                  <a:gd name="T27" fmla="*/ 1 h 147"/>
                  <a:gd name="T28" fmla="*/ 3 w 136"/>
                  <a:gd name="T29" fmla="*/ 1 h 147"/>
                  <a:gd name="T30" fmla="*/ 3 w 136"/>
                  <a:gd name="T31" fmla="*/ 2 h 147"/>
                  <a:gd name="T32" fmla="*/ 3 w 136"/>
                  <a:gd name="T33" fmla="*/ 2 h 147"/>
                  <a:gd name="T34" fmla="*/ 3 w 136"/>
                  <a:gd name="T35" fmla="*/ 2 h 147"/>
                  <a:gd name="T36" fmla="*/ 3 w 136"/>
                  <a:gd name="T37" fmla="*/ 2 h 147"/>
                  <a:gd name="T38" fmla="*/ 2 w 136"/>
                  <a:gd name="T39" fmla="*/ 2 h 147"/>
                  <a:gd name="T40" fmla="*/ 2 w 136"/>
                  <a:gd name="T41" fmla="*/ 2 h 147"/>
                  <a:gd name="T42" fmla="*/ 2 w 136"/>
                  <a:gd name="T43" fmla="*/ 2 h 147"/>
                  <a:gd name="T44" fmla="*/ 2 w 136"/>
                  <a:gd name="T45" fmla="*/ 3 h 147"/>
                  <a:gd name="T46" fmla="*/ 2 w 136"/>
                  <a:gd name="T47" fmla="*/ 3 h 147"/>
                  <a:gd name="T48" fmla="*/ 1 w 136"/>
                  <a:gd name="T49" fmla="*/ 3 h 147"/>
                  <a:gd name="T50" fmla="*/ 1 w 136"/>
                  <a:gd name="T51" fmla="*/ 3 h 147"/>
                  <a:gd name="T52" fmla="*/ 1 w 136"/>
                  <a:gd name="T53" fmla="*/ 2 h 147"/>
                  <a:gd name="T54" fmla="*/ 1 w 136"/>
                  <a:gd name="T55" fmla="*/ 2 h 147"/>
                  <a:gd name="T56" fmla="*/ 1 w 136"/>
                  <a:gd name="T57" fmla="*/ 2 h 147"/>
                  <a:gd name="T58" fmla="*/ 1 w 136"/>
                  <a:gd name="T59" fmla="*/ 2 h 147"/>
                  <a:gd name="T60" fmla="*/ 1 w 136"/>
                  <a:gd name="T61" fmla="*/ 2 h 147"/>
                  <a:gd name="T62" fmla="*/ 1 w 136"/>
                  <a:gd name="T63" fmla="*/ 2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6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7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8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9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0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1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2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3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4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6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7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8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9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0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1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2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3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4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5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6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7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8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9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0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1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2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3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4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5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6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7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8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9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0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1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2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3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4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5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6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7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8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9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0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1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2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3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4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5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6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7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8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9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0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1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2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3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4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5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6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7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28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</a:pPr>
                <a:endParaRPr lang="en-US" sz="1800" b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075" name="Picture 288" descr="image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1076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289"/>
          <p:cNvGrpSpPr>
            <a:grpSpLocks/>
          </p:cNvGrpSpPr>
          <p:nvPr/>
        </p:nvGrpSpPr>
        <p:grpSpPr bwMode="auto">
          <a:xfrm>
            <a:off x="4038600" y="533400"/>
            <a:ext cx="4038600" cy="609600"/>
            <a:chOff x="1776" y="829"/>
            <a:chExt cx="2544" cy="384"/>
          </a:xfrm>
        </p:grpSpPr>
        <p:sp>
          <p:nvSpPr>
            <p:cNvPr id="3084" name="AutoShape 6" descr="White marble"/>
            <p:cNvSpPr>
              <a:spLocks noChangeArrowheads="1"/>
            </p:cNvSpPr>
            <p:nvPr/>
          </p:nvSpPr>
          <p:spPr bwMode="auto">
            <a:xfrm>
              <a:off x="1776" y="829"/>
              <a:ext cx="2544" cy="384"/>
            </a:xfrm>
            <a:prstGeom prst="plaque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57150" cmpd="thickThin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1968" y="864"/>
              <a:ext cx="22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52600" y="1524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912938" y="25146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57400" y="3071813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sự việc chính.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036763" y="3503613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984375" y="400685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thứ tự kể.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963737" y="4440238"/>
            <a:ext cx="945019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984374" y="5303838"/>
            <a:ext cx="925298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376378" y="304882"/>
            <a:ext cx="11586867" cy="6248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1" name="Picture 106" descr="小绿叶02"/>
          <p:cNvPicPr>
            <a:picLocks noChangeAspect="1" noChangeArrowheads="1"/>
          </p:cNvPicPr>
          <p:nvPr/>
        </p:nvPicPr>
        <p:blipFill>
          <a:blip r:embed="rId3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82" y="5428301"/>
            <a:ext cx="938050" cy="5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1" descr="绿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" y="304881"/>
            <a:ext cx="2835063" cy="62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" descr="青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" y="5934184"/>
            <a:ext cx="11288271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26" y="685872"/>
            <a:ext cx="342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</a:p>
          <a:p>
            <a:pPr algn="ctr"/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2133703" y="2046990"/>
            <a:ext cx="9677147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40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13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52605 -0.94844 C 0.53004 -0.90521 0.53403 -0.8623 0.50261 -0.80549 C 0.47119 -0.74838 0.37518 -0.66409 0.33733 -0.60543 C 0.29966 -0.54739 0.2981 -0.52053 0.27639 -0.45569 C 0.25469 -0.38962 0.22744 -0.26983 0.2073 -0.21086 C 0.18698 -0.1519 0.17987 -0.12318 0.15521 -0.10281 C 0.13056 -0.08181 0.08664 -0.10775 0.05921 -0.08768 C 0.03195 -0.06792 0.00226 -0.00123 -0.00902 0.01606 " pathEditMode="relative" rAng="0" ptsTypes="aaaaaaaA">
                                      <p:cBhvr>
                                        <p:cTn id="9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4822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11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152556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7948" y="1219258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2556" y="1690724"/>
            <a:ext cx="8122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(SGK/92):</a:t>
            </a:r>
          </a:p>
        </p:txBody>
      </p: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32" y="1480868"/>
            <a:ext cx="1050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/>
          <p:cNvCxnSpPr/>
          <p:nvPr/>
        </p:nvCxnSpPr>
        <p:spPr>
          <a:xfrm>
            <a:off x="1905110" y="1011197"/>
            <a:ext cx="10058136" cy="1"/>
          </a:xfrm>
          <a:prstGeom prst="line">
            <a:avLst/>
          </a:prstGeom>
          <a:ln>
            <a:solidFill>
              <a:srgbClr val="F0F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4" descr="Copy of AJ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" y="0"/>
            <a:ext cx="12344076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86" descr="Parchment"/>
          <p:cNvSpPr>
            <a:spLocks noChangeArrowheads="1"/>
          </p:cNvSpPr>
          <p:nvPr/>
        </p:nvSpPr>
        <p:spPr bwMode="auto">
          <a:xfrm>
            <a:off x="4529271" y="228600"/>
            <a:ext cx="3395481" cy="553998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3000" i="1" dirty="0" err="1">
                <a:solidFill>
                  <a:srgbClr val="000000"/>
                </a:solidFill>
              </a:rPr>
              <a:t>Thảo</a:t>
            </a:r>
            <a:r>
              <a:rPr lang="en-US" altLang="en-US" sz="3000" i="1" dirty="0">
                <a:solidFill>
                  <a:srgbClr val="000000"/>
                </a:solidFill>
              </a:rPr>
              <a:t> </a:t>
            </a:r>
            <a:r>
              <a:rPr lang="en-US" altLang="en-US" sz="3000" i="1" dirty="0" err="1">
                <a:solidFill>
                  <a:srgbClr val="000000"/>
                </a:solidFill>
              </a:rPr>
              <a:t>luận</a:t>
            </a:r>
            <a:r>
              <a:rPr lang="en-US" altLang="en-US" sz="3000" i="1" dirty="0">
                <a:solidFill>
                  <a:srgbClr val="000000"/>
                </a:solidFill>
              </a:rPr>
              <a:t> </a:t>
            </a:r>
            <a:r>
              <a:rPr lang="en-US" altLang="en-US" sz="3000" i="1" dirty="0" err="1">
                <a:solidFill>
                  <a:srgbClr val="000000"/>
                </a:solidFill>
              </a:rPr>
              <a:t>nhóm</a:t>
            </a:r>
            <a:r>
              <a:rPr lang="en-US" altLang="en-US" sz="3000" i="1" dirty="0">
                <a:solidFill>
                  <a:srgbClr val="000000"/>
                </a:solidFill>
              </a:rPr>
              <a:t> :</a:t>
            </a:r>
          </a:p>
        </p:txBody>
      </p:sp>
      <p:graphicFrame>
        <p:nvGraphicFramePr>
          <p:cNvPr id="206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45546"/>
              </p:ext>
            </p:extLst>
          </p:nvPr>
        </p:nvGraphicFramePr>
        <p:xfrm>
          <a:off x="228754" y="1011199"/>
          <a:ext cx="11963246" cy="54657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38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4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9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kumimoji="0" lang="en-US" altLang="en-US" sz="2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vi-VN" altLang="en-US" sz="2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ết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kumimoji="0" lang="en-US" altLang="en-US" sz="2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vi-VN" altLang="en-US" sz="2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 Ai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Câu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ở đâu?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5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kumimoji="0" lang="en-US" altLang="en-US" sz="2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vi-VN" altLang="en-US" sz="2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diễn ra như thế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(mở đầu nêu vấn đề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iễn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biến,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ỉnh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điểm? Kết thúc? Điều gì tạo nên sự bất ngờ?)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kumimoji="0" lang="en-US" altLang="en-US" sz="2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vi-VN" altLang="en-US" sz="24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và nêu tác dụng của yếu tố miêu tả?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alt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hỉ</a:t>
                      </a:r>
                      <a:r>
                        <a:rPr kumimoji="0" lang="vi-VN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và nêu tác dụng của yếu tố biểu cảm?</a:t>
                      </a: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7" name="Picture 19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84" y="90"/>
            <a:ext cx="2057400" cy="10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Đường nối Thẳng 4"/>
          <p:cNvCxnSpPr/>
          <p:nvPr/>
        </p:nvCxnSpPr>
        <p:spPr>
          <a:xfrm>
            <a:off x="0" y="6858000"/>
            <a:ext cx="6476990" cy="76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/>
          <p:cNvCxnSpPr/>
          <p:nvPr/>
        </p:nvCxnSpPr>
        <p:spPr>
          <a:xfrm>
            <a:off x="4648238" y="655311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152556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7948" y="1219258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2556" y="1690724"/>
            <a:ext cx="6798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kumimoji="0" lang="en-US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52556" y="2133634"/>
            <a:ext cx="308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8754" y="2438426"/>
            <a:ext cx="11810690" cy="18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“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…“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" name="Rectangle 286" descr="Parchment"/>
          <p:cNvSpPr>
            <a:spLocks noChangeArrowheads="1"/>
          </p:cNvSpPr>
          <p:nvPr/>
        </p:nvSpPr>
        <p:spPr bwMode="auto">
          <a:xfrm>
            <a:off x="10286890" y="2047758"/>
            <a:ext cx="1600200" cy="495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07" y="1869958"/>
            <a:ext cx="1050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86" descr="Parchment"/>
          <p:cNvSpPr>
            <a:spLocks noChangeArrowheads="1"/>
          </p:cNvSpPr>
          <p:nvPr/>
        </p:nvSpPr>
        <p:spPr bwMode="auto">
          <a:xfrm>
            <a:off x="10333152" y="4162644"/>
            <a:ext cx="1600200" cy="495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 2: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28754" y="4205257"/>
            <a:ext cx="5040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412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152556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7948" y="1219258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2556" y="1690724"/>
            <a:ext cx="6798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52556" y="2133634"/>
            <a:ext cx="308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07" y="2501902"/>
            <a:ext cx="1050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86" descr="Parchment"/>
          <p:cNvSpPr>
            <a:spLocks noChangeArrowheads="1"/>
          </p:cNvSpPr>
          <p:nvPr/>
        </p:nvSpPr>
        <p:spPr bwMode="auto">
          <a:xfrm>
            <a:off x="9905900" y="2929236"/>
            <a:ext cx="1600200" cy="46166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0" i="1" kern="0" dirty="0" err="1" smtClean="0">
                <a:solidFill>
                  <a:srgbClr val="000000"/>
                </a:solidFill>
              </a:rPr>
              <a:t>Nhóm</a:t>
            </a:r>
            <a:r>
              <a:rPr lang="en-US" altLang="en-US" sz="2400" b="0" i="1" kern="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0" i="1" kern="0" dirty="0">
                <a:solidFill>
                  <a:srgbClr val="000000"/>
                </a:solidFill>
              </a:rPr>
              <a:t>2</a:t>
            </a:r>
            <a:r>
              <a:rPr lang="en-US" altLang="en-US" sz="2400" b="0" i="1" kern="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52556" y="2514624"/>
            <a:ext cx="5040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52556" y="2986089"/>
            <a:ext cx="2438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* </a:t>
            </a:r>
            <a:r>
              <a:rPr lang="en-US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YÕu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tè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tù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sù</a:t>
            </a:r>
            <a:r>
              <a:rPr lang="en-US" altLang="en-US" sz="2400" b="0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04952" y="3429000"/>
            <a:ext cx="80769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chÝnh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lang="en-US" altLang="en-US" sz="2400" b="0" kern="0" dirty="0" err="1">
                <a:solidFill>
                  <a:srgbClr val="000000"/>
                </a:solidFill>
              </a:rPr>
              <a:t>B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uæi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sinh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nhËt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cña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Trang.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Thêi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gian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Buæi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s¸ng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Kh«ng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gian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T¹i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µ Trang.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Hoµn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c¶nh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Ngµy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sinh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nhËt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Trang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b¹n ®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Õn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chóc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mõng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Ng«i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kÓ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Thø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nhÊt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(Trang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xư­ng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t«i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Nh©n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vËt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Trang (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nh©n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vËt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chÝnh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), Trinh, Thanh vµ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b¹n.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838018" y="5660949"/>
            <a:ext cx="4572066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86" descr="Parchment"/>
          <p:cNvSpPr>
            <a:spLocks noChangeArrowheads="1"/>
          </p:cNvSpPr>
          <p:nvPr/>
        </p:nvSpPr>
        <p:spPr bwMode="auto">
          <a:xfrm>
            <a:off x="9982060" y="5724934"/>
            <a:ext cx="1600200" cy="46166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0" i="1" kern="0" dirty="0" err="1" smtClean="0">
                <a:solidFill>
                  <a:srgbClr val="000000"/>
                </a:solidFill>
              </a:rPr>
              <a:t>Nhóm</a:t>
            </a:r>
            <a:r>
              <a:rPr lang="en-US" altLang="en-US" sz="2400" b="0" i="1" kern="0" dirty="0" smtClean="0">
                <a:solidFill>
                  <a:srgbClr val="000000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261589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152556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7948" y="1219258"/>
            <a:ext cx="4248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2556" y="1690724"/>
            <a:ext cx="6798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52556" y="2133634"/>
            <a:ext cx="3082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07" y="2501902"/>
            <a:ext cx="10509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52556" y="2514624"/>
            <a:ext cx="5040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762006" y="2819416"/>
            <a:ext cx="4572066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i="1" kern="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86" descr="Parchment"/>
          <p:cNvSpPr>
            <a:spLocks noChangeArrowheads="1"/>
          </p:cNvSpPr>
          <p:nvPr/>
        </p:nvSpPr>
        <p:spPr bwMode="auto">
          <a:xfrm>
            <a:off x="9982060" y="2814939"/>
            <a:ext cx="1600200" cy="46166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0" i="1" kern="0" dirty="0" err="1" smtClean="0">
                <a:solidFill>
                  <a:srgbClr val="000000"/>
                </a:solidFill>
              </a:rPr>
              <a:t>Nhóm</a:t>
            </a:r>
            <a:r>
              <a:rPr lang="en-US" altLang="en-US" sz="2400" b="0" i="1" kern="0" dirty="0" smtClean="0">
                <a:solidFill>
                  <a:srgbClr val="000000"/>
                </a:solidFill>
              </a:rPr>
              <a:t> 3: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28754" y="3392719"/>
            <a:ext cx="1165829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-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më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Çu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Buæi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sinh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nhËt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s¾p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kÕt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thóc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mµ Trinh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vÉn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ch­ưa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Õn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.VnTime" panose="020B7200000000000000" pitchFamily="34" charset="0"/>
              </a:rPr>
              <a:t>-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ph¸t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triÓn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Trinh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Õn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gi¶i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to¶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nçi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b¨n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kho¨n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cña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Trang.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Time" panose="020B7200000000000000" pitchFamily="34" charset="0"/>
              </a:rPr>
              <a:t>-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Ønh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iÓm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Mãn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qu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µ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éc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®¸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Trinh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Time" panose="020B7200000000000000" pitchFamily="34" charset="0"/>
              </a:rPr>
              <a:t> -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viÖc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kÕt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</a:rPr>
              <a:t>thóc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: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C¶m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nghÜ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vÒ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mãn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qu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rPr>
              <a:t>µ.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2556" y="5881614"/>
            <a:ext cx="457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d)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YÕu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tè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miªu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¶,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biểu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cảm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: 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" name="Rectangle 286" descr="Parchment"/>
          <p:cNvSpPr>
            <a:spLocks noChangeArrowheads="1"/>
          </p:cNvSpPr>
          <p:nvPr/>
        </p:nvSpPr>
        <p:spPr bwMode="auto">
          <a:xfrm>
            <a:off x="10134452" y="5905422"/>
            <a:ext cx="1600200" cy="495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 4:</a:t>
            </a:r>
          </a:p>
        </p:txBody>
      </p:sp>
    </p:spTree>
    <p:extLst>
      <p:ext uri="{BB962C8B-B14F-4D97-AF65-F5344CB8AC3E}">
        <p14:creationId xmlns:p14="http://schemas.microsoft.com/office/powerpoint/2010/main" val="176143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152556" y="76288"/>
            <a:ext cx="11886889" cy="6629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56" y="76288"/>
            <a:ext cx="2102976" cy="95410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362297" y="76288"/>
            <a:ext cx="967714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LẬP DÀN Ý CHO BÀI VĂN TỰ SỰ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KẾT HỢP VỚI MIÊU TẢ VÀ BIỂU CẢM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Đường nối Thẳng 13"/>
          <p:cNvCxnSpPr/>
          <p:nvPr/>
        </p:nvCxnSpPr>
        <p:spPr>
          <a:xfrm>
            <a:off x="152556" y="1153506"/>
            <a:ext cx="11886888" cy="0"/>
          </a:xfrm>
          <a:prstGeom prst="line">
            <a:avLst/>
          </a:prstGeom>
          <a:ln w="762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5" descr="viet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173" y="1219257"/>
            <a:ext cx="1050925" cy="4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2556" y="1219258"/>
            <a:ext cx="457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d)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YÕu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tè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miªu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t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¶,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biểu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cảm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: 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" name="Rectangle 286" descr="Parchment"/>
          <p:cNvSpPr>
            <a:spLocks noChangeArrowheads="1"/>
          </p:cNvSpPr>
          <p:nvPr/>
        </p:nvSpPr>
        <p:spPr bwMode="auto">
          <a:xfrm>
            <a:off x="10018421" y="1181146"/>
            <a:ext cx="1600200" cy="495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0" i="1" kern="0" dirty="0" err="1" smtClean="0">
                <a:solidFill>
                  <a:srgbClr val="000000"/>
                </a:solidFill>
              </a:rPr>
              <a:t>Nhóm</a:t>
            </a:r>
            <a:r>
              <a:rPr lang="en-US" altLang="en-US" sz="2400" b="0" i="1" kern="0" dirty="0" smtClean="0">
                <a:solidFill>
                  <a:srgbClr val="000000"/>
                </a:solidFill>
              </a:rPr>
              <a:t> 4: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360959" y="1708183"/>
            <a:ext cx="5562454" cy="4127416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“…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Trinh…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…”.   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80000"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80000"/>
              <a:buFontTx/>
              <a:buNone/>
              <a:tabLst/>
              <a:defRPr/>
            </a:pPr>
            <a:r>
              <a:rPr lang="en-US" altLang="en-US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6369" y="1708183"/>
            <a:ext cx="6324590" cy="4159153"/>
          </a:xfrm>
          <a:prstGeom prst="rect">
            <a:avLst/>
          </a:prstGeom>
          <a:noFill/>
          <a:ln w="635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altLang="en-US" sz="2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…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Trinh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lỏn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lẻn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0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1"/>
          <p:cNvSpPr>
            <a:spLocks/>
          </p:cNvSpPr>
          <p:nvPr/>
        </p:nvSpPr>
        <p:spPr bwMode="auto">
          <a:xfrm rot="5400000">
            <a:off x="6210256" y="3848048"/>
            <a:ext cx="380990" cy="3657586"/>
          </a:xfrm>
          <a:prstGeom prst="rightBrace">
            <a:avLst>
              <a:gd name="adj1" fmla="val 116667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133704" y="5867336"/>
            <a:ext cx="876277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BBE0E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yÕu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tè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miªu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t¶,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biÓu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c¶m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 ®an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xen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víi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c¸c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yÕu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tè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tù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sù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lµm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c©u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chuyÖn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sinh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®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éng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,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hÊp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dÉn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,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cã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ý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nghÜa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</a:t>
            </a:r>
            <a:r>
              <a:rPr kumimoji="0" lang="en-US" alt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s©u</a:t>
            </a: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rPr>
              <a:t> s¾c.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781782" y="4648168"/>
            <a:ext cx="5029068" cy="1187431"/>
          </a:xfrm>
          <a:prstGeom prst="cloudCallout">
            <a:avLst>
              <a:gd name="adj1" fmla="val -36811"/>
              <a:gd name="adj2" fmla="val 7351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altLang="en-US" sz="2000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200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3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1_Fireworks">
  <a:themeElements>
    <a:clrScheme name="">
      <a:dk1>
        <a:srgbClr val="FFCC00"/>
      </a:dk1>
      <a:lt1>
        <a:srgbClr val="000000"/>
      </a:lt1>
      <a:dk2>
        <a:srgbClr val="FFFFFF"/>
      </a:dk2>
      <a:lt2>
        <a:srgbClr val="AF273E"/>
      </a:lt2>
      <a:accent1>
        <a:srgbClr val="FF8B17"/>
      </a:accent1>
      <a:accent2>
        <a:srgbClr val="FFE103"/>
      </a:accent2>
      <a:accent3>
        <a:srgbClr val="AAAAAA"/>
      </a:accent3>
      <a:accent4>
        <a:srgbClr val="DCAF00"/>
      </a:accent4>
      <a:accent5>
        <a:srgbClr val="FFC5AA"/>
      </a:accent5>
      <a:accent6>
        <a:srgbClr val="E5CA02"/>
      </a:accent6>
      <a:hlink>
        <a:srgbClr val="FF3399"/>
      </a:hlink>
      <a:folHlink>
        <a:srgbClr val="FE1F08"/>
      </a:folHlink>
    </a:clrScheme>
    <a:fontScheme name="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AF273E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CAF00"/>
        </a:accent4>
        <a:accent5>
          <a:srgbClr val="FFC5AA"/>
        </a:accent5>
        <a:accent6>
          <a:srgbClr val="E5CA02"/>
        </a:accent6>
        <a:hlink>
          <a:srgbClr val="FF3399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FFFF"/>
        </a:dk1>
        <a:lt1>
          <a:srgbClr val="000066"/>
        </a:lt1>
        <a:dk2>
          <a:srgbClr val="00FFFF"/>
        </a:dk2>
        <a:lt2>
          <a:srgbClr val="0000A4"/>
        </a:lt2>
        <a:accent1>
          <a:srgbClr val="51B2E3"/>
        </a:accent1>
        <a:accent2>
          <a:srgbClr val="04E8AC"/>
        </a:accent2>
        <a:accent3>
          <a:srgbClr val="AAAAB9"/>
        </a:accent3>
        <a:accent4>
          <a:srgbClr val="AFDCDC"/>
        </a:accent4>
        <a:accent5>
          <a:srgbClr val="B3D5EE"/>
        </a:accent5>
        <a:accent6>
          <a:srgbClr val="03D09A"/>
        </a:accent6>
        <a:hlink>
          <a:srgbClr val="FF3399"/>
        </a:hlink>
        <a:folHlink>
          <a:srgbClr val="8F5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9F237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E502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00603B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05E115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FF6600"/>
        </a:lt2>
        <a:accent1>
          <a:srgbClr val="FF99FF"/>
        </a:accent1>
        <a:accent2>
          <a:srgbClr val="FFFF99"/>
        </a:accent2>
        <a:accent3>
          <a:srgbClr val="AAADB9"/>
        </a:accent3>
        <a:accent4>
          <a:srgbClr val="DCDCDC"/>
        </a:accent4>
        <a:accent5>
          <a:srgbClr val="FFCAFF"/>
        </a:accent5>
        <a:accent6>
          <a:srgbClr val="E5E589"/>
        </a:accent6>
        <a:hlink>
          <a:srgbClr val="FF33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5E589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1884</TotalTime>
  <Words>2084</Words>
  <Application>Microsoft Office PowerPoint</Application>
  <PresentationFormat>Widescreen</PresentationFormat>
  <Paragraphs>265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微软雅黑</vt:lpstr>
      <vt:lpstr>宋体</vt:lpstr>
      <vt:lpstr>.VnTime</vt:lpstr>
      <vt:lpstr>.VnTimeH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1_Fireworks</vt:lpstr>
      <vt:lpstr>5_Default Design</vt:lpstr>
      <vt:lpstr>Default Design</vt:lpstr>
      <vt:lpstr>8_Default Design</vt:lpstr>
      <vt:lpstr>10_Default Design</vt:lpstr>
      <vt:lpstr>11_Default Design</vt:lpstr>
      <vt:lpstr>12_Default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Hồ Thành Kiệt</cp:lastModifiedBy>
  <cp:revision>335</cp:revision>
  <dcterms:created xsi:type="dcterms:W3CDTF">2015-07-20T02:08:00Z</dcterms:created>
  <dcterms:modified xsi:type="dcterms:W3CDTF">2022-07-26T12:08:02Z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