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6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7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8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9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10.xml" ContentType="application/vnd.openxmlformats-officedocument.theme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11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2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13.xml" ContentType="application/vnd.openxmlformats-officedocument.theme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theme/theme14.xml" ContentType="application/vnd.openxmlformats-officedocument.theme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99" r:id="rId3"/>
    <p:sldMasterId id="2147483711" r:id="rId4"/>
    <p:sldMasterId id="2147483746" r:id="rId5"/>
    <p:sldMasterId id="2147483759" r:id="rId6"/>
    <p:sldMasterId id="2147483773" r:id="rId7"/>
    <p:sldMasterId id="2147483786" r:id="rId8"/>
    <p:sldMasterId id="2147483800" r:id="rId9"/>
    <p:sldMasterId id="2147483813" r:id="rId10"/>
    <p:sldMasterId id="2147483826" r:id="rId11"/>
    <p:sldMasterId id="2147483839" r:id="rId12"/>
    <p:sldMasterId id="2147483854" r:id="rId13"/>
    <p:sldMasterId id="2147483867" r:id="rId14"/>
    <p:sldMasterId id="2147483893" r:id="rId15"/>
  </p:sldMasterIdLst>
  <p:notesMasterIdLst>
    <p:notesMasterId r:id="rId79"/>
  </p:notesMasterIdLst>
  <p:sldIdLst>
    <p:sldId id="332" r:id="rId16"/>
    <p:sldId id="333" r:id="rId17"/>
    <p:sldId id="262" r:id="rId18"/>
    <p:sldId id="303" r:id="rId19"/>
    <p:sldId id="257" r:id="rId20"/>
    <p:sldId id="304" r:id="rId21"/>
    <p:sldId id="258" r:id="rId22"/>
    <p:sldId id="259" r:id="rId23"/>
    <p:sldId id="261" r:id="rId24"/>
    <p:sldId id="305" r:id="rId25"/>
    <p:sldId id="264" r:id="rId26"/>
    <p:sldId id="308" r:id="rId27"/>
    <p:sldId id="312" r:id="rId28"/>
    <p:sldId id="311" r:id="rId29"/>
    <p:sldId id="309" r:id="rId30"/>
    <p:sldId id="268" r:id="rId31"/>
    <p:sldId id="269" r:id="rId32"/>
    <p:sldId id="270" r:id="rId33"/>
    <p:sldId id="271" r:id="rId34"/>
    <p:sldId id="310" r:id="rId35"/>
    <p:sldId id="316" r:id="rId36"/>
    <p:sldId id="274" r:id="rId37"/>
    <p:sldId id="317" r:id="rId38"/>
    <p:sldId id="313" r:id="rId39"/>
    <p:sldId id="314" r:id="rId40"/>
    <p:sldId id="277" r:id="rId41"/>
    <p:sldId id="318" r:id="rId42"/>
    <p:sldId id="315" r:id="rId43"/>
    <p:sldId id="284" r:id="rId44"/>
    <p:sldId id="278" r:id="rId45"/>
    <p:sldId id="279" r:id="rId46"/>
    <p:sldId id="280" r:id="rId47"/>
    <p:sldId id="281" r:id="rId48"/>
    <p:sldId id="282" r:id="rId49"/>
    <p:sldId id="283" r:id="rId50"/>
    <p:sldId id="285" r:id="rId51"/>
    <p:sldId id="320" r:id="rId52"/>
    <p:sldId id="286" r:id="rId53"/>
    <p:sldId id="322" r:id="rId54"/>
    <p:sldId id="321" r:id="rId55"/>
    <p:sldId id="287" r:id="rId56"/>
    <p:sldId id="288" r:id="rId57"/>
    <p:sldId id="289" r:id="rId58"/>
    <p:sldId id="290" r:id="rId59"/>
    <p:sldId id="325" r:id="rId60"/>
    <p:sldId id="291" r:id="rId61"/>
    <p:sldId id="292" r:id="rId62"/>
    <p:sldId id="323" r:id="rId63"/>
    <p:sldId id="324" r:id="rId64"/>
    <p:sldId id="294" r:id="rId65"/>
    <p:sldId id="293" r:id="rId66"/>
    <p:sldId id="319" r:id="rId67"/>
    <p:sldId id="326" r:id="rId68"/>
    <p:sldId id="327" r:id="rId69"/>
    <p:sldId id="328" r:id="rId70"/>
    <p:sldId id="296" r:id="rId71"/>
    <p:sldId id="297" r:id="rId72"/>
    <p:sldId id="298" r:id="rId73"/>
    <p:sldId id="329" r:id="rId74"/>
    <p:sldId id="330" r:id="rId75"/>
    <p:sldId id="331" r:id="rId76"/>
    <p:sldId id="300" r:id="rId77"/>
    <p:sldId id="301" r:id="rId78"/>
  </p:sldIdLst>
  <p:sldSz cx="9144000" cy="6858000" type="screen4x3"/>
  <p:notesSz cx="6858000" cy="9144000"/>
  <p:defaultTextStyle>
    <a:defPPr>
      <a:defRPr lang="en-US"/>
    </a:defPPr>
    <a:lvl1pPr marL="0" algn="l" defTabSz="90422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2104" algn="l" defTabSz="90422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04225" algn="l" defTabSz="90422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56372" algn="l" defTabSz="90422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08497" algn="l" defTabSz="90422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60630" algn="l" defTabSz="90422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12745" algn="l" defTabSz="90422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64888" algn="l" defTabSz="90422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17029" algn="l" defTabSz="90422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1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slide" Target="slides/slide27.xml"/><Relationship Id="rId47" Type="http://schemas.openxmlformats.org/officeDocument/2006/relationships/slide" Target="slides/slide32.xml"/><Relationship Id="rId50" Type="http://schemas.openxmlformats.org/officeDocument/2006/relationships/slide" Target="slides/slide35.xml"/><Relationship Id="rId55" Type="http://schemas.openxmlformats.org/officeDocument/2006/relationships/slide" Target="slides/slide40.xml"/><Relationship Id="rId63" Type="http://schemas.openxmlformats.org/officeDocument/2006/relationships/slide" Target="slides/slide48.xml"/><Relationship Id="rId68" Type="http://schemas.openxmlformats.org/officeDocument/2006/relationships/slide" Target="slides/slide53.xml"/><Relationship Id="rId76" Type="http://schemas.openxmlformats.org/officeDocument/2006/relationships/slide" Target="slides/slide6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9" Type="http://schemas.openxmlformats.org/officeDocument/2006/relationships/slide" Target="slides/slide14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53" Type="http://schemas.openxmlformats.org/officeDocument/2006/relationships/slide" Target="slides/slide38.xml"/><Relationship Id="rId58" Type="http://schemas.openxmlformats.org/officeDocument/2006/relationships/slide" Target="slides/slide43.xml"/><Relationship Id="rId66" Type="http://schemas.openxmlformats.org/officeDocument/2006/relationships/slide" Target="slides/slide51.xml"/><Relationship Id="rId74" Type="http://schemas.openxmlformats.org/officeDocument/2006/relationships/slide" Target="slides/slide59.xml"/><Relationship Id="rId79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6.xml"/><Relationship Id="rId82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52" Type="http://schemas.openxmlformats.org/officeDocument/2006/relationships/slide" Target="slides/slide37.xml"/><Relationship Id="rId60" Type="http://schemas.openxmlformats.org/officeDocument/2006/relationships/slide" Target="slides/slide45.xml"/><Relationship Id="rId65" Type="http://schemas.openxmlformats.org/officeDocument/2006/relationships/slide" Target="slides/slide50.xml"/><Relationship Id="rId73" Type="http://schemas.openxmlformats.org/officeDocument/2006/relationships/slide" Target="slides/slide58.xml"/><Relationship Id="rId78" Type="http://schemas.openxmlformats.org/officeDocument/2006/relationships/slide" Target="slides/slide63.xml"/><Relationship Id="rId8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slide" Target="slides/slide33.xml"/><Relationship Id="rId56" Type="http://schemas.openxmlformats.org/officeDocument/2006/relationships/slide" Target="slides/slide41.xml"/><Relationship Id="rId64" Type="http://schemas.openxmlformats.org/officeDocument/2006/relationships/slide" Target="slides/slide49.xml"/><Relationship Id="rId69" Type="http://schemas.openxmlformats.org/officeDocument/2006/relationships/slide" Target="slides/slide54.xml"/><Relationship Id="rId77" Type="http://schemas.openxmlformats.org/officeDocument/2006/relationships/slide" Target="slides/slide62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6.xml"/><Relationship Id="rId72" Type="http://schemas.openxmlformats.org/officeDocument/2006/relationships/slide" Target="slides/slide57.xml"/><Relationship Id="rId80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slide" Target="slides/slide31.xml"/><Relationship Id="rId59" Type="http://schemas.openxmlformats.org/officeDocument/2006/relationships/slide" Target="slides/slide44.xml"/><Relationship Id="rId67" Type="http://schemas.openxmlformats.org/officeDocument/2006/relationships/slide" Target="slides/slide52.xml"/><Relationship Id="rId20" Type="http://schemas.openxmlformats.org/officeDocument/2006/relationships/slide" Target="slides/slide5.xml"/><Relationship Id="rId41" Type="http://schemas.openxmlformats.org/officeDocument/2006/relationships/slide" Target="slides/slide26.xml"/><Relationship Id="rId54" Type="http://schemas.openxmlformats.org/officeDocument/2006/relationships/slide" Target="slides/slide39.xml"/><Relationship Id="rId62" Type="http://schemas.openxmlformats.org/officeDocument/2006/relationships/slide" Target="slides/slide47.xml"/><Relationship Id="rId70" Type="http://schemas.openxmlformats.org/officeDocument/2006/relationships/slide" Target="slides/slide55.xml"/><Relationship Id="rId75" Type="http://schemas.openxmlformats.org/officeDocument/2006/relationships/slide" Target="slides/slide60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slide" Target="slides/slide34.xml"/><Relationship Id="rId57" Type="http://schemas.openxmlformats.org/officeDocument/2006/relationships/slide" Target="slides/slide4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image" Target="../media/image4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6D0E85-9EC2-4348-A013-A24790E987D6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88322-EB44-48D6-B5AB-1919FAB07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987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0422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2104" algn="l" defTabSz="90422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04225" algn="l" defTabSz="90422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56372" algn="l" defTabSz="90422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08497" algn="l" defTabSz="90422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60630" algn="l" defTabSz="90422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12745" algn="l" defTabSz="90422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64888" algn="l" defTabSz="90422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17029" algn="l" defTabSz="90422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fld id="{5006475A-D49F-4057-A185-F47BE092B01C}" type="slidenum">
              <a:rPr lang="en-US" altLang="en-US" b="0">
                <a:solidFill>
                  <a:prstClr val="black"/>
                </a:solidFill>
                <a:latin typeface="Arial" charset="0"/>
              </a:rPr>
              <a:pPr/>
              <a:t>3</a:t>
            </a:fld>
            <a:endParaRPr lang="en-US" altLang="en-US" b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66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66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45E8B6D-9076-4D55-941E-D08B29D30A43}" type="slidenum">
              <a:rPr lang="en-US" altLang="en-US" smtClean="0">
                <a:cs typeface="Arial" panose="020B0604020202020204" pitchFamily="34" charset="0"/>
              </a:rPr>
              <a:pPr/>
              <a:t>15</a:t>
            </a:fld>
            <a:endParaRPr lang="en-US" altLang="en-US" smtClean="0">
              <a:cs typeface="Arial" panose="020B0604020202020204" pitchFamily="34" charset="0"/>
            </a:endParaRPr>
          </a:p>
        </p:txBody>
      </p:sp>
      <p:sp>
        <p:nvSpPr>
          <p:cNvPr id="1741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49349154-0376-4D25-A491-1F3F5DD3CEB8}" type="slidenum">
              <a:rPr lang="en-US" altLang="en-US" sz="1200">
                <a:cs typeface="Arial" panose="020B0604020202020204" pitchFamily="34" charset="0"/>
              </a:rPr>
              <a:pPr algn="r" eaLnBrk="1" hangingPunct="1"/>
              <a:t>15</a:t>
            </a:fld>
            <a:endParaRPr lang="en-US" altLang="en-US" sz="1200">
              <a:cs typeface="Arial" panose="020B0604020202020204" pitchFamily="34" charset="0"/>
            </a:endParaRPr>
          </a:p>
        </p:txBody>
      </p:sp>
      <p:sp>
        <p:nvSpPr>
          <p:cNvPr id="1741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1100CA0E-E1EE-4765-B756-4942504AF21A}" type="slidenum">
              <a:rPr lang="en-US" altLang="en-US" sz="1200">
                <a:cs typeface="Arial" panose="020B0604020202020204" pitchFamily="34" charset="0"/>
              </a:rPr>
              <a:pPr algn="r" eaLnBrk="1" hangingPunct="1"/>
              <a:t>15</a:t>
            </a:fld>
            <a:endParaRPr lang="en-US" altLang="en-US" sz="1200">
              <a:cs typeface="Arial" panose="020B0604020202020204" pitchFamily="34" charset="0"/>
            </a:endParaRPr>
          </a:p>
        </p:txBody>
      </p:sp>
      <p:sp>
        <p:nvSpPr>
          <p:cNvPr id="174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295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520C069-175A-4319-A972-B2475485C480}" type="slidenum">
              <a:rPr lang="en-US" altLang="en-US" smtClean="0">
                <a:cs typeface="Arial" panose="020B0604020202020204" pitchFamily="34" charset="0"/>
              </a:rPr>
              <a:pPr/>
              <a:t>20</a:t>
            </a:fld>
            <a:endParaRPr lang="en-US" altLang="en-US" smtClean="0">
              <a:cs typeface="Arial" panose="020B0604020202020204" pitchFamily="34" charset="0"/>
            </a:endParaRPr>
          </a:p>
        </p:txBody>
      </p:sp>
      <p:sp>
        <p:nvSpPr>
          <p:cNvPr id="2253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2DA40E01-782C-4B2E-904C-EDEA3C58A320}" type="slidenum">
              <a:rPr lang="en-US" altLang="en-US" sz="1200">
                <a:cs typeface="Arial" panose="020B0604020202020204" pitchFamily="34" charset="0"/>
              </a:rPr>
              <a:pPr algn="r" eaLnBrk="1" hangingPunct="1"/>
              <a:t>20</a:t>
            </a:fld>
            <a:endParaRPr lang="en-US" altLang="en-US" sz="1200">
              <a:cs typeface="Arial" panose="020B0604020202020204" pitchFamily="34" charset="0"/>
            </a:endParaRPr>
          </a:p>
        </p:txBody>
      </p:sp>
      <p:sp>
        <p:nvSpPr>
          <p:cNvPr id="2253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04919B58-033E-4E3E-9E09-9861519F2B08}" type="slidenum">
              <a:rPr lang="en-US" altLang="en-US" sz="1200">
                <a:cs typeface="Arial" panose="020B0604020202020204" pitchFamily="34" charset="0"/>
              </a:rPr>
              <a:pPr algn="r" eaLnBrk="1" hangingPunct="1"/>
              <a:t>20</a:t>
            </a:fld>
            <a:endParaRPr lang="en-US" altLang="en-US" sz="1200">
              <a:cs typeface="Arial" panose="020B0604020202020204" pitchFamily="34" charset="0"/>
            </a:endParaRPr>
          </a:p>
        </p:txBody>
      </p:sp>
      <p:sp>
        <p:nvSpPr>
          <p:cNvPr id="225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09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fld id="{23D09120-EEFD-4C1F-9AC6-EF903684BB83}" type="slidenum">
              <a:rPr lang="en-US" altLang="en-US" b="0">
                <a:solidFill>
                  <a:prstClr val="black"/>
                </a:solidFill>
                <a:latin typeface="Arial" charset="0"/>
              </a:rPr>
              <a:pPr/>
              <a:t>35</a:t>
            </a:fld>
            <a:endParaRPr lang="en-US" altLang="en-US" b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6726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b="1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fld id="{016406E1-ADB6-4210-B6E3-4ACFF7A5F76E}" type="slidenum">
              <a:rPr lang="en-US" altLang="en-US" sz="1200" b="0">
                <a:solidFill>
                  <a:prstClr val="black"/>
                </a:solidFill>
                <a:latin typeface="Arial" charset="0"/>
              </a:rPr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 altLang="en-US" sz="1200" b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672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672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fld id="{22BD1C91-79BA-492D-BFE8-05DD58859C74}" type="slidenum">
              <a:rPr lang="en-US" altLang="en-US" b="0">
                <a:solidFill>
                  <a:prstClr val="black"/>
                </a:solidFill>
                <a:latin typeface="Arial" charset="0"/>
              </a:rPr>
              <a:pPr/>
              <a:t>43</a:t>
            </a:fld>
            <a:endParaRPr lang="en-US" altLang="en-US" b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68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68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69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69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fld id="{710D0780-8823-4B39-B5B7-DBD13DDEF7FD}" type="slidenum">
              <a:rPr lang="en-US" altLang="en-US" b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47</a:t>
            </a:fld>
            <a:endParaRPr lang="en-US" altLang="en-US" b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1" y="1122363"/>
            <a:ext cx="6858000" cy="2387599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1" y="3602037"/>
            <a:ext cx="6858000" cy="1655763"/>
          </a:xfrm>
        </p:spPr>
        <p:txBody>
          <a:bodyPr/>
          <a:lstStyle>
            <a:lvl1pPr marL="0" indent="0" algn="ctr">
              <a:buNone/>
              <a:defRPr sz="2300"/>
            </a:lvl1pPr>
            <a:lvl2pPr marL="447425" indent="0" algn="ctr">
              <a:buNone/>
              <a:defRPr sz="2000"/>
            </a:lvl2pPr>
            <a:lvl3pPr marL="895002" indent="0" algn="ctr">
              <a:buNone/>
              <a:defRPr sz="1800"/>
            </a:lvl3pPr>
            <a:lvl4pPr marL="1342534" indent="0" algn="ctr">
              <a:buNone/>
              <a:defRPr sz="1600"/>
            </a:lvl4pPr>
            <a:lvl5pPr marL="1790064" indent="0" algn="ctr">
              <a:buNone/>
              <a:defRPr sz="1600"/>
            </a:lvl5pPr>
            <a:lvl6pPr marL="2237585" indent="0" algn="ctr">
              <a:buNone/>
              <a:defRPr sz="1600"/>
            </a:lvl6pPr>
            <a:lvl7pPr marL="2685093" indent="0" algn="ctr">
              <a:buNone/>
              <a:defRPr sz="1600"/>
            </a:lvl7pPr>
            <a:lvl8pPr marL="3132638" indent="0" algn="ctr">
              <a:buNone/>
              <a:defRPr sz="1600"/>
            </a:lvl8pPr>
            <a:lvl9pPr marL="3580167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5A0169E6-69B0-4210-88A5-7E84FF4A4A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8557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751C1E0-7B77-4749-AAF7-A37FF9C7C2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936564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9818065F-2089-44EF-A98A-392B8D2A03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369222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517" y="457199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91" y="987427"/>
            <a:ext cx="4629149" cy="487362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517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49557" indent="0">
              <a:buNone/>
              <a:defRPr sz="1400"/>
            </a:lvl2pPr>
            <a:lvl3pPr marL="899197" indent="0">
              <a:buNone/>
              <a:defRPr sz="1200"/>
            </a:lvl3pPr>
            <a:lvl4pPr marL="1348815" indent="0">
              <a:buNone/>
              <a:defRPr sz="1000"/>
            </a:lvl4pPr>
            <a:lvl5pPr marL="1798439" indent="0">
              <a:buNone/>
              <a:defRPr sz="1000"/>
            </a:lvl5pPr>
            <a:lvl6pPr marL="2248066" indent="0">
              <a:buNone/>
              <a:defRPr sz="1000"/>
            </a:lvl6pPr>
            <a:lvl7pPr marL="2697660" indent="0">
              <a:buNone/>
              <a:defRPr sz="1000"/>
            </a:lvl7pPr>
            <a:lvl8pPr marL="3147298" indent="0">
              <a:buNone/>
              <a:defRPr sz="1000"/>
            </a:lvl8pPr>
            <a:lvl9pPr marL="3596917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7ABCFB7-7C91-498A-BACA-464C634D4E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415569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517" y="457199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91" y="987427"/>
            <a:ext cx="4629149" cy="4873626"/>
          </a:xfrm>
        </p:spPr>
        <p:txBody>
          <a:bodyPr/>
          <a:lstStyle>
            <a:lvl1pPr marL="0" indent="0">
              <a:buNone/>
              <a:defRPr sz="3200"/>
            </a:lvl1pPr>
            <a:lvl2pPr marL="449557" indent="0">
              <a:buNone/>
              <a:defRPr sz="2800"/>
            </a:lvl2pPr>
            <a:lvl3pPr marL="899197" indent="0">
              <a:buNone/>
              <a:defRPr sz="2300"/>
            </a:lvl3pPr>
            <a:lvl4pPr marL="1348815" indent="0">
              <a:buNone/>
              <a:defRPr sz="2000"/>
            </a:lvl4pPr>
            <a:lvl5pPr marL="1798439" indent="0">
              <a:buNone/>
              <a:defRPr sz="2000"/>
            </a:lvl5pPr>
            <a:lvl6pPr marL="2248066" indent="0">
              <a:buNone/>
              <a:defRPr sz="2000"/>
            </a:lvl6pPr>
            <a:lvl7pPr marL="2697660" indent="0">
              <a:buNone/>
              <a:defRPr sz="2000"/>
            </a:lvl7pPr>
            <a:lvl8pPr marL="3147298" indent="0">
              <a:buNone/>
              <a:defRPr sz="2000"/>
            </a:lvl8pPr>
            <a:lvl9pPr marL="3596917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517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49557" indent="0">
              <a:buNone/>
              <a:defRPr sz="1400"/>
            </a:lvl2pPr>
            <a:lvl3pPr marL="899197" indent="0">
              <a:buNone/>
              <a:defRPr sz="1200"/>
            </a:lvl3pPr>
            <a:lvl4pPr marL="1348815" indent="0">
              <a:buNone/>
              <a:defRPr sz="1000"/>
            </a:lvl4pPr>
            <a:lvl5pPr marL="1798439" indent="0">
              <a:buNone/>
              <a:defRPr sz="1000"/>
            </a:lvl5pPr>
            <a:lvl6pPr marL="2248066" indent="0">
              <a:buNone/>
              <a:defRPr sz="1000"/>
            </a:lvl6pPr>
            <a:lvl7pPr marL="2697660" indent="0">
              <a:buNone/>
              <a:defRPr sz="1000"/>
            </a:lvl7pPr>
            <a:lvl8pPr marL="3147298" indent="0">
              <a:buNone/>
              <a:defRPr sz="1000"/>
            </a:lvl8pPr>
            <a:lvl9pPr marL="3596917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1775871-8348-44B3-9A0B-EAA27B2692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832582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95C58AD-2770-49D7-9587-DDCE16CF1F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326157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44202D1-42DD-4725-ACB0-AFD192E330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465057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521"/>
            <a:ext cx="8229601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D5BE1BE-00E5-4609-8AB5-1203155397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823151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1" y="1122363"/>
            <a:ext cx="6858000" cy="2387599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1" y="3602037"/>
            <a:ext cx="6858000" cy="1655763"/>
          </a:xfrm>
        </p:spPr>
        <p:txBody>
          <a:bodyPr/>
          <a:lstStyle>
            <a:lvl1pPr marL="0" indent="0" algn="ctr">
              <a:buNone/>
              <a:defRPr sz="2300"/>
            </a:lvl1pPr>
            <a:lvl2pPr marL="450098" indent="0" algn="ctr">
              <a:buNone/>
              <a:defRPr sz="2000"/>
            </a:lvl2pPr>
            <a:lvl3pPr marL="900265" indent="0" algn="ctr">
              <a:buNone/>
              <a:defRPr sz="1800"/>
            </a:lvl3pPr>
            <a:lvl4pPr marL="1350419" indent="0" algn="ctr">
              <a:buNone/>
              <a:defRPr sz="1600"/>
            </a:lvl4pPr>
            <a:lvl5pPr marL="1800573" indent="0" algn="ctr">
              <a:buNone/>
              <a:defRPr sz="1600"/>
            </a:lvl5pPr>
            <a:lvl6pPr marL="2250727" indent="0" algn="ctr">
              <a:buNone/>
              <a:defRPr sz="1600"/>
            </a:lvl6pPr>
            <a:lvl7pPr marL="2700862" indent="0" algn="ctr">
              <a:buNone/>
              <a:defRPr sz="1600"/>
            </a:lvl7pPr>
            <a:lvl8pPr marL="3151026" indent="0" algn="ctr">
              <a:buNone/>
              <a:defRPr sz="1600"/>
            </a:lvl8pPr>
            <a:lvl9pPr marL="360118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7FC0758D-0965-4522-9497-A2DA5D11CF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506371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B0319F1A-A40D-4C90-8144-36ECF9F743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570134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8"/>
          </a:xfrm>
        </p:spPr>
        <p:txBody>
          <a:bodyPr/>
          <a:lstStyle>
            <a:lvl1pPr marL="0" indent="0">
              <a:buNone/>
              <a:defRPr sz="2300"/>
            </a:lvl1pPr>
            <a:lvl2pPr marL="450098" indent="0">
              <a:buNone/>
              <a:defRPr sz="2000"/>
            </a:lvl2pPr>
            <a:lvl3pPr marL="900265" indent="0">
              <a:buNone/>
              <a:defRPr sz="1800"/>
            </a:lvl3pPr>
            <a:lvl4pPr marL="1350419" indent="0">
              <a:buNone/>
              <a:defRPr sz="1600"/>
            </a:lvl4pPr>
            <a:lvl5pPr marL="1800573" indent="0">
              <a:buNone/>
              <a:defRPr sz="1600"/>
            </a:lvl5pPr>
            <a:lvl6pPr marL="2250727" indent="0">
              <a:buNone/>
              <a:defRPr sz="1600"/>
            </a:lvl6pPr>
            <a:lvl7pPr marL="2700862" indent="0">
              <a:buNone/>
              <a:defRPr sz="1600"/>
            </a:lvl7pPr>
            <a:lvl8pPr marL="3151026" indent="0">
              <a:buNone/>
              <a:defRPr sz="1600"/>
            </a:lvl8pPr>
            <a:lvl9pPr marL="360118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79266665-978C-4098-B1EA-B2E4B6C74A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594731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4" y="1600498"/>
            <a:ext cx="4038599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498"/>
            <a:ext cx="4038599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2138FC78-CFFE-41BF-AEE7-D2F027DD24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6795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9F0AABAF-4DDC-4560-AD44-EB472A3169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851590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6"/>
            <a:ext cx="7886700" cy="1325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6" cy="82391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0098" indent="0">
              <a:buNone/>
              <a:defRPr sz="2000" b="1"/>
            </a:lvl2pPr>
            <a:lvl3pPr marL="900265" indent="0">
              <a:buNone/>
              <a:defRPr sz="1800" b="1"/>
            </a:lvl3pPr>
            <a:lvl4pPr marL="1350419" indent="0">
              <a:buNone/>
              <a:defRPr sz="1600" b="1"/>
            </a:lvl4pPr>
            <a:lvl5pPr marL="1800573" indent="0">
              <a:buNone/>
              <a:defRPr sz="1600" b="1"/>
            </a:lvl5pPr>
            <a:lvl6pPr marL="2250727" indent="0">
              <a:buNone/>
              <a:defRPr sz="1600" b="1"/>
            </a:lvl6pPr>
            <a:lvl7pPr marL="2700862" indent="0">
              <a:buNone/>
              <a:defRPr sz="1600" b="1"/>
            </a:lvl7pPr>
            <a:lvl8pPr marL="3151026" indent="0">
              <a:buNone/>
              <a:defRPr sz="1600" b="1"/>
            </a:lvl8pPr>
            <a:lvl9pPr marL="360118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0098" indent="0">
              <a:buNone/>
              <a:defRPr sz="2000" b="1"/>
            </a:lvl2pPr>
            <a:lvl3pPr marL="900265" indent="0">
              <a:buNone/>
              <a:defRPr sz="1800" b="1"/>
            </a:lvl3pPr>
            <a:lvl4pPr marL="1350419" indent="0">
              <a:buNone/>
              <a:defRPr sz="1600" b="1"/>
            </a:lvl4pPr>
            <a:lvl5pPr marL="1800573" indent="0">
              <a:buNone/>
              <a:defRPr sz="1600" b="1"/>
            </a:lvl5pPr>
            <a:lvl6pPr marL="2250727" indent="0">
              <a:buNone/>
              <a:defRPr sz="1600" b="1"/>
            </a:lvl6pPr>
            <a:lvl7pPr marL="2700862" indent="0">
              <a:buNone/>
              <a:defRPr sz="1600" b="1"/>
            </a:lvl7pPr>
            <a:lvl8pPr marL="3151026" indent="0">
              <a:buNone/>
              <a:defRPr sz="1600" b="1"/>
            </a:lvl8pPr>
            <a:lvl9pPr marL="360118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2C4E7CB-287E-492A-9E89-3133748E20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987240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1DFF88A4-4D65-4125-8A1E-1B04E6FB21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891066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737676D9-C2FB-4F93-B689-6AEFD21860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016650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497" y="457199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91" y="987427"/>
            <a:ext cx="4629149" cy="487362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497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0098" indent="0">
              <a:buNone/>
              <a:defRPr sz="1400"/>
            </a:lvl2pPr>
            <a:lvl3pPr marL="900265" indent="0">
              <a:buNone/>
              <a:defRPr sz="1200"/>
            </a:lvl3pPr>
            <a:lvl4pPr marL="1350419" indent="0">
              <a:buNone/>
              <a:defRPr sz="1000"/>
            </a:lvl4pPr>
            <a:lvl5pPr marL="1800573" indent="0">
              <a:buNone/>
              <a:defRPr sz="1000"/>
            </a:lvl5pPr>
            <a:lvl6pPr marL="2250727" indent="0">
              <a:buNone/>
              <a:defRPr sz="1000"/>
            </a:lvl6pPr>
            <a:lvl7pPr marL="2700862" indent="0">
              <a:buNone/>
              <a:defRPr sz="1000"/>
            </a:lvl7pPr>
            <a:lvl8pPr marL="3151026" indent="0">
              <a:buNone/>
              <a:defRPr sz="1000"/>
            </a:lvl8pPr>
            <a:lvl9pPr marL="360118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F8F8FC01-1AA9-4494-AB56-99B7783C36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927350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497" y="457199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91" y="987427"/>
            <a:ext cx="4629149" cy="4873626"/>
          </a:xfrm>
        </p:spPr>
        <p:txBody>
          <a:bodyPr/>
          <a:lstStyle>
            <a:lvl1pPr marL="0" indent="0">
              <a:buNone/>
              <a:defRPr sz="3200"/>
            </a:lvl1pPr>
            <a:lvl2pPr marL="450098" indent="0">
              <a:buNone/>
              <a:defRPr sz="2800"/>
            </a:lvl2pPr>
            <a:lvl3pPr marL="900265" indent="0">
              <a:buNone/>
              <a:defRPr sz="2300"/>
            </a:lvl3pPr>
            <a:lvl4pPr marL="1350419" indent="0">
              <a:buNone/>
              <a:defRPr sz="2000"/>
            </a:lvl4pPr>
            <a:lvl5pPr marL="1800573" indent="0">
              <a:buNone/>
              <a:defRPr sz="2000"/>
            </a:lvl5pPr>
            <a:lvl6pPr marL="2250727" indent="0">
              <a:buNone/>
              <a:defRPr sz="2000"/>
            </a:lvl6pPr>
            <a:lvl7pPr marL="2700862" indent="0">
              <a:buNone/>
              <a:defRPr sz="2000"/>
            </a:lvl7pPr>
            <a:lvl8pPr marL="3151026" indent="0">
              <a:buNone/>
              <a:defRPr sz="2000"/>
            </a:lvl8pPr>
            <a:lvl9pPr marL="360118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497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0098" indent="0">
              <a:buNone/>
              <a:defRPr sz="1400"/>
            </a:lvl2pPr>
            <a:lvl3pPr marL="900265" indent="0">
              <a:buNone/>
              <a:defRPr sz="1200"/>
            </a:lvl3pPr>
            <a:lvl4pPr marL="1350419" indent="0">
              <a:buNone/>
              <a:defRPr sz="1000"/>
            </a:lvl4pPr>
            <a:lvl5pPr marL="1800573" indent="0">
              <a:buNone/>
              <a:defRPr sz="1000"/>
            </a:lvl5pPr>
            <a:lvl6pPr marL="2250727" indent="0">
              <a:buNone/>
              <a:defRPr sz="1000"/>
            </a:lvl6pPr>
            <a:lvl7pPr marL="2700862" indent="0">
              <a:buNone/>
              <a:defRPr sz="1000"/>
            </a:lvl7pPr>
            <a:lvl8pPr marL="3151026" indent="0">
              <a:buNone/>
              <a:defRPr sz="1000"/>
            </a:lvl8pPr>
            <a:lvl9pPr marL="360118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75EDCBA-8F1D-457E-B34E-76254ED459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339847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1229AEB-991E-4E72-B8B7-0212CAEAFF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425577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B095C2FC-AE46-499F-9D47-1AD030D51E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438292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498"/>
            <a:ext cx="8229601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5E8DE97-ACF6-45D8-8FEF-D3A7C2D524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719063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1" y="1122363"/>
            <a:ext cx="6858000" cy="2387599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1" y="3602037"/>
            <a:ext cx="6858000" cy="1655763"/>
          </a:xfrm>
        </p:spPr>
        <p:txBody>
          <a:bodyPr/>
          <a:lstStyle>
            <a:lvl1pPr marL="0" indent="0" algn="ctr">
              <a:buNone/>
              <a:defRPr sz="2300"/>
            </a:lvl1pPr>
            <a:lvl2pPr marL="450735" indent="0" algn="ctr">
              <a:buNone/>
              <a:defRPr sz="2000"/>
            </a:lvl2pPr>
            <a:lvl3pPr marL="901522" indent="0" algn="ctr">
              <a:buNone/>
              <a:defRPr sz="1800"/>
            </a:lvl3pPr>
            <a:lvl4pPr marL="1352306" indent="0" algn="ctr">
              <a:buNone/>
              <a:defRPr sz="1600"/>
            </a:lvl4pPr>
            <a:lvl5pPr marL="1803087" indent="0" algn="ctr">
              <a:buNone/>
              <a:defRPr sz="1600"/>
            </a:lvl5pPr>
            <a:lvl6pPr marL="2253863" indent="0" algn="ctr">
              <a:buNone/>
              <a:defRPr sz="1600"/>
            </a:lvl6pPr>
            <a:lvl7pPr marL="2704631" indent="0" algn="ctr">
              <a:buNone/>
              <a:defRPr sz="1600"/>
            </a:lvl7pPr>
            <a:lvl8pPr marL="3155418" indent="0" algn="ctr">
              <a:buNone/>
              <a:defRPr sz="1600"/>
            </a:lvl8pPr>
            <a:lvl9pPr marL="360620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30DE3DE6-5401-4191-9313-C11599211C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623006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14515E9-2692-4F06-A08D-7711333C73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937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610"/>
            <a:ext cx="8229601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7D1A7C9C-4B64-46DE-9FB9-6EA1C9BA60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542006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8"/>
          </a:xfrm>
        </p:spPr>
        <p:txBody>
          <a:bodyPr/>
          <a:lstStyle>
            <a:lvl1pPr marL="0" indent="0">
              <a:buNone/>
              <a:defRPr sz="2300"/>
            </a:lvl1pPr>
            <a:lvl2pPr marL="450735" indent="0">
              <a:buNone/>
              <a:defRPr sz="2000"/>
            </a:lvl2pPr>
            <a:lvl3pPr marL="901522" indent="0">
              <a:buNone/>
              <a:defRPr sz="1800"/>
            </a:lvl3pPr>
            <a:lvl4pPr marL="1352306" indent="0">
              <a:buNone/>
              <a:defRPr sz="1600"/>
            </a:lvl4pPr>
            <a:lvl5pPr marL="1803087" indent="0">
              <a:buNone/>
              <a:defRPr sz="1600"/>
            </a:lvl5pPr>
            <a:lvl6pPr marL="2253863" indent="0">
              <a:buNone/>
              <a:defRPr sz="1600"/>
            </a:lvl6pPr>
            <a:lvl7pPr marL="2704631" indent="0">
              <a:buNone/>
              <a:defRPr sz="1600"/>
            </a:lvl7pPr>
            <a:lvl8pPr marL="3155418" indent="0">
              <a:buNone/>
              <a:defRPr sz="1600"/>
            </a:lvl8pPr>
            <a:lvl9pPr marL="3606203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2CB962E6-1017-4A01-97BA-49CFB7E7F8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386625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4" y="1600471"/>
            <a:ext cx="4038599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471"/>
            <a:ext cx="4038599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5732701A-6027-4116-9C33-DFA06B5B9E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58741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6"/>
            <a:ext cx="7886700" cy="1325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6" cy="82391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0735" indent="0">
              <a:buNone/>
              <a:defRPr sz="2000" b="1"/>
            </a:lvl2pPr>
            <a:lvl3pPr marL="901522" indent="0">
              <a:buNone/>
              <a:defRPr sz="1800" b="1"/>
            </a:lvl3pPr>
            <a:lvl4pPr marL="1352306" indent="0">
              <a:buNone/>
              <a:defRPr sz="1600" b="1"/>
            </a:lvl4pPr>
            <a:lvl5pPr marL="1803087" indent="0">
              <a:buNone/>
              <a:defRPr sz="1600" b="1"/>
            </a:lvl5pPr>
            <a:lvl6pPr marL="2253863" indent="0">
              <a:buNone/>
              <a:defRPr sz="1600" b="1"/>
            </a:lvl6pPr>
            <a:lvl7pPr marL="2704631" indent="0">
              <a:buNone/>
              <a:defRPr sz="1600" b="1"/>
            </a:lvl7pPr>
            <a:lvl8pPr marL="3155418" indent="0">
              <a:buNone/>
              <a:defRPr sz="1600" b="1"/>
            </a:lvl8pPr>
            <a:lvl9pPr marL="3606203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0735" indent="0">
              <a:buNone/>
              <a:defRPr sz="2000" b="1"/>
            </a:lvl2pPr>
            <a:lvl3pPr marL="901522" indent="0">
              <a:buNone/>
              <a:defRPr sz="1800" b="1"/>
            </a:lvl3pPr>
            <a:lvl4pPr marL="1352306" indent="0">
              <a:buNone/>
              <a:defRPr sz="1600" b="1"/>
            </a:lvl4pPr>
            <a:lvl5pPr marL="1803087" indent="0">
              <a:buNone/>
              <a:defRPr sz="1600" b="1"/>
            </a:lvl5pPr>
            <a:lvl6pPr marL="2253863" indent="0">
              <a:buNone/>
              <a:defRPr sz="1600" b="1"/>
            </a:lvl6pPr>
            <a:lvl7pPr marL="2704631" indent="0">
              <a:buNone/>
              <a:defRPr sz="1600" b="1"/>
            </a:lvl7pPr>
            <a:lvl8pPr marL="3155418" indent="0">
              <a:buNone/>
              <a:defRPr sz="1600" b="1"/>
            </a:lvl8pPr>
            <a:lvl9pPr marL="3606203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DBDD863A-7893-4219-9190-E227A08A34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671073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FF94C98C-E215-46B3-AE59-D42A10AFDA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362989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74C61210-C154-4899-ACAE-806807D417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18795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474" y="457199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91" y="987427"/>
            <a:ext cx="4629149" cy="487362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474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0735" indent="0">
              <a:buNone/>
              <a:defRPr sz="1400"/>
            </a:lvl2pPr>
            <a:lvl3pPr marL="901522" indent="0">
              <a:buNone/>
              <a:defRPr sz="1200"/>
            </a:lvl3pPr>
            <a:lvl4pPr marL="1352306" indent="0">
              <a:buNone/>
              <a:defRPr sz="1000"/>
            </a:lvl4pPr>
            <a:lvl5pPr marL="1803087" indent="0">
              <a:buNone/>
              <a:defRPr sz="1000"/>
            </a:lvl5pPr>
            <a:lvl6pPr marL="2253863" indent="0">
              <a:buNone/>
              <a:defRPr sz="1000"/>
            </a:lvl6pPr>
            <a:lvl7pPr marL="2704631" indent="0">
              <a:buNone/>
              <a:defRPr sz="1000"/>
            </a:lvl7pPr>
            <a:lvl8pPr marL="3155418" indent="0">
              <a:buNone/>
              <a:defRPr sz="1000"/>
            </a:lvl8pPr>
            <a:lvl9pPr marL="36062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04813C84-B669-4DAA-BF7F-10D0A1CFE3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539109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474" y="457199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91" y="987427"/>
            <a:ext cx="4629149" cy="4873626"/>
          </a:xfrm>
        </p:spPr>
        <p:txBody>
          <a:bodyPr/>
          <a:lstStyle>
            <a:lvl1pPr marL="0" indent="0">
              <a:buNone/>
              <a:defRPr sz="3200"/>
            </a:lvl1pPr>
            <a:lvl2pPr marL="450735" indent="0">
              <a:buNone/>
              <a:defRPr sz="2800"/>
            </a:lvl2pPr>
            <a:lvl3pPr marL="901522" indent="0">
              <a:buNone/>
              <a:defRPr sz="2300"/>
            </a:lvl3pPr>
            <a:lvl4pPr marL="1352306" indent="0">
              <a:buNone/>
              <a:defRPr sz="2000"/>
            </a:lvl4pPr>
            <a:lvl5pPr marL="1803087" indent="0">
              <a:buNone/>
              <a:defRPr sz="2000"/>
            </a:lvl5pPr>
            <a:lvl6pPr marL="2253863" indent="0">
              <a:buNone/>
              <a:defRPr sz="2000"/>
            </a:lvl6pPr>
            <a:lvl7pPr marL="2704631" indent="0">
              <a:buNone/>
              <a:defRPr sz="2000"/>
            </a:lvl7pPr>
            <a:lvl8pPr marL="3155418" indent="0">
              <a:buNone/>
              <a:defRPr sz="2000"/>
            </a:lvl8pPr>
            <a:lvl9pPr marL="3606203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474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0735" indent="0">
              <a:buNone/>
              <a:defRPr sz="1400"/>
            </a:lvl2pPr>
            <a:lvl3pPr marL="901522" indent="0">
              <a:buNone/>
              <a:defRPr sz="1200"/>
            </a:lvl3pPr>
            <a:lvl4pPr marL="1352306" indent="0">
              <a:buNone/>
              <a:defRPr sz="1000"/>
            </a:lvl4pPr>
            <a:lvl5pPr marL="1803087" indent="0">
              <a:buNone/>
              <a:defRPr sz="1000"/>
            </a:lvl5pPr>
            <a:lvl6pPr marL="2253863" indent="0">
              <a:buNone/>
              <a:defRPr sz="1000"/>
            </a:lvl6pPr>
            <a:lvl7pPr marL="2704631" indent="0">
              <a:buNone/>
              <a:defRPr sz="1000"/>
            </a:lvl7pPr>
            <a:lvl8pPr marL="3155418" indent="0">
              <a:buNone/>
              <a:defRPr sz="1000"/>
            </a:lvl8pPr>
            <a:lvl9pPr marL="36062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DA94B655-1519-4268-88D5-3DF8494ED8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153535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CFFBAAD9-ADFE-48EE-826D-485FD2202D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90615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DAC57F9D-082D-4FC7-8895-87FCABAD40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972311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471"/>
            <a:ext cx="8229601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086E46D1-FA45-48C1-B5B7-58D7F562AE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06067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1" y="1122363"/>
            <a:ext cx="6858000" cy="2387599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1" y="3602037"/>
            <a:ext cx="6858000" cy="1655763"/>
          </a:xfrm>
        </p:spPr>
        <p:txBody>
          <a:bodyPr/>
          <a:lstStyle>
            <a:lvl1pPr marL="0" indent="0" algn="ctr">
              <a:buNone/>
              <a:defRPr sz="2300"/>
            </a:lvl1pPr>
            <a:lvl2pPr marL="447520" indent="0" algn="ctr">
              <a:buNone/>
              <a:defRPr sz="2000"/>
            </a:lvl2pPr>
            <a:lvl3pPr marL="895190" indent="0" algn="ctr">
              <a:buNone/>
              <a:defRPr sz="1800"/>
            </a:lvl3pPr>
            <a:lvl4pPr marL="1342815" indent="0" algn="ctr">
              <a:buNone/>
              <a:defRPr sz="1600"/>
            </a:lvl4pPr>
            <a:lvl5pPr marL="1790438" indent="0" algn="ctr">
              <a:buNone/>
              <a:defRPr sz="1600"/>
            </a:lvl5pPr>
            <a:lvl6pPr marL="2238052" indent="0" algn="ctr">
              <a:buNone/>
              <a:defRPr sz="1600"/>
            </a:lvl6pPr>
            <a:lvl7pPr marL="2685655" indent="0" algn="ctr">
              <a:buNone/>
              <a:defRPr sz="1600"/>
            </a:lvl7pPr>
            <a:lvl8pPr marL="3133294" indent="0" algn="ctr">
              <a:buNone/>
              <a:defRPr sz="1600"/>
            </a:lvl8pPr>
            <a:lvl9pPr marL="3580915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D30C851-CB3E-4E25-9B0D-85423A72CB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54975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1" y="1122363"/>
            <a:ext cx="6858000" cy="2387599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1" y="3602037"/>
            <a:ext cx="6858000" cy="1655763"/>
          </a:xfrm>
        </p:spPr>
        <p:txBody>
          <a:bodyPr/>
          <a:lstStyle>
            <a:lvl1pPr marL="0" indent="0" algn="ctr">
              <a:buNone/>
              <a:defRPr sz="2300"/>
            </a:lvl1pPr>
            <a:lvl2pPr marL="451404" indent="0" algn="ctr">
              <a:buNone/>
              <a:defRPr sz="2000"/>
            </a:lvl2pPr>
            <a:lvl3pPr marL="902842" indent="0" algn="ctr">
              <a:buNone/>
              <a:defRPr sz="1800"/>
            </a:lvl3pPr>
            <a:lvl4pPr marL="1354290" indent="0" algn="ctr">
              <a:buNone/>
              <a:defRPr sz="1600"/>
            </a:lvl4pPr>
            <a:lvl5pPr marL="1805727" indent="0" algn="ctr">
              <a:buNone/>
              <a:defRPr sz="1600"/>
            </a:lvl5pPr>
            <a:lvl6pPr marL="2257166" indent="0" algn="ctr">
              <a:buNone/>
              <a:defRPr sz="1600"/>
            </a:lvl6pPr>
            <a:lvl7pPr marL="2708592" indent="0" algn="ctr">
              <a:buNone/>
              <a:defRPr sz="1600"/>
            </a:lvl7pPr>
            <a:lvl8pPr marL="3160040" indent="0" algn="ctr">
              <a:buNone/>
              <a:defRPr sz="1600"/>
            </a:lvl8pPr>
            <a:lvl9pPr marL="3611486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DC726A9-D579-4AB4-B5E9-6D281568F7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794203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5D1B49A-CAC2-4FDE-9607-9322661B75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526859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8"/>
          </a:xfrm>
        </p:spPr>
        <p:txBody>
          <a:bodyPr/>
          <a:lstStyle>
            <a:lvl1pPr marL="0" indent="0">
              <a:buNone/>
              <a:defRPr sz="2300"/>
            </a:lvl1pPr>
            <a:lvl2pPr marL="451404" indent="0">
              <a:buNone/>
              <a:defRPr sz="2000"/>
            </a:lvl2pPr>
            <a:lvl3pPr marL="902842" indent="0">
              <a:buNone/>
              <a:defRPr sz="1800"/>
            </a:lvl3pPr>
            <a:lvl4pPr marL="1354290" indent="0">
              <a:buNone/>
              <a:defRPr sz="1600"/>
            </a:lvl4pPr>
            <a:lvl5pPr marL="1805727" indent="0">
              <a:buNone/>
              <a:defRPr sz="1600"/>
            </a:lvl5pPr>
            <a:lvl6pPr marL="2257166" indent="0">
              <a:buNone/>
              <a:defRPr sz="1600"/>
            </a:lvl6pPr>
            <a:lvl7pPr marL="2708592" indent="0">
              <a:buNone/>
              <a:defRPr sz="1600"/>
            </a:lvl7pPr>
            <a:lvl8pPr marL="3160040" indent="0">
              <a:buNone/>
              <a:defRPr sz="1600"/>
            </a:lvl8pPr>
            <a:lvl9pPr marL="3611486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2A396489-0651-4F3C-8050-F075C59137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748471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4" y="1600443"/>
            <a:ext cx="4038599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443"/>
            <a:ext cx="4038599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1AB5C90B-093F-433A-A68B-AC4379B2E1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412505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6"/>
            <a:ext cx="7886700" cy="1325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6" cy="82391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1404" indent="0">
              <a:buNone/>
              <a:defRPr sz="2000" b="1"/>
            </a:lvl2pPr>
            <a:lvl3pPr marL="902842" indent="0">
              <a:buNone/>
              <a:defRPr sz="1800" b="1"/>
            </a:lvl3pPr>
            <a:lvl4pPr marL="1354290" indent="0">
              <a:buNone/>
              <a:defRPr sz="1600" b="1"/>
            </a:lvl4pPr>
            <a:lvl5pPr marL="1805727" indent="0">
              <a:buNone/>
              <a:defRPr sz="1600" b="1"/>
            </a:lvl5pPr>
            <a:lvl6pPr marL="2257166" indent="0">
              <a:buNone/>
              <a:defRPr sz="1600" b="1"/>
            </a:lvl6pPr>
            <a:lvl7pPr marL="2708592" indent="0">
              <a:buNone/>
              <a:defRPr sz="1600" b="1"/>
            </a:lvl7pPr>
            <a:lvl8pPr marL="3160040" indent="0">
              <a:buNone/>
              <a:defRPr sz="1600" b="1"/>
            </a:lvl8pPr>
            <a:lvl9pPr marL="361148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1404" indent="0">
              <a:buNone/>
              <a:defRPr sz="2000" b="1"/>
            </a:lvl2pPr>
            <a:lvl3pPr marL="902842" indent="0">
              <a:buNone/>
              <a:defRPr sz="1800" b="1"/>
            </a:lvl3pPr>
            <a:lvl4pPr marL="1354290" indent="0">
              <a:buNone/>
              <a:defRPr sz="1600" b="1"/>
            </a:lvl4pPr>
            <a:lvl5pPr marL="1805727" indent="0">
              <a:buNone/>
              <a:defRPr sz="1600" b="1"/>
            </a:lvl5pPr>
            <a:lvl6pPr marL="2257166" indent="0">
              <a:buNone/>
              <a:defRPr sz="1600" b="1"/>
            </a:lvl6pPr>
            <a:lvl7pPr marL="2708592" indent="0">
              <a:buNone/>
              <a:defRPr sz="1600" b="1"/>
            </a:lvl7pPr>
            <a:lvl8pPr marL="3160040" indent="0">
              <a:buNone/>
              <a:defRPr sz="1600" b="1"/>
            </a:lvl8pPr>
            <a:lvl9pPr marL="361148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3344E882-6907-452C-A6CF-CCBA3CEABC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126621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12765023-CF3C-4D9F-B74D-B8A5A27901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16977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AF3BBC57-ED5B-40D1-B59D-E0EB7B4693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910774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449" y="457199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91" y="987427"/>
            <a:ext cx="4629149" cy="487362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44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1404" indent="0">
              <a:buNone/>
              <a:defRPr sz="1400"/>
            </a:lvl2pPr>
            <a:lvl3pPr marL="902842" indent="0">
              <a:buNone/>
              <a:defRPr sz="1200"/>
            </a:lvl3pPr>
            <a:lvl4pPr marL="1354290" indent="0">
              <a:buNone/>
              <a:defRPr sz="1000"/>
            </a:lvl4pPr>
            <a:lvl5pPr marL="1805727" indent="0">
              <a:buNone/>
              <a:defRPr sz="1000"/>
            </a:lvl5pPr>
            <a:lvl6pPr marL="2257166" indent="0">
              <a:buNone/>
              <a:defRPr sz="1000"/>
            </a:lvl6pPr>
            <a:lvl7pPr marL="2708592" indent="0">
              <a:buNone/>
              <a:defRPr sz="1000"/>
            </a:lvl7pPr>
            <a:lvl8pPr marL="3160040" indent="0">
              <a:buNone/>
              <a:defRPr sz="1000"/>
            </a:lvl8pPr>
            <a:lvl9pPr marL="3611486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5C0E4E58-41C4-40DE-A1EE-B2498C63F3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506862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449" y="457199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91" y="987427"/>
            <a:ext cx="4629149" cy="4873626"/>
          </a:xfrm>
        </p:spPr>
        <p:txBody>
          <a:bodyPr/>
          <a:lstStyle>
            <a:lvl1pPr marL="0" indent="0">
              <a:buNone/>
              <a:defRPr sz="3200"/>
            </a:lvl1pPr>
            <a:lvl2pPr marL="451404" indent="0">
              <a:buNone/>
              <a:defRPr sz="2800"/>
            </a:lvl2pPr>
            <a:lvl3pPr marL="902842" indent="0">
              <a:buNone/>
              <a:defRPr sz="2300"/>
            </a:lvl3pPr>
            <a:lvl4pPr marL="1354290" indent="0">
              <a:buNone/>
              <a:defRPr sz="2000"/>
            </a:lvl4pPr>
            <a:lvl5pPr marL="1805727" indent="0">
              <a:buNone/>
              <a:defRPr sz="2000"/>
            </a:lvl5pPr>
            <a:lvl6pPr marL="2257166" indent="0">
              <a:buNone/>
              <a:defRPr sz="2000"/>
            </a:lvl6pPr>
            <a:lvl7pPr marL="2708592" indent="0">
              <a:buNone/>
              <a:defRPr sz="2000"/>
            </a:lvl7pPr>
            <a:lvl8pPr marL="3160040" indent="0">
              <a:buNone/>
              <a:defRPr sz="2000"/>
            </a:lvl8pPr>
            <a:lvl9pPr marL="3611486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44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1404" indent="0">
              <a:buNone/>
              <a:defRPr sz="1400"/>
            </a:lvl2pPr>
            <a:lvl3pPr marL="902842" indent="0">
              <a:buNone/>
              <a:defRPr sz="1200"/>
            </a:lvl3pPr>
            <a:lvl4pPr marL="1354290" indent="0">
              <a:buNone/>
              <a:defRPr sz="1000"/>
            </a:lvl4pPr>
            <a:lvl5pPr marL="1805727" indent="0">
              <a:buNone/>
              <a:defRPr sz="1000"/>
            </a:lvl5pPr>
            <a:lvl6pPr marL="2257166" indent="0">
              <a:buNone/>
              <a:defRPr sz="1000"/>
            </a:lvl6pPr>
            <a:lvl7pPr marL="2708592" indent="0">
              <a:buNone/>
              <a:defRPr sz="1000"/>
            </a:lvl7pPr>
            <a:lvl8pPr marL="3160040" indent="0">
              <a:buNone/>
              <a:defRPr sz="1000"/>
            </a:lvl8pPr>
            <a:lvl9pPr marL="3611486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B34FFB3B-629B-4CFB-8167-6DECDA6791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425826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3749A53F-7A66-486C-9EC8-8B5229CBCE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79015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E7C05BE-C8F8-465A-9715-66B83BC08C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41264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D50B07-D637-4275-9914-673D773501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372372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443"/>
            <a:ext cx="8229601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2D261398-ED07-47E2-A6A2-0EF9785DF8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449665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6910" y="2130104"/>
            <a:ext cx="7770739" cy="14710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416" y="3886058"/>
            <a:ext cx="6401169" cy="1751702"/>
          </a:xfrm>
        </p:spPr>
        <p:txBody>
          <a:bodyPr/>
          <a:lstStyle>
            <a:lvl1pPr marL="0" indent="0" algn="ctr">
              <a:buNone/>
              <a:defRPr/>
            </a:lvl1pPr>
            <a:lvl2pPr marL="554023" indent="0" algn="ctr">
              <a:buNone/>
              <a:defRPr/>
            </a:lvl2pPr>
            <a:lvl3pPr marL="1108020" indent="0" algn="ctr">
              <a:buNone/>
              <a:defRPr/>
            </a:lvl3pPr>
            <a:lvl4pPr marL="1662042" indent="0" algn="ctr">
              <a:buNone/>
              <a:defRPr/>
            </a:lvl4pPr>
            <a:lvl5pPr marL="2216085" indent="0" algn="ctr">
              <a:buNone/>
              <a:defRPr/>
            </a:lvl5pPr>
            <a:lvl6pPr marL="2770067" indent="0" algn="ctr">
              <a:buNone/>
              <a:defRPr/>
            </a:lvl6pPr>
            <a:lvl7pPr marL="3324103" indent="0" algn="ctr">
              <a:buNone/>
              <a:defRPr/>
            </a:lvl7pPr>
            <a:lvl8pPr marL="3878114" indent="0" algn="ctr">
              <a:buNone/>
              <a:defRPr/>
            </a:lvl8pPr>
            <a:lvl9pPr marL="443212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5DB02-0519-4B44-92FD-3A55A9A35A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458464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D14D7-79A7-49A6-B444-103D4878C7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703603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701" y="4407215"/>
            <a:ext cx="7772584" cy="1362671"/>
          </a:xfrm>
        </p:spPr>
        <p:txBody>
          <a:bodyPr anchor="t"/>
          <a:lstStyle>
            <a:lvl1pPr algn="l">
              <a:defRPr sz="49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701" y="2906044"/>
            <a:ext cx="7772584" cy="1500852"/>
          </a:xfrm>
        </p:spPr>
        <p:txBody>
          <a:bodyPr anchor="b"/>
          <a:lstStyle>
            <a:lvl1pPr marL="0" indent="0">
              <a:buNone/>
              <a:defRPr sz="2500"/>
            </a:lvl1pPr>
            <a:lvl2pPr marL="554023" indent="0">
              <a:buNone/>
              <a:defRPr sz="2200"/>
            </a:lvl2pPr>
            <a:lvl3pPr marL="1108020" indent="0">
              <a:buNone/>
              <a:defRPr sz="2000"/>
            </a:lvl3pPr>
            <a:lvl4pPr marL="1662042" indent="0">
              <a:buNone/>
              <a:defRPr sz="1700"/>
            </a:lvl4pPr>
            <a:lvl5pPr marL="2216085" indent="0">
              <a:buNone/>
              <a:defRPr sz="1700"/>
            </a:lvl5pPr>
            <a:lvl6pPr marL="2770067" indent="0">
              <a:buNone/>
              <a:defRPr sz="1700"/>
            </a:lvl6pPr>
            <a:lvl7pPr marL="3324103" indent="0">
              <a:buNone/>
              <a:defRPr sz="1700"/>
            </a:lvl7pPr>
            <a:lvl8pPr marL="3878114" indent="0">
              <a:buNone/>
              <a:defRPr sz="1700"/>
            </a:lvl8pPr>
            <a:lvl9pPr marL="4432124" indent="0">
              <a:buNone/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AC15B-0452-4711-AA11-5A1393C073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917184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755" y="1601090"/>
            <a:ext cx="4025649" cy="4525939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0601" y="1601090"/>
            <a:ext cx="4025648" cy="4525939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E631C-8AB0-496D-B5E6-ABB73E6C11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374762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033" y="274558"/>
            <a:ext cx="8228493" cy="114370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754" y="1534866"/>
            <a:ext cx="4040416" cy="63988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54023" indent="0">
              <a:buNone/>
              <a:defRPr sz="2500" b="1"/>
            </a:lvl2pPr>
            <a:lvl3pPr marL="1108020" indent="0">
              <a:buNone/>
              <a:defRPr sz="2200" b="1"/>
            </a:lvl3pPr>
            <a:lvl4pPr marL="1662042" indent="0">
              <a:buNone/>
              <a:defRPr sz="2000" b="1"/>
            </a:lvl4pPr>
            <a:lvl5pPr marL="2216085" indent="0">
              <a:buNone/>
              <a:defRPr sz="2000" b="1"/>
            </a:lvl5pPr>
            <a:lvl6pPr marL="2770067" indent="0">
              <a:buNone/>
              <a:defRPr sz="2000" b="1"/>
            </a:lvl6pPr>
            <a:lvl7pPr marL="3324103" indent="0">
              <a:buNone/>
              <a:defRPr sz="2000" b="1"/>
            </a:lvl7pPr>
            <a:lvl8pPr marL="3878114" indent="0">
              <a:buNone/>
              <a:defRPr sz="2000" b="1"/>
            </a:lvl8pPr>
            <a:lvl9pPr marL="443212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754" y="2174749"/>
            <a:ext cx="4040416" cy="3951959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836" y="1534866"/>
            <a:ext cx="4040414" cy="63988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54023" indent="0">
              <a:buNone/>
              <a:defRPr sz="2500" b="1"/>
            </a:lvl2pPr>
            <a:lvl3pPr marL="1108020" indent="0">
              <a:buNone/>
              <a:defRPr sz="2200" b="1"/>
            </a:lvl3pPr>
            <a:lvl4pPr marL="1662042" indent="0">
              <a:buNone/>
              <a:defRPr sz="2000" b="1"/>
            </a:lvl4pPr>
            <a:lvl5pPr marL="2216085" indent="0">
              <a:buNone/>
              <a:defRPr sz="2000" b="1"/>
            </a:lvl5pPr>
            <a:lvl6pPr marL="2770067" indent="0">
              <a:buNone/>
              <a:defRPr sz="2000" b="1"/>
            </a:lvl6pPr>
            <a:lvl7pPr marL="3324103" indent="0">
              <a:buNone/>
              <a:defRPr sz="2000" b="1"/>
            </a:lvl7pPr>
            <a:lvl8pPr marL="3878114" indent="0">
              <a:buNone/>
              <a:defRPr sz="2000" b="1"/>
            </a:lvl8pPr>
            <a:lvl9pPr marL="443212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836" y="2174749"/>
            <a:ext cx="4040414" cy="3951959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FAD5A-AE68-442C-B660-0E2D14FF14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448068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125396-8920-4211-9550-C52579EA36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38675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AFB19-FC9F-4B2E-A038-E66CE513F3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363730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034" y="272111"/>
            <a:ext cx="3008623" cy="1162842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79" y="272112"/>
            <a:ext cx="5110968" cy="5854598"/>
          </a:xfrm>
        </p:spPr>
        <p:txBody>
          <a:bodyPr/>
          <a:lstStyle>
            <a:lvl1pPr>
              <a:defRPr sz="39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034" y="1434951"/>
            <a:ext cx="3008623" cy="4691756"/>
          </a:xfrm>
        </p:spPr>
        <p:txBody>
          <a:bodyPr/>
          <a:lstStyle>
            <a:lvl1pPr marL="0" indent="0">
              <a:buNone/>
              <a:defRPr sz="1700"/>
            </a:lvl1pPr>
            <a:lvl2pPr marL="554023" indent="0">
              <a:buNone/>
              <a:defRPr sz="1500"/>
            </a:lvl2pPr>
            <a:lvl3pPr marL="1108020" indent="0">
              <a:buNone/>
              <a:defRPr sz="1200"/>
            </a:lvl3pPr>
            <a:lvl4pPr marL="1662042" indent="0">
              <a:buNone/>
              <a:defRPr sz="1100"/>
            </a:lvl4pPr>
            <a:lvl5pPr marL="2216085" indent="0">
              <a:buNone/>
              <a:defRPr sz="1100"/>
            </a:lvl5pPr>
            <a:lvl6pPr marL="2770067" indent="0">
              <a:buNone/>
              <a:defRPr sz="1100"/>
            </a:lvl6pPr>
            <a:lvl7pPr marL="3324103" indent="0">
              <a:buNone/>
              <a:defRPr sz="1100"/>
            </a:lvl7pPr>
            <a:lvl8pPr marL="3878114" indent="0">
              <a:buNone/>
              <a:defRPr sz="1100"/>
            </a:lvl8pPr>
            <a:lvl9pPr marL="4432124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1B3E0-80B9-4921-BD82-8859F97BDE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30880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8"/>
          </a:xfrm>
        </p:spPr>
        <p:txBody>
          <a:bodyPr/>
          <a:lstStyle>
            <a:lvl1pPr marL="0" indent="0">
              <a:buNone/>
              <a:defRPr sz="2300"/>
            </a:lvl1pPr>
            <a:lvl2pPr marL="447520" indent="0">
              <a:buNone/>
              <a:defRPr sz="2000"/>
            </a:lvl2pPr>
            <a:lvl3pPr marL="895190" indent="0">
              <a:buNone/>
              <a:defRPr sz="1800"/>
            </a:lvl3pPr>
            <a:lvl4pPr marL="1342815" indent="0">
              <a:buNone/>
              <a:defRPr sz="1600"/>
            </a:lvl4pPr>
            <a:lvl5pPr marL="1790438" indent="0">
              <a:buNone/>
              <a:defRPr sz="1600"/>
            </a:lvl5pPr>
            <a:lvl6pPr marL="2238052" indent="0">
              <a:buNone/>
              <a:defRPr sz="1600"/>
            </a:lvl6pPr>
            <a:lvl7pPr marL="2685655" indent="0">
              <a:buNone/>
              <a:defRPr sz="1600"/>
            </a:lvl7pPr>
            <a:lvl8pPr marL="3133294" indent="0">
              <a:buNone/>
              <a:defRPr sz="1600"/>
            </a:lvl8pPr>
            <a:lvl9pPr marL="3580915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16741DA3-E51F-4F6D-B380-D397548E20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348083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54" y="4800497"/>
            <a:ext cx="5485662" cy="567603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54" y="612246"/>
            <a:ext cx="5485662" cy="4115650"/>
          </a:xfrm>
        </p:spPr>
        <p:txBody>
          <a:bodyPr/>
          <a:lstStyle>
            <a:lvl1pPr marL="0" indent="0">
              <a:buNone/>
              <a:defRPr sz="3900"/>
            </a:lvl1pPr>
            <a:lvl2pPr marL="554023" indent="0">
              <a:buNone/>
              <a:defRPr sz="3500"/>
            </a:lvl2pPr>
            <a:lvl3pPr marL="1108020" indent="0">
              <a:buNone/>
              <a:defRPr sz="3000"/>
            </a:lvl3pPr>
            <a:lvl4pPr marL="1662042" indent="0">
              <a:buNone/>
              <a:defRPr sz="2500"/>
            </a:lvl4pPr>
            <a:lvl5pPr marL="2216085" indent="0">
              <a:buNone/>
              <a:defRPr sz="2500"/>
            </a:lvl5pPr>
            <a:lvl6pPr marL="2770067" indent="0">
              <a:buNone/>
              <a:defRPr sz="2500"/>
            </a:lvl6pPr>
            <a:lvl7pPr marL="3324103" indent="0">
              <a:buNone/>
              <a:defRPr sz="2500"/>
            </a:lvl7pPr>
            <a:lvl8pPr marL="3878114" indent="0">
              <a:buNone/>
              <a:defRPr sz="2500"/>
            </a:lvl8pPr>
            <a:lvl9pPr marL="4432124" indent="0">
              <a:buNone/>
              <a:defRPr sz="2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54" y="5367780"/>
            <a:ext cx="5485662" cy="803572"/>
          </a:xfrm>
        </p:spPr>
        <p:txBody>
          <a:bodyPr/>
          <a:lstStyle>
            <a:lvl1pPr marL="0" indent="0">
              <a:buNone/>
              <a:defRPr sz="1700"/>
            </a:lvl1pPr>
            <a:lvl2pPr marL="554023" indent="0">
              <a:buNone/>
              <a:defRPr sz="1500"/>
            </a:lvl2pPr>
            <a:lvl3pPr marL="1108020" indent="0">
              <a:buNone/>
              <a:defRPr sz="1200"/>
            </a:lvl3pPr>
            <a:lvl4pPr marL="1662042" indent="0">
              <a:buNone/>
              <a:defRPr sz="1100"/>
            </a:lvl4pPr>
            <a:lvl5pPr marL="2216085" indent="0">
              <a:buNone/>
              <a:defRPr sz="1100"/>
            </a:lvl5pPr>
            <a:lvl6pPr marL="2770067" indent="0">
              <a:buNone/>
              <a:defRPr sz="1100"/>
            </a:lvl6pPr>
            <a:lvl7pPr marL="3324103" indent="0">
              <a:buNone/>
              <a:defRPr sz="1100"/>
            </a:lvl7pPr>
            <a:lvl8pPr marL="3878114" indent="0">
              <a:buNone/>
              <a:defRPr sz="1100"/>
            </a:lvl8pPr>
            <a:lvl9pPr marL="4432124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23E26-0383-4AFC-A01C-CD0B89DF0A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664453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87A67-1131-46A7-A346-6A28429666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240991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049" y="272112"/>
            <a:ext cx="2056200" cy="58545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755" y="272112"/>
            <a:ext cx="5995097" cy="585459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EE50A-8B84-4D2A-AC03-CE421B2F6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158549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033" y="272431"/>
            <a:ext cx="8228493" cy="114583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755" y="1601090"/>
            <a:ext cx="4025649" cy="45259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0601" y="1601090"/>
            <a:ext cx="4025648" cy="45259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0C81E-9865-4932-A222-5C6557FBCC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709888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033" y="272431"/>
            <a:ext cx="8228493" cy="114583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8033" y="1601090"/>
            <a:ext cx="8228493" cy="4525939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1A264-6BD8-428D-AFA3-1C49A1B85F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843008"/>
      </p:ext>
    </p:extLst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8033" y="272112"/>
            <a:ext cx="8228493" cy="58545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1BB45-5BFB-425C-A4E4-0A7DD481C4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722850"/>
      </p:ext>
    </p:extLst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1" y="1122363"/>
            <a:ext cx="6858000" cy="2387599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1" y="3602037"/>
            <a:ext cx="6858000" cy="1655763"/>
          </a:xfrm>
        </p:spPr>
        <p:txBody>
          <a:bodyPr/>
          <a:lstStyle>
            <a:lvl1pPr marL="0" indent="0" algn="ctr">
              <a:buNone/>
              <a:defRPr sz="2300"/>
            </a:lvl1pPr>
            <a:lvl2pPr marL="452231" indent="0" algn="ctr">
              <a:buNone/>
              <a:defRPr sz="2000"/>
            </a:lvl2pPr>
            <a:lvl3pPr marL="904477" indent="0" algn="ctr">
              <a:buNone/>
              <a:defRPr sz="1800"/>
            </a:lvl3pPr>
            <a:lvl4pPr marL="1356752" indent="0" algn="ctr">
              <a:buNone/>
              <a:defRPr sz="1600"/>
            </a:lvl4pPr>
            <a:lvl5pPr marL="1809000" indent="0" algn="ctr">
              <a:buNone/>
              <a:defRPr sz="1600"/>
            </a:lvl5pPr>
            <a:lvl6pPr marL="2261261" indent="0" algn="ctr">
              <a:buNone/>
              <a:defRPr sz="1600"/>
            </a:lvl6pPr>
            <a:lvl7pPr marL="2713502" indent="0" algn="ctr">
              <a:buNone/>
              <a:defRPr sz="1600"/>
            </a:lvl7pPr>
            <a:lvl8pPr marL="3165771" indent="0" algn="ctr">
              <a:buNone/>
              <a:defRPr sz="1600"/>
            </a:lvl8pPr>
            <a:lvl9pPr marL="3618037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07783ABF-8196-447F-91AB-52BB1C78FF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895609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B3486FB7-ABF2-4835-AB9E-CCB6BD2742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155747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8"/>
          </a:xfrm>
        </p:spPr>
        <p:txBody>
          <a:bodyPr/>
          <a:lstStyle>
            <a:lvl1pPr marL="0" indent="0">
              <a:buNone/>
              <a:defRPr sz="2300"/>
            </a:lvl1pPr>
            <a:lvl2pPr marL="452231" indent="0">
              <a:buNone/>
              <a:defRPr sz="2000"/>
            </a:lvl2pPr>
            <a:lvl3pPr marL="904477" indent="0">
              <a:buNone/>
              <a:defRPr sz="1800"/>
            </a:lvl3pPr>
            <a:lvl4pPr marL="1356752" indent="0">
              <a:buNone/>
              <a:defRPr sz="1600"/>
            </a:lvl4pPr>
            <a:lvl5pPr marL="1809000" indent="0">
              <a:buNone/>
              <a:defRPr sz="1600"/>
            </a:lvl5pPr>
            <a:lvl6pPr marL="2261261" indent="0">
              <a:buNone/>
              <a:defRPr sz="1600"/>
            </a:lvl6pPr>
            <a:lvl7pPr marL="2713502" indent="0">
              <a:buNone/>
              <a:defRPr sz="1600"/>
            </a:lvl7pPr>
            <a:lvl8pPr marL="3165771" indent="0">
              <a:buNone/>
              <a:defRPr sz="1600"/>
            </a:lvl8pPr>
            <a:lvl9pPr marL="3618037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B8299B30-36AB-4658-85C7-050B1A99A3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589363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4" y="1600408"/>
            <a:ext cx="4038599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408"/>
            <a:ext cx="4038599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7A134801-9013-4C33-ABB1-20E0C5D1A9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54819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4" y="1600606"/>
            <a:ext cx="4038599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606"/>
            <a:ext cx="4038599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57C9744C-0FFF-4563-8318-2F2B381B0F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333156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6"/>
            <a:ext cx="7886700" cy="1325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6" cy="82391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2231" indent="0">
              <a:buNone/>
              <a:defRPr sz="2000" b="1"/>
            </a:lvl2pPr>
            <a:lvl3pPr marL="904477" indent="0">
              <a:buNone/>
              <a:defRPr sz="1800" b="1"/>
            </a:lvl3pPr>
            <a:lvl4pPr marL="1356752" indent="0">
              <a:buNone/>
              <a:defRPr sz="1600" b="1"/>
            </a:lvl4pPr>
            <a:lvl5pPr marL="1809000" indent="0">
              <a:buNone/>
              <a:defRPr sz="1600" b="1"/>
            </a:lvl5pPr>
            <a:lvl6pPr marL="2261261" indent="0">
              <a:buNone/>
              <a:defRPr sz="1600" b="1"/>
            </a:lvl6pPr>
            <a:lvl7pPr marL="2713502" indent="0">
              <a:buNone/>
              <a:defRPr sz="1600" b="1"/>
            </a:lvl7pPr>
            <a:lvl8pPr marL="3165771" indent="0">
              <a:buNone/>
              <a:defRPr sz="1600" b="1"/>
            </a:lvl8pPr>
            <a:lvl9pPr marL="3618037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2231" indent="0">
              <a:buNone/>
              <a:defRPr sz="2000" b="1"/>
            </a:lvl2pPr>
            <a:lvl3pPr marL="904477" indent="0">
              <a:buNone/>
              <a:defRPr sz="1800" b="1"/>
            </a:lvl3pPr>
            <a:lvl4pPr marL="1356752" indent="0">
              <a:buNone/>
              <a:defRPr sz="1600" b="1"/>
            </a:lvl4pPr>
            <a:lvl5pPr marL="1809000" indent="0">
              <a:buNone/>
              <a:defRPr sz="1600" b="1"/>
            </a:lvl5pPr>
            <a:lvl6pPr marL="2261261" indent="0">
              <a:buNone/>
              <a:defRPr sz="1600" b="1"/>
            </a:lvl6pPr>
            <a:lvl7pPr marL="2713502" indent="0">
              <a:buNone/>
              <a:defRPr sz="1600" b="1"/>
            </a:lvl7pPr>
            <a:lvl8pPr marL="3165771" indent="0">
              <a:buNone/>
              <a:defRPr sz="1600" b="1"/>
            </a:lvl8pPr>
            <a:lvl9pPr marL="3618037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9C3F379C-4F55-44FB-B740-CC9B9B830F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328632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25127B3A-AF84-472F-A6E4-A70FEA90C7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230162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1537546-D61C-4FF2-9B5B-D150C0C38C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188205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419" y="457199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91" y="987427"/>
            <a:ext cx="4629149" cy="487362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41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2231" indent="0">
              <a:buNone/>
              <a:defRPr sz="1400"/>
            </a:lvl2pPr>
            <a:lvl3pPr marL="904477" indent="0">
              <a:buNone/>
              <a:defRPr sz="1200"/>
            </a:lvl3pPr>
            <a:lvl4pPr marL="1356752" indent="0">
              <a:buNone/>
              <a:defRPr sz="1000"/>
            </a:lvl4pPr>
            <a:lvl5pPr marL="1809000" indent="0">
              <a:buNone/>
              <a:defRPr sz="1000"/>
            </a:lvl5pPr>
            <a:lvl6pPr marL="2261261" indent="0">
              <a:buNone/>
              <a:defRPr sz="1000"/>
            </a:lvl6pPr>
            <a:lvl7pPr marL="2713502" indent="0">
              <a:buNone/>
              <a:defRPr sz="1000"/>
            </a:lvl7pPr>
            <a:lvl8pPr marL="3165771" indent="0">
              <a:buNone/>
              <a:defRPr sz="1000"/>
            </a:lvl8pPr>
            <a:lvl9pPr marL="3618037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5379231B-F5BE-4B12-BD5D-A6A13769D3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916348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419" y="457199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91" y="987427"/>
            <a:ext cx="4629149" cy="4873626"/>
          </a:xfrm>
        </p:spPr>
        <p:txBody>
          <a:bodyPr/>
          <a:lstStyle>
            <a:lvl1pPr marL="0" indent="0">
              <a:buNone/>
              <a:defRPr sz="3200"/>
            </a:lvl1pPr>
            <a:lvl2pPr marL="452231" indent="0">
              <a:buNone/>
              <a:defRPr sz="2800"/>
            </a:lvl2pPr>
            <a:lvl3pPr marL="904477" indent="0">
              <a:buNone/>
              <a:defRPr sz="2300"/>
            </a:lvl3pPr>
            <a:lvl4pPr marL="1356752" indent="0">
              <a:buNone/>
              <a:defRPr sz="2000"/>
            </a:lvl4pPr>
            <a:lvl5pPr marL="1809000" indent="0">
              <a:buNone/>
              <a:defRPr sz="2000"/>
            </a:lvl5pPr>
            <a:lvl6pPr marL="2261261" indent="0">
              <a:buNone/>
              <a:defRPr sz="2000"/>
            </a:lvl6pPr>
            <a:lvl7pPr marL="2713502" indent="0">
              <a:buNone/>
              <a:defRPr sz="2000"/>
            </a:lvl7pPr>
            <a:lvl8pPr marL="3165771" indent="0">
              <a:buNone/>
              <a:defRPr sz="2000"/>
            </a:lvl8pPr>
            <a:lvl9pPr marL="3618037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41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2231" indent="0">
              <a:buNone/>
              <a:defRPr sz="1400"/>
            </a:lvl2pPr>
            <a:lvl3pPr marL="904477" indent="0">
              <a:buNone/>
              <a:defRPr sz="1200"/>
            </a:lvl3pPr>
            <a:lvl4pPr marL="1356752" indent="0">
              <a:buNone/>
              <a:defRPr sz="1000"/>
            </a:lvl4pPr>
            <a:lvl5pPr marL="1809000" indent="0">
              <a:buNone/>
              <a:defRPr sz="1000"/>
            </a:lvl5pPr>
            <a:lvl6pPr marL="2261261" indent="0">
              <a:buNone/>
              <a:defRPr sz="1000"/>
            </a:lvl6pPr>
            <a:lvl7pPr marL="2713502" indent="0">
              <a:buNone/>
              <a:defRPr sz="1000"/>
            </a:lvl7pPr>
            <a:lvl8pPr marL="3165771" indent="0">
              <a:buNone/>
              <a:defRPr sz="1000"/>
            </a:lvl8pPr>
            <a:lvl9pPr marL="3618037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5A3565AA-74D3-41DC-8177-30DBBA8232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504805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B82578AE-71C5-4BF9-B4A5-E9A9FC1ED8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529024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A5BB4564-FE35-41F7-8051-B8850041FD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1577846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408"/>
            <a:ext cx="8229601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C30FB71D-61B1-4142-AEC2-BEE4DA7669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74221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1" y="1122363"/>
            <a:ext cx="6858000" cy="2387599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1" y="3602037"/>
            <a:ext cx="6858000" cy="1655763"/>
          </a:xfrm>
        </p:spPr>
        <p:txBody>
          <a:bodyPr/>
          <a:lstStyle>
            <a:lvl1pPr marL="0" indent="0" algn="ctr">
              <a:buNone/>
              <a:defRPr sz="2300"/>
            </a:lvl1pPr>
            <a:lvl2pPr marL="453059" indent="0" algn="ctr">
              <a:buNone/>
              <a:defRPr sz="2000"/>
            </a:lvl2pPr>
            <a:lvl3pPr marL="906125" indent="0" algn="ctr">
              <a:buNone/>
              <a:defRPr sz="1800"/>
            </a:lvl3pPr>
            <a:lvl4pPr marL="1359215" indent="0" algn="ctr">
              <a:buNone/>
              <a:defRPr sz="1600"/>
            </a:lvl4pPr>
            <a:lvl5pPr marL="1812290" indent="0" algn="ctr">
              <a:buNone/>
              <a:defRPr sz="1600"/>
            </a:lvl5pPr>
            <a:lvl6pPr marL="2265362" indent="0" algn="ctr">
              <a:buNone/>
              <a:defRPr sz="1600"/>
            </a:lvl6pPr>
            <a:lvl7pPr marL="2718425" indent="0" algn="ctr">
              <a:buNone/>
              <a:defRPr sz="1600"/>
            </a:lvl7pPr>
            <a:lvl8pPr marL="3171512" indent="0" algn="ctr">
              <a:buNone/>
              <a:defRPr sz="1600"/>
            </a:lvl8pPr>
            <a:lvl9pPr marL="362459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1A798EF-9389-4A54-8C0F-D951D58842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8357787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1187372-B409-4C66-8FAB-1659C64E6A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26914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6"/>
            <a:ext cx="7886700" cy="1325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6" cy="82391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47520" indent="0">
              <a:buNone/>
              <a:defRPr sz="2000" b="1"/>
            </a:lvl2pPr>
            <a:lvl3pPr marL="895190" indent="0">
              <a:buNone/>
              <a:defRPr sz="1800" b="1"/>
            </a:lvl3pPr>
            <a:lvl4pPr marL="1342815" indent="0">
              <a:buNone/>
              <a:defRPr sz="1600" b="1"/>
            </a:lvl4pPr>
            <a:lvl5pPr marL="1790438" indent="0">
              <a:buNone/>
              <a:defRPr sz="1600" b="1"/>
            </a:lvl5pPr>
            <a:lvl6pPr marL="2238052" indent="0">
              <a:buNone/>
              <a:defRPr sz="1600" b="1"/>
            </a:lvl6pPr>
            <a:lvl7pPr marL="2685655" indent="0">
              <a:buNone/>
              <a:defRPr sz="1600" b="1"/>
            </a:lvl7pPr>
            <a:lvl8pPr marL="3133294" indent="0">
              <a:buNone/>
              <a:defRPr sz="1600" b="1"/>
            </a:lvl8pPr>
            <a:lvl9pPr marL="3580915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47520" indent="0">
              <a:buNone/>
              <a:defRPr sz="2000" b="1"/>
            </a:lvl2pPr>
            <a:lvl3pPr marL="895190" indent="0">
              <a:buNone/>
              <a:defRPr sz="1800" b="1"/>
            </a:lvl3pPr>
            <a:lvl4pPr marL="1342815" indent="0">
              <a:buNone/>
              <a:defRPr sz="1600" b="1"/>
            </a:lvl4pPr>
            <a:lvl5pPr marL="1790438" indent="0">
              <a:buNone/>
              <a:defRPr sz="1600" b="1"/>
            </a:lvl5pPr>
            <a:lvl6pPr marL="2238052" indent="0">
              <a:buNone/>
              <a:defRPr sz="1600" b="1"/>
            </a:lvl6pPr>
            <a:lvl7pPr marL="2685655" indent="0">
              <a:buNone/>
              <a:defRPr sz="1600" b="1"/>
            </a:lvl7pPr>
            <a:lvl8pPr marL="3133294" indent="0">
              <a:buNone/>
              <a:defRPr sz="1600" b="1"/>
            </a:lvl8pPr>
            <a:lvl9pPr marL="3580915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D1EBDBB2-1413-48D5-A201-C2EED41C93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1714343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8"/>
          </a:xfrm>
        </p:spPr>
        <p:txBody>
          <a:bodyPr/>
          <a:lstStyle>
            <a:lvl1pPr marL="0" indent="0">
              <a:buNone/>
              <a:defRPr sz="2300"/>
            </a:lvl1pPr>
            <a:lvl2pPr marL="453059" indent="0">
              <a:buNone/>
              <a:defRPr sz="2000"/>
            </a:lvl2pPr>
            <a:lvl3pPr marL="906125" indent="0">
              <a:buNone/>
              <a:defRPr sz="1800"/>
            </a:lvl3pPr>
            <a:lvl4pPr marL="1359215" indent="0">
              <a:buNone/>
              <a:defRPr sz="1600"/>
            </a:lvl4pPr>
            <a:lvl5pPr marL="1812290" indent="0">
              <a:buNone/>
              <a:defRPr sz="1600"/>
            </a:lvl5pPr>
            <a:lvl6pPr marL="2265362" indent="0">
              <a:buNone/>
              <a:defRPr sz="1600"/>
            </a:lvl6pPr>
            <a:lvl7pPr marL="2718425" indent="0">
              <a:buNone/>
              <a:defRPr sz="1600"/>
            </a:lvl7pPr>
            <a:lvl8pPr marL="3171512" indent="0">
              <a:buNone/>
              <a:defRPr sz="1600"/>
            </a:lvl8pPr>
            <a:lvl9pPr marL="3624599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CFED929C-DEDA-4FF4-9836-30A1AA3963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767086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4" y="1600373"/>
            <a:ext cx="4038599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373"/>
            <a:ext cx="4038599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54AA72F9-13B5-47CE-A54E-E3A5F8CB4A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485683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6"/>
            <a:ext cx="7886700" cy="1325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6" cy="82391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3059" indent="0">
              <a:buNone/>
              <a:defRPr sz="2000" b="1"/>
            </a:lvl2pPr>
            <a:lvl3pPr marL="906125" indent="0">
              <a:buNone/>
              <a:defRPr sz="1800" b="1"/>
            </a:lvl3pPr>
            <a:lvl4pPr marL="1359215" indent="0">
              <a:buNone/>
              <a:defRPr sz="1600" b="1"/>
            </a:lvl4pPr>
            <a:lvl5pPr marL="1812290" indent="0">
              <a:buNone/>
              <a:defRPr sz="1600" b="1"/>
            </a:lvl5pPr>
            <a:lvl6pPr marL="2265362" indent="0">
              <a:buNone/>
              <a:defRPr sz="1600" b="1"/>
            </a:lvl6pPr>
            <a:lvl7pPr marL="2718425" indent="0">
              <a:buNone/>
              <a:defRPr sz="1600" b="1"/>
            </a:lvl7pPr>
            <a:lvl8pPr marL="3171512" indent="0">
              <a:buNone/>
              <a:defRPr sz="1600" b="1"/>
            </a:lvl8pPr>
            <a:lvl9pPr marL="362459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3059" indent="0">
              <a:buNone/>
              <a:defRPr sz="2000" b="1"/>
            </a:lvl2pPr>
            <a:lvl3pPr marL="906125" indent="0">
              <a:buNone/>
              <a:defRPr sz="1800" b="1"/>
            </a:lvl3pPr>
            <a:lvl4pPr marL="1359215" indent="0">
              <a:buNone/>
              <a:defRPr sz="1600" b="1"/>
            </a:lvl4pPr>
            <a:lvl5pPr marL="1812290" indent="0">
              <a:buNone/>
              <a:defRPr sz="1600" b="1"/>
            </a:lvl5pPr>
            <a:lvl6pPr marL="2265362" indent="0">
              <a:buNone/>
              <a:defRPr sz="1600" b="1"/>
            </a:lvl6pPr>
            <a:lvl7pPr marL="2718425" indent="0">
              <a:buNone/>
              <a:defRPr sz="1600" b="1"/>
            </a:lvl7pPr>
            <a:lvl8pPr marL="3171512" indent="0">
              <a:buNone/>
              <a:defRPr sz="1600" b="1"/>
            </a:lvl8pPr>
            <a:lvl9pPr marL="362459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CB4550AB-1DC3-40E9-97F7-19BC7DD7AC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0060556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04EA406-DCE7-4D46-BB36-A8889B2582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6246407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3349272-6EFE-4DC4-8F7F-5A7C71D441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6248825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389" y="457199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91" y="987427"/>
            <a:ext cx="4629149" cy="487362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38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3059" indent="0">
              <a:buNone/>
              <a:defRPr sz="1400"/>
            </a:lvl2pPr>
            <a:lvl3pPr marL="906125" indent="0">
              <a:buNone/>
              <a:defRPr sz="1200"/>
            </a:lvl3pPr>
            <a:lvl4pPr marL="1359215" indent="0">
              <a:buNone/>
              <a:defRPr sz="1000"/>
            </a:lvl4pPr>
            <a:lvl5pPr marL="1812290" indent="0">
              <a:buNone/>
              <a:defRPr sz="1000"/>
            </a:lvl5pPr>
            <a:lvl6pPr marL="2265362" indent="0">
              <a:buNone/>
              <a:defRPr sz="1000"/>
            </a:lvl6pPr>
            <a:lvl7pPr marL="2718425" indent="0">
              <a:buNone/>
              <a:defRPr sz="1000"/>
            </a:lvl7pPr>
            <a:lvl8pPr marL="3171512" indent="0">
              <a:buNone/>
              <a:defRPr sz="1000"/>
            </a:lvl8pPr>
            <a:lvl9pPr marL="362459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37C889AD-C1C5-4444-AC2D-022F0A3EFE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9479739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389" y="457199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91" y="987427"/>
            <a:ext cx="4629149" cy="4873626"/>
          </a:xfrm>
        </p:spPr>
        <p:txBody>
          <a:bodyPr/>
          <a:lstStyle>
            <a:lvl1pPr marL="0" indent="0">
              <a:buNone/>
              <a:defRPr sz="3200"/>
            </a:lvl1pPr>
            <a:lvl2pPr marL="453059" indent="0">
              <a:buNone/>
              <a:defRPr sz="2800"/>
            </a:lvl2pPr>
            <a:lvl3pPr marL="906125" indent="0">
              <a:buNone/>
              <a:defRPr sz="2300"/>
            </a:lvl3pPr>
            <a:lvl4pPr marL="1359215" indent="0">
              <a:buNone/>
              <a:defRPr sz="2000"/>
            </a:lvl4pPr>
            <a:lvl5pPr marL="1812290" indent="0">
              <a:buNone/>
              <a:defRPr sz="2000"/>
            </a:lvl5pPr>
            <a:lvl6pPr marL="2265362" indent="0">
              <a:buNone/>
              <a:defRPr sz="2000"/>
            </a:lvl6pPr>
            <a:lvl7pPr marL="2718425" indent="0">
              <a:buNone/>
              <a:defRPr sz="2000"/>
            </a:lvl7pPr>
            <a:lvl8pPr marL="3171512" indent="0">
              <a:buNone/>
              <a:defRPr sz="2000"/>
            </a:lvl8pPr>
            <a:lvl9pPr marL="3624599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38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3059" indent="0">
              <a:buNone/>
              <a:defRPr sz="1400"/>
            </a:lvl2pPr>
            <a:lvl3pPr marL="906125" indent="0">
              <a:buNone/>
              <a:defRPr sz="1200"/>
            </a:lvl3pPr>
            <a:lvl4pPr marL="1359215" indent="0">
              <a:buNone/>
              <a:defRPr sz="1000"/>
            </a:lvl4pPr>
            <a:lvl5pPr marL="1812290" indent="0">
              <a:buNone/>
              <a:defRPr sz="1000"/>
            </a:lvl5pPr>
            <a:lvl6pPr marL="2265362" indent="0">
              <a:buNone/>
              <a:defRPr sz="1000"/>
            </a:lvl6pPr>
            <a:lvl7pPr marL="2718425" indent="0">
              <a:buNone/>
              <a:defRPr sz="1000"/>
            </a:lvl7pPr>
            <a:lvl8pPr marL="3171512" indent="0">
              <a:buNone/>
              <a:defRPr sz="1000"/>
            </a:lvl8pPr>
            <a:lvl9pPr marL="362459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9875C6BF-8212-4DA7-94F4-6929369030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5328910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231875AB-2C7B-4481-A4F0-201997CD53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3363974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956113C-3EC3-4D33-B659-30392307DD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4251499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373"/>
            <a:ext cx="8229601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3A0929BB-9D2C-4A87-BD0D-F7BD51E9E9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92436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AEE45247-D24E-4337-ACF5-A183BB9D3C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776882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1" y="1122363"/>
            <a:ext cx="6858000" cy="2387599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1" y="3602037"/>
            <a:ext cx="6858000" cy="1655763"/>
          </a:xfrm>
        </p:spPr>
        <p:txBody>
          <a:bodyPr/>
          <a:lstStyle>
            <a:lvl1pPr marL="0" indent="0" algn="ctr">
              <a:buNone/>
              <a:defRPr sz="2300"/>
            </a:lvl1pPr>
            <a:lvl2pPr marL="454491" indent="0" algn="ctr">
              <a:buNone/>
              <a:defRPr sz="2000"/>
            </a:lvl2pPr>
            <a:lvl3pPr marL="908990" indent="0" algn="ctr">
              <a:buNone/>
              <a:defRPr sz="1800"/>
            </a:lvl3pPr>
            <a:lvl4pPr marL="1363485" indent="0" algn="ctr">
              <a:buNone/>
              <a:defRPr sz="1600"/>
            </a:lvl4pPr>
            <a:lvl5pPr marL="1817992" indent="0" algn="ctr">
              <a:buNone/>
              <a:defRPr sz="1600"/>
            </a:lvl5pPr>
            <a:lvl6pPr marL="2272492" indent="0" algn="ctr">
              <a:buNone/>
              <a:defRPr sz="1600"/>
            </a:lvl6pPr>
            <a:lvl7pPr marL="2726969" indent="0" algn="ctr">
              <a:buNone/>
              <a:defRPr sz="1600"/>
            </a:lvl7pPr>
            <a:lvl8pPr marL="3181479" indent="0" algn="ctr">
              <a:buNone/>
              <a:defRPr sz="1600"/>
            </a:lvl8pPr>
            <a:lvl9pPr marL="3635988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7BEBD573-7BCA-48DD-8855-E85BE15149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9977677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A75395E2-BBA9-4F96-8ABB-D01D026CBA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0556993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8"/>
          </a:xfrm>
        </p:spPr>
        <p:txBody>
          <a:bodyPr/>
          <a:lstStyle>
            <a:lvl1pPr marL="0" indent="0">
              <a:buNone/>
              <a:defRPr sz="2300"/>
            </a:lvl1pPr>
            <a:lvl2pPr marL="454491" indent="0">
              <a:buNone/>
              <a:defRPr sz="2000"/>
            </a:lvl2pPr>
            <a:lvl3pPr marL="908990" indent="0">
              <a:buNone/>
              <a:defRPr sz="1800"/>
            </a:lvl3pPr>
            <a:lvl4pPr marL="1363485" indent="0">
              <a:buNone/>
              <a:defRPr sz="1600"/>
            </a:lvl4pPr>
            <a:lvl5pPr marL="1817992" indent="0">
              <a:buNone/>
              <a:defRPr sz="1600"/>
            </a:lvl5pPr>
            <a:lvl6pPr marL="2272492" indent="0">
              <a:buNone/>
              <a:defRPr sz="1600"/>
            </a:lvl6pPr>
            <a:lvl7pPr marL="2726969" indent="0">
              <a:buNone/>
              <a:defRPr sz="1600"/>
            </a:lvl7pPr>
            <a:lvl8pPr marL="3181479" indent="0">
              <a:buNone/>
              <a:defRPr sz="1600"/>
            </a:lvl8pPr>
            <a:lvl9pPr marL="3635988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CCF6330-9F50-4F2F-AEF1-23D26D2B10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7769633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4" y="1600313"/>
            <a:ext cx="4038599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313"/>
            <a:ext cx="4038599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29DD9DB-E054-43B2-8AA1-9017640704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628128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6"/>
            <a:ext cx="7886700" cy="1325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6" cy="82391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4491" indent="0">
              <a:buNone/>
              <a:defRPr sz="2000" b="1"/>
            </a:lvl2pPr>
            <a:lvl3pPr marL="908990" indent="0">
              <a:buNone/>
              <a:defRPr sz="1800" b="1"/>
            </a:lvl3pPr>
            <a:lvl4pPr marL="1363485" indent="0">
              <a:buNone/>
              <a:defRPr sz="1600" b="1"/>
            </a:lvl4pPr>
            <a:lvl5pPr marL="1817992" indent="0">
              <a:buNone/>
              <a:defRPr sz="1600" b="1"/>
            </a:lvl5pPr>
            <a:lvl6pPr marL="2272492" indent="0">
              <a:buNone/>
              <a:defRPr sz="1600" b="1"/>
            </a:lvl6pPr>
            <a:lvl7pPr marL="2726969" indent="0">
              <a:buNone/>
              <a:defRPr sz="1600" b="1"/>
            </a:lvl7pPr>
            <a:lvl8pPr marL="3181479" indent="0">
              <a:buNone/>
              <a:defRPr sz="1600" b="1"/>
            </a:lvl8pPr>
            <a:lvl9pPr marL="3635988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4491" indent="0">
              <a:buNone/>
              <a:defRPr sz="2000" b="1"/>
            </a:lvl2pPr>
            <a:lvl3pPr marL="908990" indent="0">
              <a:buNone/>
              <a:defRPr sz="1800" b="1"/>
            </a:lvl3pPr>
            <a:lvl4pPr marL="1363485" indent="0">
              <a:buNone/>
              <a:defRPr sz="1600" b="1"/>
            </a:lvl4pPr>
            <a:lvl5pPr marL="1817992" indent="0">
              <a:buNone/>
              <a:defRPr sz="1600" b="1"/>
            </a:lvl5pPr>
            <a:lvl6pPr marL="2272492" indent="0">
              <a:buNone/>
              <a:defRPr sz="1600" b="1"/>
            </a:lvl6pPr>
            <a:lvl7pPr marL="2726969" indent="0">
              <a:buNone/>
              <a:defRPr sz="1600" b="1"/>
            </a:lvl7pPr>
            <a:lvl8pPr marL="3181479" indent="0">
              <a:buNone/>
              <a:defRPr sz="1600" b="1"/>
            </a:lvl8pPr>
            <a:lvl9pPr marL="3635988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32FD486-AC42-4EFE-97C3-B276EC96FC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34759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3B57F9B5-C4C7-4721-BBB9-DB8855E324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7574483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93CCA4E-C408-4291-B338-200925F3D9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4400605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337" y="457199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91" y="987427"/>
            <a:ext cx="4629149" cy="487362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337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4491" indent="0">
              <a:buNone/>
              <a:defRPr sz="1400"/>
            </a:lvl2pPr>
            <a:lvl3pPr marL="908990" indent="0">
              <a:buNone/>
              <a:defRPr sz="1200"/>
            </a:lvl3pPr>
            <a:lvl4pPr marL="1363485" indent="0">
              <a:buNone/>
              <a:defRPr sz="1000"/>
            </a:lvl4pPr>
            <a:lvl5pPr marL="1817992" indent="0">
              <a:buNone/>
              <a:defRPr sz="1000"/>
            </a:lvl5pPr>
            <a:lvl6pPr marL="2272492" indent="0">
              <a:buNone/>
              <a:defRPr sz="1000"/>
            </a:lvl6pPr>
            <a:lvl7pPr marL="2726969" indent="0">
              <a:buNone/>
              <a:defRPr sz="1000"/>
            </a:lvl7pPr>
            <a:lvl8pPr marL="3181479" indent="0">
              <a:buNone/>
              <a:defRPr sz="1000"/>
            </a:lvl8pPr>
            <a:lvl9pPr marL="3635988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B5A46C9-3D6C-419F-9E68-DD51DD8214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0541391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337" y="457199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91" y="987427"/>
            <a:ext cx="4629149" cy="4873626"/>
          </a:xfrm>
        </p:spPr>
        <p:txBody>
          <a:bodyPr/>
          <a:lstStyle>
            <a:lvl1pPr marL="0" indent="0">
              <a:buNone/>
              <a:defRPr sz="3200"/>
            </a:lvl1pPr>
            <a:lvl2pPr marL="454491" indent="0">
              <a:buNone/>
              <a:defRPr sz="2800"/>
            </a:lvl2pPr>
            <a:lvl3pPr marL="908990" indent="0">
              <a:buNone/>
              <a:defRPr sz="2300"/>
            </a:lvl3pPr>
            <a:lvl4pPr marL="1363485" indent="0">
              <a:buNone/>
              <a:defRPr sz="2000"/>
            </a:lvl4pPr>
            <a:lvl5pPr marL="1817992" indent="0">
              <a:buNone/>
              <a:defRPr sz="2000"/>
            </a:lvl5pPr>
            <a:lvl6pPr marL="2272492" indent="0">
              <a:buNone/>
              <a:defRPr sz="2000"/>
            </a:lvl6pPr>
            <a:lvl7pPr marL="2726969" indent="0">
              <a:buNone/>
              <a:defRPr sz="2000"/>
            </a:lvl7pPr>
            <a:lvl8pPr marL="3181479" indent="0">
              <a:buNone/>
              <a:defRPr sz="2000"/>
            </a:lvl8pPr>
            <a:lvl9pPr marL="3635988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337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4491" indent="0">
              <a:buNone/>
              <a:defRPr sz="1400"/>
            </a:lvl2pPr>
            <a:lvl3pPr marL="908990" indent="0">
              <a:buNone/>
              <a:defRPr sz="1200"/>
            </a:lvl3pPr>
            <a:lvl4pPr marL="1363485" indent="0">
              <a:buNone/>
              <a:defRPr sz="1000"/>
            </a:lvl4pPr>
            <a:lvl5pPr marL="1817992" indent="0">
              <a:buNone/>
              <a:defRPr sz="1000"/>
            </a:lvl5pPr>
            <a:lvl6pPr marL="2272492" indent="0">
              <a:buNone/>
              <a:defRPr sz="1000"/>
            </a:lvl6pPr>
            <a:lvl7pPr marL="2726969" indent="0">
              <a:buNone/>
              <a:defRPr sz="1000"/>
            </a:lvl7pPr>
            <a:lvl8pPr marL="3181479" indent="0">
              <a:buNone/>
              <a:defRPr sz="1000"/>
            </a:lvl8pPr>
            <a:lvl9pPr marL="3635988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BD9E3EAC-00F7-422A-A6BE-C307934AFA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1981921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236B32C0-2348-4049-B574-E6FCD871BE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15521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5E765C8-4EB1-46FC-850A-4FDCCE5E23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687433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72BDF055-6783-4BB3-A0B3-A08575D80C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0629603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313"/>
            <a:ext cx="8229601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B9ED6BC4-97C9-469C-8305-8A5515F7B8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5603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5E59C9E9-20ED-4FF9-8599-F926657D4B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96137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591" y="457199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91" y="987427"/>
            <a:ext cx="4629149" cy="487362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591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47520" indent="0">
              <a:buNone/>
              <a:defRPr sz="1400"/>
            </a:lvl2pPr>
            <a:lvl3pPr marL="895190" indent="0">
              <a:buNone/>
              <a:defRPr sz="1200"/>
            </a:lvl3pPr>
            <a:lvl4pPr marL="1342815" indent="0">
              <a:buNone/>
              <a:defRPr sz="1000"/>
            </a:lvl4pPr>
            <a:lvl5pPr marL="1790438" indent="0">
              <a:buNone/>
              <a:defRPr sz="1000"/>
            </a:lvl5pPr>
            <a:lvl6pPr marL="2238052" indent="0">
              <a:buNone/>
              <a:defRPr sz="1000"/>
            </a:lvl6pPr>
            <a:lvl7pPr marL="2685655" indent="0">
              <a:buNone/>
              <a:defRPr sz="1000"/>
            </a:lvl7pPr>
            <a:lvl8pPr marL="3133294" indent="0">
              <a:buNone/>
              <a:defRPr sz="1000"/>
            </a:lvl8pPr>
            <a:lvl9pPr marL="3580915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9A5F3138-7F70-464D-B2A5-40C96D60BF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71542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591" y="457199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91" y="987427"/>
            <a:ext cx="4629149" cy="4873626"/>
          </a:xfrm>
        </p:spPr>
        <p:txBody>
          <a:bodyPr/>
          <a:lstStyle>
            <a:lvl1pPr marL="0" indent="0">
              <a:buNone/>
              <a:defRPr sz="3200"/>
            </a:lvl1pPr>
            <a:lvl2pPr marL="447520" indent="0">
              <a:buNone/>
              <a:defRPr sz="2800"/>
            </a:lvl2pPr>
            <a:lvl3pPr marL="895190" indent="0">
              <a:buNone/>
              <a:defRPr sz="2300"/>
            </a:lvl3pPr>
            <a:lvl4pPr marL="1342815" indent="0">
              <a:buNone/>
              <a:defRPr sz="2000"/>
            </a:lvl4pPr>
            <a:lvl5pPr marL="1790438" indent="0">
              <a:buNone/>
              <a:defRPr sz="2000"/>
            </a:lvl5pPr>
            <a:lvl6pPr marL="2238052" indent="0">
              <a:buNone/>
              <a:defRPr sz="2000"/>
            </a:lvl6pPr>
            <a:lvl7pPr marL="2685655" indent="0">
              <a:buNone/>
              <a:defRPr sz="2000"/>
            </a:lvl7pPr>
            <a:lvl8pPr marL="3133294" indent="0">
              <a:buNone/>
              <a:defRPr sz="2000"/>
            </a:lvl8pPr>
            <a:lvl9pPr marL="3580915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591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47520" indent="0">
              <a:buNone/>
              <a:defRPr sz="1400"/>
            </a:lvl2pPr>
            <a:lvl3pPr marL="895190" indent="0">
              <a:buNone/>
              <a:defRPr sz="1200"/>
            </a:lvl3pPr>
            <a:lvl4pPr marL="1342815" indent="0">
              <a:buNone/>
              <a:defRPr sz="1000"/>
            </a:lvl4pPr>
            <a:lvl5pPr marL="1790438" indent="0">
              <a:buNone/>
              <a:defRPr sz="1000"/>
            </a:lvl5pPr>
            <a:lvl6pPr marL="2238052" indent="0">
              <a:buNone/>
              <a:defRPr sz="1000"/>
            </a:lvl6pPr>
            <a:lvl7pPr marL="2685655" indent="0">
              <a:buNone/>
              <a:defRPr sz="1000"/>
            </a:lvl7pPr>
            <a:lvl8pPr marL="3133294" indent="0">
              <a:buNone/>
              <a:defRPr sz="1000"/>
            </a:lvl8pPr>
            <a:lvl9pPr marL="3580915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1177A4F7-B5CE-42BC-A3CB-3D03290D65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35505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74154DBF-D722-42B4-A263-9B5BE5C55C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17054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F640BFC-440E-42CE-8F2F-477AFDF42E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61214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606"/>
            <a:ext cx="8229601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72D56A2B-7DB1-45E1-B360-B4FBB08323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88243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13063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783" y="3886200"/>
            <a:ext cx="6400801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2167" indent="0" algn="ctr">
              <a:buNone/>
              <a:defRPr/>
            </a:lvl2pPr>
            <a:lvl3pPr marL="904351" indent="0" algn="ctr">
              <a:buNone/>
              <a:defRPr/>
            </a:lvl3pPr>
            <a:lvl4pPr marL="1356562" indent="0" algn="ctr">
              <a:buNone/>
              <a:defRPr/>
            </a:lvl4pPr>
            <a:lvl5pPr marL="1808749" indent="0" algn="ctr">
              <a:buNone/>
              <a:defRPr/>
            </a:lvl5pPr>
            <a:lvl6pPr marL="2260945" indent="0" algn="ctr">
              <a:buNone/>
              <a:defRPr/>
            </a:lvl6pPr>
            <a:lvl7pPr marL="2713123" indent="0" algn="ctr">
              <a:buNone/>
              <a:defRPr/>
            </a:lvl7pPr>
            <a:lvl8pPr marL="3165330" indent="0" algn="ctr">
              <a:buNone/>
              <a:defRPr/>
            </a:lvl8pPr>
            <a:lvl9pPr marL="361753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E4583BD-8A12-454E-B225-EAEFE6861A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821301"/>
      </p:ext>
    </p:extLst>
  </p:cSld>
  <p:clrMapOvr>
    <a:masterClrMapping/>
  </p:clrMapOvr>
  <p:transition spd="slow">
    <p:circl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D3C0A15D-40B9-443F-B8D6-AE5EB8D48F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070664"/>
      </p:ext>
    </p:extLst>
  </p:cSld>
  <p:clrMapOvr>
    <a:masterClrMapping/>
  </p:clrMapOvr>
  <p:transition spd="slow">
    <p:circl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2167" indent="0">
              <a:buNone/>
              <a:defRPr sz="1800"/>
            </a:lvl2pPr>
            <a:lvl3pPr marL="904351" indent="0">
              <a:buNone/>
              <a:defRPr sz="1600"/>
            </a:lvl3pPr>
            <a:lvl4pPr marL="1356562" indent="0">
              <a:buNone/>
              <a:defRPr sz="1400"/>
            </a:lvl4pPr>
            <a:lvl5pPr marL="1808749" indent="0">
              <a:buNone/>
              <a:defRPr sz="1400"/>
            </a:lvl5pPr>
            <a:lvl6pPr marL="2260945" indent="0">
              <a:buNone/>
              <a:defRPr sz="1400"/>
            </a:lvl6pPr>
            <a:lvl7pPr marL="2713123" indent="0">
              <a:buNone/>
              <a:defRPr sz="1400"/>
            </a:lvl7pPr>
            <a:lvl8pPr marL="3165330" indent="0">
              <a:buNone/>
              <a:defRPr sz="1400"/>
            </a:lvl8pPr>
            <a:lvl9pPr marL="361753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4C0E1B4-509A-4132-B8DE-7649DB1FDA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821664"/>
      </p:ext>
    </p:extLst>
  </p:cSld>
  <p:clrMapOvr>
    <a:masterClrMapping/>
  </p:clrMapOvr>
  <p:transition spd="slow">
    <p:circl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4" y="1600411"/>
            <a:ext cx="4038599" cy="452596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411"/>
            <a:ext cx="4038599" cy="452596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965DC2-07F5-4F83-80C5-24A182E2A3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848868"/>
      </p:ext>
    </p:extLst>
  </p:cSld>
  <p:clrMapOvr>
    <a:masterClrMapping/>
  </p:clrMapOvr>
  <p:transition spd="slow">
    <p:circl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2167" indent="0">
              <a:buNone/>
              <a:defRPr sz="2000" b="1"/>
            </a:lvl2pPr>
            <a:lvl3pPr marL="904351" indent="0">
              <a:buNone/>
              <a:defRPr sz="1800" b="1"/>
            </a:lvl3pPr>
            <a:lvl4pPr marL="1356562" indent="0">
              <a:buNone/>
              <a:defRPr sz="1600" b="1"/>
            </a:lvl4pPr>
            <a:lvl5pPr marL="1808749" indent="0">
              <a:buNone/>
              <a:defRPr sz="1600" b="1"/>
            </a:lvl5pPr>
            <a:lvl6pPr marL="2260945" indent="0">
              <a:buNone/>
              <a:defRPr sz="1600" b="1"/>
            </a:lvl6pPr>
            <a:lvl7pPr marL="2713123" indent="0">
              <a:buNone/>
              <a:defRPr sz="1600" b="1"/>
            </a:lvl7pPr>
            <a:lvl8pPr marL="3165330" indent="0">
              <a:buNone/>
              <a:defRPr sz="1600" b="1"/>
            </a:lvl8pPr>
            <a:lvl9pPr marL="361753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09" y="1535113"/>
            <a:ext cx="4041775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2167" indent="0">
              <a:buNone/>
              <a:defRPr sz="2000" b="1"/>
            </a:lvl2pPr>
            <a:lvl3pPr marL="904351" indent="0">
              <a:buNone/>
              <a:defRPr sz="1800" b="1"/>
            </a:lvl3pPr>
            <a:lvl4pPr marL="1356562" indent="0">
              <a:buNone/>
              <a:defRPr sz="1600" b="1"/>
            </a:lvl4pPr>
            <a:lvl5pPr marL="1808749" indent="0">
              <a:buNone/>
              <a:defRPr sz="1600" b="1"/>
            </a:lvl5pPr>
            <a:lvl6pPr marL="2260945" indent="0">
              <a:buNone/>
              <a:defRPr sz="1600" b="1"/>
            </a:lvl6pPr>
            <a:lvl7pPr marL="2713123" indent="0">
              <a:buNone/>
              <a:defRPr sz="1600" b="1"/>
            </a:lvl7pPr>
            <a:lvl8pPr marL="3165330" indent="0">
              <a:buNone/>
              <a:defRPr sz="1600" b="1"/>
            </a:lvl8pPr>
            <a:lvl9pPr marL="361753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09" y="2174877"/>
            <a:ext cx="4041775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9C1BD5D0-9D56-4BA8-B945-089A4CB7AC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276134"/>
      </p:ext>
    </p:extLst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8"/>
          </a:xfrm>
        </p:spPr>
        <p:txBody>
          <a:bodyPr/>
          <a:lstStyle>
            <a:lvl1pPr marL="0" indent="0">
              <a:buNone/>
              <a:defRPr sz="2300"/>
            </a:lvl1pPr>
            <a:lvl2pPr marL="447425" indent="0">
              <a:buNone/>
              <a:defRPr sz="2000"/>
            </a:lvl2pPr>
            <a:lvl3pPr marL="895002" indent="0">
              <a:buNone/>
              <a:defRPr sz="1800"/>
            </a:lvl3pPr>
            <a:lvl4pPr marL="1342534" indent="0">
              <a:buNone/>
              <a:defRPr sz="1600"/>
            </a:lvl4pPr>
            <a:lvl5pPr marL="1790064" indent="0">
              <a:buNone/>
              <a:defRPr sz="1600"/>
            </a:lvl5pPr>
            <a:lvl6pPr marL="2237585" indent="0">
              <a:buNone/>
              <a:defRPr sz="1600"/>
            </a:lvl6pPr>
            <a:lvl7pPr marL="2685093" indent="0">
              <a:buNone/>
              <a:defRPr sz="1600"/>
            </a:lvl7pPr>
            <a:lvl8pPr marL="3132638" indent="0">
              <a:buNone/>
              <a:defRPr sz="1600"/>
            </a:lvl8pPr>
            <a:lvl9pPr marL="3580167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A64C6E3E-4B78-4C52-B4F4-34821A6C87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94065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963A1689-7484-4086-BEDD-0804423E08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291467"/>
      </p:ext>
    </p:extLst>
  </p:cSld>
  <p:clrMapOvr>
    <a:masterClrMapping/>
  </p:clrMapOvr>
  <p:transition spd="slow">
    <p:circl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B4AFDED8-80D0-47EE-9C00-98556DE220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236771"/>
      </p:ext>
    </p:extLst>
  </p:cSld>
  <p:clrMapOvr>
    <a:masterClrMapping/>
  </p:clrMapOvr>
  <p:transition spd="slow">
    <p:circl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31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2167" indent="0">
              <a:buNone/>
              <a:defRPr sz="1200"/>
            </a:lvl2pPr>
            <a:lvl3pPr marL="904351" indent="0">
              <a:buNone/>
              <a:defRPr sz="1000"/>
            </a:lvl3pPr>
            <a:lvl4pPr marL="1356562" indent="0">
              <a:buNone/>
              <a:defRPr sz="900"/>
            </a:lvl4pPr>
            <a:lvl5pPr marL="1808749" indent="0">
              <a:buNone/>
              <a:defRPr sz="900"/>
            </a:lvl5pPr>
            <a:lvl6pPr marL="2260945" indent="0">
              <a:buNone/>
              <a:defRPr sz="900"/>
            </a:lvl6pPr>
            <a:lvl7pPr marL="2713123" indent="0">
              <a:buNone/>
              <a:defRPr sz="900"/>
            </a:lvl7pPr>
            <a:lvl8pPr marL="3165330" indent="0">
              <a:buNone/>
              <a:defRPr sz="900"/>
            </a:lvl8pPr>
            <a:lvl9pPr marL="361753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16AE295-1626-48ED-99F0-0305CA9A8C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355571"/>
      </p:ext>
    </p:extLst>
  </p:cSld>
  <p:clrMapOvr>
    <a:masterClrMapping/>
  </p:clrMapOvr>
  <p:transition spd="slow">
    <p:circl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2167" indent="0">
              <a:buNone/>
              <a:defRPr sz="2800"/>
            </a:lvl2pPr>
            <a:lvl3pPr marL="904351" indent="0">
              <a:buNone/>
              <a:defRPr sz="2300"/>
            </a:lvl3pPr>
            <a:lvl4pPr marL="1356562" indent="0">
              <a:buNone/>
              <a:defRPr sz="2000"/>
            </a:lvl4pPr>
            <a:lvl5pPr marL="1808749" indent="0">
              <a:buNone/>
              <a:defRPr sz="2000"/>
            </a:lvl5pPr>
            <a:lvl6pPr marL="2260945" indent="0">
              <a:buNone/>
              <a:defRPr sz="2000"/>
            </a:lvl6pPr>
            <a:lvl7pPr marL="2713123" indent="0">
              <a:buNone/>
              <a:defRPr sz="2000"/>
            </a:lvl7pPr>
            <a:lvl8pPr marL="3165330" indent="0">
              <a:buNone/>
              <a:defRPr sz="2000"/>
            </a:lvl8pPr>
            <a:lvl9pPr marL="3617533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7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2167" indent="0">
              <a:buNone/>
              <a:defRPr sz="1200"/>
            </a:lvl2pPr>
            <a:lvl3pPr marL="904351" indent="0">
              <a:buNone/>
              <a:defRPr sz="1000"/>
            </a:lvl3pPr>
            <a:lvl4pPr marL="1356562" indent="0">
              <a:buNone/>
              <a:defRPr sz="900"/>
            </a:lvl4pPr>
            <a:lvl5pPr marL="1808749" indent="0">
              <a:buNone/>
              <a:defRPr sz="900"/>
            </a:lvl5pPr>
            <a:lvl6pPr marL="2260945" indent="0">
              <a:buNone/>
              <a:defRPr sz="900"/>
            </a:lvl6pPr>
            <a:lvl7pPr marL="2713123" indent="0">
              <a:buNone/>
              <a:defRPr sz="900"/>
            </a:lvl7pPr>
            <a:lvl8pPr marL="3165330" indent="0">
              <a:buNone/>
              <a:defRPr sz="900"/>
            </a:lvl8pPr>
            <a:lvl9pPr marL="361753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57701479-A3F5-4A39-B10C-A203FED43D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871062"/>
      </p:ext>
    </p:extLst>
  </p:cSld>
  <p:clrMapOvr>
    <a:masterClrMapping/>
  </p:clrMapOvr>
  <p:transition spd="slow">
    <p:circl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AEDC5FFE-43E0-48A4-BCE4-8F97D5106B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417303"/>
      </p:ext>
    </p:extLst>
  </p:cSld>
  <p:clrMapOvr>
    <a:masterClrMapping/>
  </p:clrMapOvr>
  <p:transition spd="slow">
    <p:circl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5917C7A2-52E7-4748-B2C0-FCB0EA01AA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806726"/>
      </p:ext>
    </p:extLst>
  </p:cSld>
  <p:clrMapOvr>
    <a:masterClrMapping/>
  </p:clrMapOvr>
  <p:transition spd="slow">
    <p:circl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6981" y="2130104"/>
            <a:ext cx="7770739" cy="14710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416" y="3886058"/>
            <a:ext cx="6401169" cy="1751702"/>
          </a:xfrm>
        </p:spPr>
        <p:txBody>
          <a:bodyPr/>
          <a:lstStyle>
            <a:lvl1pPr marL="0" indent="0" algn="ctr">
              <a:buNone/>
              <a:defRPr/>
            </a:lvl1pPr>
            <a:lvl2pPr marL="551674" indent="0" algn="ctr">
              <a:buNone/>
              <a:defRPr/>
            </a:lvl2pPr>
            <a:lvl3pPr marL="1103319" indent="0" algn="ctr">
              <a:buNone/>
              <a:defRPr/>
            </a:lvl3pPr>
            <a:lvl4pPr marL="1654985" indent="0" algn="ctr">
              <a:buNone/>
              <a:defRPr/>
            </a:lvl4pPr>
            <a:lvl5pPr marL="2206687" indent="0" algn="ctr">
              <a:buNone/>
              <a:defRPr/>
            </a:lvl5pPr>
            <a:lvl6pPr marL="2758317" indent="0" algn="ctr">
              <a:buNone/>
              <a:defRPr/>
            </a:lvl6pPr>
            <a:lvl7pPr marL="3309995" indent="0" algn="ctr">
              <a:buNone/>
              <a:defRPr/>
            </a:lvl7pPr>
            <a:lvl8pPr marL="3861649" indent="0" algn="ctr">
              <a:buNone/>
              <a:defRPr/>
            </a:lvl8pPr>
            <a:lvl9pPr marL="441332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614FC-804A-4836-8578-20478E40E4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754175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6981" y="2130104"/>
            <a:ext cx="7770739" cy="14710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416" y="3886058"/>
            <a:ext cx="6401169" cy="1751702"/>
          </a:xfrm>
        </p:spPr>
        <p:txBody>
          <a:bodyPr/>
          <a:lstStyle>
            <a:lvl1pPr marL="0" indent="0" algn="ctr">
              <a:buNone/>
              <a:defRPr/>
            </a:lvl1pPr>
            <a:lvl2pPr marL="551674" indent="0" algn="ctr">
              <a:buNone/>
              <a:defRPr/>
            </a:lvl2pPr>
            <a:lvl3pPr marL="1103319" indent="0" algn="ctr">
              <a:buNone/>
              <a:defRPr/>
            </a:lvl3pPr>
            <a:lvl4pPr marL="1654985" indent="0" algn="ctr">
              <a:buNone/>
              <a:defRPr/>
            </a:lvl4pPr>
            <a:lvl5pPr marL="2206687" indent="0" algn="ctr">
              <a:buNone/>
              <a:defRPr/>
            </a:lvl5pPr>
            <a:lvl6pPr marL="2758317" indent="0" algn="ctr">
              <a:buNone/>
              <a:defRPr/>
            </a:lvl6pPr>
            <a:lvl7pPr marL="3309995" indent="0" algn="ctr">
              <a:buNone/>
              <a:defRPr/>
            </a:lvl7pPr>
            <a:lvl8pPr marL="3861649" indent="0" algn="ctr">
              <a:buNone/>
              <a:defRPr/>
            </a:lvl8pPr>
            <a:lvl9pPr marL="441332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55B11-56B6-4A71-B5A8-007A138F61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469085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6981" y="2130104"/>
            <a:ext cx="7770739" cy="14710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416" y="3886058"/>
            <a:ext cx="6401169" cy="1751702"/>
          </a:xfrm>
        </p:spPr>
        <p:txBody>
          <a:bodyPr/>
          <a:lstStyle>
            <a:lvl1pPr marL="0" indent="0" algn="ctr">
              <a:buNone/>
              <a:defRPr/>
            </a:lvl1pPr>
            <a:lvl2pPr marL="551674" indent="0" algn="ctr">
              <a:buNone/>
              <a:defRPr/>
            </a:lvl2pPr>
            <a:lvl3pPr marL="1103319" indent="0" algn="ctr">
              <a:buNone/>
              <a:defRPr/>
            </a:lvl3pPr>
            <a:lvl4pPr marL="1654985" indent="0" algn="ctr">
              <a:buNone/>
              <a:defRPr/>
            </a:lvl4pPr>
            <a:lvl5pPr marL="2206687" indent="0" algn="ctr">
              <a:buNone/>
              <a:defRPr/>
            </a:lvl5pPr>
            <a:lvl6pPr marL="2758317" indent="0" algn="ctr">
              <a:buNone/>
              <a:defRPr/>
            </a:lvl6pPr>
            <a:lvl7pPr marL="3309995" indent="0" algn="ctr">
              <a:buNone/>
              <a:defRPr/>
            </a:lvl7pPr>
            <a:lvl8pPr marL="3861649" indent="0" algn="ctr">
              <a:buNone/>
              <a:defRPr/>
            </a:lvl8pPr>
            <a:lvl9pPr marL="441332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A3A20-4DF3-442D-9A0B-C5A7BA4FEA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935649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6981" y="2130104"/>
            <a:ext cx="7770739" cy="14710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416" y="3886058"/>
            <a:ext cx="6401169" cy="1751702"/>
          </a:xfrm>
        </p:spPr>
        <p:txBody>
          <a:bodyPr/>
          <a:lstStyle>
            <a:lvl1pPr marL="0" indent="0" algn="ctr">
              <a:buNone/>
              <a:defRPr/>
            </a:lvl1pPr>
            <a:lvl2pPr marL="551674" indent="0" algn="ctr">
              <a:buNone/>
              <a:defRPr/>
            </a:lvl2pPr>
            <a:lvl3pPr marL="1103319" indent="0" algn="ctr">
              <a:buNone/>
              <a:defRPr/>
            </a:lvl3pPr>
            <a:lvl4pPr marL="1654985" indent="0" algn="ctr">
              <a:buNone/>
              <a:defRPr/>
            </a:lvl4pPr>
            <a:lvl5pPr marL="2206687" indent="0" algn="ctr">
              <a:buNone/>
              <a:defRPr/>
            </a:lvl5pPr>
            <a:lvl6pPr marL="2758317" indent="0" algn="ctr">
              <a:buNone/>
              <a:defRPr/>
            </a:lvl6pPr>
            <a:lvl7pPr marL="3309995" indent="0" algn="ctr">
              <a:buNone/>
              <a:defRPr/>
            </a:lvl7pPr>
            <a:lvl8pPr marL="3861649" indent="0" algn="ctr">
              <a:buNone/>
              <a:defRPr/>
            </a:lvl8pPr>
            <a:lvl9pPr marL="441332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7F56A-AE3A-4E8D-893F-2EF92A8867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21918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4" y="1600610"/>
            <a:ext cx="4038599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610"/>
            <a:ext cx="4038599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3B893861-9775-431B-B772-DEC753ABD0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62176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7539E-53F2-49D6-B6B7-D2767257BD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497069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43C27-BD65-4AFF-82A2-8683755D34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246300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701" y="4407296"/>
            <a:ext cx="7772584" cy="1362671"/>
          </a:xfrm>
        </p:spPr>
        <p:txBody>
          <a:bodyPr anchor="t"/>
          <a:lstStyle>
            <a:lvl1pPr algn="l">
              <a:defRPr sz="49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701" y="2906044"/>
            <a:ext cx="7772584" cy="1500852"/>
          </a:xfrm>
        </p:spPr>
        <p:txBody>
          <a:bodyPr anchor="b"/>
          <a:lstStyle>
            <a:lvl1pPr marL="0" indent="0">
              <a:buNone/>
              <a:defRPr sz="2500"/>
            </a:lvl1pPr>
            <a:lvl2pPr marL="551674" indent="0">
              <a:buNone/>
              <a:defRPr sz="2200"/>
            </a:lvl2pPr>
            <a:lvl3pPr marL="1103319" indent="0">
              <a:buNone/>
              <a:defRPr sz="2000"/>
            </a:lvl3pPr>
            <a:lvl4pPr marL="1654985" indent="0">
              <a:buNone/>
              <a:defRPr sz="1700"/>
            </a:lvl4pPr>
            <a:lvl5pPr marL="2206687" indent="0">
              <a:buNone/>
              <a:defRPr sz="1700"/>
            </a:lvl5pPr>
            <a:lvl6pPr marL="2758317" indent="0">
              <a:buNone/>
              <a:defRPr sz="1700"/>
            </a:lvl6pPr>
            <a:lvl7pPr marL="3309995" indent="0">
              <a:buNone/>
              <a:defRPr sz="1700"/>
            </a:lvl7pPr>
            <a:lvl8pPr marL="3861649" indent="0">
              <a:buNone/>
              <a:defRPr sz="1700"/>
            </a:lvl8pPr>
            <a:lvl9pPr marL="4413324" indent="0">
              <a:buNone/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FF4A1-858F-4F9F-8FD5-1FCE1A9ADE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340899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755" y="1601171"/>
            <a:ext cx="4025649" cy="4525939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0601" y="1601171"/>
            <a:ext cx="4025648" cy="4525939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124C3-9C0B-468C-965C-90114F4AB6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006575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104" y="274639"/>
            <a:ext cx="8228493" cy="114370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754" y="1534866"/>
            <a:ext cx="4040416" cy="63988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51674" indent="0">
              <a:buNone/>
              <a:defRPr sz="2500" b="1"/>
            </a:lvl2pPr>
            <a:lvl3pPr marL="1103319" indent="0">
              <a:buNone/>
              <a:defRPr sz="2200" b="1"/>
            </a:lvl3pPr>
            <a:lvl4pPr marL="1654985" indent="0">
              <a:buNone/>
              <a:defRPr sz="2000" b="1"/>
            </a:lvl4pPr>
            <a:lvl5pPr marL="2206687" indent="0">
              <a:buNone/>
              <a:defRPr sz="2000" b="1"/>
            </a:lvl5pPr>
            <a:lvl6pPr marL="2758317" indent="0">
              <a:buNone/>
              <a:defRPr sz="2000" b="1"/>
            </a:lvl6pPr>
            <a:lvl7pPr marL="3309995" indent="0">
              <a:buNone/>
              <a:defRPr sz="2000" b="1"/>
            </a:lvl7pPr>
            <a:lvl8pPr marL="3861649" indent="0">
              <a:buNone/>
              <a:defRPr sz="2000" b="1"/>
            </a:lvl8pPr>
            <a:lvl9pPr marL="441332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754" y="2174749"/>
            <a:ext cx="4040416" cy="3951959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836" y="1534866"/>
            <a:ext cx="4040414" cy="63988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51674" indent="0">
              <a:buNone/>
              <a:defRPr sz="2500" b="1"/>
            </a:lvl2pPr>
            <a:lvl3pPr marL="1103319" indent="0">
              <a:buNone/>
              <a:defRPr sz="2200" b="1"/>
            </a:lvl3pPr>
            <a:lvl4pPr marL="1654985" indent="0">
              <a:buNone/>
              <a:defRPr sz="2000" b="1"/>
            </a:lvl4pPr>
            <a:lvl5pPr marL="2206687" indent="0">
              <a:buNone/>
              <a:defRPr sz="2000" b="1"/>
            </a:lvl5pPr>
            <a:lvl6pPr marL="2758317" indent="0">
              <a:buNone/>
              <a:defRPr sz="2000" b="1"/>
            </a:lvl6pPr>
            <a:lvl7pPr marL="3309995" indent="0">
              <a:buNone/>
              <a:defRPr sz="2000" b="1"/>
            </a:lvl7pPr>
            <a:lvl8pPr marL="3861649" indent="0">
              <a:buNone/>
              <a:defRPr sz="2000" b="1"/>
            </a:lvl8pPr>
            <a:lvl9pPr marL="441332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836" y="2174749"/>
            <a:ext cx="4040414" cy="3951959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2ED50-C5DE-44EA-A3CB-0D0BC23DA5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826962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9C639-39F1-4ED1-9EB0-2317D8511A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144130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78966-2CEB-4378-B2F7-11ACD6F7C6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66033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B3CD3-D429-4268-826B-A35C87ABB9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32331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104" y="272111"/>
            <a:ext cx="3008623" cy="1162842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79" y="272112"/>
            <a:ext cx="5110968" cy="5854598"/>
          </a:xfrm>
        </p:spPr>
        <p:txBody>
          <a:bodyPr/>
          <a:lstStyle>
            <a:lvl1pPr>
              <a:defRPr sz="39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104" y="1434951"/>
            <a:ext cx="3008623" cy="4691756"/>
          </a:xfrm>
        </p:spPr>
        <p:txBody>
          <a:bodyPr/>
          <a:lstStyle>
            <a:lvl1pPr marL="0" indent="0">
              <a:buNone/>
              <a:defRPr sz="1700"/>
            </a:lvl1pPr>
            <a:lvl2pPr marL="551674" indent="0">
              <a:buNone/>
              <a:defRPr sz="1500"/>
            </a:lvl2pPr>
            <a:lvl3pPr marL="1103319" indent="0">
              <a:buNone/>
              <a:defRPr sz="1200"/>
            </a:lvl3pPr>
            <a:lvl4pPr marL="1654985" indent="0">
              <a:buNone/>
              <a:defRPr sz="1100"/>
            </a:lvl4pPr>
            <a:lvl5pPr marL="2206687" indent="0">
              <a:buNone/>
              <a:defRPr sz="1100"/>
            </a:lvl5pPr>
            <a:lvl6pPr marL="2758317" indent="0">
              <a:buNone/>
              <a:defRPr sz="1100"/>
            </a:lvl6pPr>
            <a:lvl7pPr marL="3309995" indent="0">
              <a:buNone/>
              <a:defRPr sz="1100"/>
            </a:lvl7pPr>
            <a:lvl8pPr marL="3861649" indent="0">
              <a:buNone/>
              <a:defRPr sz="1100"/>
            </a:lvl8pPr>
            <a:lvl9pPr marL="4413324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E573D-548B-42AE-B581-98F47D7BD5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831140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54" y="4800579"/>
            <a:ext cx="5485662" cy="567603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54" y="612246"/>
            <a:ext cx="5485662" cy="4115650"/>
          </a:xfrm>
        </p:spPr>
        <p:txBody>
          <a:bodyPr/>
          <a:lstStyle>
            <a:lvl1pPr marL="0" indent="0">
              <a:buNone/>
              <a:defRPr sz="3900"/>
            </a:lvl1pPr>
            <a:lvl2pPr marL="551674" indent="0">
              <a:buNone/>
              <a:defRPr sz="3500"/>
            </a:lvl2pPr>
            <a:lvl3pPr marL="1103319" indent="0">
              <a:buNone/>
              <a:defRPr sz="3000"/>
            </a:lvl3pPr>
            <a:lvl4pPr marL="1654985" indent="0">
              <a:buNone/>
              <a:defRPr sz="2500"/>
            </a:lvl4pPr>
            <a:lvl5pPr marL="2206687" indent="0">
              <a:buNone/>
              <a:defRPr sz="2500"/>
            </a:lvl5pPr>
            <a:lvl6pPr marL="2758317" indent="0">
              <a:buNone/>
              <a:defRPr sz="2500"/>
            </a:lvl6pPr>
            <a:lvl7pPr marL="3309995" indent="0">
              <a:buNone/>
              <a:defRPr sz="2500"/>
            </a:lvl7pPr>
            <a:lvl8pPr marL="3861649" indent="0">
              <a:buNone/>
              <a:defRPr sz="2500"/>
            </a:lvl8pPr>
            <a:lvl9pPr marL="4413324" indent="0">
              <a:buNone/>
              <a:defRPr sz="2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54" y="5367780"/>
            <a:ext cx="5485662" cy="803572"/>
          </a:xfrm>
        </p:spPr>
        <p:txBody>
          <a:bodyPr/>
          <a:lstStyle>
            <a:lvl1pPr marL="0" indent="0">
              <a:buNone/>
              <a:defRPr sz="1700"/>
            </a:lvl1pPr>
            <a:lvl2pPr marL="551674" indent="0">
              <a:buNone/>
              <a:defRPr sz="1500"/>
            </a:lvl2pPr>
            <a:lvl3pPr marL="1103319" indent="0">
              <a:buNone/>
              <a:defRPr sz="1200"/>
            </a:lvl3pPr>
            <a:lvl4pPr marL="1654985" indent="0">
              <a:buNone/>
              <a:defRPr sz="1100"/>
            </a:lvl4pPr>
            <a:lvl5pPr marL="2206687" indent="0">
              <a:buNone/>
              <a:defRPr sz="1100"/>
            </a:lvl5pPr>
            <a:lvl6pPr marL="2758317" indent="0">
              <a:buNone/>
              <a:defRPr sz="1100"/>
            </a:lvl6pPr>
            <a:lvl7pPr marL="3309995" indent="0">
              <a:buNone/>
              <a:defRPr sz="1100"/>
            </a:lvl7pPr>
            <a:lvl8pPr marL="3861649" indent="0">
              <a:buNone/>
              <a:defRPr sz="1100"/>
            </a:lvl8pPr>
            <a:lvl9pPr marL="4413324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D30F6-5DA9-4F8F-9A93-5685238EFC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36797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6"/>
            <a:ext cx="7886700" cy="1325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6" cy="82391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47425" indent="0">
              <a:buNone/>
              <a:defRPr sz="2000" b="1"/>
            </a:lvl2pPr>
            <a:lvl3pPr marL="895002" indent="0">
              <a:buNone/>
              <a:defRPr sz="1800" b="1"/>
            </a:lvl3pPr>
            <a:lvl4pPr marL="1342534" indent="0">
              <a:buNone/>
              <a:defRPr sz="1600" b="1"/>
            </a:lvl4pPr>
            <a:lvl5pPr marL="1790064" indent="0">
              <a:buNone/>
              <a:defRPr sz="1600" b="1"/>
            </a:lvl5pPr>
            <a:lvl6pPr marL="2237585" indent="0">
              <a:buNone/>
              <a:defRPr sz="1600" b="1"/>
            </a:lvl6pPr>
            <a:lvl7pPr marL="2685093" indent="0">
              <a:buNone/>
              <a:defRPr sz="1600" b="1"/>
            </a:lvl7pPr>
            <a:lvl8pPr marL="3132638" indent="0">
              <a:buNone/>
              <a:defRPr sz="1600" b="1"/>
            </a:lvl8pPr>
            <a:lvl9pPr marL="3580167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47425" indent="0">
              <a:buNone/>
              <a:defRPr sz="2000" b="1"/>
            </a:lvl2pPr>
            <a:lvl3pPr marL="895002" indent="0">
              <a:buNone/>
              <a:defRPr sz="1800" b="1"/>
            </a:lvl3pPr>
            <a:lvl4pPr marL="1342534" indent="0">
              <a:buNone/>
              <a:defRPr sz="1600" b="1"/>
            </a:lvl4pPr>
            <a:lvl5pPr marL="1790064" indent="0">
              <a:buNone/>
              <a:defRPr sz="1600" b="1"/>
            </a:lvl5pPr>
            <a:lvl6pPr marL="2237585" indent="0">
              <a:buNone/>
              <a:defRPr sz="1600" b="1"/>
            </a:lvl6pPr>
            <a:lvl7pPr marL="2685093" indent="0">
              <a:buNone/>
              <a:defRPr sz="1600" b="1"/>
            </a:lvl7pPr>
            <a:lvl8pPr marL="3132638" indent="0">
              <a:buNone/>
              <a:defRPr sz="1600" b="1"/>
            </a:lvl8pPr>
            <a:lvl9pPr marL="3580167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F8EE8580-5244-4D02-ADD7-782DF8FAC3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234511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28529-8F08-4DB1-A7C0-B394794A5B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8336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049" y="272112"/>
            <a:ext cx="2056200" cy="58545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755" y="272112"/>
            <a:ext cx="5995097" cy="585459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559DE-A9E4-4384-8BDE-1DD29F4D5C3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185124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104" y="272513"/>
            <a:ext cx="8228493" cy="114583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755" y="1601171"/>
            <a:ext cx="4025649" cy="45259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0601" y="1601171"/>
            <a:ext cx="4025648" cy="45259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50981-BE77-4FA2-B675-3B36CD5EB7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089125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104" y="272513"/>
            <a:ext cx="8228493" cy="114583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8104" y="1601171"/>
            <a:ext cx="8228493" cy="4525939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9C8DD-530A-46FB-9FF0-8E0183051B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173170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8104" y="272112"/>
            <a:ext cx="8228493" cy="58545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1EB32-BF93-4BCF-9796-C62CF8B4E56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357898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755" y="272111"/>
            <a:ext cx="8228492" cy="114583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754" y="1600768"/>
            <a:ext cx="4025649" cy="2159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0600" y="1600768"/>
            <a:ext cx="4025648" cy="2159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755" y="3964717"/>
            <a:ext cx="8228492" cy="21619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C2C7766A-5622-4F0F-8297-74404EBE97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7EB727E-B9D8-414A-9F16-CA0672CEDE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8E993272-6145-45D9-B86E-DB367967C3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A5EA3-485D-4C1F-9FAE-DC0CF9095F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886251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1" y="1122363"/>
            <a:ext cx="6858000" cy="2387599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1" y="3602037"/>
            <a:ext cx="6858000" cy="1655763"/>
          </a:xfrm>
        </p:spPr>
        <p:txBody>
          <a:bodyPr/>
          <a:lstStyle>
            <a:lvl1pPr marL="0" indent="0" algn="ctr">
              <a:buNone/>
              <a:defRPr sz="2300"/>
            </a:lvl1pPr>
            <a:lvl2pPr marL="448252" indent="0" algn="ctr">
              <a:buNone/>
              <a:defRPr sz="2000"/>
            </a:lvl2pPr>
            <a:lvl3pPr marL="896630" indent="0" algn="ctr">
              <a:buNone/>
              <a:defRPr sz="1800"/>
            </a:lvl3pPr>
            <a:lvl4pPr marL="1344968" indent="0" algn="ctr">
              <a:buNone/>
              <a:defRPr sz="1600"/>
            </a:lvl4pPr>
            <a:lvl5pPr marL="1793308" indent="0" algn="ctr">
              <a:buNone/>
              <a:defRPr sz="1600"/>
            </a:lvl5pPr>
            <a:lvl6pPr marL="2241650" indent="0" algn="ctr">
              <a:buNone/>
              <a:defRPr sz="1600"/>
            </a:lvl6pPr>
            <a:lvl7pPr marL="2689964" indent="0" algn="ctr">
              <a:buNone/>
              <a:defRPr sz="1600"/>
            </a:lvl7pPr>
            <a:lvl8pPr marL="3138319" indent="0" algn="ctr">
              <a:buNone/>
              <a:defRPr sz="1600"/>
            </a:lvl8pPr>
            <a:lvl9pPr marL="3586654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0D006BF-FCD8-4D70-9E9A-3C3FCB7A77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494382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9FB80FFF-1532-4AA2-ABF4-B4BFCC585D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089071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8"/>
          </a:xfrm>
        </p:spPr>
        <p:txBody>
          <a:bodyPr/>
          <a:lstStyle>
            <a:lvl1pPr marL="0" indent="0">
              <a:buNone/>
              <a:defRPr sz="2300"/>
            </a:lvl1pPr>
            <a:lvl2pPr marL="448252" indent="0">
              <a:buNone/>
              <a:defRPr sz="2000"/>
            </a:lvl2pPr>
            <a:lvl3pPr marL="896630" indent="0">
              <a:buNone/>
              <a:defRPr sz="1800"/>
            </a:lvl3pPr>
            <a:lvl4pPr marL="1344968" indent="0">
              <a:buNone/>
              <a:defRPr sz="1600"/>
            </a:lvl4pPr>
            <a:lvl5pPr marL="1793308" indent="0">
              <a:buNone/>
              <a:defRPr sz="1600"/>
            </a:lvl5pPr>
            <a:lvl6pPr marL="2241650" indent="0">
              <a:buNone/>
              <a:defRPr sz="1600"/>
            </a:lvl6pPr>
            <a:lvl7pPr marL="2689964" indent="0">
              <a:buNone/>
              <a:defRPr sz="1600"/>
            </a:lvl7pPr>
            <a:lvl8pPr marL="3138319" indent="0">
              <a:buNone/>
              <a:defRPr sz="1600"/>
            </a:lvl8pPr>
            <a:lvl9pPr marL="3586654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A47E4DDA-5572-405C-A832-FF26FDB61D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7697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4" y="1600576"/>
            <a:ext cx="4038599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576"/>
            <a:ext cx="4038599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A6BC9944-864F-4EB6-A763-FEA3708134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5879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97944658-D8F5-43ED-A30A-2C95E8F730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379787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6"/>
            <a:ext cx="7886700" cy="1325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6" cy="82391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48252" indent="0">
              <a:buNone/>
              <a:defRPr sz="2000" b="1"/>
            </a:lvl2pPr>
            <a:lvl3pPr marL="896630" indent="0">
              <a:buNone/>
              <a:defRPr sz="1800" b="1"/>
            </a:lvl3pPr>
            <a:lvl4pPr marL="1344968" indent="0">
              <a:buNone/>
              <a:defRPr sz="1600" b="1"/>
            </a:lvl4pPr>
            <a:lvl5pPr marL="1793308" indent="0">
              <a:buNone/>
              <a:defRPr sz="1600" b="1"/>
            </a:lvl5pPr>
            <a:lvl6pPr marL="2241650" indent="0">
              <a:buNone/>
              <a:defRPr sz="1600" b="1"/>
            </a:lvl6pPr>
            <a:lvl7pPr marL="2689964" indent="0">
              <a:buNone/>
              <a:defRPr sz="1600" b="1"/>
            </a:lvl7pPr>
            <a:lvl8pPr marL="3138319" indent="0">
              <a:buNone/>
              <a:defRPr sz="1600" b="1"/>
            </a:lvl8pPr>
            <a:lvl9pPr marL="3586654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48252" indent="0">
              <a:buNone/>
              <a:defRPr sz="2000" b="1"/>
            </a:lvl2pPr>
            <a:lvl3pPr marL="896630" indent="0">
              <a:buNone/>
              <a:defRPr sz="1800" b="1"/>
            </a:lvl3pPr>
            <a:lvl4pPr marL="1344968" indent="0">
              <a:buNone/>
              <a:defRPr sz="1600" b="1"/>
            </a:lvl4pPr>
            <a:lvl5pPr marL="1793308" indent="0">
              <a:buNone/>
              <a:defRPr sz="1600" b="1"/>
            </a:lvl5pPr>
            <a:lvl6pPr marL="2241650" indent="0">
              <a:buNone/>
              <a:defRPr sz="1600" b="1"/>
            </a:lvl6pPr>
            <a:lvl7pPr marL="2689964" indent="0">
              <a:buNone/>
              <a:defRPr sz="1600" b="1"/>
            </a:lvl7pPr>
            <a:lvl8pPr marL="3138319" indent="0">
              <a:buNone/>
              <a:defRPr sz="1600" b="1"/>
            </a:lvl8pPr>
            <a:lvl9pPr marL="3586654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552703FE-4144-4E3B-9479-33D31A636B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566426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8B3A969-7054-47BD-BCC5-5E3D6C95E7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185972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3C508EA3-D4B6-4BCE-957C-F6190C7E35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93073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565" y="457199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91" y="987427"/>
            <a:ext cx="4629149" cy="487362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565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48252" indent="0">
              <a:buNone/>
              <a:defRPr sz="1400"/>
            </a:lvl2pPr>
            <a:lvl3pPr marL="896630" indent="0">
              <a:buNone/>
              <a:defRPr sz="1200"/>
            </a:lvl3pPr>
            <a:lvl4pPr marL="1344968" indent="0">
              <a:buNone/>
              <a:defRPr sz="1000"/>
            </a:lvl4pPr>
            <a:lvl5pPr marL="1793308" indent="0">
              <a:buNone/>
              <a:defRPr sz="1000"/>
            </a:lvl5pPr>
            <a:lvl6pPr marL="2241650" indent="0">
              <a:buNone/>
              <a:defRPr sz="1000"/>
            </a:lvl6pPr>
            <a:lvl7pPr marL="2689964" indent="0">
              <a:buNone/>
              <a:defRPr sz="1000"/>
            </a:lvl7pPr>
            <a:lvl8pPr marL="3138319" indent="0">
              <a:buNone/>
              <a:defRPr sz="1000"/>
            </a:lvl8pPr>
            <a:lvl9pPr marL="3586654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CAB556F-1F12-43A9-8221-93D6CFB621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545637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565" y="457199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91" y="987427"/>
            <a:ext cx="4629149" cy="4873626"/>
          </a:xfrm>
        </p:spPr>
        <p:txBody>
          <a:bodyPr/>
          <a:lstStyle>
            <a:lvl1pPr marL="0" indent="0">
              <a:buNone/>
              <a:defRPr sz="3200"/>
            </a:lvl1pPr>
            <a:lvl2pPr marL="448252" indent="0">
              <a:buNone/>
              <a:defRPr sz="2800"/>
            </a:lvl2pPr>
            <a:lvl3pPr marL="896630" indent="0">
              <a:buNone/>
              <a:defRPr sz="2300"/>
            </a:lvl3pPr>
            <a:lvl4pPr marL="1344968" indent="0">
              <a:buNone/>
              <a:defRPr sz="2000"/>
            </a:lvl4pPr>
            <a:lvl5pPr marL="1793308" indent="0">
              <a:buNone/>
              <a:defRPr sz="2000"/>
            </a:lvl5pPr>
            <a:lvl6pPr marL="2241650" indent="0">
              <a:buNone/>
              <a:defRPr sz="2000"/>
            </a:lvl6pPr>
            <a:lvl7pPr marL="2689964" indent="0">
              <a:buNone/>
              <a:defRPr sz="2000"/>
            </a:lvl7pPr>
            <a:lvl8pPr marL="3138319" indent="0">
              <a:buNone/>
              <a:defRPr sz="2000"/>
            </a:lvl8pPr>
            <a:lvl9pPr marL="3586654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565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48252" indent="0">
              <a:buNone/>
              <a:defRPr sz="1400"/>
            </a:lvl2pPr>
            <a:lvl3pPr marL="896630" indent="0">
              <a:buNone/>
              <a:defRPr sz="1200"/>
            </a:lvl3pPr>
            <a:lvl4pPr marL="1344968" indent="0">
              <a:buNone/>
              <a:defRPr sz="1000"/>
            </a:lvl4pPr>
            <a:lvl5pPr marL="1793308" indent="0">
              <a:buNone/>
              <a:defRPr sz="1000"/>
            </a:lvl5pPr>
            <a:lvl6pPr marL="2241650" indent="0">
              <a:buNone/>
              <a:defRPr sz="1000"/>
            </a:lvl6pPr>
            <a:lvl7pPr marL="2689964" indent="0">
              <a:buNone/>
              <a:defRPr sz="1000"/>
            </a:lvl7pPr>
            <a:lvl8pPr marL="3138319" indent="0">
              <a:buNone/>
              <a:defRPr sz="1000"/>
            </a:lvl8pPr>
            <a:lvl9pPr marL="3586654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F218C490-BA4B-4B8E-8E8A-4413F70D8B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696371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54E2FC50-2785-4057-901A-1E846338F0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988660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CD1CA32B-BDA5-4832-986B-F99E496653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220551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576"/>
            <a:ext cx="8229601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9753C5B7-7E3D-4509-9F9D-004AAD931F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4274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1" y="1122363"/>
            <a:ext cx="6858000" cy="2387599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1" y="3602037"/>
            <a:ext cx="6858000" cy="1655763"/>
          </a:xfrm>
        </p:spPr>
        <p:txBody>
          <a:bodyPr/>
          <a:lstStyle>
            <a:lvl1pPr marL="0" indent="0" algn="ctr">
              <a:buNone/>
              <a:defRPr sz="2300"/>
            </a:lvl1pPr>
            <a:lvl2pPr marL="448602" indent="0" algn="ctr">
              <a:buNone/>
              <a:defRPr sz="2000"/>
            </a:lvl2pPr>
            <a:lvl3pPr marL="897318" indent="0" algn="ctr">
              <a:buNone/>
              <a:defRPr sz="1800"/>
            </a:lvl3pPr>
            <a:lvl4pPr marL="1345999" indent="0" algn="ctr">
              <a:buNone/>
              <a:defRPr sz="1600"/>
            </a:lvl4pPr>
            <a:lvl5pPr marL="1794683" indent="0" algn="ctr">
              <a:buNone/>
              <a:defRPr sz="1600"/>
            </a:lvl5pPr>
            <a:lvl6pPr marL="2243372" indent="0" algn="ctr">
              <a:buNone/>
              <a:defRPr sz="1600"/>
            </a:lvl6pPr>
            <a:lvl7pPr marL="2692027" indent="0" algn="ctr">
              <a:buNone/>
              <a:defRPr sz="1600"/>
            </a:lvl7pPr>
            <a:lvl8pPr marL="3140723" indent="0" algn="ctr">
              <a:buNone/>
              <a:defRPr sz="1600"/>
            </a:lvl8pPr>
            <a:lvl9pPr marL="3589406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7EB06F0B-2FED-4959-AA85-F7F666FC94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634149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92B12F49-281C-4B08-AC0F-DB0ACFBDAD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0540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D0D3D742-CFB2-4800-8709-69CDE192BC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334569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8"/>
          </a:xfrm>
        </p:spPr>
        <p:txBody>
          <a:bodyPr/>
          <a:lstStyle>
            <a:lvl1pPr marL="0" indent="0">
              <a:buNone/>
              <a:defRPr sz="2300"/>
            </a:lvl1pPr>
            <a:lvl2pPr marL="448602" indent="0">
              <a:buNone/>
              <a:defRPr sz="2000"/>
            </a:lvl2pPr>
            <a:lvl3pPr marL="897318" indent="0">
              <a:buNone/>
              <a:defRPr sz="1800"/>
            </a:lvl3pPr>
            <a:lvl4pPr marL="1345999" indent="0">
              <a:buNone/>
              <a:defRPr sz="1600"/>
            </a:lvl4pPr>
            <a:lvl5pPr marL="1794683" indent="0">
              <a:buNone/>
              <a:defRPr sz="1600"/>
            </a:lvl5pPr>
            <a:lvl6pPr marL="2243372" indent="0">
              <a:buNone/>
              <a:defRPr sz="1600"/>
            </a:lvl6pPr>
            <a:lvl7pPr marL="2692027" indent="0">
              <a:buNone/>
              <a:defRPr sz="1600"/>
            </a:lvl7pPr>
            <a:lvl8pPr marL="3140723" indent="0">
              <a:buNone/>
              <a:defRPr sz="1600"/>
            </a:lvl8pPr>
            <a:lvl9pPr marL="3589406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BE3A0606-12E5-4C08-8206-39E0E96B8F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073885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4" y="1600561"/>
            <a:ext cx="4038599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561"/>
            <a:ext cx="4038599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A928307-5718-479A-8349-2D1B922494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761883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6"/>
            <a:ext cx="7886700" cy="1325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6" cy="82391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48602" indent="0">
              <a:buNone/>
              <a:defRPr sz="2000" b="1"/>
            </a:lvl2pPr>
            <a:lvl3pPr marL="897318" indent="0">
              <a:buNone/>
              <a:defRPr sz="1800" b="1"/>
            </a:lvl3pPr>
            <a:lvl4pPr marL="1345999" indent="0">
              <a:buNone/>
              <a:defRPr sz="1600" b="1"/>
            </a:lvl4pPr>
            <a:lvl5pPr marL="1794683" indent="0">
              <a:buNone/>
              <a:defRPr sz="1600" b="1"/>
            </a:lvl5pPr>
            <a:lvl6pPr marL="2243372" indent="0">
              <a:buNone/>
              <a:defRPr sz="1600" b="1"/>
            </a:lvl6pPr>
            <a:lvl7pPr marL="2692027" indent="0">
              <a:buNone/>
              <a:defRPr sz="1600" b="1"/>
            </a:lvl7pPr>
            <a:lvl8pPr marL="3140723" indent="0">
              <a:buNone/>
              <a:defRPr sz="1600" b="1"/>
            </a:lvl8pPr>
            <a:lvl9pPr marL="358940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48602" indent="0">
              <a:buNone/>
              <a:defRPr sz="2000" b="1"/>
            </a:lvl2pPr>
            <a:lvl3pPr marL="897318" indent="0">
              <a:buNone/>
              <a:defRPr sz="1800" b="1"/>
            </a:lvl3pPr>
            <a:lvl4pPr marL="1345999" indent="0">
              <a:buNone/>
              <a:defRPr sz="1600" b="1"/>
            </a:lvl4pPr>
            <a:lvl5pPr marL="1794683" indent="0">
              <a:buNone/>
              <a:defRPr sz="1600" b="1"/>
            </a:lvl5pPr>
            <a:lvl6pPr marL="2243372" indent="0">
              <a:buNone/>
              <a:defRPr sz="1600" b="1"/>
            </a:lvl6pPr>
            <a:lvl7pPr marL="2692027" indent="0">
              <a:buNone/>
              <a:defRPr sz="1600" b="1"/>
            </a:lvl7pPr>
            <a:lvl8pPr marL="3140723" indent="0">
              <a:buNone/>
              <a:defRPr sz="1600" b="1"/>
            </a:lvl8pPr>
            <a:lvl9pPr marL="358940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B02A3DC0-265B-49CC-AA61-73332DFFC0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643785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A7E5CC72-E6AD-4E8B-9110-E028DB8828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289852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C6D454A2-F5C1-4ACF-AE57-4DEE8E13CB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686118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DBA7DB84-0D82-4683-887A-4DC65E9CD5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730383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552" y="457199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91" y="987427"/>
            <a:ext cx="4629149" cy="487362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552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48602" indent="0">
              <a:buNone/>
              <a:defRPr sz="1400"/>
            </a:lvl2pPr>
            <a:lvl3pPr marL="897318" indent="0">
              <a:buNone/>
              <a:defRPr sz="1200"/>
            </a:lvl3pPr>
            <a:lvl4pPr marL="1345999" indent="0">
              <a:buNone/>
              <a:defRPr sz="1000"/>
            </a:lvl4pPr>
            <a:lvl5pPr marL="1794683" indent="0">
              <a:buNone/>
              <a:defRPr sz="1000"/>
            </a:lvl5pPr>
            <a:lvl6pPr marL="2243372" indent="0">
              <a:buNone/>
              <a:defRPr sz="1000"/>
            </a:lvl6pPr>
            <a:lvl7pPr marL="2692027" indent="0">
              <a:buNone/>
              <a:defRPr sz="1000"/>
            </a:lvl7pPr>
            <a:lvl8pPr marL="3140723" indent="0">
              <a:buNone/>
              <a:defRPr sz="1000"/>
            </a:lvl8pPr>
            <a:lvl9pPr marL="3589406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6E38D63-EEDB-47F4-9980-7B1D2607E8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507117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552" y="457199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91" y="987427"/>
            <a:ext cx="4629149" cy="4873626"/>
          </a:xfrm>
        </p:spPr>
        <p:txBody>
          <a:bodyPr/>
          <a:lstStyle>
            <a:lvl1pPr marL="0" indent="0">
              <a:buNone/>
              <a:defRPr sz="3200"/>
            </a:lvl1pPr>
            <a:lvl2pPr marL="448602" indent="0">
              <a:buNone/>
              <a:defRPr sz="2800"/>
            </a:lvl2pPr>
            <a:lvl3pPr marL="897318" indent="0">
              <a:buNone/>
              <a:defRPr sz="2300"/>
            </a:lvl3pPr>
            <a:lvl4pPr marL="1345999" indent="0">
              <a:buNone/>
              <a:defRPr sz="2000"/>
            </a:lvl4pPr>
            <a:lvl5pPr marL="1794683" indent="0">
              <a:buNone/>
              <a:defRPr sz="2000"/>
            </a:lvl5pPr>
            <a:lvl6pPr marL="2243372" indent="0">
              <a:buNone/>
              <a:defRPr sz="2000"/>
            </a:lvl6pPr>
            <a:lvl7pPr marL="2692027" indent="0">
              <a:buNone/>
              <a:defRPr sz="2000"/>
            </a:lvl7pPr>
            <a:lvl8pPr marL="3140723" indent="0">
              <a:buNone/>
              <a:defRPr sz="2000"/>
            </a:lvl8pPr>
            <a:lvl9pPr marL="3589406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552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48602" indent="0">
              <a:buNone/>
              <a:defRPr sz="1400"/>
            </a:lvl2pPr>
            <a:lvl3pPr marL="897318" indent="0">
              <a:buNone/>
              <a:defRPr sz="1200"/>
            </a:lvl3pPr>
            <a:lvl4pPr marL="1345999" indent="0">
              <a:buNone/>
              <a:defRPr sz="1000"/>
            </a:lvl4pPr>
            <a:lvl5pPr marL="1794683" indent="0">
              <a:buNone/>
              <a:defRPr sz="1000"/>
            </a:lvl5pPr>
            <a:lvl6pPr marL="2243372" indent="0">
              <a:buNone/>
              <a:defRPr sz="1000"/>
            </a:lvl6pPr>
            <a:lvl7pPr marL="2692027" indent="0">
              <a:buNone/>
              <a:defRPr sz="1000"/>
            </a:lvl7pPr>
            <a:lvl8pPr marL="3140723" indent="0">
              <a:buNone/>
              <a:defRPr sz="1000"/>
            </a:lvl8pPr>
            <a:lvl9pPr marL="3589406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C4125801-1471-46A7-9684-C4B803EEDC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053062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B07CC874-4652-46F3-A817-194DD8F078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932961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6F0368D-9369-4A41-B9D3-4FE81804E5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4015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595" y="457199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91" y="987427"/>
            <a:ext cx="4629149" cy="487362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595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47425" indent="0">
              <a:buNone/>
              <a:defRPr sz="1400"/>
            </a:lvl2pPr>
            <a:lvl3pPr marL="895002" indent="0">
              <a:buNone/>
              <a:defRPr sz="1200"/>
            </a:lvl3pPr>
            <a:lvl4pPr marL="1342534" indent="0">
              <a:buNone/>
              <a:defRPr sz="1000"/>
            </a:lvl4pPr>
            <a:lvl5pPr marL="1790064" indent="0">
              <a:buNone/>
              <a:defRPr sz="1000"/>
            </a:lvl5pPr>
            <a:lvl6pPr marL="2237585" indent="0">
              <a:buNone/>
              <a:defRPr sz="1000"/>
            </a:lvl6pPr>
            <a:lvl7pPr marL="2685093" indent="0">
              <a:buNone/>
              <a:defRPr sz="1000"/>
            </a:lvl7pPr>
            <a:lvl8pPr marL="3132638" indent="0">
              <a:buNone/>
              <a:defRPr sz="1000"/>
            </a:lvl8pPr>
            <a:lvl9pPr marL="3580167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FEA9557E-A62D-4738-9E2D-C243C323AC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870419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561"/>
            <a:ext cx="8229601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A74043C-5CFE-4B51-93A5-8C33A588AE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611868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1" y="1122363"/>
            <a:ext cx="6858000" cy="2387599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1" y="3602037"/>
            <a:ext cx="6858000" cy="1655763"/>
          </a:xfrm>
        </p:spPr>
        <p:txBody>
          <a:bodyPr/>
          <a:lstStyle>
            <a:lvl1pPr marL="0" indent="0" algn="ctr">
              <a:buNone/>
              <a:defRPr sz="2300"/>
            </a:lvl1pPr>
            <a:lvl2pPr marL="449048" indent="0" algn="ctr">
              <a:buNone/>
              <a:defRPr sz="2000"/>
            </a:lvl2pPr>
            <a:lvl3pPr marL="898195" indent="0" algn="ctr">
              <a:buNone/>
              <a:defRPr sz="1800"/>
            </a:lvl3pPr>
            <a:lvl4pPr marL="1347313" indent="0" algn="ctr">
              <a:buNone/>
              <a:defRPr sz="1600"/>
            </a:lvl4pPr>
            <a:lvl5pPr marL="1796435" indent="0" algn="ctr">
              <a:buNone/>
              <a:defRPr sz="1600"/>
            </a:lvl5pPr>
            <a:lvl6pPr marL="2245563" indent="0" algn="ctr">
              <a:buNone/>
              <a:defRPr sz="1600"/>
            </a:lvl6pPr>
            <a:lvl7pPr marL="2694656" indent="0" algn="ctr">
              <a:buNone/>
              <a:defRPr sz="1600"/>
            </a:lvl7pPr>
            <a:lvl8pPr marL="3143788" indent="0" algn="ctr">
              <a:buNone/>
              <a:defRPr sz="1600"/>
            </a:lvl8pPr>
            <a:lvl9pPr marL="359291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24479B7F-F526-41E0-9BFB-387927EED6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025059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AB6116E5-FD7D-485E-8310-1CEAD75934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872560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8"/>
          </a:xfrm>
        </p:spPr>
        <p:txBody>
          <a:bodyPr/>
          <a:lstStyle>
            <a:lvl1pPr marL="0" indent="0">
              <a:buNone/>
              <a:defRPr sz="2300"/>
            </a:lvl1pPr>
            <a:lvl2pPr marL="449048" indent="0">
              <a:buNone/>
              <a:defRPr sz="2000"/>
            </a:lvl2pPr>
            <a:lvl3pPr marL="898195" indent="0">
              <a:buNone/>
              <a:defRPr sz="1800"/>
            </a:lvl3pPr>
            <a:lvl4pPr marL="1347313" indent="0">
              <a:buNone/>
              <a:defRPr sz="1600"/>
            </a:lvl4pPr>
            <a:lvl5pPr marL="1796435" indent="0">
              <a:buNone/>
              <a:defRPr sz="1600"/>
            </a:lvl5pPr>
            <a:lvl6pPr marL="2245563" indent="0">
              <a:buNone/>
              <a:defRPr sz="1600"/>
            </a:lvl6pPr>
            <a:lvl7pPr marL="2694656" indent="0">
              <a:buNone/>
              <a:defRPr sz="1600"/>
            </a:lvl7pPr>
            <a:lvl8pPr marL="3143788" indent="0">
              <a:buNone/>
              <a:defRPr sz="1600"/>
            </a:lvl8pPr>
            <a:lvl9pPr marL="359291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2123656F-756C-4688-8632-88CFBD41E0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986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4" y="1600542"/>
            <a:ext cx="4038599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542"/>
            <a:ext cx="4038599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294933FC-ABB1-4EAB-9394-B6CB9E9008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973778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6"/>
            <a:ext cx="7886700" cy="1325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6" cy="82391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49048" indent="0">
              <a:buNone/>
              <a:defRPr sz="2000" b="1"/>
            </a:lvl2pPr>
            <a:lvl3pPr marL="898195" indent="0">
              <a:buNone/>
              <a:defRPr sz="1800" b="1"/>
            </a:lvl3pPr>
            <a:lvl4pPr marL="1347313" indent="0">
              <a:buNone/>
              <a:defRPr sz="1600" b="1"/>
            </a:lvl4pPr>
            <a:lvl5pPr marL="1796435" indent="0">
              <a:buNone/>
              <a:defRPr sz="1600" b="1"/>
            </a:lvl5pPr>
            <a:lvl6pPr marL="2245563" indent="0">
              <a:buNone/>
              <a:defRPr sz="1600" b="1"/>
            </a:lvl6pPr>
            <a:lvl7pPr marL="2694656" indent="0">
              <a:buNone/>
              <a:defRPr sz="1600" b="1"/>
            </a:lvl7pPr>
            <a:lvl8pPr marL="3143788" indent="0">
              <a:buNone/>
              <a:defRPr sz="1600" b="1"/>
            </a:lvl8pPr>
            <a:lvl9pPr marL="359291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49048" indent="0">
              <a:buNone/>
              <a:defRPr sz="2000" b="1"/>
            </a:lvl2pPr>
            <a:lvl3pPr marL="898195" indent="0">
              <a:buNone/>
              <a:defRPr sz="1800" b="1"/>
            </a:lvl3pPr>
            <a:lvl4pPr marL="1347313" indent="0">
              <a:buNone/>
              <a:defRPr sz="1600" b="1"/>
            </a:lvl4pPr>
            <a:lvl5pPr marL="1796435" indent="0">
              <a:buNone/>
              <a:defRPr sz="1600" b="1"/>
            </a:lvl5pPr>
            <a:lvl6pPr marL="2245563" indent="0">
              <a:buNone/>
              <a:defRPr sz="1600" b="1"/>
            </a:lvl6pPr>
            <a:lvl7pPr marL="2694656" indent="0">
              <a:buNone/>
              <a:defRPr sz="1600" b="1"/>
            </a:lvl7pPr>
            <a:lvl8pPr marL="3143788" indent="0">
              <a:buNone/>
              <a:defRPr sz="1600" b="1"/>
            </a:lvl8pPr>
            <a:lvl9pPr marL="359291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3AA750AC-3890-4F2E-BCE3-BCA1C5BA3D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23331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2B98AD94-3AD6-464D-8D8C-C31AFD4762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07983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38823599-4F00-4E42-B26C-092D846D06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538457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536" y="457199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91" y="987427"/>
            <a:ext cx="4629149" cy="487362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536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49048" indent="0">
              <a:buNone/>
              <a:defRPr sz="1400"/>
            </a:lvl2pPr>
            <a:lvl3pPr marL="898195" indent="0">
              <a:buNone/>
              <a:defRPr sz="1200"/>
            </a:lvl3pPr>
            <a:lvl4pPr marL="1347313" indent="0">
              <a:buNone/>
              <a:defRPr sz="1000"/>
            </a:lvl4pPr>
            <a:lvl5pPr marL="1796435" indent="0">
              <a:buNone/>
              <a:defRPr sz="1000"/>
            </a:lvl5pPr>
            <a:lvl6pPr marL="2245563" indent="0">
              <a:buNone/>
              <a:defRPr sz="1000"/>
            </a:lvl6pPr>
            <a:lvl7pPr marL="2694656" indent="0">
              <a:buNone/>
              <a:defRPr sz="1000"/>
            </a:lvl7pPr>
            <a:lvl8pPr marL="3143788" indent="0">
              <a:buNone/>
              <a:defRPr sz="1000"/>
            </a:lvl8pPr>
            <a:lvl9pPr marL="359291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28870108-08C9-43AF-8A29-26173F9BF2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276336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536" y="457199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91" y="987427"/>
            <a:ext cx="4629149" cy="4873626"/>
          </a:xfrm>
        </p:spPr>
        <p:txBody>
          <a:bodyPr/>
          <a:lstStyle>
            <a:lvl1pPr marL="0" indent="0">
              <a:buNone/>
              <a:defRPr sz="3200"/>
            </a:lvl1pPr>
            <a:lvl2pPr marL="449048" indent="0">
              <a:buNone/>
              <a:defRPr sz="2800"/>
            </a:lvl2pPr>
            <a:lvl3pPr marL="898195" indent="0">
              <a:buNone/>
              <a:defRPr sz="2300"/>
            </a:lvl3pPr>
            <a:lvl4pPr marL="1347313" indent="0">
              <a:buNone/>
              <a:defRPr sz="2000"/>
            </a:lvl4pPr>
            <a:lvl5pPr marL="1796435" indent="0">
              <a:buNone/>
              <a:defRPr sz="2000"/>
            </a:lvl5pPr>
            <a:lvl6pPr marL="2245563" indent="0">
              <a:buNone/>
              <a:defRPr sz="2000"/>
            </a:lvl6pPr>
            <a:lvl7pPr marL="2694656" indent="0">
              <a:buNone/>
              <a:defRPr sz="2000"/>
            </a:lvl7pPr>
            <a:lvl8pPr marL="3143788" indent="0">
              <a:buNone/>
              <a:defRPr sz="2000"/>
            </a:lvl8pPr>
            <a:lvl9pPr marL="359291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536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49048" indent="0">
              <a:buNone/>
              <a:defRPr sz="1400"/>
            </a:lvl2pPr>
            <a:lvl3pPr marL="898195" indent="0">
              <a:buNone/>
              <a:defRPr sz="1200"/>
            </a:lvl3pPr>
            <a:lvl4pPr marL="1347313" indent="0">
              <a:buNone/>
              <a:defRPr sz="1000"/>
            </a:lvl4pPr>
            <a:lvl5pPr marL="1796435" indent="0">
              <a:buNone/>
              <a:defRPr sz="1000"/>
            </a:lvl5pPr>
            <a:lvl6pPr marL="2245563" indent="0">
              <a:buNone/>
              <a:defRPr sz="1000"/>
            </a:lvl6pPr>
            <a:lvl7pPr marL="2694656" indent="0">
              <a:buNone/>
              <a:defRPr sz="1000"/>
            </a:lvl7pPr>
            <a:lvl8pPr marL="3143788" indent="0">
              <a:buNone/>
              <a:defRPr sz="1000"/>
            </a:lvl8pPr>
            <a:lvl9pPr marL="359291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36D4CE58-7208-4510-B377-99C59EBF85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227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595" y="457199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91" y="987427"/>
            <a:ext cx="4629149" cy="4873626"/>
          </a:xfrm>
        </p:spPr>
        <p:txBody>
          <a:bodyPr/>
          <a:lstStyle>
            <a:lvl1pPr marL="0" indent="0">
              <a:buNone/>
              <a:defRPr sz="3200"/>
            </a:lvl1pPr>
            <a:lvl2pPr marL="447425" indent="0">
              <a:buNone/>
              <a:defRPr sz="2800"/>
            </a:lvl2pPr>
            <a:lvl3pPr marL="895002" indent="0">
              <a:buNone/>
              <a:defRPr sz="2300"/>
            </a:lvl3pPr>
            <a:lvl4pPr marL="1342534" indent="0">
              <a:buNone/>
              <a:defRPr sz="2000"/>
            </a:lvl4pPr>
            <a:lvl5pPr marL="1790064" indent="0">
              <a:buNone/>
              <a:defRPr sz="2000"/>
            </a:lvl5pPr>
            <a:lvl6pPr marL="2237585" indent="0">
              <a:buNone/>
              <a:defRPr sz="2000"/>
            </a:lvl6pPr>
            <a:lvl7pPr marL="2685093" indent="0">
              <a:buNone/>
              <a:defRPr sz="2000"/>
            </a:lvl7pPr>
            <a:lvl8pPr marL="3132638" indent="0">
              <a:buNone/>
              <a:defRPr sz="2000"/>
            </a:lvl8pPr>
            <a:lvl9pPr marL="3580167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595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47425" indent="0">
              <a:buNone/>
              <a:defRPr sz="1400"/>
            </a:lvl2pPr>
            <a:lvl3pPr marL="895002" indent="0">
              <a:buNone/>
              <a:defRPr sz="1200"/>
            </a:lvl3pPr>
            <a:lvl4pPr marL="1342534" indent="0">
              <a:buNone/>
              <a:defRPr sz="1000"/>
            </a:lvl4pPr>
            <a:lvl5pPr marL="1790064" indent="0">
              <a:buNone/>
              <a:defRPr sz="1000"/>
            </a:lvl5pPr>
            <a:lvl6pPr marL="2237585" indent="0">
              <a:buNone/>
              <a:defRPr sz="1000"/>
            </a:lvl6pPr>
            <a:lvl7pPr marL="2685093" indent="0">
              <a:buNone/>
              <a:defRPr sz="1000"/>
            </a:lvl7pPr>
            <a:lvl8pPr marL="3132638" indent="0">
              <a:buNone/>
              <a:defRPr sz="1000"/>
            </a:lvl8pPr>
            <a:lvl9pPr marL="3580167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6F7EA29-0EA1-4EF0-878F-461915E20E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951587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ED3CCE5-7CB8-4019-BAFA-0FF7083CD1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538905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3915E017-FB74-4B24-8707-F6613226D8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536582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542"/>
            <a:ext cx="8229601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3A552354-A98E-4C30-89DC-CAFAE50845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723618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1" y="1122363"/>
            <a:ext cx="6858000" cy="2387599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1" y="3602037"/>
            <a:ext cx="6858000" cy="1655763"/>
          </a:xfrm>
        </p:spPr>
        <p:txBody>
          <a:bodyPr/>
          <a:lstStyle>
            <a:lvl1pPr marL="0" indent="0" algn="ctr">
              <a:buNone/>
              <a:defRPr sz="2300"/>
            </a:lvl1pPr>
            <a:lvl2pPr marL="449557" indent="0" algn="ctr">
              <a:buNone/>
              <a:defRPr sz="2000"/>
            </a:lvl2pPr>
            <a:lvl3pPr marL="899197" indent="0" algn="ctr">
              <a:buNone/>
              <a:defRPr sz="1800"/>
            </a:lvl3pPr>
            <a:lvl4pPr marL="1348815" indent="0" algn="ctr">
              <a:buNone/>
              <a:defRPr sz="1600"/>
            </a:lvl4pPr>
            <a:lvl5pPr marL="1798439" indent="0" algn="ctr">
              <a:buNone/>
              <a:defRPr sz="1600"/>
            </a:lvl5pPr>
            <a:lvl6pPr marL="2248066" indent="0" algn="ctr">
              <a:buNone/>
              <a:defRPr sz="1600"/>
            </a:lvl6pPr>
            <a:lvl7pPr marL="2697660" indent="0" algn="ctr">
              <a:buNone/>
              <a:defRPr sz="1600"/>
            </a:lvl7pPr>
            <a:lvl8pPr marL="3147298" indent="0" algn="ctr">
              <a:buNone/>
              <a:defRPr sz="1600"/>
            </a:lvl8pPr>
            <a:lvl9pPr marL="3596917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0248E27-8B17-40E5-8D10-C646B99E61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288781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1" y="1122363"/>
            <a:ext cx="6858000" cy="2387599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1" y="3602037"/>
            <a:ext cx="6858000" cy="1655763"/>
          </a:xfrm>
        </p:spPr>
        <p:txBody>
          <a:bodyPr/>
          <a:lstStyle>
            <a:lvl1pPr marL="0" indent="0" algn="ctr">
              <a:buNone/>
              <a:defRPr sz="2300"/>
            </a:lvl1pPr>
            <a:lvl2pPr marL="449557" indent="0" algn="ctr">
              <a:buNone/>
              <a:defRPr sz="2000"/>
            </a:lvl2pPr>
            <a:lvl3pPr marL="899197" indent="0" algn="ctr">
              <a:buNone/>
              <a:defRPr sz="1800"/>
            </a:lvl3pPr>
            <a:lvl4pPr marL="1348815" indent="0" algn="ctr">
              <a:buNone/>
              <a:defRPr sz="1600"/>
            </a:lvl4pPr>
            <a:lvl5pPr marL="1798439" indent="0" algn="ctr">
              <a:buNone/>
              <a:defRPr sz="1600"/>
            </a:lvl5pPr>
            <a:lvl6pPr marL="2248066" indent="0" algn="ctr">
              <a:buNone/>
              <a:defRPr sz="1600"/>
            </a:lvl6pPr>
            <a:lvl7pPr marL="2697660" indent="0" algn="ctr">
              <a:buNone/>
              <a:defRPr sz="1600"/>
            </a:lvl7pPr>
            <a:lvl8pPr marL="3147298" indent="0" algn="ctr">
              <a:buNone/>
              <a:defRPr sz="1600"/>
            </a:lvl8pPr>
            <a:lvl9pPr marL="3596917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19550C27-6DF8-4E16-ABFE-F8BD0CD878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16581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A588541-8441-4955-A18C-33A6DF8F0F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927296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8"/>
          </a:xfrm>
        </p:spPr>
        <p:txBody>
          <a:bodyPr/>
          <a:lstStyle>
            <a:lvl1pPr marL="0" indent="0">
              <a:buNone/>
              <a:defRPr sz="2300"/>
            </a:lvl1pPr>
            <a:lvl2pPr marL="449557" indent="0">
              <a:buNone/>
              <a:defRPr sz="2000"/>
            </a:lvl2pPr>
            <a:lvl3pPr marL="899197" indent="0">
              <a:buNone/>
              <a:defRPr sz="1800"/>
            </a:lvl3pPr>
            <a:lvl4pPr marL="1348815" indent="0">
              <a:buNone/>
              <a:defRPr sz="1600"/>
            </a:lvl4pPr>
            <a:lvl5pPr marL="1798439" indent="0">
              <a:buNone/>
              <a:defRPr sz="1600"/>
            </a:lvl5pPr>
            <a:lvl6pPr marL="2248066" indent="0">
              <a:buNone/>
              <a:defRPr sz="1600"/>
            </a:lvl6pPr>
            <a:lvl7pPr marL="2697660" indent="0">
              <a:buNone/>
              <a:defRPr sz="1600"/>
            </a:lvl7pPr>
            <a:lvl8pPr marL="3147298" indent="0">
              <a:buNone/>
              <a:defRPr sz="1600"/>
            </a:lvl8pPr>
            <a:lvl9pPr marL="3596917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9FDBA41-ECB0-4324-AD8F-5E3CB0985F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724852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4" y="1600521"/>
            <a:ext cx="4038599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521"/>
            <a:ext cx="4038599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DCDB1615-1748-4B7E-9FC7-ADF8CACF5F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14154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6"/>
            <a:ext cx="7886700" cy="1325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6" cy="82391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49557" indent="0">
              <a:buNone/>
              <a:defRPr sz="2000" b="1"/>
            </a:lvl2pPr>
            <a:lvl3pPr marL="899197" indent="0">
              <a:buNone/>
              <a:defRPr sz="1800" b="1"/>
            </a:lvl3pPr>
            <a:lvl4pPr marL="1348815" indent="0">
              <a:buNone/>
              <a:defRPr sz="1600" b="1"/>
            </a:lvl4pPr>
            <a:lvl5pPr marL="1798439" indent="0">
              <a:buNone/>
              <a:defRPr sz="1600" b="1"/>
            </a:lvl5pPr>
            <a:lvl6pPr marL="2248066" indent="0">
              <a:buNone/>
              <a:defRPr sz="1600" b="1"/>
            </a:lvl6pPr>
            <a:lvl7pPr marL="2697660" indent="0">
              <a:buNone/>
              <a:defRPr sz="1600" b="1"/>
            </a:lvl7pPr>
            <a:lvl8pPr marL="3147298" indent="0">
              <a:buNone/>
              <a:defRPr sz="1600" b="1"/>
            </a:lvl8pPr>
            <a:lvl9pPr marL="3596917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49557" indent="0">
              <a:buNone/>
              <a:defRPr sz="2000" b="1"/>
            </a:lvl2pPr>
            <a:lvl3pPr marL="899197" indent="0">
              <a:buNone/>
              <a:defRPr sz="1800" b="1"/>
            </a:lvl3pPr>
            <a:lvl4pPr marL="1348815" indent="0">
              <a:buNone/>
              <a:defRPr sz="1600" b="1"/>
            </a:lvl4pPr>
            <a:lvl5pPr marL="1798439" indent="0">
              <a:buNone/>
              <a:defRPr sz="1600" b="1"/>
            </a:lvl5pPr>
            <a:lvl6pPr marL="2248066" indent="0">
              <a:buNone/>
              <a:defRPr sz="1600" b="1"/>
            </a:lvl6pPr>
            <a:lvl7pPr marL="2697660" indent="0">
              <a:buNone/>
              <a:defRPr sz="1600" b="1"/>
            </a:lvl7pPr>
            <a:lvl8pPr marL="3147298" indent="0">
              <a:buNone/>
              <a:defRPr sz="1600" b="1"/>
            </a:lvl8pPr>
            <a:lvl9pPr marL="3596917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D09426B7-A92D-40BD-96C5-27D41286AC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013867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563974B3-4706-4E76-98DC-8C817530D3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1743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29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7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136.xml"/><Relationship Id="rId12" Type="http://schemas.openxmlformats.org/officeDocument/2006/relationships/slideLayout" Target="../slideLayouts/slideLayout141.xml"/><Relationship Id="rId2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5.xml"/><Relationship Id="rId11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8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9.xml"/><Relationship Id="rId13" Type="http://schemas.openxmlformats.org/officeDocument/2006/relationships/slideLayout" Target="../slideLayouts/slideLayout154.xml"/><Relationship Id="rId3" Type="http://schemas.openxmlformats.org/officeDocument/2006/relationships/slideLayout" Target="../slideLayouts/slideLayout144.xml"/><Relationship Id="rId7" Type="http://schemas.openxmlformats.org/officeDocument/2006/relationships/slideLayout" Target="../slideLayouts/slideLayout148.xml"/><Relationship Id="rId12" Type="http://schemas.openxmlformats.org/officeDocument/2006/relationships/slideLayout" Target="../slideLayouts/slideLayout153.xml"/><Relationship Id="rId2" Type="http://schemas.openxmlformats.org/officeDocument/2006/relationships/slideLayout" Target="../slideLayouts/slideLayout143.xml"/><Relationship Id="rId1" Type="http://schemas.openxmlformats.org/officeDocument/2006/relationships/slideLayout" Target="../slideLayouts/slideLayout142.xml"/><Relationship Id="rId6" Type="http://schemas.openxmlformats.org/officeDocument/2006/relationships/slideLayout" Target="../slideLayouts/slideLayout147.xml"/><Relationship Id="rId11" Type="http://schemas.openxmlformats.org/officeDocument/2006/relationships/slideLayout" Target="../slideLayouts/slideLayout152.xml"/><Relationship Id="rId5" Type="http://schemas.openxmlformats.org/officeDocument/2006/relationships/slideLayout" Target="../slideLayouts/slideLayout146.xml"/><Relationship Id="rId15" Type="http://schemas.openxmlformats.org/officeDocument/2006/relationships/theme" Target="../theme/theme12.xml"/><Relationship Id="rId10" Type="http://schemas.openxmlformats.org/officeDocument/2006/relationships/slideLayout" Target="../slideLayouts/slideLayout151.xml"/><Relationship Id="rId4" Type="http://schemas.openxmlformats.org/officeDocument/2006/relationships/slideLayout" Target="../slideLayouts/slideLayout145.xml"/><Relationship Id="rId9" Type="http://schemas.openxmlformats.org/officeDocument/2006/relationships/slideLayout" Target="../slideLayouts/slideLayout150.xml"/><Relationship Id="rId14" Type="http://schemas.openxmlformats.org/officeDocument/2006/relationships/slideLayout" Target="../slideLayouts/slideLayout155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slideLayout" Target="../slideLayouts/slideLayout167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5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74.xml"/><Relationship Id="rId12" Type="http://schemas.openxmlformats.org/officeDocument/2006/relationships/slideLayout" Target="../slideLayouts/slideLayout179.xml"/><Relationship Id="rId2" Type="http://schemas.openxmlformats.org/officeDocument/2006/relationships/slideLayout" Target="../slideLayouts/slideLayout169.xml"/><Relationship Id="rId1" Type="http://schemas.openxmlformats.org/officeDocument/2006/relationships/slideLayout" Target="../slideLayouts/slideLayout168.xml"/><Relationship Id="rId6" Type="http://schemas.openxmlformats.org/officeDocument/2006/relationships/slideLayout" Target="../slideLayouts/slideLayout173.xml"/><Relationship Id="rId11" Type="http://schemas.openxmlformats.org/officeDocument/2006/relationships/slideLayout" Target="../slideLayouts/slideLayout178.xml"/><Relationship Id="rId5" Type="http://schemas.openxmlformats.org/officeDocument/2006/relationships/slideLayout" Target="../slideLayouts/slideLayout172.xml"/><Relationship Id="rId10" Type="http://schemas.openxmlformats.org/officeDocument/2006/relationships/slideLayout" Target="../slideLayouts/slideLayout177.xml"/><Relationship Id="rId4" Type="http://schemas.openxmlformats.org/officeDocument/2006/relationships/slideLayout" Target="../slideLayouts/slideLayout171.xml"/><Relationship Id="rId9" Type="http://schemas.openxmlformats.org/officeDocument/2006/relationships/slideLayout" Target="../slideLayouts/slideLayout176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7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86.xml"/><Relationship Id="rId12" Type="http://schemas.openxmlformats.org/officeDocument/2006/relationships/slideLayout" Target="../slideLayouts/slideLayout191.xml"/><Relationship Id="rId2" Type="http://schemas.openxmlformats.org/officeDocument/2006/relationships/slideLayout" Target="../slideLayouts/slideLayout181.xml"/><Relationship Id="rId1" Type="http://schemas.openxmlformats.org/officeDocument/2006/relationships/slideLayout" Target="../slideLayouts/slideLayout180.xml"/><Relationship Id="rId6" Type="http://schemas.openxmlformats.org/officeDocument/2006/relationships/slideLayout" Target="../slideLayouts/slideLayout185.xml"/><Relationship Id="rId11" Type="http://schemas.openxmlformats.org/officeDocument/2006/relationships/slideLayout" Target="../slideLayouts/slideLayout190.xml"/><Relationship Id="rId5" Type="http://schemas.openxmlformats.org/officeDocument/2006/relationships/slideLayout" Target="../slideLayouts/slideLayout184.xml"/><Relationship Id="rId10" Type="http://schemas.openxmlformats.org/officeDocument/2006/relationships/slideLayout" Target="../slideLayouts/slideLayout189.xml"/><Relationship Id="rId4" Type="http://schemas.openxmlformats.org/officeDocument/2006/relationships/slideLayout" Target="../slideLayouts/slideLayout183.xml"/><Relationship Id="rId9" Type="http://schemas.openxmlformats.org/officeDocument/2006/relationships/slideLayout" Target="../slideLayouts/slideLayout18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8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55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940" y="274450"/>
            <a:ext cx="8228493" cy="1143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530" tIns="44734" rIns="89530" bIns="4473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940" y="1600983"/>
            <a:ext cx="8228493" cy="452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530" tIns="44734" rIns="89530" bIns="447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755" y="6245754"/>
            <a:ext cx="2133723" cy="47619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89530" tIns="44734" rIns="89530" bIns="44734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908" y="6245754"/>
            <a:ext cx="2894185" cy="47619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89530" tIns="44734" rIns="89530" bIns="4473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2523" y="6245754"/>
            <a:ext cx="2133723" cy="47619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89530" tIns="44734" rIns="89530" bIns="4473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smtClean="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FFEB41-08BF-40C2-BBE1-1832CDA56230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8477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4742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89500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4253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79006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4661" indent="-334661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5422" indent="-278544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18082" indent="-220449" algn="l" rtl="0" eaLnBrk="0" fontAlgn="base" hangingPunct="0">
        <a:spcBef>
          <a:spcPct val="20000"/>
        </a:spcBef>
        <a:spcAft>
          <a:spcPct val="0"/>
        </a:spcAft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014" indent="-220449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804" indent="-220449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61338" indent="-223711" algn="l" defTabSz="89500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08856" indent="-223711" algn="l" defTabSz="89500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56395" indent="-223711" algn="l" defTabSz="89500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03918" indent="-223711" algn="l" defTabSz="89500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50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7425" algn="l" defTabSz="8950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5002" algn="l" defTabSz="8950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42534" algn="l" defTabSz="8950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90064" algn="l" defTabSz="8950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37585" algn="l" defTabSz="8950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85093" algn="l" defTabSz="8950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32638" algn="l" defTabSz="8950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80167" algn="l" defTabSz="8950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876" y="274377"/>
            <a:ext cx="8228493" cy="1143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171" tIns="45068" rIns="90171" bIns="4506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876" y="1600909"/>
            <a:ext cx="8228493" cy="452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171" tIns="45068" rIns="90171" bIns="450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755" y="6245754"/>
            <a:ext cx="2133723" cy="47619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171" tIns="45068" rIns="90171" bIns="45068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0841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908" y="6245754"/>
            <a:ext cx="2894185" cy="47619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171" tIns="45068" rIns="90171" bIns="45068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0841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2523" y="6245754"/>
            <a:ext cx="2133723" cy="47619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171" tIns="45068" rIns="90171" bIns="4506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smtClean="0">
                <a:solidFill>
                  <a:srgbClr val="000000"/>
                </a:solidFill>
                <a:latin typeface="Arial" charset="0"/>
              </a:defRPr>
            </a:lvl1pPr>
          </a:lstStyle>
          <a:p>
            <a:pPr defTabSz="908417" fontAlgn="base">
              <a:spcBef>
                <a:spcPct val="0"/>
              </a:spcBef>
              <a:spcAft>
                <a:spcPct val="0"/>
              </a:spcAft>
              <a:defRPr/>
            </a:pPr>
            <a:fld id="{6AA341C6-49BA-4BEA-AA05-89B848BD5825}" type="slidenum">
              <a:rPr lang="en-US" altLang="en-US" smtClean="0"/>
              <a:pPr defTabSz="908417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8993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073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0152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5230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0308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7879" indent="-337879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2070" indent="-281568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26271" indent="-225239" algn="l" rtl="0" eaLnBrk="0" fontAlgn="base" hangingPunct="0">
        <a:spcBef>
          <a:spcPct val="20000"/>
        </a:spcBef>
        <a:spcAft>
          <a:spcPct val="0"/>
        </a:spcAft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76775" indent="-225239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7289" indent="-225239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79246" indent="-225366" algn="l" defTabSz="9015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30016" indent="-225366" algn="l" defTabSz="9015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80807" indent="-225366" algn="l" defTabSz="9015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583" indent="-225366" algn="l" defTabSz="9015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15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0735" algn="l" defTabSz="9015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1522" algn="l" defTabSz="9015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306" algn="l" defTabSz="9015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3087" algn="l" defTabSz="9015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53863" algn="l" defTabSz="9015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04631" algn="l" defTabSz="9015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55418" algn="l" defTabSz="9015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06203" algn="l" defTabSz="9015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863" y="274362"/>
            <a:ext cx="8228493" cy="1143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302" tIns="45135" rIns="90302" bIns="4513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863" y="1600894"/>
            <a:ext cx="8228493" cy="452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302" tIns="45135" rIns="90302" bIns="451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755" y="6245754"/>
            <a:ext cx="2133723" cy="47619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302" tIns="45135" rIns="90302" bIns="4513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09181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908" y="6245754"/>
            <a:ext cx="2894185" cy="47619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302" tIns="45135" rIns="90302" bIns="4513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09181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2523" y="6245754"/>
            <a:ext cx="2133723" cy="47619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302" tIns="45135" rIns="90302" bIns="4513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smtClean="0">
                <a:solidFill>
                  <a:srgbClr val="000000"/>
                </a:solidFill>
                <a:latin typeface="Arial" charset="0"/>
              </a:defRPr>
            </a:lvl1pPr>
          </a:lstStyle>
          <a:p>
            <a:pPr defTabSz="909181" fontAlgn="base">
              <a:spcBef>
                <a:spcPct val="0"/>
              </a:spcBef>
              <a:spcAft>
                <a:spcPct val="0"/>
              </a:spcAft>
              <a:defRPr/>
            </a:pPr>
            <a:fld id="{181A150E-E3BB-4754-A1DE-8CEF902F9C36}" type="slidenum">
              <a:rPr lang="en-US" altLang="en-US" smtClean="0"/>
              <a:pPr defTabSz="90918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0882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140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0284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5429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0572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8137" indent="-338137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2630" indent="-281784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27136" indent="-225414" algn="l" rtl="0" eaLnBrk="0" fontAlgn="base" hangingPunct="0">
        <a:spcBef>
          <a:spcPct val="20000"/>
        </a:spcBef>
        <a:spcAft>
          <a:spcPct val="0"/>
        </a:spcAft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79922" indent="-225414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0780" indent="-225414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2874" indent="-225701" algn="l" defTabSz="9028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34309" indent="-225701" algn="l" defTabSz="9028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85760" indent="-225701" algn="l" defTabSz="9028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37196" indent="-225701" algn="l" defTabSz="9028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8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1404" algn="l" defTabSz="9028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2842" algn="l" defTabSz="9028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4290" algn="l" defTabSz="9028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5727" algn="l" defTabSz="9028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57166" algn="l" defTabSz="9028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08592" algn="l" defTabSz="9028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60040" algn="l" defTabSz="9028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11486" algn="l" defTabSz="9028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862" y="272234"/>
            <a:ext cx="8228493" cy="1145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660" tIns="44803" rIns="89660" bIns="4480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862" y="1600893"/>
            <a:ext cx="8228493" cy="452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660" tIns="44803" rIns="89660" bIns="448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754" y="6245754"/>
            <a:ext cx="2131878" cy="476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660" tIns="44803" rIns="89660" bIns="44803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 defTabSz="909308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908" y="6245754"/>
            <a:ext cx="2894185" cy="476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660" tIns="44803" rIns="89660" bIns="44803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 defTabSz="909308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4369" y="6245754"/>
            <a:ext cx="2131877" cy="476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660" tIns="44803" rIns="89660" bIns="4480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smtClean="0">
                <a:solidFill>
                  <a:srgbClr val="000000"/>
                </a:solidFill>
                <a:latin typeface="Arial" charset="0"/>
              </a:defRPr>
            </a:lvl1pPr>
          </a:lstStyle>
          <a:p>
            <a:pPr defTabSz="909308" fontAlgn="base">
              <a:spcBef>
                <a:spcPct val="0"/>
              </a:spcBef>
              <a:spcAft>
                <a:spcPct val="0"/>
              </a:spcAft>
              <a:defRPr/>
            </a:pPr>
            <a:fld id="{F961DDA3-D7CE-4206-8B29-722FC9238CB9}" type="slidenum">
              <a:rPr lang="en-US" smtClean="0"/>
              <a:pPr defTabSz="909308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42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  <p:sldLayoutId id="2147483852" r:id="rId13"/>
    <p:sldLayoutId id="2147483853" r:id="rId14"/>
  </p:sldLayoutIdLst>
  <p:transition/>
  <p:txStyles>
    <p:titleStyle>
      <a:lvl1pPr algn="ctr" defTabSz="8959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959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defTabSz="8959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defTabSz="8959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defTabSz="8959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554023" algn="ctr" defTabSz="898313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1108020" algn="ctr" defTabSz="898313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662042" algn="ctr" defTabSz="898313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2216085" algn="ctr" defTabSz="898313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32340" indent="-332340" algn="l" defTabSz="895938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28811" indent="-277912" algn="l" defTabSz="895938" rtl="0" eaLnBrk="0" fontAlgn="base" hangingPunct="0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</a:defRPr>
      </a:lvl2pPr>
      <a:lvl3pPr marL="1121378" indent="-221515" algn="l" defTabSz="895938" rtl="0" eaLnBrk="0" fontAlgn="base" hangingPunct="0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</a:defRPr>
      </a:lvl3pPr>
      <a:lvl4pPr marL="1570333" indent="-221515" algn="l" defTabSz="895938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23162" indent="-223473" algn="l" defTabSz="895938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79642" indent="-226979" algn="l" defTabSz="898313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133661" indent="-226979" algn="l" defTabSz="898313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687667" indent="-226979" algn="l" defTabSz="898313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241688" indent="-226979" algn="l" defTabSz="898313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10802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54023" algn="l" defTabSz="110802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08020" algn="l" defTabSz="110802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62042" algn="l" defTabSz="110802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16085" algn="l" defTabSz="110802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0067" algn="l" defTabSz="110802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24103" algn="l" defTabSz="110802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78114" algn="l" defTabSz="110802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124" algn="l" defTabSz="110802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847" y="274343"/>
            <a:ext cx="8228493" cy="1143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66" tIns="45219" rIns="90466" bIns="452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847" y="1600875"/>
            <a:ext cx="8228493" cy="452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66" tIns="45219" rIns="90466" bIns="452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755" y="6245754"/>
            <a:ext cx="2133723" cy="47619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466" tIns="45219" rIns="90466" bIns="45219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019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908" y="6245754"/>
            <a:ext cx="2894185" cy="47619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466" tIns="45219" rIns="90466" bIns="45219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019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2523" y="6245754"/>
            <a:ext cx="2133723" cy="47619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466" tIns="45219" rIns="90466" bIns="4521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smtClean="0">
                <a:solidFill>
                  <a:srgbClr val="000000"/>
                </a:solidFill>
                <a:latin typeface="Arial" charset="0"/>
              </a:defRPr>
            </a:lvl1pPr>
          </a:lstStyle>
          <a:p>
            <a:pPr defTabSz="910199" fontAlgn="base">
              <a:spcBef>
                <a:spcPct val="0"/>
              </a:spcBef>
              <a:spcAft>
                <a:spcPct val="0"/>
              </a:spcAft>
              <a:defRPr/>
            </a:pPr>
            <a:fld id="{40A65A5E-603F-4D65-861D-62C276055EFF}" type="slidenum">
              <a:rPr lang="en-US" altLang="en-US" smtClean="0"/>
              <a:pPr defTabSz="910199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225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223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044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5675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090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8464" indent="-338464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3348" indent="-28206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0179" indent="-225637" algn="l" rtl="0" eaLnBrk="0" fontAlgn="base" hangingPunct="0">
        <a:spcBef>
          <a:spcPct val="20000"/>
        </a:spcBef>
        <a:spcAft>
          <a:spcPct val="0"/>
        </a:spcAft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81468" indent="-225637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4702" indent="-225637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7381" indent="-226114" algn="l" defTabSz="9044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39630" indent="-226114" algn="l" defTabSz="9044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91899" indent="-226114" algn="l" defTabSz="9044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44161" indent="-226114" algn="l" defTabSz="9044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44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2231" algn="l" defTabSz="9044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4477" algn="l" defTabSz="9044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6752" algn="l" defTabSz="9044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9000" algn="l" defTabSz="9044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1261" algn="l" defTabSz="9044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3502" algn="l" defTabSz="9044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65771" algn="l" defTabSz="9044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18037" algn="l" defTabSz="9044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831" y="274324"/>
            <a:ext cx="8228493" cy="1143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627" tIns="45303" rIns="90627" bIns="4530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831" y="1600857"/>
            <a:ext cx="8228493" cy="452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627" tIns="45303" rIns="90627" bIns="453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755" y="6245754"/>
            <a:ext cx="2133723" cy="47619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627" tIns="45303" rIns="90627" bIns="45303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115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908" y="6245754"/>
            <a:ext cx="2894185" cy="47619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627" tIns="45303" rIns="90627" bIns="45303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115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2523" y="6245754"/>
            <a:ext cx="2133723" cy="47619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627" tIns="45303" rIns="90627" bIns="4530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smtClean="0">
                <a:solidFill>
                  <a:srgbClr val="000000"/>
                </a:solidFill>
                <a:latin typeface="Arial" charset="0"/>
              </a:defRPr>
            </a:lvl1pPr>
          </a:lstStyle>
          <a:p>
            <a:pPr defTabSz="911154" fontAlgn="base">
              <a:spcBef>
                <a:spcPct val="0"/>
              </a:spcBef>
              <a:spcAft>
                <a:spcPct val="0"/>
              </a:spcAft>
              <a:defRPr/>
            </a:pPr>
            <a:fld id="{EABB7487-30BE-4795-A465-886894C8F90D}" type="slidenum">
              <a:rPr lang="en-US" altLang="en-US" smtClean="0"/>
              <a:pPr defTabSz="911154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3540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  <p:sldLayoutId id="214748387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305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0612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5921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1229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8793" indent="-338793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6016" indent="-282336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283" indent="-225860" algn="l" rtl="0" eaLnBrk="0" fontAlgn="base" hangingPunct="0">
        <a:spcBef>
          <a:spcPct val="20000"/>
        </a:spcBef>
        <a:spcAft>
          <a:spcPct val="0"/>
        </a:spcAft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967" indent="-22586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8640" indent="-22586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91898" indent="-226528" algn="l" defTabSz="90612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44962" indent="-226528" algn="l" defTabSz="90612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98051" indent="-226528" algn="l" defTabSz="90612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51133" indent="-226528" algn="l" defTabSz="90612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61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3059" algn="l" defTabSz="9061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6125" algn="l" defTabSz="9061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9215" algn="l" defTabSz="9061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2290" algn="l" defTabSz="9061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5362" algn="l" defTabSz="9061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8425" algn="l" defTabSz="9061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1512" algn="l" defTabSz="9061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24599" algn="l" defTabSz="9061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795" y="274283"/>
            <a:ext cx="8228493" cy="1143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09" tIns="45447" rIns="90909" bIns="4544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795" y="1600815"/>
            <a:ext cx="8228493" cy="452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09" tIns="45447" rIns="90909" bIns="454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755" y="6245754"/>
            <a:ext cx="2133723" cy="47619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909" tIns="45447" rIns="90909" bIns="45447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325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908" y="6245754"/>
            <a:ext cx="2894185" cy="47619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909" tIns="45447" rIns="90909" bIns="45447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325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2523" y="6245754"/>
            <a:ext cx="2133723" cy="47619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909" tIns="45447" rIns="90909" bIns="4544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smtClean="0">
                <a:solidFill>
                  <a:srgbClr val="000000"/>
                </a:solidFill>
                <a:latin typeface="Arial" charset="0"/>
              </a:defRPr>
            </a:lvl1pPr>
          </a:lstStyle>
          <a:p>
            <a:pPr defTabSz="913255" fontAlgn="base">
              <a:spcBef>
                <a:spcPct val="0"/>
              </a:spcBef>
              <a:spcAft>
                <a:spcPct val="0"/>
              </a:spcAft>
              <a:defRPr/>
            </a:pPr>
            <a:fld id="{C9E3D29D-B113-4CBB-93DA-6630A5F015A2}" type="slidenum">
              <a:rPr lang="en-US" altLang="en-US" smtClean="0"/>
              <a:pPr defTabSz="91325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7980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449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0899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6348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1799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9528" indent="-339528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7608" indent="-282948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5674" indent="-226353" algn="l" rtl="0" eaLnBrk="0" fontAlgn="base" hangingPunct="0">
        <a:spcBef>
          <a:spcPct val="20000"/>
        </a:spcBef>
        <a:spcAft>
          <a:spcPct val="0"/>
        </a:spcAft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90352" indent="-226353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5011" indent="-226353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99733" indent="-227244" algn="l" defTabSz="90899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54216" indent="-227244" algn="l" defTabSz="90899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08729" indent="-227244" algn="l" defTabSz="90899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63234" indent="-227244" algn="l" defTabSz="90899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89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491" algn="l" defTabSz="9089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8990" algn="l" defTabSz="9089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3485" algn="l" defTabSz="9089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7992" algn="l" defTabSz="9089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2492" algn="l" defTabSz="9089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6969" algn="l" defTabSz="9089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1479" algn="l" defTabSz="9089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5988" algn="l" defTabSz="9089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940" y="274450"/>
            <a:ext cx="8228493" cy="1143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549" tIns="44744" rIns="89549" bIns="447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940" y="1600983"/>
            <a:ext cx="8228493" cy="452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549" tIns="44744" rIns="89549" bIns="447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755" y="6245754"/>
            <a:ext cx="2133723" cy="47619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89549" tIns="44744" rIns="89549" bIns="44744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0428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908" y="6245754"/>
            <a:ext cx="2894185" cy="47619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89549" tIns="44744" rIns="89549" bIns="447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0428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2523" y="6245754"/>
            <a:ext cx="2133723" cy="47619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89549" tIns="44744" rIns="89549" bIns="447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smtClean="0">
                <a:solidFill>
                  <a:srgbClr val="000000"/>
                </a:solidFill>
                <a:latin typeface="Arial" charset="0"/>
              </a:defRPr>
            </a:lvl1pPr>
          </a:lstStyle>
          <a:p>
            <a:pPr defTabSz="904288" fontAlgn="base">
              <a:spcBef>
                <a:spcPct val="0"/>
              </a:spcBef>
              <a:spcAft>
                <a:spcPct val="0"/>
              </a:spcAft>
              <a:defRPr/>
            </a:pPr>
            <a:fld id="{D310A4D5-0BA1-442F-886E-0D3239616ACF}" type="slidenum">
              <a:rPr lang="en-US" altLang="en-US" smtClean="0"/>
              <a:pPr defTabSz="904288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823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4752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89519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4281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79043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4661" indent="-334661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5422" indent="-278544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18082" indent="-220449" algn="l" rtl="0" eaLnBrk="0" fontAlgn="base" hangingPunct="0">
        <a:spcBef>
          <a:spcPct val="20000"/>
        </a:spcBef>
        <a:spcAft>
          <a:spcPct val="0"/>
        </a:spcAft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014" indent="-220449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804" indent="-220449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61852" indent="-223759" algn="l" defTabSz="89519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09464" indent="-223759" algn="l" defTabSz="89519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57097" indent="-223759" algn="l" defTabSz="89519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04713" indent="-223759" algn="l" defTabSz="89519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51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7520" algn="l" defTabSz="8951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5190" algn="l" defTabSz="8951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42815" algn="l" defTabSz="8951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90438" algn="l" defTabSz="8951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38052" algn="l" defTabSz="8951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85655" algn="l" defTabSz="8951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33294" algn="l" defTabSz="8951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80915" algn="l" defTabSz="8951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8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937" y="274446"/>
            <a:ext cx="8228493" cy="1143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52" tIns="45213" rIns="90452" bIns="452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92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937" y="1600979"/>
            <a:ext cx="8228493" cy="452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52" tIns="45213" rIns="90452" bIns="452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929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755" y="6245754"/>
            <a:ext cx="2133723" cy="47619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452" tIns="45213" rIns="90452" bIns="45213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 defTabSz="904602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929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908" y="6245754"/>
            <a:ext cx="2894185" cy="47619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452" tIns="45213" rIns="90452" bIns="45213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 defTabSz="904602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929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2523" y="6245754"/>
            <a:ext cx="2133723" cy="47619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452" tIns="45213" rIns="90452" bIns="4521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smtClean="0">
                <a:solidFill>
                  <a:srgbClr val="000000"/>
                </a:solidFill>
                <a:latin typeface="Arial" charset="0"/>
              </a:defRPr>
            </a:lvl1pPr>
          </a:lstStyle>
          <a:p>
            <a:pPr defTabSz="904602" fontAlgn="base">
              <a:spcBef>
                <a:spcPct val="0"/>
              </a:spcBef>
              <a:spcAft>
                <a:spcPct val="0"/>
              </a:spcAft>
              <a:defRPr/>
            </a:pPr>
            <a:fld id="{4ADF1630-A925-4524-BDC4-B3E6D87455DA}" type="slidenum">
              <a:rPr lang="en-US" smtClean="0"/>
              <a:pPr defTabSz="90460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412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2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2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92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92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92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92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92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92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92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92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92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92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92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92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92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92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92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92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92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92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92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92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92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92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92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92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92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92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2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92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92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92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92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2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92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92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92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92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2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92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92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92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92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2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92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92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92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92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2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92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92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92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92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2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2898" grpId="0"/>
      <p:bldP spid="592898" grpId="1"/>
      <p:bldP spid="592899" grpId="0" build="p">
        <p:tmplLst>
          <p:tmpl lvl="1">
            <p:tnLst>
              <p:par>
                <p:cTn presetID="39" presetClass="entr" presetSubtype="0" ac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28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9289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20"/>
                          </p:val>
                        </p:tav>
                        <p:tav tm="50000">
                          <p:val>
                            <p:strVal val="#ppt_h/2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289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5000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289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3"/>
                          </p:val>
                        </p:tav>
                        <p:tav tm="5000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28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9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28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9289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20"/>
                          </p:val>
                        </p:tav>
                        <p:tav tm="50000">
                          <p:val>
                            <p:strVal val="#ppt_h/2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289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5000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289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3"/>
                          </p:val>
                        </p:tav>
                        <p:tav tm="5000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28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9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28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9289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20"/>
                          </p:val>
                        </p:tav>
                        <p:tav tm="50000">
                          <p:val>
                            <p:strVal val="#ppt_h/2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289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5000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289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3"/>
                          </p:val>
                        </p:tav>
                        <p:tav tm="5000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28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9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28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9289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20"/>
                          </p:val>
                        </p:tav>
                        <p:tav tm="50000">
                          <p:val>
                            <p:strVal val="#ppt_h/2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289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5000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289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3"/>
                          </p:val>
                        </p:tav>
                        <p:tav tm="5000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28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9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28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9289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20"/>
                          </p:val>
                        </p:tav>
                        <p:tav tm="50000">
                          <p:val>
                            <p:strVal val="#ppt_h/2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289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5000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289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3"/>
                          </p:val>
                        </p:tav>
                        <p:tav tm="5000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28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2899" grpId="1" build="allAtOnce">
        <p:tmplLst>
          <p:tmpl lvl="1">
            <p:tnLst>
              <p:par>
                <p:cTn presetID="39" presetClass="exit" presetSubtype="0" decel="100000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59289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50000">
                          <p:val>
                            <p:strVal val="ppt_h/20"/>
                          </p:val>
                        </p:tav>
                        <p:tav tm="100000">
                          <p:val>
                            <p:strVal val="ppt_h/2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289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50000">
                          <p:val>
                            <p:strVal val="ppt_w+.3"/>
                          </p:val>
                        </p:tav>
                        <p:tav tm="100000">
                          <p:val>
                            <p:strVal val="ppt_w+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289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ppt_x"/>
                          </p:val>
                        </p:tav>
                        <p:tav tm="50000">
                          <p:val>
                            <p:strVal val="ppt_x"/>
                          </p:val>
                        </p:tav>
                        <p:tav tm="100000">
                          <p:val>
                            <p:strVal val="ppt_x-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28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ppt_y"/>
                          </p:val>
                        </p:tav>
                        <p:tav tm="100000">
                          <p:val>
                            <p:strVal val="ppt_y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5928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39" presetClass="exit" presetSubtype="0" decel="100000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59289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50000">
                          <p:val>
                            <p:strVal val="ppt_h/20"/>
                          </p:val>
                        </p:tav>
                        <p:tav tm="100000">
                          <p:val>
                            <p:strVal val="ppt_h/2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289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50000">
                          <p:val>
                            <p:strVal val="ppt_w+.3"/>
                          </p:val>
                        </p:tav>
                        <p:tav tm="100000">
                          <p:val>
                            <p:strVal val="ppt_w+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289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ppt_x"/>
                          </p:val>
                        </p:tav>
                        <p:tav tm="50000">
                          <p:val>
                            <p:strVal val="ppt_x"/>
                          </p:val>
                        </p:tav>
                        <p:tav tm="100000">
                          <p:val>
                            <p:strVal val="ppt_x-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28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ppt_y"/>
                          </p:val>
                        </p:tav>
                        <p:tav tm="100000">
                          <p:val>
                            <p:strVal val="ppt_y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5928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39" presetClass="exit" presetSubtype="0" decel="100000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59289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50000">
                          <p:val>
                            <p:strVal val="ppt_h/20"/>
                          </p:val>
                        </p:tav>
                        <p:tav tm="100000">
                          <p:val>
                            <p:strVal val="ppt_h/2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289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50000">
                          <p:val>
                            <p:strVal val="ppt_w+.3"/>
                          </p:val>
                        </p:tav>
                        <p:tav tm="100000">
                          <p:val>
                            <p:strVal val="ppt_w+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289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ppt_x"/>
                          </p:val>
                        </p:tav>
                        <p:tav tm="50000">
                          <p:val>
                            <p:strVal val="ppt_x"/>
                          </p:val>
                        </p:tav>
                        <p:tav tm="100000">
                          <p:val>
                            <p:strVal val="ppt_x-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28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ppt_y"/>
                          </p:val>
                        </p:tav>
                        <p:tav tm="100000">
                          <p:val>
                            <p:strVal val="ppt_y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5928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39" presetClass="exit" presetSubtype="0" decel="100000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59289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50000">
                          <p:val>
                            <p:strVal val="ppt_h/20"/>
                          </p:val>
                        </p:tav>
                        <p:tav tm="100000">
                          <p:val>
                            <p:strVal val="ppt_h/2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289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50000">
                          <p:val>
                            <p:strVal val="ppt_w+.3"/>
                          </p:val>
                        </p:tav>
                        <p:tav tm="100000">
                          <p:val>
                            <p:strVal val="ppt_w+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289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ppt_x"/>
                          </p:val>
                        </p:tav>
                        <p:tav tm="50000">
                          <p:val>
                            <p:strVal val="ppt_x"/>
                          </p:val>
                        </p:tav>
                        <p:tav tm="100000">
                          <p:val>
                            <p:strVal val="ppt_x-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28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ppt_y"/>
                          </p:val>
                        </p:tav>
                        <p:tav tm="100000">
                          <p:val>
                            <p:strVal val="ppt_y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5928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39" presetClass="exit" presetSubtype="0" decel="100000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59289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50000">
                          <p:val>
                            <p:strVal val="ppt_h/20"/>
                          </p:val>
                        </p:tav>
                        <p:tav tm="100000">
                          <p:val>
                            <p:strVal val="ppt_h/2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289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50000">
                          <p:val>
                            <p:strVal val="ppt_w+.3"/>
                          </p:val>
                        </p:tav>
                        <p:tav tm="100000">
                          <p:val>
                            <p:strVal val="ppt_w+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289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ppt_x"/>
                          </p:val>
                        </p:tav>
                        <p:tav tm="50000">
                          <p:val>
                            <p:strVal val="ppt_x"/>
                          </p:val>
                        </p:tav>
                        <p:tav tm="100000">
                          <p:val>
                            <p:strVal val="ppt_x-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28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ppt_y"/>
                          </p:val>
                        </p:tav>
                        <p:tav tm="100000">
                          <p:val>
                            <p:strVal val="ppt_y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5928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216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0435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5656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0874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38583" indent="-33858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3287" indent="-28249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29921" indent="-224412" algn="l" rtl="0" eaLnBrk="0" fontAlgn="base" hangingPunct="0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</a:defRPr>
      </a:lvl3pPr>
      <a:lvl4pPr marL="1580739" indent="-224412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33490" indent="-224412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87034" indent="-22608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39220" indent="-22608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391427" indent="-22608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43625" indent="-22608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043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2167" algn="l" defTabSz="9043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4351" algn="l" defTabSz="9043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6562" algn="l" defTabSz="9043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8749" algn="l" defTabSz="9043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0945" algn="l" defTabSz="9043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3123" algn="l" defTabSz="9043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65330" algn="l" defTabSz="9043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17533" algn="l" defTabSz="9043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933" y="272316"/>
            <a:ext cx="8228493" cy="1145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284" tIns="44608" rIns="89284" bIns="446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933" y="1600975"/>
            <a:ext cx="8228493" cy="452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284" tIns="44608" rIns="89284" bIns="446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754" y="6245754"/>
            <a:ext cx="2131878" cy="476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284" tIns="44608" rIns="89284" bIns="44608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 defTabSz="904855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908" y="6245754"/>
            <a:ext cx="2894185" cy="476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284" tIns="44608" rIns="89284" bIns="44608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 defTabSz="904855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4369" y="6245754"/>
            <a:ext cx="2131877" cy="476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284" tIns="44608" rIns="89284" bIns="4460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 defTabSz="904855" fontAlgn="base">
              <a:spcBef>
                <a:spcPct val="0"/>
              </a:spcBef>
              <a:spcAft>
                <a:spcPct val="0"/>
              </a:spcAft>
              <a:defRPr/>
            </a:pPr>
            <a:fld id="{5CBE3FDB-2F93-48C2-B947-8EF6758D7AC7}" type="slidenum">
              <a:rPr lang="en-US" smtClean="0">
                <a:solidFill>
                  <a:srgbClr val="000000"/>
                </a:solidFill>
              </a:rPr>
              <a:pPr defTabSz="90485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421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  <p:sldLayoutId id="2147483729" r:id="rId18"/>
    <p:sldLayoutId id="2147483730" r:id="rId19"/>
    <p:sldLayoutId id="2147483919" r:id="rId20"/>
  </p:sldLayoutIdLst>
  <p:transition/>
  <p:txStyles>
    <p:titleStyle>
      <a:lvl1pPr algn="ctr" defTabSz="892126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92126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defTabSz="892126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defTabSz="892126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defTabSz="892126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551674" algn="ctr" defTabSz="894495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1103319" algn="ctr" defTabSz="894495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654985" algn="ctr" defTabSz="894495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2206687" algn="ctr" defTabSz="894495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30936" indent="-330936" algn="l" defTabSz="892126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25725" indent="-276734" algn="l" defTabSz="892126" rtl="0" eaLnBrk="0" fontAlgn="base" hangingPunct="0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</a:defRPr>
      </a:lvl2pPr>
      <a:lvl3pPr marL="1116613" indent="-220544" algn="l" defTabSz="892126" rtl="0" eaLnBrk="0" fontAlgn="base" hangingPunct="0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</a:defRPr>
      </a:lvl3pPr>
      <a:lvl4pPr marL="1563667" indent="-220544" algn="l" defTabSz="892126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14585" indent="-222502" algn="l" defTabSz="892126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68684" indent="-226008" algn="l" defTabSz="89449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120369" indent="-226008" algn="l" defTabSz="89449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672019" indent="-226008" algn="l" defTabSz="89449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223691" indent="-226008" algn="l" defTabSz="89449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10331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51674" algn="l" defTabSz="110331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03319" algn="l" defTabSz="110331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54985" algn="l" defTabSz="110331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06687" algn="l" defTabSz="110331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58317" algn="l" defTabSz="110331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09995" algn="l" defTabSz="110331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61649" algn="l" defTabSz="110331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13324" algn="l" defTabSz="110331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923" y="274430"/>
            <a:ext cx="8228493" cy="1143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691" tIns="44818" rIns="89691" bIns="448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923" y="1600963"/>
            <a:ext cx="8228493" cy="452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691" tIns="44818" rIns="89691" bIns="448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755" y="6245754"/>
            <a:ext cx="2133723" cy="47619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89691" tIns="44818" rIns="89691" bIns="44818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0555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908" y="6245754"/>
            <a:ext cx="2894185" cy="47619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89691" tIns="44818" rIns="89691" bIns="44818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0555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2523" y="6245754"/>
            <a:ext cx="2133723" cy="47619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89691" tIns="44818" rIns="89691" bIns="4481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smtClean="0">
                <a:solidFill>
                  <a:srgbClr val="000000"/>
                </a:solidFill>
                <a:latin typeface="Arial" charset="0"/>
              </a:defRPr>
            </a:lvl1pPr>
          </a:lstStyle>
          <a:p>
            <a:pPr defTabSz="905552" fontAlgn="base">
              <a:spcBef>
                <a:spcPct val="0"/>
              </a:spcBef>
              <a:spcAft>
                <a:spcPct val="0"/>
              </a:spcAft>
              <a:defRPr/>
            </a:pPr>
            <a:fld id="{946E5BAD-D9EB-4B73-BBDF-4E544519DEAB}" type="slidenum">
              <a:rPr lang="en-US" altLang="en-US" smtClean="0"/>
              <a:pPr defTabSz="90555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7428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4825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89663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4496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79330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5012" indent="-335012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8108" indent="-278835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19255" indent="-222645" algn="l" rtl="0" eaLnBrk="0" fontAlgn="base" hangingPunct="0">
        <a:spcBef>
          <a:spcPct val="20000"/>
        </a:spcBef>
        <a:spcAft>
          <a:spcPct val="0"/>
        </a:spcAft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68515" indent="-222645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50" indent="-222645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65802" indent="-224125" algn="l" defTabSz="8966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14131" indent="-224125" algn="l" defTabSz="8966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62483" indent="-224125" algn="l" defTabSz="8966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10814" indent="-224125" algn="l" defTabSz="8966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66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8252" algn="l" defTabSz="8966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6630" algn="l" defTabSz="8966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968" algn="l" defTabSz="8966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93308" algn="l" defTabSz="8966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1650" algn="l" defTabSz="8966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89964" algn="l" defTabSz="8966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38319" algn="l" defTabSz="8966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86654" algn="l" defTabSz="8966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916" y="274422"/>
            <a:ext cx="8228493" cy="1143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758" tIns="44853" rIns="89758" bIns="448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916" y="1600954"/>
            <a:ext cx="8228493" cy="452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758" tIns="44853" rIns="89758" bIns="448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755" y="6245754"/>
            <a:ext cx="2133723" cy="47619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89758" tIns="44853" rIns="89758" bIns="44853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0599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908" y="6245754"/>
            <a:ext cx="2894185" cy="47619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89758" tIns="44853" rIns="89758" bIns="44853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0599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2523" y="6245754"/>
            <a:ext cx="2133723" cy="47619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89758" tIns="44853" rIns="89758" bIns="4485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smtClean="0">
                <a:solidFill>
                  <a:srgbClr val="000000"/>
                </a:solidFill>
                <a:latin typeface="Arial" charset="0"/>
              </a:defRPr>
            </a:lvl1pPr>
          </a:lstStyle>
          <a:p>
            <a:pPr defTabSz="905998" fontAlgn="base">
              <a:spcBef>
                <a:spcPct val="0"/>
              </a:spcBef>
              <a:spcAft>
                <a:spcPct val="0"/>
              </a:spcAft>
              <a:defRPr/>
            </a:pPr>
            <a:fld id="{4980519C-153E-4806-B6DC-33EEF90A395F}" type="slidenum">
              <a:rPr lang="en-US" altLang="en-US" smtClean="0"/>
              <a:pPr defTabSz="905998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0912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4860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89731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4599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79468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5152" indent="-335152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8413" indent="-278952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19724" indent="-222740" algn="l" rtl="0" eaLnBrk="0" fontAlgn="base" hangingPunct="0">
        <a:spcBef>
          <a:spcPct val="20000"/>
        </a:spcBef>
        <a:spcAft>
          <a:spcPct val="0"/>
        </a:spcAft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69173" indent="-22274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8618" indent="-22274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67692" indent="-224300" algn="l" defTabSz="8973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16366" indent="-224300" algn="l" defTabSz="8973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65061" indent="-224300" algn="l" defTabSz="8973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13732" indent="-224300" algn="l" defTabSz="8973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7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8602" algn="l" defTabSz="897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7318" algn="l" defTabSz="897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45999" algn="l" defTabSz="897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94683" algn="l" defTabSz="897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3372" algn="l" defTabSz="897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92027" algn="l" defTabSz="897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40723" algn="l" defTabSz="897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89406" algn="l" defTabSz="897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908" y="274413"/>
            <a:ext cx="8228493" cy="1143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845" tIns="44898" rIns="89845" bIns="4489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908" y="1600945"/>
            <a:ext cx="8228493" cy="452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845" tIns="44898" rIns="89845" bIns="448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755" y="6245754"/>
            <a:ext cx="2133723" cy="47619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89845" tIns="44898" rIns="89845" bIns="44898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0650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908" y="6245754"/>
            <a:ext cx="2894185" cy="47619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89845" tIns="44898" rIns="89845" bIns="44898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0650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2523" y="6245754"/>
            <a:ext cx="2133723" cy="47619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89845" tIns="44898" rIns="89845" bIns="4489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smtClean="0">
                <a:solidFill>
                  <a:srgbClr val="000000"/>
                </a:solidFill>
                <a:latin typeface="Arial" charset="0"/>
              </a:defRPr>
            </a:lvl1pPr>
          </a:lstStyle>
          <a:p>
            <a:pPr defTabSz="906507" fontAlgn="base">
              <a:spcBef>
                <a:spcPct val="0"/>
              </a:spcBef>
              <a:spcAft>
                <a:spcPct val="0"/>
              </a:spcAft>
              <a:defRPr/>
            </a:pPr>
            <a:fld id="{B94DE85A-84AA-4625-9C2B-46F071A55588}" type="slidenum">
              <a:rPr lang="en-US" altLang="en-US" smtClean="0"/>
              <a:pPr defTabSz="906507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3698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4904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89819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4731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79643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5316" indent="-335316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8766" indent="-279088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22204" indent="-222852" algn="l" rtl="0" eaLnBrk="0" fontAlgn="base" hangingPunct="0">
        <a:spcBef>
          <a:spcPct val="20000"/>
        </a:spcBef>
        <a:spcAft>
          <a:spcPct val="0"/>
        </a:spcAft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71881" indent="-222852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9602" indent="-222852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70104" indent="-224523" algn="l" defTabSz="8981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19212" indent="-224523" algn="l" defTabSz="8981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68344" indent="-224523" algn="l" defTabSz="8981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17458" indent="-224523" algn="l" defTabSz="8981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8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9048" algn="l" defTabSz="898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8195" algn="l" defTabSz="898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47313" algn="l" defTabSz="898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96435" algn="l" defTabSz="898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5563" algn="l" defTabSz="898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94656" algn="l" defTabSz="898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43788" algn="l" defTabSz="898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92910" algn="l" defTabSz="898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898" y="274402"/>
            <a:ext cx="8228493" cy="1143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943" tIns="44949" rIns="89943" bIns="4494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898" y="1600934"/>
            <a:ext cx="8228493" cy="452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943" tIns="44949" rIns="89943" bIns="449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755" y="6245754"/>
            <a:ext cx="2133723" cy="47619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89943" tIns="44949" rIns="89943" bIns="44949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0708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908" y="6245754"/>
            <a:ext cx="2894185" cy="47619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89943" tIns="44949" rIns="89943" bIns="44949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0708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2523" y="6245754"/>
            <a:ext cx="2133723" cy="47619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89943" tIns="44949" rIns="89943" bIns="4494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smtClean="0">
                <a:solidFill>
                  <a:srgbClr val="000000"/>
                </a:solidFill>
                <a:latin typeface="Arial" charset="0"/>
              </a:defRPr>
            </a:lvl1pPr>
          </a:lstStyle>
          <a:p>
            <a:pPr defTabSz="907080" fontAlgn="base">
              <a:spcBef>
                <a:spcPct val="0"/>
              </a:spcBef>
              <a:spcAft>
                <a:spcPct val="0"/>
              </a:spcAft>
              <a:defRPr/>
            </a:pPr>
            <a:fld id="{23908C74-321A-4B03-B903-0BDB58C3A6B3}" type="slidenum">
              <a:rPr lang="en-US" altLang="en-US" smtClean="0"/>
              <a:pPr defTabSz="90708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9824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4955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89919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4881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79843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5503" indent="-335503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9172" indent="-279244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22830" indent="-222979" algn="l" rtl="0" eaLnBrk="0" fontAlgn="base" hangingPunct="0">
        <a:spcBef>
          <a:spcPct val="20000"/>
        </a:spcBef>
        <a:spcAft>
          <a:spcPct val="0"/>
        </a:spcAft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72758" indent="-222979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2669" indent="-222979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72862" indent="-224778" algn="l" defTabSz="89919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22468" indent="-224778" algn="l" defTabSz="89919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72100" indent="-224778" algn="l" defTabSz="89919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21716" indent="-224778" algn="l" defTabSz="89919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91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9557" algn="l" defTabSz="8991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9197" algn="l" defTabSz="8991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48815" algn="l" defTabSz="8991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98439" algn="l" defTabSz="8991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8066" algn="l" defTabSz="8991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97660" algn="l" defTabSz="8991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47298" algn="l" defTabSz="8991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96917" algn="l" defTabSz="8991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888" y="274390"/>
            <a:ext cx="8228493" cy="1143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48" tIns="45004" rIns="90048" bIns="450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888" y="1600922"/>
            <a:ext cx="8228493" cy="452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48" tIns="45004" rIns="90048" bIns="450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755" y="6245754"/>
            <a:ext cx="2133723" cy="47619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48" tIns="45004" rIns="90048" bIns="45004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0771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908" y="6245754"/>
            <a:ext cx="2894185" cy="47619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48" tIns="45004" rIns="90048" bIns="4500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0771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2523" y="6245754"/>
            <a:ext cx="2133723" cy="47619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48" tIns="45004" rIns="90048" bIns="4500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smtClean="0">
                <a:solidFill>
                  <a:srgbClr val="000000"/>
                </a:solidFill>
                <a:latin typeface="Arial" charset="0"/>
              </a:defRPr>
            </a:lvl1pPr>
          </a:lstStyle>
          <a:p>
            <a:pPr defTabSz="907716" fontAlgn="base">
              <a:spcBef>
                <a:spcPct val="0"/>
              </a:spcBef>
              <a:spcAft>
                <a:spcPct val="0"/>
              </a:spcAft>
              <a:defRPr/>
            </a:pPr>
            <a:fld id="{DC7E9942-12AE-4349-A5B8-A6B5E9E9ABCD}" type="slidenum">
              <a:rPr lang="en-US" altLang="en-US" smtClean="0"/>
              <a:pPr defTabSz="90771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0013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009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0026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5041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0057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5714" indent="-335714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9628" indent="-279421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23537" indent="-223122" algn="l" rtl="0" eaLnBrk="0" fontAlgn="base" hangingPunct="0">
        <a:spcBef>
          <a:spcPct val="20000"/>
        </a:spcBef>
        <a:spcAft>
          <a:spcPct val="0"/>
        </a:spcAft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73745" indent="-223122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3937" indent="-223122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75794" indent="-225048" algn="l" defTabSz="9002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25933" indent="-225048" algn="l" defTabSz="9002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76099" indent="-225048" algn="l" defTabSz="9002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26245" indent="-225048" algn="l" defTabSz="9002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0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0098" algn="l" defTabSz="900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0265" algn="l" defTabSz="900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419" algn="l" defTabSz="900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0573" algn="l" defTabSz="900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50727" algn="l" defTabSz="900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00862" algn="l" defTabSz="900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51026" algn="l" defTabSz="900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01180" algn="l" defTabSz="900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8.jpeg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7.jpeg"/><Relationship Id="rId5" Type="http://schemas.openxmlformats.org/officeDocument/2006/relationships/image" Target="../media/image26.emf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4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45.jpeg"/><Relationship Id="rId2" Type="http://schemas.openxmlformats.org/officeDocument/2006/relationships/slideLayout" Target="../slideLayouts/slideLayout5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4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43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5.gi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4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4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8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9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57.jpeg"/><Relationship Id="rId4" Type="http://schemas.openxmlformats.org/officeDocument/2006/relationships/image" Target="../media/image5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5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gif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19.xml"/><Relationship Id="rId6" Type="http://schemas.openxmlformats.org/officeDocument/2006/relationships/image" Target="../media/image63.gif"/><Relationship Id="rId5" Type="http://schemas.openxmlformats.org/officeDocument/2006/relationships/image" Target="../media/image62.gif"/><Relationship Id="rId4" Type="http://schemas.openxmlformats.org/officeDocument/2006/relationships/image" Target="../media/image10.gi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7" Type="http://schemas.openxmlformats.org/officeDocument/2006/relationships/image" Target="../media/image67.jpe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36.xml"/><Relationship Id="rId6" Type="http://schemas.openxmlformats.org/officeDocument/2006/relationships/hyperlink" Target="http://www.google.com.vn/imgres?q=HOA+KY&amp;hl=vi&amp;biw=1020&amp;bih=576&amp;gbv=2&amp;tbs=isch:1&amp;tbnid=iWKCODdtbotTvM:&amp;imgrefurl=http://vi.wikipedia.org/wiki/T%E1%BA%ADp_tin:Co_Hoa_Ky_15_sao.png&amp;imgurl=http://upload.wikimedia.org/wikipedia/vi/6/6c/Co_Hoa_Ky_15_sao.png&amp;zoom=1&amp;w=1520&amp;h=800&amp;ei=DUfKTIKNBsiecbSyzcoO" TargetMode="Externa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7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73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3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30.xml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hyperlink" Target="http://www.google.com.vn/imgres?q=HOA+KY&amp;hl=vi&amp;biw=1020&amp;bih=576&amp;gbv=2&amp;tbs=isch:1&amp;tbnid=iWKCODdtbotTvM:&amp;imgrefurl=http://vi.wikipedia.org/wiki/T%E1%BA%ADp_tin:Co_Hoa_Ky_15_sao.png&amp;imgurl=http://upload.wikimedia.org/wikipedia/vi/6/6c/Co_Hoa_Ky_15_sao.png&amp;zoom=1&amp;w=1520&amp;h=800&amp;ei=DUfKTIKNBsiecbSyzcoO" TargetMode="External"/><Relationship Id="rId1" Type="http://schemas.openxmlformats.org/officeDocument/2006/relationships/slideLayout" Target="../slideLayouts/slideLayout155.xml"/><Relationship Id="rId4" Type="http://schemas.openxmlformats.org/officeDocument/2006/relationships/image" Target="../media/image16.wmf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4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16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19.xml"/><Relationship Id="rId4" Type="http://schemas.openxmlformats.org/officeDocument/2006/relationships/slide" Target="slide2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124.xml"/><Relationship Id="rId4" Type="http://schemas.openxmlformats.org/officeDocument/2006/relationships/image" Target="../media/image85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119.xml"/><Relationship Id="rId5" Type="http://schemas.openxmlformats.org/officeDocument/2006/relationships/image" Target="../media/image89.jpeg"/><Relationship Id="rId4" Type="http://schemas.openxmlformats.org/officeDocument/2006/relationships/image" Target="../media/image88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119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vn/imgres?q=HOA+KY&amp;hl=vi&amp;biw=1020&amp;bih=576&amp;gbv=2&amp;tbs=isch:1&amp;tbnid=iWKCODdtbotTvM:&amp;imgrefurl=http://vi.wikipedia.org/wiki/T%E1%BA%ADp_tin:Co_Hoa_Ky_15_sao.png&amp;imgurl=http://upload.wikimedia.org/wikipedia/vi/6/6c/Co_Hoa_Ky_15_sao.png&amp;zoom=1&amp;w=1520&amp;h=800&amp;ei=DUfKTIKNBsiecbSyzcoO" TargetMode="External"/><Relationship Id="rId3" Type="http://schemas.openxmlformats.org/officeDocument/2006/relationships/image" Target="../media/image92.jpeg"/><Relationship Id="rId7" Type="http://schemas.openxmlformats.org/officeDocument/2006/relationships/image" Target="../media/image95.gif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94.jpeg"/><Relationship Id="rId5" Type="http://schemas.openxmlformats.org/officeDocument/2006/relationships/image" Target="../media/image16.wmf"/><Relationship Id="rId4" Type="http://schemas.openxmlformats.org/officeDocument/2006/relationships/image" Target="../media/image93.jpeg"/><Relationship Id="rId9" Type="http://schemas.openxmlformats.org/officeDocument/2006/relationships/image" Target="../media/image67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91.jpeg"/><Relationship Id="rId4" Type="http://schemas.openxmlformats.org/officeDocument/2006/relationships/image" Target="../media/image98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http://vietnamnet.vn/vn/thoi-su/tam-diem/306526/toan-canh-tong-thong-obama-den-viet-nam.html" TargetMode="External"/><Relationship Id="rId1" Type="http://schemas.openxmlformats.org/officeDocument/2006/relationships/slideLayout" Target="../slideLayouts/slideLayout180.xml"/><Relationship Id="rId6" Type="http://schemas.openxmlformats.org/officeDocument/2006/relationships/image" Target="../media/image102.jpeg"/><Relationship Id="rId5" Type="http://schemas.openxmlformats.org/officeDocument/2006/relationships/image" Target="../media/image101.jpeg"/><Relationship Id="rId4" Type="http://schemas.openxmlformats.org/officeDocument/2006/relationships/image" Target="../media/image100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40.xml"/><Relationship Id="rId1" Type="http://schemas.openxmlformats.org/officeDocument/2006/relationships/audio" Target="file:///C:\Documents%20and%20Settings\Tan%20Hung\Desktop\giao%20an%20hoi%20giang\Love%20is%20blue.wav" TargetMode="External"/><Relationship Id="rId6" Type="http://schemas.openxmlformats.org/officeDocument/2006/relationships/image" Target="../media/image105.png"/><Relationship Id="rId5" Type="http://schemas.openxmlformats.org/officeDocument/2006/relationships/image" Target="../media/image104.gif"/><Relationship Id="rId4" Type="http://schemas.openxmlformats.org/officeDocument/2006/relationships/image" Target="../media/image10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hyperlink" Target="http://upload.wikimedia.org/wikipedia/commons/a/a4/Flag_of_the_United_States.svg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953801993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016507"/>
              </p:ext>
            </p:extLst>
          </p:nvPr>
        </p:nvGraphicFramePr>
        <p:xfrm>
          <a:off x="0" y="-1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037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hỏi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Nội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dung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372">
                <a:tc>
                  <a:txBody>
                    <a:bodyPr/>
                    <a:lstStyle/>
                    <a:p>
                      <a:pPr marL="0" marR="0" indent="0" algn="l" defTabSz="90435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r>
                        <a:rPr lang="en-US" altLang="en-US" sz="2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Tình</a:t>
                      </a:r>
                      <a:r>
                        <a:rPr lang="en-US" altLang="en-US" sz="24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altLang="en-US" sz="24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kinh</a:t>
                      </a:r>
                      <a:r>
                        <a:rPr lang="en-US" altLang="en-US" sz="2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tế</a:t>
                      </a:r>
                      <a:r>
                        <a:rPr lang="en-US" altLang="en-US" sz="2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Mĩ</a:t>
                      </a:r>
                      <a:r>
                        <a:rPr lang="en-US" altLang="en-US" sz="2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sau</a:t>
                      </a:r>
                      <a:r>
                        <a:rPr lang="en-US" altLang="en-US" sz="2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chiến</a:t>
                      </a:r>
                      <a:r>
                        <a:rPr lang="en-US" altLang="en-US" sz="2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tranh</a:t>
                      </a:r>
                      <a:r>
                        <a:rPr lang="en-US" altLang="en-US" sz="2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thế</a:t>
                      </a:r>
                      <a:r>
                        <a:rPr lang="en-US" altLang="en-US" sz="24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giới</a:t>
                      </a:r>
                      <a:r>
                        <a:rPr lang="en-US" altLang="en-US" sz="24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thứ</a:t>
                      </a:r>
                      <a:r>
                        <a:rPr lang="en-US" altLang="en-US" sz="24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</a:t>
                      </a:r>
                      <a:r>
                        <a:rPr lang="en-US" altLang="en-US" sz="2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như</a:t>
                      </a:r>
                      <a:r>
                        <a:rPr lang="en-US" altLang="en-US" sz="2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thế</a:t>
                      </a:r>
                      <a:r>
                        <a:rPr lang="en-US" altLang="en-US" sz="2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nào</a:t>
                      </a:r>
                      <a:r>
                        <a:rPr lang="en-US" altLang="en-US" sz="2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? </a:t>
                      </a:r>
                      <a:r>
                        <a:rPr lang="en-US" altLang="en-US" sz="24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Nêu</a:t>
                      </a:r>
                      <a:r>
                        <a:rPr lang="en-US" altLang="en-US" sz="2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dẫn</a:t>
                      </a:r>
                      <a:r>
                        <a:rPr lang="en-US" altLang="en-US" sz="2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chứng</a:t>
                      </a:r>
                      <a:r>
                        <a:rPr lang="en-US" altLang="en-US" sz="2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chứng</a:t>
                      </a:r>
                      <a:r>
                        <a:rPr lang="en-US" altLang="en-US" sz="24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minh</a:t>
                      </a:r>
                      <a:r>
                        <a:rPr lang="en-US" altLang="en-US" sz="2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 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372">
                <a:tc>
                  <a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2. </a:t>
                      </a:r>
                      <a:r>
                        <a:rPr lang="en-US" alt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Vì</a:t>
                      </a:r>
                      <a:r>
                        <a:rPr lang="en-US" alt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sao</a:t>
                      </a:r>
                      <a:r>
                        <a:rPr lang="en-US" alt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sau</a:t>
                      </a:r>
                      <a:r>
                        <a:rPr lang="en-US" alt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chiến</a:t>
                      </a:r>
                      <a:r>
                        <a:rPr lang="en-US" alt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tranh</a:t>
                      </a:r>
                      <a:r>
                        <a:rPr lang="en-US" alt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alt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Mĩ</a:t>
                      </a:r>
                      <a:r>
                        <a:rPr lang="en-US" alt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lại</a:t>
                      </a:r>
                      <a:r>
                        <a:rPr lang="en-US" alt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trở</a:t>
                      </a:r>
                      <a:r>
                        <a:rPr lang="en-US" alt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alt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alt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giàu</a:t>
                      </a:r>
                      <a:r>
                        <a:rPr lang="en-US" alt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mạnh</a:t>
                      </a:r>
                      <a:r>
                        <a:rPr lang="en-US" alt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nhất</a:t>
                      </a:r>
                      <a:r>
                        <a:rPr lang="en-US" alt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?</a:t>
                      </a:r>
                      <a:endParaRPr lang="en-US" alt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0372">
                <a:tc>
                  <a:txBody>
                    <a:bodyPr/>
                    <a:lstStyle/>
                    <a:p>
                      <a:pPr algn="just" defTabSz="892314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r>
                        <a:rPr lang="en-US" altLang="en-US" sz="2400" b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altLang="en-US" sz="2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lang="en-US" altLang="en-US" sz="2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thập</a:t>
                      </a:r>
                      <a:r>
                        <a:rPr lang="en-US" altLang="en-US" sz="2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niên</a:t>
                      </a:r>
                      <a:r>
                        <a:rPr lang="en-US" altLang="en-US" sz="2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tiếp</a:t>
                      </a:r>
                      <a:r>
                        <a:rPr lang="en-US" altLang="en-US" sz="2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theo</a:t>
                      </a:r>
                      <a:r>
                        <a:rPr lang="en-US" altLang="en-US" sz="2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kinh</a:t>
                      </a:r>
                      <a:r>
                        <a:rPr lang="en-US" altLang="en-US" sz="2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tế</a:t>
                      </a:r>
                      <a:r>
                        <a:rPr lang="en-US" altLang="en-US" sz="2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Mĩ</a:t>
                      </a:r>
                      <a:r>
                        <a:rPr lang="en-US" altLang="en-US" sz="2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như</a:t>
                      </a:r>
                      <a:r>
                        <a:rPr lang="en-US" altLang="en-US" sz="2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thế</a:t>
                      </a:r>
                      <a:r>
                        <a:rPr lang="en-US" altLang="en-US" sz="2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nào</a:t>
                      </a:r>
                      <a:r>
                        <a:rPr lang="en-US" altLang="en-US" sz="2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 </a:t>
                      </a:r>
                      <a:r>
                        <a:rPr lang="en-US" altLang="en-US" sz="2400" b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Nêu</a:t>
                      </a:r>
                      <a:r>
                        <a:rPr lang="en-US" altLang="en-US" sz="2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lang="en-US" altLang="en-US" sz="2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dẫn</a:t>
                      </a:r>
                      <a:r>
                        <a:rPr lang="en-US" altLang="en-US" sz="2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chứng</a:t>
                      </a:r>
                      <a:r>
                        <a:rPr lang="en-US" altLang="en-US" sz="2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chứng</a:t>
                      </a:r>
                      <a:r>
                        <a:rPr lang="en-US" altLang="en-US" sz="2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minh?</a:t>
                      </a:r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0372">
                <a:tc>
                  <a:txBody>
                    <a:bodyPr/>
                    <a:lstStyle/>
                    <a:p>
                      <a:pPr marL="0" marR="0" indent="0" algn="just" defTabSz="892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4. </a:t>
                      </a:r>
                      <a:r>
                        <a:rPr lang="en-US" altLang="en-US" sz="2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Theo </a:t>
                      </a:r>
                      <a:r>
                        <a:rPr lang="en-US" altLang="en-US" sz="2400" b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lang="en-US" altLang="en-US" sz="2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nguyên</a:t>
                      </a:r>
                      <a:r>
                        <a:rPr lang="en-US" altLang="en-US" sz="2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lang="en-US" altLang="en-US" sz="2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vì</a:t>
                      </a:r>
                      <a:r>
                        <a:rPr lang="en-US" altLang="en-US" sz="2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đâu</a:t>
                      </a:r>
                      <a:r>
                        <a:rPr lang="en-US" altLang="en-US" sz="2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dẫn</a:t>
                      </a:r>
                      <a:r>
                        <a:rPr lang="en-US" altLang="en-US" sz="2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i="1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đến</a:t>
                      </a:r>
                      <a:r>
                        <a:rPr lang="en-US" altLang="en-US" sz="2400" b="0" i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i="1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tình</a:t>
                      </a:r>
                      <a:r>
                        <a:rPr lang="en-US" altLang="en-US" sz="2400" b="0" i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i="1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altLang="en-US" sz="2400" b="0" i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i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kinh</a:t>
                      </a:r>
                      <a:r>
                        <a:rPr lang="en-US" altLang="en-US" sz="2400" b="0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i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tế</a:t>
                      </a:r>
                      <a:r>
                        <a:rPr lang="en-US" altLang="en-US" sz="2400" b="0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i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Mĩ</a:t>
                      </a:r>
                      <a:r>
                        <a:rPr lang="en-US" altLang="en-US" sz="2400" b="0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i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suy</a:t>
                      </a:r>
                      <a:r>
                        <a:rPr lang="en-US" altLang="en-US" sz="2400" b="0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i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giảm</a:t>
                      </a:r>
                      <a:r>
                        <a:rPr lang="en-US" altLang="en-US" sz="2400" b="0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en-US" altLang="en-US" sz="2400" b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altLang="en-US" sz="2400" b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altLang="en-US" sz="2400" b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altLang="en-US" sz="2400" b="0" dirty="0" smtClean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altLang="en-US" sz="2400" b="0" dirty="0" smtClean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</a:t>
                      </a:r>
                      <a:r>
                        <a:rPr lang="en-US" altLang="en-US" sz="2400" b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ên</a:t>
                      </a:r>
                      <a:r>
                        <a:rPr lang="en-US" altLang="en-US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2400" b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altLang="en-US" sz="2400" b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altLang="en-US" sz="2400" b="0" dirty="0" smtClean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altLang="en-US" sz="2400" b="0" dirty="0" smtClean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altLang="en-US" sz="2400" b="0" dirty="0" smtClean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altLang="en-US" sz="2400" b="0" dirty="0" smtClean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altLang="en-US" sz="2400" b="0" dirty="0" smtClean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? </a:t>
                      </a:r>
                      <a:r>
                        <a:rPr lang="en-US" altLang="en-US" sz="2400" b="0" dirty="0" err="1" smtClean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altLang="en-US" sz="2400" b="0" dirty="0" smtClean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altLang="en-US" sz="2400" b="0" dirty="0" smtClean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0372">
                <a:tc>
                  <a:txBody>
                    <a:bodyPr/>
                    <a:lstStyle/>
                    <a:p>
                      <a:pPr marL="0" marR="0" indent="0" algn="l" defTabSz="90435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5. </a:t>
                      </a:r>
                      <a:r>
                        <a:rPr lang="en-US" alt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Trình</a:t>
                      </a:r>
                      <a:r>
                        <a:rPr lang="en-US" alt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bày</a:t>
                      </a:r>
                      <a:r>
                        <a:rPr lang="en-US" alt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chính</a:t>
                      </a:r>
                      <a:r>
                        <a:rPr lang="en-US" alt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sách</a:t>
                      </a:r>
                      <a:r>
                        <a:rPr lang="en-US" alt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đối</a:t>
                      </a:r>
                      <a:r>
                        <a:rPr lang="en-US" alt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nội</a:t>
                      </a:r>
                      <a:r>
                        <a:rPr lang="en-US" alt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alt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Mĩ</a:t>
                      </a:r>
                      <a:r>
                        <a:rPr lang="en-US" alt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sau</a:t>
                      </a:r>
                      <a:r>
                        <a:rPr lang="en-US" alt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chiến</a:t>
                      </a:r>
                      <a:r>
                        <a:rPr lang="en-US" alt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tranh</a:t>
                      </a:r>
                      <a:r>
                        <a:rPr lang="en-US" alt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?</a:t>
                      </a:r>
                      <a:r>
                        <a:rPr lang="en-US" altLang="en-US" sz="24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lang="en-US" altLang="en-US" sz="24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dân</a:t>
                      </a:r>
                      <a:r>
                        <a:rPr lang="en-US" altLang="en-US" sz="24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Mỹ</a:t>
                      </a:r>
                      <a:r>
                        <a:rPr lang="en-US" altLang="en-US" sz="24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altLang="en-US" sz="24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thái</a:t>
                      </a:r>
                      <a:r>
                        <a:rPr lang="en-US" altLang="en-US" sz="24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lang="en-US" altLang="en-US" sz="24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như</a:t>
                      </a:r>
                      <a:r>
                        <a:rPr lang="en-US" altLang="en-US" sz="24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thế</a:t>
                      </a:r>
                      <a:r>
                        <a:rPr lang="en-US" altLang="en-US" sz="24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nào</a:t>
                      </a:r>
                      <a:r>
                        <a:rPr lang="en-US" altLang="en-US" sz="24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trước</a:t>
                      </a:r>
                      <a:r>
                        <a:rPr lang="en-US" altLang="en-US" sz="24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lang="en-US" altLang="en-US" sz="24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chính</a:t>
                      </a:r>
                      <a:r>
                        <a:rPr lang="en-US" altLang="en-US" sz="24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sách</a:t>
                      </a:r>
                      <a:r>
                        <a:rPr lang="en-US" altLang="en-US" sz="24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ấy</a:t>
                      </a:r>
                      <a:r>
                        <a:rPr lang="en-US" altLang="en-US" sz="24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?</a:t>
                      </a:r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0372">
                <a:tc>
                  <a:txBody>
                    <a:bodyPr/>
                    <a:lstStyle/>
                    <a:p>
                      <a:pPr marL="0" marR="0" indent="0" algn="l" defTabSz="90435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6. </a:t>
                      </a:r>
                      <a:r>
                        <a:rPr lang="en-US" altLang="en-US" sz="2400" b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Nêu</a:t>
                      </a:r>
                      <a:r>
                        <a:rPr lang="en-US" altLang="en-US" sz="2400" b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lang="en-US" altLang="en-US" sz="2400" b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nét</a:t>
                      </a:r>
                      <a:r>
                        <a:rPr lang="en-US" altLang="en-US" sz="2400" b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nổi</a:t>
                      </a:r>
                      <a:r>
                        <a:rPr lang="en-US" altLang="en-US" sz="2400" b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bật</a:t>
                      </a:r>
                      <a:r>
                        <a:rPr lang="en-US" altLang="en-US" sz="2400" b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altLang="en-US" sz="2400" b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chính</a:t>
                      </a:r>
                      <a:r>
                        <a:rPr lang="en-US" altLang="en-US" sz="2400" b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sách</a:t>
                      </a:r>
                      <a:r>
                        <a:rPr lang="en-US" altLang="en-US" sz="2400" b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đối</a:t>
                      </a:r>
                      <a:r>
                        <a:rPr lang="en-US" altLang="en-US" sz="2400" b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ngoại</a:t>
                      </a:r>
                      <a:r>
                        <a:rPr lang="en-US" altLang="en-US" sz="2400" b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altLang="en-US" sz="2400" b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Mĩ</a:t>
                      </a:r>
                      <a:r>
                        <a:rPr lang="en-US" altLang="en-US" sz="2400" b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sau</a:t>
                      </a:r>
                      <a:r>
                        <a:rPr lang="en-US" altLang="en-US" sz="2400" b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chiến</a:t>
                      </a:r>
                      <a:r>
                        <a:rPr lang="en-US" altLang="en-US" sz="2400" b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tranh</a:t>
                      </a:r>
                      <a:r>
                        <a:rPr lang="en-US" altLang="en-US" sz="2400" b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thế</a:t>
                      </a:r>
                      <a:r>
                        <a:rPr lang="en-US" altLang="en-US" sz="2400" b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giới</a:t>
                      </a:r>
                      <a:r>
                        <a:rPr lang="en-US" altLang="en-US" sz="2400" b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 ?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226665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Text Box 2"/>
          <p:cNvSpPr txBox="1">
            <a:spLocks noChangeArrowheads="1"/>
          </p:cNvSpPr>
          <p:nvPr/>
        </p:nvSpPr>
        <p:spPr bwMode="auto">
          <a:xfrm>
            <a:off x="4" y="0"/>
            <a:ext cx="9144000" cy="58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580" tIns="44760" rIns="89580" bIns="44760">
            <a:spAutoFit/>
          </a:bodyPr>
          <a:lstStyle>
            <a:lvl1pPr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 smtClean="0">
                <a:solidFill>
                  <a:srgbClr val="0000CC"/>
                </a:solidFill>
              </a:rPr>
              <a:t>TIẾT 10 - BÀI </a:t>
            </a:r>
            <a:r>
              <a:rPr lang="en-US" altLang="en-US" sz="3200" dirty="0">
                <a:solidFill>
                  <a:srgbClr val="0000CC"/>
                </a:solidFill>
              </a:rPr>
              <a:t>8: NƯỚC MĨ</a:t>
            </a:r>
          </a:p>
        </p:txBody>
      </p:sp>
      <p:sp>
        <p:nvSpPr>
          <p:cNvPr id="229379" name="Text Box 3"/>
          <p:cNvSpPr txBox="1">
            <a:spLocks noChangeArrowheads="1"/>
          </p:cNvSpPr>
          <p:nvPr/>
        </p:nvSpPr>
        <p:spPr bwMode="auto">
          <a:xfrm>
            <a:off x="4" y="508281"/>
            <a:ext cx="8991596" cy="82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580" tIns="44760" rIns="89580" bIns="44760">
            <a:spAutoFit/>
          </a:bodyPr>
          <a:lstStyle>
            <a:lvl1pPr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u="sng" dirty="0"/>
              <a:t>I. TÌNH HÌNH KINH TẾ NƯỚC MĨ SAU CHIẾN TRANH THẾ GIỚI THỨ HAI.</a:t>
            </a:r>
          </a:p>
        </p:txBody>
      </p:sp>
      <p:sp>
        <p:nvSpPr>
          <p:cNvPr id="269316" name="Text Box 4"/>
          <p:cNvSpPr txBox="1">
            <a:spLocks noChangeArrowheads="1"/>
          </p:cNvSpPr>
          <p:nvPr/>
        </p:nvSpPr>
        <p:spPr bwMode="auto">
          <a:xfrm>
            <a:off x="4" y="1283267"/>
            <a:ext cx="5258631" cy="45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580" tIns="44760" rIns="89580" bIns="44760">
            <a:spAutoFit/>
          </a:bodyPr>
          <a:lstStyle>
            <a:lvl1pPr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u="sng" dirty="0" smtClean="0">
                <a:solidFill>
                  <a:srgbClr val="0000FF"/>
                </a:solidFill>
              </a:rPr>
              <a:t>* </a:t>
            </a:r>
            <a:r>
              <a:rPr lang="en-US" altLang="en-US" sz="2400" u="sng" dirty="0" err="1" smtClean="0">
                <a:solidFill>
                  <a:srgbClr val="0000FF"/>
                </a:solidFill>
              </a:rPr>
              <a:t>Những</a:t>
            </a:r>
            <a:r>
              <a:rPr lang="en-US" altLang="en-US" sz="2400" u="sng" dirty="0" smtClean="0">
                <a:solidFill>
                  <a:srgbClr val="0000FF"/>
                </a:solidFill>
              </a:rPr>
              <a:t> </a:t>
            </a:r>
            <a:r>
              <a:rPr lang="en-US" altLang="en-US" sz="2400" u="sng" dirty="0" err="1">
                <a:solidFill>
                  <a:srgbClr val="0000FF"/>
                </a:solidFill>
              </a:rPr>
              <a:t>năm</a:t>
            </a:r>
            <a:r>
              <a:rPr lang="en-US" altLang="en-US" sz="2400" u="sng" dirty="0">
                <a:solidFill>
                  <a:srgbClr val="0000FF"/>
                </a:solidFill>
              </a:rPr>
              <a:t> 1945-1950</a:t>
            </a:r>
            <a:r>
              <a:rPr lang="en-US" altLang="en-US" sz="2400" b="0" u="sng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229381" name="Text Box 6"/>
          <p:cNvSpPr txBox="1">
            <a:spLocks noChangeArrowheads="1"/>
          </p:cNvSpPr>
          <p:nvPr/>
        </p:nvSpPr>
        <p:spPr bwMode="auto">
          <a:xfrm>
            <a:off x="4549229" y="2255595"/>
            <a:ext cx="222844" cy="480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0313" tIns="55168" rIns="110313" bIns="55168">
            <a:spAutoFit/>
          </a:bodyPr>
          <a:lstStyle>
            <a:lvl1pPr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/>
          </a:p>
        </p:txBody>
      </p:sp>
      <p:sp>
        <p:nvSpPr>
          <p:cNvPr id="229382" name="Text Box 10"/>
          <p:cNvSpPr txBox="1">
            <a:spLocks noChangeArrowheads="1"/>
          </p:cNvSpPr>
          <p:nvPr/>
        </p:nvSpPr>
        <p:spPr bwMode="auto">
          <a:xfrm>
            <a:off x="1182523" y="2969880"/>
            <a:ext cx="222844" cy="480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0313" tIns="55168" rIns="110313" bIns="55168">
            <a:spAutoFit/>
          </a:bodyPr>
          <a:lstStyle>
            <a:lvl1pPr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/>
          </a:p>
        </p:txBody>
      </p:sp>
      <p:sp>
        <p:nvSpPr>
          <p:cNvPr id="269323" name="Text Box 11"/>
          <p:cNvSpPr txBox="1">
            <a:spLocks noChangeArrowheads="1"/>
          </p:cNvSpPr>
          <p:nvPr/>
        </p:nvSpPr>
        <p:spPr bwMode="auto">
          <a:xfrm>
            <a:off x="-38359" y="1796083"/>
            <a:ext cx="9068322" cy="45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376" tIns="44654" rIns="89376" bIns="44654">
            <a:spAutoFit/>
          </a:bodyPr>
          <a:lstStyle>
            <a:lvl1pPr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0" dirty="0">
                <a:solidFill>
                  <a:srgbClr val="000000"/>
                </a:solidFill>
                <a:latin typeface="Arial" charset="0"/>
              </a:rPr>
              <a:t>- </a:t>
            </a:r>
            <a:r>
              <a:rPr lang="en-US" altLang="en-US" sz="2400" dirty="0" err="1">
                <a:solidFill>
                  <a:srgbClr val="000000"/>
                </a:solidFill>
                <a:cs typeface="Times New Roman" pitchFamily="18" charset="0"/>
              </a:rPr>
              <a:t>Mĩ</a:t>
            </a:r>
            <a:r>
              <a:rPr lang="en-US" alt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itchFamily="18" charset="0"/>
              </a:rPr>
              <a:t>trở</a:t>
            </a:r>
            <a:r>
              <a:rPr lang="en-US" alt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itchFamily="18" charset="0"/>
              </a:rPr>
              <a:t>thành</a:t>
            </a:r>
            <a:r>
              <a:rPr lang="en-US" alt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itchFamily="18" charset="0"/>
              </a:rPr>
              <a:t>nước</a:t>
            </a:r>
            <a:r>
              <a:rPr lang="en-US" alt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itchFamily="18" charset="0"/>
              </a:rPr>
              <a:t>tư</a:t>
            </a:r>
            <a:r>
              <a:rPr lang="en-US" alt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itchFamily="18" charset="0"/>
              </a:rPr>
              <a:t>bản</a:t>
            </a:r>
            <a:r>
              <a:rPr lang="en-US" alt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itchFamily="18" charset="0"/>
              </a:rPr>
              <a:t>giàu</a:t>
            </a:r>
            <a:r>
              <a:rPr lang="en-US" alt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itchFamily="18" charset="0"/>
              </a:rPr>
              <a:t>mạnh</a:t>
            </a:r>
            <a:r>
              <a:rPr lang="en-US" alt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itchFamily="18" charset="0"/>
              </a:rPr>
              <a:t>nhất</a:t>
            </a:r>
            <a:r>
              <a:rPr lang="en-US" alt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itchFamily="18" charset="0"/>
              </a:rPr>
              <a:t>thế</a:t>
            </a:r>
            <a:r>
              <a:rPr lang="en-US" alt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itchFamily="18" charset="0"/>
              </a:rPr>
              <a:t>giới</a:t>
            </a:r>
            <a:r>
              <a:rPr lang="en-US" altLang="en-US" sz="2400" dirty="0">
                <a:solidFill>
                  <a:srgbClr val="000000"/>
                </a:solidFill>
                <a:cs typeface="Times New Roman" pitchFamily="18" charset="0"/>
              </a:rPr>
              <a:t>.</a:t>
            </a:r>
          </a:p>
        </p:txBody>
      </p:sp>
      <p:pic>
        <p:nvPicPr>
          <p:cNvPr id="229384" name="Picture 12" descr="trang t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134360" y="-76328"/>
            <a:ext cx="1162842" cy="1169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9385" name="Picture 14" descr="trang t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5688984"/>
            <a:ext cx="1162842" cy="1169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166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9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9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16" grpId="0"/>
      <p:bldP spid="2693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8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6462338"/>
              </p:ext>
            </p:extLst>
          </p:nvPr>
        </p:nvGraphicFramePr>
        <p:xfrm>
          <a:off x="1485900" y="2751140"/>
          <a:ext cx="3028950" cy="222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4" name="Chart" r:id="rId3" imgW="8239135" imgH="4533804" progId="MSGraph.Chart.8">
                  <p:embed followColorScheme="full"/>
                </p:oleObj>
              </mc:Choice>
              <mc:Fallback>
                <p:oleObj name="Chart" r:id="rId3" imgW="8239135" imgH="4533804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5900" y="2751140"/>
                        <a:ext cx="3028950" cy="2224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6600825" y="88176"/>
            <a:ext cx="2457450" cy="1971289"/>
            <a:chOff x="1296" y="768"/>
            <a:chExt cx="2064" cy="1008"/>
          </a:xfrm>
        </p:grpSpPr>
        <p:grpSp>
          <p:nvGrpSpPr>
            <p:cNvPr id="13374" name="Group 45"/>
            <p:cNvGrpSpPr>
              <a:grpSpLocks/>
            </p:cNvGrpSpPr>
            <p:nvPr/>
          </p:nvGrpSpPr>
          <p:grpSpPr bwMode="auto">
            <a:xfrm>
              <a:off x="1296" y="768"/>
              <a:ext cx="960" cy="816"/>
              <a:chOff x="1192" y="1200"/>
              <a:chExt cx="597" cy="399"/>
            </a:xfrm>
          </p:grpSpPr>
          <p:sp>
            <p:nvSpPr>
              <p:cNvPr id="13378" name="Freeform 31"/>
              <p:cNvSpPr>
                <a:spLocks/>
              </p:cNvSpPr>
              <p:nvPr/>
            </p:nvSpPr>
            <p:spPr bwMode="auto">
              <a:xfrm>
                <a:off x="1272" y="1344"/>
                <a:ext cx="517" cy="244"/>
              </a:xfrm>
              <a:custGeom>
                <a:avLst/>
                <a:gdLst>
                  <a:gd name="T0" fmla="*/ 517 w 517"/>
                  <a:gd name="T1" fmla="*/ 0 h 244"/>
                  <a:gd name="T2" fmla="*/ 0 w 517"/>
                  <a:gd name="T3" fmla="*/ 76 h 244"/>
                  <a:gd name="T4" fmla="*/ 0 w 517"/>
                  <a:gd name="T5" fmla="*/ 244 h 244"/>
                  <a:gd name="T6" fmla="*/ 517 w 517"/>
                  <a:gd name="T7" fmla="*/ 168 h 244"/>
                  <a:gd name="T8" fmla="*/ 517 w 517"/>
                  <a:gd name="T9" fmla="*/ 0 h 2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7"/>
                  <a:gd name="T16" fmla="*/ 0 h 244"/>
                  <a:gd name="T17" fmla="*/ 517 w 517"/>
                  <a:gd name="T18" fmla="*/ 244 h 2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7" h="244">
                    <a:moveTo>
                      <a:pt x="517" y="0"/>
                    </a:moveTo>
                    <a:lnTo>
                      <a:pt x="0" y="76"/>
                    </a:lnTo>
                    <a:lnTo>
                      <a:pt x="0" y="244"/>
                    </a:lnTo>
                    <a:lnTo>
                      <a:pt x="517" y="168"/>
                    </a:lnTo>
                    <a:lnTo>
                      <a:pt x="517" y="0"/>
                    </a:lnTo>
                    <a:close/>
                  </a:path>
                </a:pathLst>
              </a:custGeom>
              <a:solidFill>
                <a:srgbClr val="1A1A4D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3379" name="Freeform 30"/>
              <p:cNvSpPr>
                <a:spLocks/>
              </p:cNvSpPr>
              <p:nvPr/>
            </p:nvSpPr>
            <p:spPr bwMode="auto">
              <a:xfrm>
                <a:off x="1192" y="1355"/>
                <a:ext cx="80" cy="244"/>
              </a:xfrm>
              <a:custGeom>
                <a:avLst/>
                <a:gdLst>
                  <a:gd name="T0" fmla="*/ 80 w 80"/>
                  <a:gd name="T1" fmla="*/ 76 h 244"/>
                  <a:gd name="T2" fmla="*/ 68 w 80"/>
                  <a:gd name="T3" fmla="*/ 72 h 244"/>
                  <a:gd name="T4" fmla="*/ 64 w 80"/>
                  <a:gd name="T5" fmla="*/ 68 h 244"/>
                  <a:gd name="T6" fmla="*/ 56 w 80"/>
                  <a:gd name="T7" fmla="*/ 64 h 244"/>
                  <a:gd name="T8" fmla="*/ 48 w 80"/>
                  <a:gd name="T9" fmla="*/ 60 h 244"/>
                  <a:gd name="T10" fmla="*/ 44 w 80"/>
                  <a:gd name="T11" fmla="*/ 56 h 244"/>
                  <a:gd name="T12" fmla="*/ 36 w 80"/>
                  <a:gd name="T13" fmla="*/ 52 h 244"/>
                  <a:gd name="T14" fmla="*/ 28 w 80"/>
                  <a:gd name="T15" fmla="*/ 48 h 244"/>
                  <a:gd name="T16" fmla="*/ 24 w 80"/>
                  <a:gd name="T17" fmla="*/ 44 h 244"/>
                  <a:gd name="T18" fmla="*/ 20 w 80"/>
                  <a:gd name="T19" fmla="*/ 40 h 244"/>
                  <a:gd name="T20" fmla="*/ 16 w 80"/>
                  <a:gd name="T21" fmla="*/ 36 h 244"/>
                  <a:gd name="T22" fmla="*/ 12 w 80"/>
                  <a:gd name="T23" fmla="*/ 32 h 244"/>
                  <a:gd name="T24" fmla="*/ 8 w 80"/>
                  <a:gd name="T25" fmla="*/ 28 h 244"/>
                  <a:gd name="T26" fmla="*/ 4 w 80"/>
                  <a:gd name="T27" fmla="*/ 20 h 244"/>
                  <a:gd name="T28" fmla="*/ 4 w 80"/>
                  <a:gd name="T29" fmla="*/ 20 h 244"/>
                  <a:gd name="T30" fmla="*/ 0 w 80"/>
                  <a:gd name="T31" fmla="*/ 12 h 244"/>
                  <a:gd name="T32" fmla="*/ 0 w 80"/>
                  <a:gd name="T33" fmla="*/ 8 h 244"/>
                  <a:gd name="T34" fmla="*/ 0 w 80"/>
                  <a:gd name="T35" fmla="*/ 4 h 244"/>
                  <a:gd name="T36" fmla="*/ 0 w 80"/>
                  <a:gd name="T37" fmla="*/ 0 h 244"/>
                  <a:gd name="T38" fmla="*/ 0 w 80"/>
                  <a:gd name="T39" fmla="*/ 168 h 244"/>
                  <a:gd name="T40" fmla="*/ 0 w 80"/>
                  <a:gd name="T41" fmla="*/ 172 h 244"/>
                  <a:gd name="T42" fmla="*/ 0 w 80"/>
                  <a:gd name="T43" fmla="*/ 176 h 244"/>
                  <a:gd name="T44" fmla="*/ 0 w 80"/>
                  <a:gd name="T45" fmla="*/ 180 h 244"/>
                  <a:gd name="T46" fmla="*/ 4 w 80"/>
                  <a:gd name="T47" fmla="*/ 188 h 244"/>
                  <a:gd name="T48" fmla="*/ 4 w 80"/>
                  <a:gd name="T49" fmla="*/ 188 h 244"/>
                  <a:gd name="T50" fmla="*/ 8 w 80"/>
                  <a:gd name="T51" fmla="*/ 196 h 244"/>
                  <a:gd name="T52" fmla="*/ 12 w 80"/>
                  <a:gd name="T53" fmla="*/ 200 h 244"/>
                  <a:gd name="T54" fmla="*/ 16 w 80"/>
                  <a:gd name="T55" fmla="*/ 204 h 244"/>
                  <a:gd name="T56" fmla="*/ 20 w 80"/>
                  <a:gd name="T57" fmla="*/ 208 h 244"/>
                  <a:gd name="T58" fmla="*/ 24 w 80"/>
                  <a:gd name="T59" fmla="*/ 212 h 244"/>
                  <a:gd name="T60" fmla="*/ 28 w 80"/>
                  <a:gd name="T61" fmla="*/ 216 h 244"/>
                  <a:gd name="T62" fmla="*/ 36 w 80"/>
                  <a:gd name="T63" fmla="*/ 220 h 244"/>
                  <a:gd name="T64" fmla="*/ 44 w 80"/>
                  <a:gd name="T65" fmla="*/ 224 h 244"/>
                  <a:gd name="T66" fmla="*/ 48 w 80"/>
                  <a:gd name="T67" fmla="*/ 228 h 244"/>
                  <a:gd name="T68" fmla="*/ 56 w 80"/>
                  <a:gd name="T69" fmla="*/ 232 h 244"/>
                  <a:gd name="T70" fmla="*/ 64 w 80"/>
                  <a:gd name="T71" fmla="*/ 236 h 244"/>
                  <a:gd name="T72" fmla="*/ 68 w 80"/>
                  <a:gd name="T73" fmla="*/ 240 h 244"/>
                  <a:gd name="T74" fmla="*/ 80 w 80"/>
                  <a:gd name="T75" fmla="*/ 244 h 244"/>
                  <a:gd name="T76" fmla="*/ 80 w 80"/>
                  <a:gd name="T77" fmla="*/ 76 h 24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80"/>
                  <a:gd name="T118" fmla="*/ 0 h 244"/>
                  <a:gd name="T119" fmla="*/ 80 w 80"/>
                  <a:gd name="T120" fmla="*/ 244 h 24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80" h="244">
                    <a:moveTo>
                      <a:pt x="80" y="76"/>
                    </a:moveTo>
                    <a:lnTo>
                      <a:pt x="68" y="72"/>
                    </a:lnTo>
                    <a:lnTo>
                      <a:pt x="64" y="68"/>
                    </a:lnTo>
                    <a:lnTo>
                      <a:pt x="56" y="64"/>
                    </a:lnTo>
                    <a:lnTo>
                      <a:pt x="48" y="60"/>
                    </a:lnTo>
                    <a:lnTo>
                      <a:pt x="44" y="56"/>
                    </a:lnTo>
                    <a:lnTo>
                      <a:pt x="36" y="52"/>
                    </a:lnTo>
                    <a:lnTo>
                      <a:pt x="28" y="48"/>
                    </a:lnTo>
                    <a:lnTo>
                      <a:pt x="24" y="44"/>
                    </a:lnTo>
                    <a:lnTo>
                      <a:pt x="20" y="40"/>
                    </a:lnTo>
                    <a:lnTo>
                      <a:pt x="16" y="36"/>
                    </a:lnTo>
                    <a:lnTo>
                      <a:pt x="12" y="32"/>
                    </a:lnTo>
                    <a:lnTo>
                      <a:pt x="8" y="28"/>
                    </a:lnTo>
                    <a:lnTo>
                      <a:pt x="4" y="20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168"/>
                    </a:lnTo>
                    <a:lnTo>
                      <a:pt x="0" y="172"/>
                    </a:lnTo>
                    <a:lnTo>
                      <a:pt x="0" y="176"/>
                    </a:lnTo>
                    <a:lnTo>
                      <a:pt x="0" y="180"/>
                    </a:lnTo>
                    <a:lnTo>
                      <a:pt x="4" y="188"/>
                    </a:lnTo>
                    <a:lnTo>
                      <a:pt x="8" y="196"/>
                    </a:lnTo>
                    <a:lnTo>
                      <a:pt x="12" y="200"/>
                    </a:lnTo>
                    <a:lnTo>
                      <a:pt x="16" y="204"/>
                    </a:lnTo>
                    <a:lnTo>
                      <a:pt x="20" y="208"/>
                    </a:lnTo>
                    <a:lnTo>
                      <a:pt x="24" y="212"/>
                    </a:lnTo>
                    <a:lnTo>
                      <a:pt x="28" y="216"/>
                    </a:lnTo>
                    <a:lnTo>
                      <a:pt x="36" y="220"/>
                    </a:lnTo>
                    <a:lnTo>
                      <a:pt x="44" y="224"/>
                    </a:lnTo>
                    <a:lnTo>
                      <a:pt x="48" y="228"/>
                    </a:lnTo>
                    <a:lnTo>
                      <a:pt x="56" y="232"/>
                    </a:lnTo>
                    <a:lnTo>
                      <a:pt x="64" y="236"/>
                    </a:lnTo>
                    <a:lnTo>
                      <a:pt x="68" y="240"/>
                    </a:lnTo>
                    <a:lnTo>
                      <a:pt x="80" y="244"/>
                    </a:lnTo>
                    <a:lnTo>
                      <a:pt x="80" y="76"/>
                    </a:lnTo>
                    <a:close/>
                  </a:path>
                </a:pathLst>
              </a:custGeom>
              <a:solidFill>
                <a:srgbClr val="1A1A4D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3380" name="Freeform 32"/>
              <p:cNvSpPr>
                <a:spLocks/>
              </p:cNvSpPr>
              <p:nvPr/>
            </p:nvSpPr>
            <p:spPr bwMode="auto">
              <a:xfrm>
                <a:off x="1192" y="1200"/>
                <a:ext cx="597" cy="231"/>
              </a:xfrm>
              <a:custGeom>
                <a:avLst/>
                <a:gdLst>
                  <a:gd name="T0" fmla="*/ 68 w 597"/>
                  <a:gd name="T1" fmla="*/ 227 h 231"/>
                  <a:gd name="T2" fmla="*/ 56 w 597"/>
                  <a:gd name="T3" fmla="*/ 219 h 231"/>
                  <a:gd name="T4" fmla="*/ 44 w 597"/>
                  <a:gd name="T5" fmla="*/ 211 h 231"/>
                  <a:gd name="T6" fmla="*/ 28 w 597"/>
                  <a:gd name="T7" fmla="*/ 203 h 231"/>
                  <a:gd name="T8" fmla="*/ 20 w 597"/>
                  <a:gd name="T9" fmla="*/ 195 h 231"/>
                  <a:gd name="T10" fmla="*/ 12 w 597"/>
                  <a:gd name="T11" fmla="*/ 187 h 231"/>
                  <a:gd name="T12" fmla="*/ 4 w 597"/>
                  <a:gd name="T13" fmla="*/ 175 h 231"/>
                  <a:gd name="T14" fmla="*/ 0 w 597"/>
                  <a:gd name="T15" fmla="*/ 167 h 231"/>
                  <a:gd name="T16" fmla="*/ 0 w 597"/>
                  <a:gd name="T17" fmla="*/ 159 h 231"/>
                  <a:gd name="T18" fmla="*/ 0 w 597"/>
                  <a:gd name="T19" fmla="*/ 147 h 231"/>
                  <a:gd name="T20" fmla="*/ 0 w 597"/>
                  <a:gd name="T21" fmla="*/ 139 h 231"/>
                  <a:gd name="T22" fmla="*/ 4 w 597"/>
                  <a:gd name="T23" fmla="*/ 131 h 231"/>
                  <a:gd name="T24" fmla="*/ 12 w 597"/>
                  <a:gd name="T25" fmla="*/ 123 h 231"/>
                  <a:gd name="T26" fmla="*/ 20 w 597"/>
                  <a:gd name="T27" fmla="*/ 115 h 231"/>
                  <a:gd name="T28" fmla="*/ 28 w 597"/>
                  <a:gd name="T29" fmla="*/ 107 h 231"/>
                  <a:gd name="T30" fmla="*/ 44 w 597"/>
                  <a:gd name="T31" fmla="*/ 95 h 231"/>
                  <a:gd name="T32" fmla="*/ 56 w 597"/>
                  <a:gd name="T33" fmla="*/ 87 h 231"/>
                  <a:gd name="T34" fmla="*/ 68 w 597"/>
                  <a:gd name="T35" fmla="*/ 79 h 231"/>
                  <a:gd name="T36" fmla="*/ 88 w 597"/>
                  <a:gd name="T37" fmla="*/ 71 h 231"/>
                  <a:gd name="T38" fmla="*/ 108 w 597"/>
                  <a:gd name="T39" fmla="*/ 63 h 231"/>
                  <a:gd name="T40" fmla="*/ 124 w 597"/>
                  <a:gd name="T41" fmla="*/ 59 h 231"/>
                  <a:gd name="T42" fmla="*/ 152 w 597"/>
                  <a:gd name="T43" fmla="*/ 51 h 231"/>
                  <a:gd name="T44" fmla="*/ 176 w 597"/>
                  <a:gd name="T45" fmla="*/ 44 h 231"/>
                  <a:gd name="T46" fmla="*/ 196 w 597"/>
                  <a:gd name="T47" fmla="*/ 40 h 231"/>
                  <a:gd name="T48" fmla="*/ 228 w 597"/>
                  <a:gd name="T49" fmla="*/ 32 h 231"/>
                  <a:gd name="T50" fmla="*/ 257 w 597"/>
                  <a:gd name="T51" fmla="*/ 28 h 231"/>
                  <a:gd name="T52" fmla="*/ 281 w 597"/>
                  <a:gd name="T53" fmla="*/ 24 h 231"/>
                  <a:gd name="T54" fmla="*/ 317 w 597"/>
                  <a:gd name="T55" fmla="*/ 16 h 231"/>
                  <a:gd name="T56" fmla="*/ 345 w 597"/>
                  <a:gd name="T57" fmla="*/ 12 h 231"/>
                  <a:gd name="T58" fmla="*/ 373 w 597"/>
                  <a:gd name="T59" fmla="*/ 12 h 231"/>
                  <a:gd name="T60" fmla="*/ 413 w 597"/>
                  <a:gd name="T61" fmla="*/ 8 h 231"/>
                  <a:gd name="T62" fmla="*/ 445 w 597"/>
                  <a:gd name="T63" fmla="*/ 4 h 231"/>
                  <a:gd name="T64" fmla="*/ 473 w 597"/>
                  <a:gd name="T65" fmla="*/ 4 h 231"/>
                  <a:gd name="T66" fmla="*/ 513 w 597"/>
                  <a:gd name="T67" fmla="*/ 0 h 231"/>
                  <a:gd name="T68" fmla="*/ 545 w 597"/>
                  <a:gd name="T69" fmla="*/ 0 h 231"/>
                  <a:gd name="T70" fmla="*/ 577 w 597"/>
                  <a:gd name="T71" fmla="*/ 0 h 231"/>
                  <a:gd name="T72" fmla="*/ 597 w 597"/>
                  <a:gd name="T73" fmla="*/ 155 h 23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597"/>
                  <a:gd name="T112" fmla="*/ 0 h 231"/>
                  <a:gd name="T113" fmla="*/ 597 w 597"/>
                  <a:gd name="T114" fmla="*/ 231 h 23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597" h="231">
                    <a:moveTo>
                      <a:pt x="80" y="231"/>
                    </a:moveTo>
                    <a:lnTo>
                      <a:pt x="68" y="227"/>
                    </a:lnTo>
                    <a:lnTo>
                      <a:pt x="64" y="223"/>
                    </a:lnTo>
                    <a:lnTo>
                      <a:pt x="56" y="219"/>
                    </a:lnTo>
                    <a:lnTo>
                      <a:pt x="48" y="215"/>
                    </a:lnTo>
                    <a:lnTo>
                      <a:pt x="44" y="211"/>
                    </a:lnTo>
                    <a:lnTo>
                      <a:pt x="36" y="207"/>
                    </a:lnTo>
                    <a:lnTo>
                      <a:pt x="28" y="203"/>
                    </a:lnTo>
                    <a:lnTo>
                      <a:pt x="24" y="199"/>
                    </a:lnTo>
                    <a:lnTo>
                      <a:pt x="20" y="195"/>
                    </a:lnTo>
                    <a:lnTo>
                      <a:pt x="16" y="191"/>
                    </a:lnTo>
                    <a:lnTo>
                      <a:pt x="12" y="187"/>
                    </a:lnTo>
                    <a:lnTo>
                      <a:pt x="8" y="183"/>
                    </a:lnTo>
                    <a:lnTo>
                      <a:pt x="4" y="175"/>
                    </a:lnTo>
                    <a:lnTo>
                      <a:pt x="0" y="167"/>
                    </a:lnTo>
                    <a:lnTo>
                      <a:pt x="0" y="163"/>
                    </a:lnTo>
                    <a:lnTo>
                      <a:pt x="0" y="159"/>
                    </a:lnTo>
                    <a:lnTo>
                      <a:pt x="0" y="155"/>
                    </a:lnTo>
                    <a:lnTo>
                      <a:pt x="0" y="147"/>
                    </a:lnTo>
                    <a:lnTo>
                      <a:pt x="0" y="139"/>
                    </a:lnTo>
                    <a:lnTo>
                      <a:pt x="4" y="135"/>
                    </a:lnTo>
                    <a:lnTo>
                      <a:pt x="4" y="131"/>
                    </a:lnTo>
                    <a:lnTo>
                      <a:pt x="8" y="127"/>
                    </a:lnTo>
                    <a:lnTo>
                      <a:pt x="12" y="123"/>
                    </a:lnTo>
                    <a:lnTo>
                      <a:pt x="16" y="119"/>
                    </a:lnTo>
                    <a:lnTo>
                      <a:pt x="20" y="115"/>
                    </a:lnTo>
                    <a:lnTo>
                      <a:pt x="24" y="107"/>
                    </a:lnTo>
                    <a:lnTo>
                      <a:pt x="28" y="107"/>
                    </a:lnTo>
                    <a:lnTo>
                      <a:pt x="36" y="99"/>
                    </a:lnTo>
                    <a:lnTo>
                      <a:pt x="44" y="95"/>
                    </a:lnTo>
                    <a:lnTo>
                      <a:pt x="48" y="95"/>
                    </a:lnTo>
                    <a:lnTo>
                      <a:pt x="56" y="87"/>
                    </a:lnTo>
                    <a:lnTo>
                      <a:pt x="64" y="83"/>
                    </a:lnTo>
                    <a:lnTo>
                      <a:pt x="68" y="79"/>
                    </a:lnTo>
                    <a:lnTo>
                      <a:pt x="80" y="75"/>
                    </a:lnTo>
                    <a:lnTo>
                      <a:pt x="88" y="71"/>
                    </a:lnTo>
                    <a:lnTo>
                      <a:pt x="96" y="71"/>
                    </a:lnTo>
                    <a:lnTo>
                      <a:pt x="108" y="63"/>
                    </a:lnTo>
                    <a:lnTo>
                      <a:pt x="120" y="59"/>
                    </a:lnTo>
                    <a:lnTo>
                      <a:pt x="124" y="59"/>
                    </a:lnTo>
                    <a:lnTo>
                      <a:pt x="140" y="55"/>
                    </a:lnTo>
                    <a:lnTo>
                      <a:pt x="152" y="51"/>
                    </a:lnTo>
                    <a:lnTo>
                      <a:pt x="160" y="48"/>
                    </a:lnTo>
                    <a:lnTo>
                      <a:pt x="176" y="44"/>
                    </a:lnTo>
                    <a:lnTo>
                      <a:pt x="188" y="40"/>
                    </a:lnTo>
                    <a:lnTo>
                      <a:pt x="196" y="40"/>
                    </a:lnTo>
                    <a:lnTo>
                      <a:pt x="212" y="36"/>
                    </a:lnTo>
                    <a:lnTo>
                      <a:pt x="228" y="32"/>
                    </a:lnTo>
                    <a:lnTo>
                      <a:pt x="236" y="32"/>
                    </a:lnTo>
                    <a:lnTo>
                      <a:pt x="257" y="28"/>
                    </a:lnTo>
                    <a:lnTo>
                      <a:pt x="273" y="24"/>
                    </a:lnTo>
                    <a:lnTo>
                      <a:pt x="281" y="24"/>
                    </a:lnTo>
                    <a:lnTo>
                      <a:pt x="297" y="20"/>
                    </a:lnTo>
                    <a:lnTo>
                      <a:pt x="317" y="16"/>
                    </a:lnTo>
                    <a:lnTo>
                      <a:pt x="325" y="16"/>
                    </a:lnTo>
                    <a:lnTo>
                      <a:pt x="345" y="12"/>
                    </a:lnTo>
                    <a:lnTo>
                      <a:pt x="365" y="12"/>
                    </a:lnTo>
                    <a:lnTo>
                      <a:pt x="373" y="12"/>
                    </a:lnTo>
                    <a:lnTo>
                      <a:pt x="393" y="8"/>
                    </a:lnTo>
                    <a:lnTo>
                      <a:pt x="413" y="8"/>
                    </a:lnTo>
                    <a:lnTo>
                      <a:pt x="425" y="4"/>
                    </a:lnTo>
                    <a:lnTo>
                      <a:pt x="445" y="4"/>
                    </a:lnTo>
                    <a:lnTo>
                      <a:pt x="465" y="4"/>
                    </a:lnTo>
                    <a:lnTo>
                      <a:pt x="473" y="4"/>
                    </a:lnTo>
                    <a:lnTo>
                      <a:pt x="493" y="0"/>
                    </a:lnTo>
                    <a:lnTo>
                      <a:pt x="513" y="0"/>
                    </a:lnTo>
                    <a:lnTo>
                      <a:pt x="525" y="0"/>
                    </a:lnTo>
                    <a:lnTo>
                      <a:pt x="545" y="0"/>
                    </a:lnTo>
                    <a:lnTo>
                      <a:pt x="565" y="0"/>
                    </a:lnTo>
                    <a:lnTo>
                      <a:pt x="577" y="0"/>
                    </a:lnTo>
                    <a:lnTo>
                      <a:pt x="597" y="0"/>
                    </a:lnTo>
                    <a:lnTo>
                      <a:pt x="597" y="155"/>
                    </a:lnTo>
                    <a:lnTo>
                      <a:pt x="80" y="231"/>
                    </a:lnTo>
                    <a:close/>
                  </a:path>
                </a:pathLst>
              </a:custGeom>
              <a:solidFill>
                <a:srgbClr val="333399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400"/>
              </a:p>
            </p:txBody>
          </p:sp>
        </p:grpSp>
        <p:grpSp>
          <p:nvGrpSpPr>
            <p:cNvPr id="13375" name="Group 46"/>
            <p:cNvGrpSpPr>
              <a:grpSpLocks/>
            </p:cNvGrpSpPr>
            <p:nvPr/>
          </p:nvGrpSpPr>
          <p:grpSpPr bwMode="auto">
            <a:xfrm>
              <a:off x="1440" y="768"/>
              <a:ext cx="1920" cy="1008"/>
              <a:chOff x="1529" y="1240"/>
              <a:chExt cx="1117" cy="478"/>
            </a:xfrm>
          </p:grpSpPr>
          <p:sp>
            <p:nvSpPr>
              <p:cNvPr id="13376" name="Freeform 33"/>
              <p:cNvSpPr>
                <a:spLocks/>
              </p:cNvSpPr>
              <p:nvPr/>
            </p:nvSpPr>
            <p:spPr bwMode="auto">
              <a:xfrm>
                <a:off x="1529" y="1395"/>
                <a:ext cx="1117" cy="323"/>
              </a:xfrm>
              <a:custGeom>
                <a:avLst/>
                <a:gdLst>
                  <a:gd name="T0" fmla="*/ 1117 w 1117"/>
                  <a:gd name="T1" fmla="*/ 8 h 323"/>
                  <a:gd name="T2" fmla="*/ 1109 w 1117"/>
                  <a:gd name="T3" fmla="*/ 20 h 323"/>
                  <a:gd name="T4" fmla="*/ 1101 w 1117"/>
                  <a:gd name="T5" fmla="*/ 36 h 323"/>
                  <a:gd name="T6" fmla="*/ 1085 w 1117"/>
                  <a:gd name="T7" fmla="*/ 48 h 323"/>
                  <a:gd name="T8" fmla="*/ 1069 w 1117"/>
                  <a:gd name="T9" fmla="*/ 60 h 323"/>
                  <a:gd name="T10" fmla="*/ 1045 w 1117"/>
                  <a:gd name="T11" fmla="*/ 72 h 323"/>
                  <a:gd name="T12" fmla="*/ 1021 w 1117"/>
                  <a:gd name="T13" fmla="*/ 84 h 323"/>
                  <a:gd name="T14" fmla="*/ 989 w 1117"/>
                  <a:gd name="T15" fmla="*/ 96 h 323"/>
                  <a:gd name="T16" fmla="*/ 957 w 1117"/>
                  <a:gd name="T17" fmla="*/ 104 h 323"/>
                  <a:gd name="T18" fmla="*/ 917 w 1117"/>
                  <a:gd name="T19" fmla="*/ 116 h 323"/>
                  <a:gd name="T20" fmla="*/ 877 w 1117"/>
                  <a:gd name="T21" fmla="*/ 124 h 323"/>
                  <a:gd name="T22" fmla="*/ 833 w 1117"/>
                  <a:gd name="T23" fmla="*/ 132 h 323"/>
                  <a:gd name="T24" fmla="*/ 789 w 1117"/>
                  <a:gd name="T25" fmla="*/ 136 h 323"/>
                  <a:gd name="T26" fmla="*/ 740 w 1117"/>
                  <a:gd name="T27" fmla="*/ 144 h 323"/>
                  <a:gd name="T28" fmla="*/ 692 w 1117"/>
                  <a:gd name="T29" fmla="*/ 148 h 323"/>
                  <a:gd name="T30" fmla="*/ 640 w 1117"/>
                  <a:gd name="T31" fmla="*/ 152 h 323"/>
                  <a:gd name="T32" fmla="*/ 588 w 1117"/>
                  <a:gd name="T33" fmla="*/ 152 h 323"/>
                  <a:gd name="T34" fmla="*/ 536 w 1117"/>
                  <a:gd name="T35" fmla="*/ 156 h 323"/>
                  <a:gd name="T36" fmla="*/ 484 w 1117"/>
                  <a:gd name="T37" fmla="*/ 156 h 323"/>
                  <a:gd name="T38" fmla="*/ 432 w 1117"/>
                  <a:gd name="T39" fmla="*/ 152 h 323"/>
                  <a:gd name="T40" fmla="*/ 384 w 1117"/>
                  <a:gd name="T41" fmla="*/ 152 h 323"/>
                  <a:gd name="T42" fmla="*/ 332 w 1117"/>
                  <a:gd name="T43" fmla="*/ 148 h 323"/>
                  <a:gd name="T44" fmla="*/ 284 w 1117"/>
                  <a:gd name="T45" fmla="*/ 144 h 323"/>
                  <a:gd name="T46" fmla="*/ 236 w 1117"/>
                  <a:gd name="T47" fmla="*/ 136 h 323"/>
                  <a:gd name="T48" fmla="*/ 192 w 1117"/>
                  <a:gd name="T49" fmla="*/ 128 h 323"/>
                  <a:gd name="T50" fmla="*/ 148 w 1117"/>
                  <a:gd name="T51" fmla="*/ 120 h 323"/>
                  <a:gd name="T52" fmla="*/ 108 w 1117"/>
                  <a:gd name="T53" fmla="*/ 112 h 323"/>
                  <a:gd name="T54" fmla="*/ 72 w 1117"/>
                  <a:gd name="T55" fmla="*/ 104 h 323"/>
                  <a:gd name="T56" fmla="*/ 40 w 1117"/>
                  <a:gd name="T57" fmla="*/ 92 h 323"/>
                  <a:gd name="T58" fmla="*/ 8 w 1117"/>
                  <a:gd name="T59" fmla="*/ 80 h 323"/>
                  <a:gd name="T60" fmla="*/ 8 w 1117"/>
                  <a:gd name="T61" fmla="*/ 248 h 323"/>
                  <a:gd name="T62" fmla="*/ 40 w 1117"/>
                  <a:gd name="T63" fmla="*/ 260 h 323"/>
                  <a:gd name="T64" fmla="*/ 72 w 1117"/>
                  <a:gd name="T65" fmla="*/ 272 h 323"/>
                  <a:gd name="T66" fmla="*/ 108 w 1117"/>
                  <a:gd name="T67" fmla="*/ 279 h 323"/>
                  <a:gd name="T68" fmla="*/ 148 w 1117"/>
                  <a:gd name="T69" fmla="*/ 287 h 323"/>
                  <a:gd name="T70" fmla="*/ 192 w 1117"/>
                  <a:gd name="T71" fmla="*/ 295 h 323"/>
                  <a:gd name="T72" fmla="*/ 236 w 1117"/>
                  <a:gd name="T73" fmla="*/ 303 h 323"/>
                  <a:gd name="T74" fmla="*/ 284 w 1117"/>
                  <a:gd name="T75" fmla="*/ 311 h 323"/>
                  <a:gd name="T76" fmla="*/ 332 w 1117"/>
                  <a:gd name="T77" fmla="*/ 315 h 323"/>
                  <a:gd name="T78" fmla="*/ 384 w 1117"/>
                  <a:gd name="T79" fmla="*/ 319 h 323"/>
                  <a:gd name="T80" fmla="*/ 432 w 1117"/>
                  <a:gd name="T81" fmla="*/ 319 h 323"/>
                  <a:gd name="T82" fmla="*/ 484 w 1117"/>
                  <a:gd name="T83" fmla="*/ 323 h 323"/>
                  <a:gd name="T84" fmla="*/ 536 w 1117"/>
                  <a:gd name="T85" fmla="*/ 323 h 323"/>
                  <a:gd name="T86" fmla="*/ 588 w 1117"/>
                  <a:gd name="T87" fmla="*/ 319 h 323"/>
                  <a:gd name="T88" fmla="*/ 640 w 1117"/>
                  <a:gd name="T89" fmla="*/ 319 h 323"/>
                  <a:gd name="T90" fmla="*/ 692 w 1117"/>
                  <a:gd name="T91" fmla="*/ 315 h 323"/>
                  <a:gd name="T92" fmla="*/ 740 w 1117"/>
                  <a:gd name="T93" fmla="*/ 311 h 323"/>
                  <a:gd name="T94" fmla="*/ 789 w 1117"/>
                  <a:gd name="T95" fmla="*/ 303 h 323"/>
                  <a:gd name="T96" fmla="*/ 833 w 1117"/>
                  <a:gd name="T97" fmla="*/ 299 h 323"/>
                  <a:gd name="T98" fmla="*/ 877 w 1117"/>
                  <a:gd name="T99" fmla="*/ 291 h 323"/>
                  <a:gd name="T100" fmla="*/ 917 w 1117"/>
                  <a:gd name="T101" fmla="*/ 283 h 323"/>
                  <a:gd name="T102" fmla="*/ 957 w 1117"/>
                  <a:gd name="T103" fmla="*/ 272 h 323"/>
                  <a:gd name="T104" fmla="*/ 989 w 1117"/>
                  <a:gd name="T105" fmla="*/ 264 h 323"/>
                  <a:gd name="T106" fmla="*/ 1021 w 1117"/>
                  <a:gd name="T107" fmla="*/ 252 h 323"/>
                  <a:gd name="T108" fmla="*/ 1045 w 1117"/>
                  <a:gd name="T109" fmla="*/ 240 h 323"/>
                  <a:gd name="T110" fmla="*/ 1069 w 1117"/>
                  <a:gd name="T111" fmla="*/ 228 h 323"/>
                  <a:gd name="T112" fmla="*/ 1085 w 1117"/>
                  <a:gd name="T113" fmla="*/ 216 h 323"/>
                  <a:gd name="T114" fmla="*/ 1101 w 1117"/>
                  <a:gd name="T115" fmla="*/ 204 h 323"/>
                  <a:gd name="T116" fmla="*/ 1109 w 1117"/>
                  <a:gd name="T117" fmla="*/ 188 h 323"/>
                  <a:gd name="T118" fmla="*/ 1117 w 1117"/>
                  <a:gd name="T119" fmla="*/ 176 h 323"/>
                  <a:gd name="T120" fmla="*/ 1117 w 1117"/>
                  <a:gd name="T121" fmla="*/ 0 h 32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117"/>
                  <a:gd name="T184" fmla="*/ 0 h 323"/>
                  <a:gd name="T185" fmla="*/ 1117 w 1117"/>
                  <a:gd name="T186" fmla="*/ 323 h 32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117" h="323">
                    <a:moveTo>
                      <a:pt x="1117" y="0"/>
                    </a:moveTo>
                    <a:lnTo>
                      <a:pt x="1117" y="4"/>
                    </a:lnTo>
                    <a:lnTo>
                      <a:pt x="1117" y="8"/>
                    </a:lnTo>
                    <a:lnTo>
                      <a:pt x="1113" y="12"/>
                    </a:lnTo>
                    <a:lnTo>
                      <a:pt x="1113" y="20"/>
                    </a:lnTo>
                    <a:lnTo>
                      <a:pt x="1109" y="20"/>
                    </a:lnTo>
                    <a:lnTo>
                      <a:pt x="1105" y="28"/>
                    </a:lnTo>
                    <a:lnTo>
                      <a:pt x="1101" y="32"/>
                    </a:lnTo>
                    <a:lnTo>
                      <a:pt x="1101" y="36"/>
                    </a:lnTo>
                    <a:lnTo>
                      <a:pt x="1097" y="40"/>
                    </a:lnTo>
                    <a:lnTo>
                      <a:pt x="1089" y="44"/>
                    </a:lnTo>
                    <a:lnTo>
                      <a:pt x="1085" y="48"/>
                    </a:lnTo>
                    <a:lnTo>
                      <a:pt x="1081" y="52"/>
                    </a:lnTo>
                    <a:lnTo>
                      <a:pt x="1073" y="56"/>
                    </a:lnTo>
                    <a:lnTo>
                      <a:pt x="1069" y="60"/>
                    </a:lnTo>
                    <a:lnTo>
                      <a:pt x="1061" y="64"/>
                    </a:lnTo>
                    <a:lnTo>
                      <a:pt x="1049" y="68"/>
                    </a:lnTo>
                    <a:lnTo>
                      <a:pt x="1045" y="72"/>
                    </a:lnTo>
                    <a:lnTo>
                      <a:pt x="1037" y="76"/>
                    </a:lnTo>
                    <a:lnTo>
                      <a:pt x="1025" y="80"/>
                    </a:lnTo>
                    <a:lnTo>
                      <a:pt x="1021" y="84"/>
                    </a:lnTo>
                    <a:lnTo>
                      <a:pt x="1009" y="88"/>
                    </a:lnTo>
                    <a:lnTo>
                      <a:pt x="997" y="92"/>
                    </a:lnTo>
                    <a:lnTo>
                      <a:pt x="989" y="96"/>
                    </a:lnTo>
                    <a:lnTo>
                      <a:pt x="977" y="100"/>
                    </a:lnTo>
                    <a:lnTo>
                      <a:pt x="961" y="104"/>
                    </a:lnTo>
                    <a:lnTo>
                      <a:pt x="957" y="104"/>
                    </a:lnTo>
                    <a:lnTo>
                      <a:pt x="941" y="108"/>
                    </a:lnTo>
                    <a:lnTo>
                      <a:pt x="925" y="112"/>
                    </a:lnTo>
                    <a:lnTo>
                      <a:pt x="917" y="116"/>
                    </a:lnTo>
                    <a:lnTo>
                      <a:pt x="901" y="120"/>
                    </a:lnTo>
                    <a:lnTo>
                      <a:pt x="885" y="120"/>
                    </a:lnTo>
                    <a:lnTo>
                      <a:pt x="877" y="124"/>
                    </a:lnTo>
                    <a:lnTo>
                      <a:pt x="861" y="128"/>
                    </a:lnTo>
                    <a:lnTo>
                      <a:pt x="845" y="128"/>
                    </a:lnTo>
                    <a:lnTo>
                      <a:pt x="833" y="132"/>
                    </a:lnTo>
                    <a:lnTo>
                      <a:pt x="817" y="136"/>
                    </a:lnTo>
                    <a:lnTo>
                      <a:pt x="797" y="136"/>
                    </a:lnTo>
                    <a:lnTo>
                      <a:pt x="789" y="136"/>
                    </a:lnTo>
                    <a:lnTo>
                      <a:pt x="769" y="140"/>
                    </a:lnTo>
                    <a:lnTo>
                      <a:pt x="752" y="144"/>
                    </a:lnTo>
                    <a:lnTo>
                      <a:pt x="740" y="144"/>
                    </a:lnTo>
                    <a:lnTo>
                      <a:pt x="720" y="144"/>
                    </a:lnTo>
                    <a:lnTo>
                      <a:pt x="700" y="148"/>
                    </a:lnTo>
                    <a:lnTo>
                      <a:pt x="692" y="148"/>
                    </a:lnTo>
                    <a:lnTo>
                      <a:pt x="672" y="148"/>
                    </a:lnTo>
                    <a:lnTo>
                      <a:pt x="652" y="152"/>
                    </a:lnTo>
                    <a:lnTo>
                      <a:pt x="640" y="152"/>
                    </a:lnTo>
                    <a:lnTo>
                      <a:pt x="620" y="152"/>
                    </a:lnTo>
                    <a:lnTo>
                      <a:pt x="600" y="152"/>
                    </a:lnTo>
                    <a:lnTo>
                      <a:pt x="588" y="152"/>
                    </a:lnTo>
                    <a:lnTo>
                      <a:pt x="568" y="156"/>
                    </a:lnTo>
                    <a:lnTo>
                      <a:pt x="548" y="156"/>
                    </a:lnTo>
                    <a:lnTo>
                      <a:pt x="536" y="156"/>
                    </a:lnTo>
                    <a:lnTo>
                      <a:pt x="516" y="156"/>
                    </a:lnTo>
                    <a:lnTo>
                      <a:pt x="496" y="156"/>
                    </a:lnTo>
                    <a:lnTo>
                      <a:pt x="484" y="156"/>
                    </a:lnTo>
                    <a:lnTo>
                      <a:pt x="464" y="156"/>
                    </a:lnTo>
                    <a:lnTo>
                      <a:pt x="444" y="152"/>
                    </a:lnTo>
                    <a:lnTo>
                      <a:pt x="432" y="152"/>
                    </a:lnTo>
                    <a:lnTo>
                      <a:pt x="412" y="152"/>
                    </a:lnTo>
                    <a:lnTo>
                      <a:pt x="392" y="152"/>
                    </a:lnTo>
                    <a:lnTo>
                      <a:pt x="384" y="152"/>
                    </a:lnTo>
                    <a:lnTo>
                      <a:pt x="364" y="148"/>
                    </a:lnTo>
                    <a:lnTo>
                      <a:pt x="344" y="148"/>
                    </a:lnTo>
                    <a:lnTo>
                      <a:pt x="332" y="148"/>
                    </a:lnTo>
                    <a:lnTo>
                      <a:pt x="312" y="144"/>
                    </a:lnTo>
                    <a:lnTo>
                      <a:pt x="292" y="144"/>
                    </a:lnTo>
                    <a:lnTo>
                      <a:pt x="284" y="144"/>
                    </a:lnTo>
                    <a:lnTo>
                      <a:pt x="264" y="140"/>
                    </a:lnTo>
                    <a:lnTo>
                      <a:pt x="244" y="136"/>
                    </a:lnTo>
                    <a:lnTo>
                      <a:pt x="236" y="136"/>
                    </a:lnTo>
                    <a:lnTo>
                      <a:pt x="216" y="136"/>
                    </a:lnTo>
                    <a:lnTo>
                      <a:pt x="200" y="132"/>
                    </a:lnTo>
                    <a:lnTo>
                      <a:pt x="192" y="128"/>
                    </a:lnTo>
                    <a:lnTo>
                      <a:pt x="176" y="128"/>
                    </a:lnTo>
                    <a:lnTo>
                      <a:pt x="156" y="124"/>
                    </a:lnTo>
                    <a:lnTo>
                      <a:pt x="148" y="120"/>
                    </a:lnTo>
                    <a:lnTo>
                      <a:pt x="132" y="120"/>
                    </a:lnTo>
                    <a:lnTo>
                      <a:pt x="116" y="116"/>
                    </a:lnTo>
                    <a:lnTo>
                      <a:pt x="108" y="112"/>
                    </a:lnTo>
                    <a:lnTo>
                      <a:pt x="96" y="108"/>
                    </a:lnTo>
                    <a:lnTo>
                      <a:pt x="80" y="104"/>
                    </a:lnTo>
                    <a:lnTo>
                      <a:pt x="72" y="104"/>
                    </a:lnTo>
                    <a:lnTo>
                      <a:pt x="60" y="100"/>
                    </a:lnTo>
                    <a:lnTo>
                      <a:pt x="44" y="96"/>
                    </a:lnTo>
                    <a:lnTo>
                      <a:pt x="40" y="92"/>
                    </a:lnTo>
                    <a:lnTo>
                      <a:pt x="28" y="88"/>
                    </a:lnTo>
                    <a:lnTo>
                      <a:pt x="16" y="84"/>
                    </a:lnTo>
                    <a:lnTo>
                      <a:pt x="8" y="80"/>
                    </a:lnTo>
                    <a:lnTo>
                      <a:pt x="0" y="76"/>
                    </a:lnTo>
                    <a:lnTo>
                      <a:pt x="0" y="244"/>
                    </a:lnTo>
                    <a:lnTo>
                      <a:pt x="8" y="248"/>
                    </a:lnTo>
                    <a:lnTo>
                      <a:pt x="16" y="252"/>
                    </a:lnTo>
                    <a:lnTo>
                      <a:pt x="28" y="256"/>
                    </a:lnTo>
                    <a:lnTo>
                      <a:pt x="40" y="260"/>
                    </a:lnTo>
                    <a:lnTo>
                      <a:pt x="44" y="264"/>
                    </a:lnTo>
                    <a:lnTo>
                      <a:pt x="60" y="268"/>
                    </a:lnTo>
                    <a:lnTo>
                      <a:pt x="72" y="272"/>
                    </a:lnTo>
                    <a:lnTo>
                      <a:pt x="80" y="272"/>
                    </a:lnTo>
                    <a:lnTo>
                      <a:pt x="96" y="276"/>
                    </a:lnTo>
                    <a:lnTo>
                      <a:pt x="108" y="279"/>
                    </a:lnTo>
                    <a:lnTo>
                      <a:pt x="116" y="283"/>
                    </a:lnTo>
                    <a:lnTo>
                      <a:pt x="132" y="287"/>
                    </a:lnTo>
                    <a:lnTo>
                      <a:pt x="148" y="287"/>
                    </a:lnTo>
                    <a:lnTo>
                      <a:pt x="156" y="291"/>
                    </a:lnTo>
                    <a:lnTo>
                      <a:pt x="176" y="295"/>
                    </a:lnTo>
                    <a:lnTo>
                      <a:pt x="192" y="295"/>
                    </a:lnTo>
                    <a:lnTo>
                      <a:pt x="200" y="299"/>
                    </a:lnTo>
                    <a:lnTo>
                      <a:pt x="216" y="303"/>
                    </a:lnTo>
                    <a:lnTo>
                      <a:pt x="236" y="303"/>
                    </a:lnTo>
                    <a:lnTo>
                      <a:pt x="244" y="303"/>
                    </a:lnTo>
                    <a:lnTo>
                      <a:pt x="264" y="307"/>
                    </a:lnTo>
                    <a:lnTo>
                      <a:pt x="284" y="311"/>
                    </a:lnTo>
                    <a:lnTo>
                      <a:pt x="292" y="311"/>
                    </a:lnTo>
                    <a:lnTo>
                      <a:pt x="312" y="311"/>
                    </a:lnTo>
                    <a:lnTo>
                      <a:pt x="332" y="315"/>
                    </a:lnTo>
                    <a:lnTo>
                      <a:pt x="344" y="315"/>
                    </a:lnTo>
                    <a:lnTo>
                      <a:pt x="364" y="315"/>
                    </a:lnTo>
                    <a:lnTo>
                      <a:pt x="384" y="319"/>
                    </a:lnTo>
                    <a:lnTo>
                      <a:pt x="392" y="319"/>
                    </a:lnTo>
                    <a:lnTo>
                      <a:pt x="412" y="319"/>
                    </a:lnTo>
                    <a:lnTo>
                      <a:pt x="432" y="319"/>
                    </a:lnTo>
                    <a:lnTo>
                      <a:pt x="444" y="319"/>
                    </a:lnTo>
                    <a:lnTo>
                      <a:pt x="464" y="323"/>
                    </a:lnTo>
                    <a:lnTo>
                      <a:pt x="484" y="323"/>
                    </a:lnTo>
                    <a:lnTo>
                      <a:pt x="496" y="323"/>
                    </a:lnTo>
                    <a:lnTo>
                      <a:pt x="516" y="323"/>
                    </a:lnTo>
                    <a:lnTo>
                      <a:pt x="536" y="323"/>
                    </a:lnTo>
                    <a:lnTo>
                      <a:pt x="548" y="323"/>
                    </a:lnTo>
                    <a:lnTo>
                      <a:pt x="568" y="323"/>
                    </a:lnTo>
                    <a:lnTo>
                      <a:pt x="588" y="319"/>
                    </a:lnTo>
                    <a:lnTo>
                      <a:pt x="600" y="319"/>
                    </a:lnTo>
                    <a:lnTo>
                      <a:pt x="620" y="319"/>
                    </a:lnTo>
                    <a:lnTo>
                      <a:pt x="640" y="319"/>
                    </a:lnTo>
                    <a:lnTo>
                      <a:pt x="652" y="319"/>
                    </a:lnTo>
                    <a:lnTo>
                      <a:pt x="672" y="315"/>
                    </a:lnTo>
                    <a:lnTo>
                      <a:pt x="692" y="315"/>
                    </a:lnTo>
                    <a:lnTo>
                      <a:pt x="700" y="315"/>
                    </a:lnTo>
                    <a:lnTo>
                      <a:pt x="720" y="311"/>
                    </a:lnTo>
                    <a:lnTo>
                      <a:pt x="740" y="311"/>
                    </a:lnTo>
                    <a:lnTo>
                      <a:pt x="752" y="311"/>
                    </a:lnTo>
                    <a:lnTo>
                      <a:pt x="769" y="307"/>
                    </a:lnTo>
                    <a:lnTo>
                      <a:pt x="789" y="303"/>
                    </a:lnTo>
                    <a:lnTo>
                      <a:pt x="797" y="303"/>
                    </a:lnTo>
                    <a:lnTo>
                      <a:pt x="817" y="303"/>
                    </a:lnTo>
                    <a:lnTo>
                      <a:pt x="833" y="299"/>
                    </a:lnTo>
                    <a:lnTo>
                      <a:pt x="845" y="295"/>
                    </a:lnTo>
                    <a:lnTo>
                      <a:pt x="861" y="295"/>
                    </a:lnTo>
                    <a:lnTo>
                      <a:pt x="877" y="291"/>
                    </a:lnTo>
                    <a:lnTo>
                      <a:pt x="885" y="287"/>
                    </a:lnTo>
                    <a:lnTo>
                      <a:pt x="901" y="287"/>
                    </a:lnTo>
                    <a:lnTo>
                      <a:pt x="917" y="283"/>
                    </a:lnTo>
                    <a:lnTo>
                      <a:pt x="925" y="279"/>
                    </a:lnTo>
                    <a:lnTo>
                      <a:pt x="941" y="276"/>
                    </a:lnTo>
                    <a:lnTo>
                      <a:pt x="957" y="272"/>
                    </a:lnTo>
                    <a:lnTo>
                      <a:pt x="961" y="272"/>
                    </a:lnTo>
                    <a:lnTo>
                      <a:pt x="977" y="268"/>
                    </a:lnTo>
                    <a:lnTo>
                      <a:pt x="989" y="264"/>
                    </a:lnTo>
                    <a:lnTo>
                      <a:pt x="997" y="260"/>
                    </a:lnTo>
                    <a:lnTo>
                      <a:pt x="1009" y="256"/>
                    </a:lnTo>
                    <a:lnTo>
                      <a:pt x="1021" y="252"/>
                    </a:lnTo>
                    <a:lnTo>
                      <a:pt x="1025" y="248"/>
                    </a:lnTo>
                    <a:lnTo>
                      <a:pt x="1037" y="244"/>
                    </a:lnTo>
                    <a:lnTo>
                      <a:pt x="1045" y="240"/>
                    </a:lnTo>
                    <a:lnTo>
                      <a:pt x="1049" y="236"/>
                    </a:lnTo>
                    <a:lnTo>
                      <a:pt x="1061" y="232"/>
                    </a:lnTo>
                    <a:lnTo>
                      <a:pt x="1069" y="228"/>
                    </a:lnTo>
                    <a:lnTo>
                      <a:pt x="1073" y="224"/>
                    </a:lnTo>
                    <a:lnTo>
                      <a:pt x="1081" y="220"/>
                    </a:lnTo>
                    <a:lnTo>
                      <a:pt x="1085" y="216"/>
                    </a:lnTo>
                    <a:lnTo>
                      <a:pt x="1089" y="212"/>
                    </a:lnTo>
                    <a:lnTo>
                      <a:pt x="1097" y="208"/>
                    </a:lnTo>
                    <a:lnTo>
                      <a:pt x="1101" y="204"/>
                    </a:lnTo>
                    <a:lnTo>
                      <a:pt x="1101" y="200"/>
                    </a:lnTo>
                    <a:lnTo>
                      <a:pt x="1105" y="196"/>
                    </a:lnTo>
                    <a:lnTo>
                      <a:pt x="1109" y="188"/>
                    </a:lnTo>
                    <a:lnTo>
                      <a:pt x="1113" y="188"/>
                    </a:lnTo>
                    <a:lnTo>
                      <a:pt x="1113" y="180"/>
                    </a:lnTo>
                    <a:lnTo>
                      <a:pt x="1117" y="176"/>
                    </a:lnTo>
                    <a:lnTo>
                      <a:pt x="1117" y="172"/>
                    </a:lnTo>
                    <a:lnTo>
                      <a:pt x="1117" y="168"/>
                    </a:lnTo>
                    <a:lnTo>
                      <a:pt x="1117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3377" name="Freeform 34"/>
              <p:cNvSpPr>
                <a:spLocks/>
              </p:cNvSpPr>
              <p:nvPr/>
            </p:nvSpPr>
            <p:spPr bwMode="auto">
              <a:xfrm>
                <a:off x="1529" y="1240"/>
                <a:ext cx="1117" cy="311"/>
              </a:xfrm>
              <a:custGeom>
                <a:avLst/>
                <a:gdLst>
                  <a:gd name="T0" fmla="*/ 548 w 1117"/>
                  <a:gd name="T1" fmla="*/ 0 h 311"/>
                  <a:gd name="T2" fmla="*/ 600 w 1117"/>
                  <a:gd name="T3" fmla="*/ 0 h 311"/>
                  <a:gd name="T4" fmla="*/ 652 w 1117"/>
                  <a:gd name="T5" fmla="*/ 4 h 311"/>
                  <a:gd name="T6" fmla="*/ 700 w 1117"/>
                  <a:gd name="T7" fmla="*/ 8 h 311"/>
                  <a:gd name="T8" fmla="*/ 752 w 1117"/>
                  <a:gd name="T9" fmla="*/ 11 h 311"/>
                  <a:gd name="T10" fmla="*/ 797 w 1117"/>
                  <a:gd name="T11" fmla="*/ 15 h 311"/>
                  <a:gd name="T12" fmla="*/ 845 w 1117"/>
                  <a:gd name="T13" fmla="*/ 23 h 311"/>
                  <a:gd name="T14" fmla="*/ 885 w 1117"/>
                  <a:gd name="T15" fmla="*/ 31 h 311"/>
                  <a:gd name="T16" fmla="*/ 925 w 1117"/>
                  <a:gd name="T17" fmla="*/ 39 h 311"/>
                  <a:gd name="T18" fmla="*/ 961 w 1117"/>
                  <a:gd name="T19" fmla="*/ 51 h 311"/>
                  <a:gd name="T20" fmla="*/ 997 w 1117"/>
                  <a:gd name="T21" fmla="*/ 59 h 311"/>
                  <a:gd name="T22" fmla="*/ 1025 w 1117"/>
                  <a:gd name="T23" fmla="*/ 71 h 311"/>
                  <a:gd name="T24" fmla="*/ 1049 w 1117"/>
                  <a:gd name="T25" fmla="*/ 83 h 311"/>
                  <a:gd name="T26" fmla="*/ 1073 w 1117"/>
                  <a:gd name="T27" fmla="*/ 95 h 311"/>
                  <a:gd name="T28" fmla="*/ 1089 w 1117"/>
                  <a:gd name="T29" fmla="*/ 107 h 311"/>
                  <a:gd name="T30" fmla="*/ 1101 w 1117"/>
                  <a:gd name="T31" fmla="*/ 123 h 311"/>
                  <a:gd name="T32" fmla="*/ 1113 w 1117"/>
                  <a:gd name="T33" fmla="*/ 135 h 311"/>
                  <a:gd name="T34" fmla="*/ 1117 w 1117"/>
                  <a:gd name="T35" fmla="*/ 147 h 311"/>
                  <a:gd name="T36" fmla="*/ 1117 w 1117"/>
                  <a:gd name="T37" fmla="*/ 163 h 311"/>
                  <a:gd name="T38" fmla="*/ 1109 w 1117"/>
                  <a:gd name="T39" fmla="*/ 175 h 311"/>
                  <a:gd name="T40" fmla="*/ 1101 w 1117"/>
                  <a:gd name="T41" fmla="*/ 191 h 311"/>
                  <a:gd name="T42" fmla="*/ 1085 w 1117"/>
                  <a:gd name="T43" fmla="*/ 203 h 311"/>
                  <a:gd name="T44" fmla="*/ 1069 w 1117"/>
                  <a:gd name="T45" fmla="*/ 215 h 311"/>
                  <a:gd name="T46" fmla="*/ 1045 w 1117"/>
                  <a:gd name="T47" fmla="*/ 227 h 311"/>
                  <a:gd name="T48" fmla="*/ 1021 w 1117"/>
                  <a:gd name="T49" fmla="*/ 239 h 311"/>
                  <a:gd name="T50" fmla="*/ 989 w 1117"/>
                  <a:gd name="T51" fmla="*/ 251 h 311"/>
                  <a:gd name="T52" fmla="*/ 957 w 1117"/>
                  <a:gd name="T53" fmla="*/ 259 h 311"/>
                  <a:gd name="T54" fmla="*/ 917 w 1117"/>
                  <a:gd name="T55" fmla="*/ 271 h 311"/>
                  <a:gd name="T56" fmla="*/ 877 w 1117"/>
                  <a:gd name="T57" fmla="*/ 279 h 311"/>
                  <a:gd name="T58" fmla="*/ 833 w 1117"/>
                  <a:gd name="T59" fmla="*/ 287 h 311"/>
                  <a:gd name="T60" fmla="*/ 789 w 1117"/>
                  <a:gd name="T61" fmla="*/ 291 h 311"/>
                  <a:gd name="T62" fmla="*/ 740 w 1117"/>
                  <a:gd name="T63" fmla="*/ 299 h 311"/>
                  <a:gd name="T64" fmla="*/ 692 w 1117"/>
                  <a:gd name="T65" fmla="*/ 303 h 311"/>
                  <a:gd name="T66" fmla="*/ 640 w 1117"/>
                  <a:gd name="T67" fmla="*/ 307 h 311"/>
                  <a:gd name="T68" fmla="*/ 588 w 1117"/>
                  <a:gd name="T69" fmla="*/ 307 h 311"/>
                  <a:gd name="T70" fmla="*/ 536 w 1117"/>
                  <a:gd name="T71" fmla="*/ 311 h 311"/>
                  <a:gd name="T72" fmla="*/ 484 w 1117"/>
                  <a:gd name="T73" fmla="*/ 311 h 311"/>
                  <a:gd name="T74" fmla="*/ 432 w 1117"/>
                  <a:gd name="T75" fmla="*/ 307 h 311"/>
                  <a:gd name="T76" fmla="*/ 384 w 1117"/>
                  <a:gd name="T77" fmla="*/ 307 h 311"/>
                  <a:gd name="T78" fmla="*/ 332 w 1117"/>
                  <a:gd name="T79" fmla="*/ 303 h 311"/>
                  <a:gd name="T80" fmla="*/ 284 w 1117"/>
                  <a:gd name="T81" fmla="*/ 299 h 311"/>
                  <a:gd name="T82" fmla="*/ 236 w 1117"/>
                  <a:gd name="T83" fmla="*/ 291 h 311"/>
                  <a:gd name="T84" fmla="*/ 192 w 1117"/>
                  <a:gd name="T85" fmla="*/ 283 h 311"/>
                  <a:gd name="T86" fmla="*/ 148 w 1117"/>
                  <a:gd name="T87" fmla="*/ 275 h 311"/>
                  <a:gd name="T88" fmla="*/ 108 w 1117"/>
                  <a:gd name="T89" fmla="*/ 267 h 311"/>
                  <a:gd name="T90" fmla="*/ 72 w 1117"/>
                  <a:gd name="T91" fmla="*/ 259 h 311"/>
                  <a:gd name="T92" fmla="*/ 40 w 1117"/>
                  <a:gd name="T93" fmla="*/ 247 h 311"/>
                  <a:gd name="T94" fmla="*/ 8 w 1117"/>
                  <a:gd name="T95" fmla="*/ 235 h 311"/>
                  <a:gd name="T96" fmla="*/ 516 w 1117"/>
                  <a:gd name="T97" fmla="*/ 0 h 31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17"/>
                  <a:gd name="T148" fmla="*/ 0 h 311"/>
                  <a:gd name="T149" fmla="*/ 1117 w 1117"/>
                  <a:gd name="T150" fmla="*/ 311 h 311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17" h="311">
                    <a:moveTo>
                      <a:pt x="516" y="0"/>
                    </a:moveTo>
                    <a:lnTo>
                      <a:pt x="536" y="0"/>
                    </a:lnTo>
                    <a:lnTo>
                      <a:pt x="548" y="0"/>
                    </a:lnTo>
                    <a:lnTo>
                      <a:pt x="568" y="0"/>
                    </a:lnTo>
                    <a:lnTo>
                      <a:pt x="588" y="0"/>
                    </a:lnTo>
                    <a:lnTo>
                      <a:pt x="600" y="0"/>
                    </a:lnTo>
                    <a:lnTo>
                      <a:pt x="620" y="0"/>
                    </a:lnTo>
                    <a:lnTo>
                      <a:pt x="640" y="4"/>
                    </a:lnTo>
                    <a:lnTo>
                      <a:pt x="652" y="4"/>
                    </a:lnTo>
                    <a:lnTo>
                      <a:pt x="672" y="4"/>
                    </a:lnTo>
                    <a:lnTo>
                      <a:pt x="692" y="4"/>
                    </a:lnTo>
                    <a:lnTo>
                      <a:pt x="700" y="8"/>
                    </a:lnTo>
                    <a:lnTo>
                      <a:pt x="720" y="8"/>
                    </a:lnTo>
                    <a:lnTo>
                      <a:pt x="740" y="11"/>
                    </a:lnTo>
                    <a:lnTo>
                      <a:pt x="752" y="11"/>
                    </a:lnTo>
                    <a:lnTo>
                      <a:pt x="769" y="11"/>
                    </a:lnTo>
                    <a:lnTo>
                      <a:pt x="789" y="15"/>
                    </a:lnTo>
                    <a:lnTo>
                      <a:pt x="797" y="15"/>
                    </a:lnTo>
                    <a:lnTo>
                      <a:pt x="817" y="19"/>
                    </a:lnTo>
                    <a:lnTo>
                      <a:pt x="833" y="23"/>
                    </a:lnTo>
                    <a:lnTo>
                      <a:pt x="845" y="23"/>
                    </a:lnTo>
                    <a:lnTo>
                      <a:pt x="861" y="27"/>
                    </a:lnTo>
                    <a:lnTo>
                      <a:pt x="877" y="31"/>
                    </a:lnTo>
                    <a:lnTo>
                      <a:pt x="885" y="31"/>
                    </a:lnTo>
                    <a:lnTo>
                      <a:pt x="901" y="35"/>
                    </a:lnTo>
                    <a:lnTo>
                      <a:pt x="917" y="39"/>
                    </a:lnTo>
                    <a:lnTo>
                      <a:pt x="925" y="39"/>
                    </a:lnTo>
                    <a:lnTo>
                      <a:pt x="941" y="43"/>
                    </a:lnTo>
                    <a:lnTo>
                      <a:pt x="957" y="47"/>
                    </a:lnTo>
                    <a:lnTo>
                      <a:pt x="961" y="51"/>
                    </a:lnTo>
                    <a:lnTo>
                      <a:pt x="977" y="55"/>
                    </a:lnTo>
                    <a:lnTo>
                      <a:pt x="989" y="59"/>
                    </a:lnTo>
                    <a:lnTo>
                      <a:pt x="997" y="59"/>
                    </a:lnTo>
                    <a:lnTo>
                      <a:pt x="1009" y="63"/>
                    </a:lnTo>
                    <a:lnTo>
                      <a:pt x="1021" y="71"/>
                    </a:lnTo>
                    <a:lnTo>
                      <a:pt x="1025" y="71"/>
                    </a:lnTo>
                    <a:lnTo>
                      <a:pt x="1037" y="75"/>
                    </a:lnTo>
                    <a:lnTo>
                      <a:pt x="1045" y="79"/>
                    </a:lnTo>
                    <a:lnTo>
                      <a:pt x="1049" y="83"/>
                    </a:lnTo>
                    <a:lnTo>
                      <a:pt x="1061" y="87"/>
                    </a:lnTo>
                    <a:lnTo>
                      <a:pt x="1069" y="95"/>
                    </a:lnTo>
                    <a:lnTo>
                      <a:pt x="1073" y="95"/>
                    </a:lnTo>
                    <a:lnTo>
                      <a:pt x="1081" y="99"/>
                    </a:lnTo>
                    <a:lnTo>
                      <a:pt x="1085" y="107"/>
                    </a:lnTo>
                    <a:lnTo>
                      <a:pt x="1089" y="107"/>
                    </a:lnTo>
                    <a:lnTo>
                      <a:pt x="1097" y="115"/>
                    </a:lnTo>
                    <a:lnTo>
                      <a:pt x="1101" y="119"/>
                    </a:lnTo>
                    <a:lnTo>
                      <a:pt x="1101" y="123"/>
                    </a:lnTo>
                    <a:lnTo>
                      <a:pt x="1105" y="127"/>
                    </a:lnTo>
                    <a:lnTo>
                      <a:pt x="1109" y="131"/>
                    </a:lnTo>
                    <a:lnTo>
                      <a:pt x="1113" y="135"/>
                    </a:lnTo>
                    <a:lnTo>
                      <a:pt x="1113" y="139"/>
                    </a:lnTo>
                    <a:lnTo>
                      <a:pt x="1117" y="147"/>
                    </a:lnTo>
                    <a:lnTo>
                      <a:pt x="1117" y="155"/>
                    </a:lnTo>
                    <a:lnTo>
                      <a:pt x="1117" y="159"/>
                    </a:lnTo>
                    <a:lnTo>
                      <a:pt x="1117" y="163"/>
                    </a:lnTo>
                    <a:lnTo>
                      <a:pt x="1113" y="167"/>
                    </a:lnTo>
                    <a:lnTo>
                      <a:pt x="1113" y="175"/>
                    </a:lnTo>
                    <a:lnTo>
                      <a:pt x="1109" y="175"/>
                    </a:lnTo>
                    <a:lnTo>
                      <a:pt x="1105" y="183"/>
                    </a:lnTo>
                    <a:lnTo>
                      <a:pt x="1101" y="187"/>
                    </a:lnTo>
                    <a:lnTo>
                      <a:pt x="1101" y="191"/>
                    </a:lnTo>
                    <a:lnTo>
                      <a:pt x="1097" y="195"/>
                    </a:lnTo>
                    <a:lnTo>
                      <a:pt x="1089" y="199"/>
                    </a:lnTo>
                    <a:lnTo>
                      <a:pt x="1085" y="203"/>
                    </a:lnTo>
                    <a:lnTo>
                      <a:pt x="1081" y="207"/>
                    </a:lnTo>
                    <a:lnTo>
                      <a:pt x="1073" y="211"/>
                    </a:lnTo>
                    <a:lnTo>
                      <a:pt x="1069" y="215"/>
                    </a:lnTo>
                    <a:lnTo>
                      <a:pt x="1061" y="219"/>
                    </a:lnTo>
                    <a:lnTo>
                      <a:pt x="1049" y="223"/>
                    </a:lnTo>
                    <a:lnTo>
                      <a:pt x="1045" y="227"/>
                    </a:lnTo>
                    <a:lnTo>
                      <a:pt x="1037" y="231"/>
                    </a:lnTo>
                    <a:lnTo>
                      <a:pt x="1025" y="235"/>
                    </a:lnTo>
                    <a:lnTo>
                      <a:pt x="1021" y="239"/>
                    </a:lnTo>
                    <a:lnTo>
                      <a:pt x="1009" y="243"/>
                    </a:lnTo>
                    <a:lnTo>
                      <a:pt x="997" y="247"/>
                    </a:lnTo>
                    <a:lnTo>
                      <a:pt x="989" y="251"/>
                    </a:lnTo>
                    <a:lnTo>
                      <a:pt x="977" y="255"/>
                    </a:lnTo>
                    <a:lnTo>
                      <a:pt x="961" y="259"/>
                    </a:lnTo>
                    <a:lnTo>
                      <a:pt x="957" y="259"/>
                    </a:lnTo>
                    <a:lnTo>
                      <a:pt x="941" y="263"/>
                    </a:lnTo>
                    <a:lnTo>
                      <a:pt x="925" y="267"/>
                    </a:lnTo>
                    <a:lnTo>
                      <a:pt x="917" y="271"/>
                    </a:lnTo>
                    <a:lnTo>
                      <a:pt x="901" y="275"/>
                    </a:lnTo>
                    <a:lnTo>
                      <a:pt x="885" y="275"/>
                    </a:lnTo>
                    <a:lnTo>
                      <a:pt x="877" y="279"/>
                    </a:lnTo>
                    <a:lnTo>
                      <a:pt x="861" y="283"/>
                    </a:lnTo>
                    <a:lnTo>
                      <a:pt x="845" y="283"/>
                    </a:lnTo>
                    <a:lnTo>
                      <a:pt x="833" y="287"/>
                    </a:lnTo>
                    <a:lnTo>
                      <a:pt x="817" y="291"/>
                    </a:lnTo>
                    <a:lnTo>
                      <a:pt x="797" y="291"/>
                    </a:lnTo>
                    <a:lnTo>
                      <a:pt x="789" y="291"/>
                    </a:lnTo>
                    <a:lnTo>
                      <a:pt x="769" y="295"/>
                    </a:lnTo>
                    <a:lnTo>
                      <a:pt x="752" y="299"/>
                    </a:lnTo>
                    <a:lnTo>
                      <a:pt x="740" y="299"/>
                    </a:lnTo>
                    <a:lnTo>
                      <a:pt x="720" y="299"/>
                    </a:lnTo>
                    <a:lnTo>
                      <a:pt x="700" y="303"/>
                    </a:lnTo>
                    <a:lnTo>
                      <a:pt x="692" y="303"/>
                    </a:lnTo>
                    <a:lnTo>
                      <a:pt x="672" y="303"/>
                    </a:lnTo>
                    <a:lnTo>
                      <a:pt x="652" y="307"/>
                    </a:lnTo>
                    <a:lnTo>
                      <a:pt x="640" y="307"/>
                    </a:lnTo>
                    <a:lnTo>
                      <a:pt x="620" y="307"/>
                    </a:lnTo>
                    <a:lnTo>
                      <a:pt x="600" y="307"/>
                    </a:lnTo>
                    <a:lnTo>
                      <a:pt x="588" y="307"/>
                    </a:lnTo>
                    <a:lnTo>
                      <a:pt x="568" y="311"/>
                    </a:lnTo>
                    <a:lnTo>
                      <a:pt x="548" y="311"/>
                    </a:lnTo>
                    <a:lnTo>
                      <a:pt x="536" y="311"/>
                    </a:lnTo>
                    <a:lnTo>
                      <a:pt x="516" y="311"/>
                    </a:lnTo>
                    <a:lnTo>
                      <a:pt x="496" y="311"/>
                    </a:lnTo>
                    <a:lnTo>
                      <a:pt x="484" y="311"/>
                    </a:lnTo>
                    <a:lnTo>
                      <a:pt x="464" y="311"/>
                    </a:lnTo>
                    <a:lnTo>
                      <a:pt x="444" y="307"/>
                    </a:lnTo>
                    <a:lnTo>
                      <a:pt x="432" y="307"/>
                    </a:lnTo>
                    <a:lnTo>
                      <a:pt x="412" y="307"/>
                    </a:lnTo>
                    <a:lnTo>
                      <a:pt x="392" y="307"/>
                    </a:lnTo>
                    <a:lnTo>
                      <a:pt x="384" y="307"/>
                    </a:lnTo>
                    <a:lnTo>
                      <a:pt x="364" y="303"/>
                    </a:lnTo>
                    <a:lnTo>
                      <a:pt x="344" y="303"/>
                    </a:lnTo>
                    <a:lnTo>
                      <a:pt x="332" y="303"/>
                    </a:lnTo>
                    <a:lnTo>
                      <a:pt x="312" y="299"/>
                    </a:lnTo>
                    <a:lnTo>
                      <a:pt x="292" y="299"/>
                    </a:lnTo>
                    <a:lnTo>
                      <a:pt x="284" y="299"/>
                    </a:lnTo>
                    <a:lnTo>
                      <a:pt x="264" y="295"/>
                    </a:lnTo>
                    <a:lnTo>
                      <a:pt x="244" y="291"/>
                    </a:lnTo>
                    <a:lnTo>
                      <a:pt x="236" y="291"/>
                    </a:lnTo>
                    <a:lnTo>
                      <a:pt x="216" y="291"/>
                    </a:lnTo>
                    <a:lnTo>
                      <a:pt x="200" y="287"/>
                    </a:lnTo>
                    <a:lnTo>
                      <a:pt x="192" y="283"/>
                    </a:lnTo>
                    <a:lnTo>
                      <a:pt x="176" y="283"/>
                    </a:lnTo>
                    <a:lnTo>
                      <a:pt x="156" y="279"/>
                    </a:lnTo>
                    <a:lnTo>
                      <a:pt x="148" y="275"/>
                    </a:lnTo>
                    <a:lnTo>
                      <a:pt x="132" y="275"/>
                    </a:lnTo>
                    <a:lnTo>
                      <a:pt x="116" y="271"/>
                    </a:lnTo>
                    <a:lnTo>
                      <a:pt x="108" y="267"/>
                    </a:lnTo>
                    <a:lnTo>
                      <a:pt x="96" y="263"/>
                    </a:lnTo>
                    <a:lnTo>
                      <a:pt x="80" y="259"/>
                    </a:lnTo>
                    <a:lnTo>
                      <a:pt x="72" y="259"/>
                    </a:lnTo>
                    <a:lnTo>
                      <a:pt x="60" y="255"/>
                    </a:lnTo>
                    <a:lnTo>
                      <a:pt x="44" y="251"/>
                    </a:lnTo>
                    <a:lnTo>
                      <a:pt x="40" y="247"/>
                    </a:lnTo>
                    <a:lnTo>
                      <a:pt x="28" y="243"/>
                    </a:lnTo>
                    <a:lnTo>
                      <a:pt x="16" y="239"/>
                    </a:lnTo>
                    <a:lnTo>
                      <a:pt x="8" y="235"/>
                    </a:lnTo>
                    <a:lnTo>
                      <a:pt x="0" y="231"/>
                    </a:lnTo>
                    <a:lnTo>
                      <a:pt x="516" y="155"/>
                    </a:lnTo>
                    <a:lnTo>
                      <a:pt x="516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400"/>
              </a:p>
            </p:txBody>
          </p:sp>
        </p:grpSp>
      </p:grpSp>
      <p:sp>
        <p:nvSpPr>
          <p:cNvPr id="48163" name="Rectangle 35"/>
          <p:cNvSpPr>
            <a:spLocks noChangeArrowheads="1"/>
          </p:cNvSpPr>
          <p:nvPr/>
        </p:nvSpPr>
        <p:spPr bwMode="auto">
          <a:xfrm>
            <a:off x="6130035" y="2184400"/>
            <a:ext cx="3065859" cy="1447800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8175" name="Rectangle 47"/>
          <p:cNvSpPr>
            <a:spLocks noChangeArrowheads="1"/>
          </p:cNvSpPr>
          <p:nvPr/>
        </p:nvSpPr>
        <p:spPr bwMode="auto">
          <a:xfrm>
            <a:off x="6960614" y="2241818"/>
            <a:ext cx="4103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MĨ</a:t>
            </a:r>
          </a:p>
        </p:txBody>
      </p:sp>
      <p:sp>
        <p:nvSpPr>
          <p:cNvPr id="48176" name="Text Box 48"/>
          <p:cNvSpPr txBox="1">
            <a:spLocks noChangeArrowheads="1"/>
          </p:cNvSpPr>
          <p:nvPr/>
        </p:nvSpPr>
        <p:spPr bwMode="auto">
          <a:xfrm>
            <a:off x="6657747" y="2798419"/>
            <a:ext cx="2752342" cy="830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4" rIns="91410" bIns="45704"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latin typeface="VNI-Times" pitchFamily="2" charset="0"/>
              </a:rPr>
              <a:t>Anh</a:t>
            </a:r>
            <a:r>
              <a:rPr lang="en-US" altLang="en-US" sz="2400" b="1" dirty="0">
                <a:latin typeface="VNI-Times" pitchFamily="2" charset="0"/>
              </a:rPr>
              <a:t>, </a:t>
            </a:r>
            <a:r>
              <a:rPr lang="en-US" altLang="en-US" sz="2400" b="1" dirty="0" err="1" smtClean="0">
                <a:latin typeface="VNI-Times" pitchFamily="2" charset="0"/>
              </a:rPr>
              <a:t>Phaùp</a:t>
            </a:r>
            <a:r>
              <a:rPr lang="en-US" altLang="en-US" sz="2400" b="1" dirty="0" smtClean="0">
                <a:latin typeface="VNI-Times" pitchFamily="2" charset="0"/>
              </a:rPr>
              <a:t>, </a:t>
            </a:r>
            <a:r>
              <a:rPr lang="en-US" altLang="en-US" sz="2400" b="1" dirty="0" err="1" smtClean="0">
                <a:latin typeface="VNI-Times" pitchFamily="2" charset="0"/>
              </a:rPr>
              <a:t>T.Ñöùc</a:t>
            </a:r>
            <a:r>
              <a:rPr lang="en-US" altLang="en-US" sz="2400" b="1" dirty="0">
                <a:latin typeface="VNI-Times" pitchFamily="2" charset="0"/>
              </a:rPr>
              <a:t>, Italia, </a:t>
            </a:r>
            <a:r>
              <a:rPr lang="en-US" altLang="en-US" sz="2400" b="1" dirty="0" err="1" smtClean="0">
                <a:latin typeface="VNI-Times" pitchFamily="2" charset="0"/>
              </a:rPr>
              <a:t>Nhật</a:t>
            </a:r>
            <a:r>
              <a:rPr lang="en-US" altLang="en-US" sz="2400" b="1" dirty="0" smtClean="0">
                <a:latin typeface="VNI-Times" pitchFamily="2" charset="0"/>
              </a:rPr>
              <a:t> </a:t>
            </a:r>
            <a:r>
              <a:rPr lang="en-US" altLang="en-US" sz="2400" b="1" dirty="0" err="1" smtClean="0">
                <a:latin typeface="VNI-Times" pitchFamily="2" charset="0"/>
              </a:rPr>
              <a:t>Bản</a:t>
            </a:r>
            <a:endParaRPr lang="en-US" altLang="en-US" sz="2400" b="1" dirty="0">
              <a:latin typeface="VNI-Times" pitchFamily="2" charset="0"/>
            </a:endParaRPr>
          </a:p>
        </p:txBody>
      </p:sp>
      <p:graphicFrame>
        <p:nvGraphicFramePr>
          <p:cNvPr id="48303" name="Group 1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6715530"/>
              </p:ext>
            </p:extLst>
          </p:nvPr>
        </p:nvGraphicFramePr>
        <p:xfrm>
          <a:off x="0" y="0"/>
          <a:ext cx="5486400" cy="6812083"/>
        </p:xfrm>
        <a:graphic>
          <a:graphicData uri="http://schemas.openxmlformats.org/drawingml/2006/table">
            <a:tbl>
              <a:tblPr/>
              <a:tblGrid>
                <a:gridCol w="14483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80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04115">
                <a:tc>
                  <a:txBody>
                    <a:bodyPr/>
                    <a:lstStyle/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L="68531" marR="68531" marT="45688" marB="45688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L="68531" marR="68531" marT="45688" marB="45688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6443">
                <a:tc>
                  <a:txBody>
                    <a:bodyPr/>
                    <a:lstStyle/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L="68531" marR="68531" marT="45688" marB="45688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L="68531" marR="68531" marT="45688" marB="45688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1375">
                <a:tc>
                  <a:txBody>
                    <a:bodyPr/>
                    <a:lstStyle/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L="68531" marR="68531" marT="45688" marB="45688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L="68531" marR="68531" marT="45688" marB="45688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73704">
                <a:tc>
                  <a:txBody>
                    <a:bodyPr/>
                    <a:lstStyle/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L="68531" marR="68531" marT="45688" marB="45688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L="68531" marR="68531" marT="45688" marB="45688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0825">
                <a:tc>
                  <a:txBody>
                    <a:bodyPr/>
                    <a:lstStyle/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L="68531" marR="68531" marT="45688" marB="45688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L="68531" marR="68531" marT="45688" marB="45688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75621">
                <a:tc>
                  <a:txBody>
                    <a:bodyPr/>
                    <a:lstStyle/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L="68531" marR="68531" marT="45688" marB="45688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L="68531" marR="68531" marT="45688" marB="45688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345" name="Text Box 75"/>
          <p:cNvSpPr txBox="1">
            <a:spLocks noChangeArrowheads="1"/>
          </p:cNvSpPr>
          <p:nvPr/>
        </p:nvSpPr>
        <p:spPr bwMode="auto">
          <a:xfrm>
            <a:off x="0" y="88176"/>
            <a:ext cx="1447800" cy="120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5" tIns="45688" rIns="91375" bIns="45688">
            <a:spAutoFit/>
          </a:bodyPr>
          <a:lstStyle>
            <a:lvl1pPr defTabSz="7413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413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413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413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413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41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41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41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41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nghiệp</a:t>
            </a:r>
            <a:endParaRPr lang="en-US" altLang="en-US" sz="24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48204" name="Text Box 76"/>
          <p:cNvSpPr txBox="1">
            <a:spLocks noChangeArrowheads="1"/>
          </p:cNvSpPr>
          <p:nvPr/>
        </p:nvSpPr>
        <p:spPr bwMode="auto">
          <a:xfrm>
            <a:off x="1447800" y="59970"/>
            <a:ext cx="3962399" cy="1569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5" tIns="45688" rIns="91375" bIns="45688">
            <a:spAutoFit/>
          </a:bodyPr>
          <a:lstStyle>
            <a:lvl1pPr defTabSz="7413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413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413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413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413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41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41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41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41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Chiếm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hơn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nửa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Sản</a:t>
            </a:r>
            <a:r>
              <a:rPr lang="en-US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Lượng</a:t>
            </a:r>
            <a:r>
              <a:rPr lang="en-US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toàn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giới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56,47% (1948)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13347" name="Text Box 77"/>
          <p:cNvSpPr txBox="1">
            <a:spLocks noChangeArrowheads="1"/>
          </p:cNvSpPr>
          <p:nvPr/>
        </p:nvSpPr>
        <p:spPr bwMode="auto">
          <a:xfrm>
            <a:off x="-1" y="1371772"/>
            <a:ext cx="1257301" cy="1274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5" tIns="45688" rIns="91375" bIns="45688">
            <a:spAutoFit/>
          </a:bodyPr>
          <a:lstStyle>
            <a:lvl1pPr defTabSz="7413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413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413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413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413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41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41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41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41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Nông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nghiệp</a:t>
            </a:r>
            <a:endParaRPr lang="en-US" altLang="en-US" sz="24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48206" name="Text Box 78"/>
          <p:cNvSpPr txBox="1">
            <a:spLocks noChangeArrowheads="1"/>
          </p:cNvSpPr>
          <p:nvPr/>
        </p:nvSpPr>
        <p:spPr bwMode="auto">
          <a:xfrm>
            <a:off x="1450075" y="1344254"/>
            <a:ext cx="3960125" cy="120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5" tIns="45688" rIns="91375" bIns="45688">
            <a:spAutoFit/>
          </a:bodyPr>
          <a:lstStyle>
            <a:lvl1pPr defTabSz="7413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413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413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413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413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41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41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41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41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2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lần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SL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Tây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Đức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Anh+Pháp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+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Nhật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+ Ý.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13349" name="Text Box 79"/>
          <p:cNvSpPr txBox="1">
            <a:spLocks noChangeArrowheads="1"/>
          </p:cNvSpPr>
          <p:nvPr/>
        </p:nvSpPr>
        <p:spPr bwMode="auto">
          <a:xfrm>
            <a:off x="55868" y="2611150"/>
            <a:ext cx="1418089" cy="1274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5" tIns="45688" rIns="91375" bIns="45688">
            <a:spAutoFit/>
          </a:bodyPr>
          <a:lstStyle>
            <a:lvl1pPr defTabSz="7413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413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413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413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413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41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41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41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41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Trữ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lượng</a:t>
            </a:r>
            <a:endParaRPr lang="en-US" altLang="en-US" sz="24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400" b="1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vàng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48208" name="Text Box 80"/>
          <p:cNvSpPr txBox="1">
            <a:spLocks noChangeArrowheads="1"/>
          </p:cNvSpPr>
          <p:nvPr/>
        </p:nvSpPr>
        <p:spPr bwMode="auto">
          <a:xfrm>
            <a:off x="1473958" y="2591359"/>
            <a:ext cx="3936242" cy="120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5" tIns="45688" rIns="91375" bIns="45688">
            <a:spAutoFit/>
          </a:bodyPr>
          <a:lstStyle>
            <a:lvl1pPr defTabSz="7413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413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413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413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413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41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41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41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41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Nắm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giữ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3/4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trữ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lượng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vàng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giới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. ( 24,6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tỉ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USD)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13351" name="Text Box 81"/>
          <p:cNvSpPr txBox="1">
            <a:spLocks noChangeArrowheads="1"/>
          </p:cNvSpPr>
          <p:nvPr/>
        </p:nvSpPr>
        <p:spPr bwMode="auto">
          <a:xfrm>
            <a:off x="0" y="4093800"/>
            <a:ext cx="1301828" cy="46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5" tIns="45688" rIns="91375" bIns="45688">
            <a:spAutoFit/>
          </a:bodyPr>
          <a:lstStyle>
            <a:lvl1pPr defTabSz="7413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413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413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413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413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41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41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41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41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Quân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sự</a:t>
            </a:r>
            <a:endParaRPr lang="en-US" altLang="en-US" sz="24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210" name="Text Box 82"/>
          <p:cNvSpPr txBox="1">
            <a:spLocks noChangeArrowheads="1"/>
          </p:cNvSpPr>
          <p:nvPr/>
        </p:nvSpPr>
        <p:spPr bwMode="auto">
          <a:xfrm>
            <a:off x="1470546" y="3826024"/>
            <a:ext cx="3939654" cy="120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5" tIns="45688" rIns="91375" bIns="45688">
            <a:spAutoFit/>
          </a:bodyPr>
          <a:lstStyle>
            <a:lvl1pPr defTabSz="7413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413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413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413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413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41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41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41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41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Mạnh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độc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quyền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vũ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khí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nguyên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tử</a:t>
            </a:r>
            <a:endParaRPr lang="en-US" altLang="en-US" sz="24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13353" name="Text Box 83"/>
          <p:cNvSpPr txBox="1">
            <a:spLocks noChangeArrowheads="1"/>
          </p:cNvSpPr>
          <p:nvPr/>
        </p:nvSpPr>
        <p:spPr bwMode="auto">
          <a:xfrm>
            <a:off x="55868" y="4967406"/>
            <a:ext cx="1418090" cy="830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5" tIns="45688" rIns="91375" bIns="45688">
            <a:spAutoFit/>
          </a:bodyPr>
          <a:lstStyle>
            <a:lvl1pPr defTabSz="7413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413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413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413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413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41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41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41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41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Tàu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biển</a:t>
            </a:r>
            <a:endParaRPr lang="en-US" altLang="en-US" sz="24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48212" name="Text Box 84"/>
          <p:cNvSpPr txBox="1">
            <a:spLocks noChangeArrowheads="1"/>
          </p:cNvSpPr>
          <p:nvPr/>
        </p:nvSpPr>
        <p:spPr bwMode="auto">
          <a:xfrm>
            <a:off x="1473958" y="5007053"/>
            <a:ext cx="2569803" cy="46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5" tIns="45688" rIns="91375" bIns="45688">
            <a:spAutoFit/>
          </a:bodyPr>
          <a:lstStyle>
            <a:lvl1pPr defTabSz="7413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413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413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413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413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41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41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41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41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50%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tàu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biển</a:t>
            </a:r>
            <a:endParaRPr lang="en-US" altLang="en-US" sz="24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55" name="Text Box 85"/>
          <p:cNvSpPr txBox="1">
            <a:spLocks noChangeArrowheads="1"/>
          </p:cNvSpPr>
          <p:nvPr/>
        </p:nvSpPr>
        <p:spPr bwMode="auto">
          <a:xfrm>
            <a:off x="-38740" y="5623514"/>
            <a:ext cx="1512698" cy="120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5" tIns="45688" rIns="91375" bIns="45688">
            <a:spAutoFit/>
          </a:bodyPr>
          <a:lstStyle>
            <a:lvl1pPr defTabSz="7413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413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413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413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413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41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41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41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41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Ngân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hàng</a:t>
            </a:r>
            <a:endParaRPr lang="en-US" altLang="en-US" sz="24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48214" name="Text Box 86"/>
          <p:cNvSpPr txBox="1">
            <a:spLocks noChangeArrowheads="1"/>
          </p:cNvSpPr>
          <p:nvPr/>
        </p:nvSpPr>
        <p:spPr bwMode="auto">
          <a:xfrm>
            <a:off x="1473958" y="5623514"/>
            <a:ext cx="3936242" cy="120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5" tIns="45688" rIns="91375" bIns="45688">
            <a:spAutoFit/>
          </a:bodyPr>
          <a:lstStyle>
            <a:lvl1pPr defTabSz="7413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413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413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413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413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41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41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41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41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10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ngân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hàng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giới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Mĩ</a:t>
            </a:r>
            <a:endParaRPr lang="en-US" altLang="en-US" sz="24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48271" name="Rectangle 143"/>
          <p:cNvSpPr>
            <a:spLocks noChangeArrowheads="1"/>
          </p:cNvSpPr>
          <p:nvPr/>
        </p:nvSpPr>
        <p:spPr bwMode="auto">
          <a:xfrm>
            <a:off x="6191393" y="3140903"/>
            <a:ext cx="383381" cy="327025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8272" name="Rectangle 144"/>
          <p:cNvSpPr>
            <a:spLocks noChangeArrowheads="1"/>
          </p:cNvSpPr>
          <p:nvPr/>
        </p:nvSpPr>
        <p:spPr bwMode="auto">
          <a:xfrm>
            <a:off x="6174874" y="2274878"/>
            <a:ext cx="400050" cy="3032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8279" name="Rectangle 151"/>
          <p:cNvSpPr>
            <a:spLocks noChangeArrowheads="1"/>
          </p:cNvSpPr>
          <p:nvPr/>
        </p:nvSpPr>
        <p:spPr bwMode="auto">
          <a:xfrm>
            <a:off x="7292169" y="5594471"/>
            <a:ext cx="1771650" cy="12176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pSp>
        <p:nvGrpSpPr>
          <p:cNvPr id="5" name="Group 154"/>
          <p:cNvGrpSpPr>
            <a:grpSpLocks/>
          </p:cNvGrpSpPr>
          <p:nvPr/>
        </p:nvGrpSpPr>
        <p:grpSpPr bwMode="auto">
          <a:xfrm>
            <a:off x="6191393" y="3854269"/>
            <a:ext cx="2743200" cy="1674812"/>
            <a:chOff x="1405" y="384"/>
            <a:chExt cx="2482" cy="984"/>
          </a:xfrm>
        </p:grpSpPr>
        <p:sp>
          <p:nvSpPr>
            <p:cNvPr id="13369" name="Freeform 155"/>
            <p:cNvSpPr>
              <a:spLocks/>
            </p:cNvSpPr>
            <p:nvPr/>
          </p:nvSpPr>
          <p:spPr bwMode="auto">
            <a:xfrm>
              <a:off x="1405" y="702"/>
              <a:ext cx="755" cy="636"/>
            </a:xfrm>
            <a:custGeom>
              <a:avLst/>
              <a:gdLst>
                <a:gd name="T0" fmla="*/ 737 w 755"/>
                <a:gd name="T1" fmla="*/ 294 h 636"/>
                <a:gd name="T2" fmla="*/ 677 w 755"/>
                <a:gd name="T3" fmla="*/ 288 h 636"/>
                <a:gd name="T4" fmla="*/ 617 w 755"/>
                <a:gd name="T5" fmla="*/ 282 h 636"/>
                <a:gd name="T6" fmla="*/ 581 w 755"/>
                <a:gd name="T7" fmla="*/ 276 h 636"/>
                <a:gd name="T8" fmla="*/ 527 w 755"/>
                <a:gd name="T9" fmla="*/ 264 h 636"/>
                <a:gd name="T10" fmla="*/ 491 w 755"/>
                <a:gd name="T11" fmla="*/ 258 h 636"/>
                <a:gd name="T12" fmla="*/ 443 w 755"/>
                <a:gd name="T13" fmla="*/ 246 h 636"/>
                <a:gd name="T14" fmla="*/ 395 w 755"/>
                <a:gd name="T15" fmla="*/ 234 h 636"/>
                <a:gd name="T16" fmla="*/ 360 w 755"/>
                <a:gd name="T17" fmla="*/ 228 h 636"/>
                <a:gd name="T18" fmla="*/ 318 w 755"/>
                <a:gd name="T19" fmla="*/ 216 h 636"/>
                <a:gd name="T20" fmla="*/ 276 w 755"/>
                <a:gd name="T21" fmla="*/ 204 h 636"/>
                <a:gd name="T22" fmla="*/ 246 w 755"/>
                <a:gd name="T23" fmla="*/ 192 h 636"/>
                <a:gd name="T24" fmla="*/ 210 w 755"/>
                <a:gd name="T25" fmla="*/ 180 h 636"/>
                <a:gd name="T26" fmla="*/ 186 w 755"/>
                <a:gd name="T27" fmla="*/ 174 h 636"/>
                <a:gd name="T28" fmla="*/ 156 w 755"/>
                <a:gd name="T29" fmla="*/ 156 h 636"/>
                <a:gd name="T30" fmla="*/ 126 w 755"/>
                <a:gd name="T31" fmla="*/ 144 h 636"/>
                <a:gd name="T32" fmla="*/ 108 w 755"/>
                <a:gd name="T33" fmla="*/ 132 h 636"/>
                <a:gd name="T34" fmla="*/ 78 w 755"/>
                <a:gd name="T35" fmla="*/ 114 h 636"/>
                <a:gd name="T36" fmla="*/ 60 w 755"/>
                <a:gd name="T37" fmla="*/ 102 h 636"/>
                <a:gd name="T38" fmla="*/ 48 w 755"/>
                <a:gd name="T39" fmla="*/ 90 h 636"/>
                <a:gd name="T40" fmla="*/ 30 w 755"/>
                <a:gd name="T41" fmla="*/ 72 h 636"/>
                <a:gd name="T42" fmla="*/ 24 w 755"/>
                <a:gd name="T43" fmla="*/ 60 h 636"/>
                <a:gd name="T44" fmla="*/ 12 w 755"/>
                <a:gd name="T45" fmla="*/ 48 h 636"/>
                <a:gd name="T46" fmla="*/ 6 w 755"/>
                <a:gd name="T47" fmla="*/ 30 h 636"/>
                <a:gd name="T48" fmla="*/ 0 w 755"/>
                <a:gd name="T49" fmla="*/ 18 h 636"/>
                <a:gd name="T50" fmla="*/ 0 w 755"/>
                <a:gd name="T51" fmla="*/ 0 h 636"/>
                <a:gd name="T52" fmla="*/ 0 w 755"/>
                <a:gd name="T53" fmla="*/ 348 h 636"/>
                <a:gd name="T54" fmla="*/ 0 w 755"/>
                <a:gd name="T55" fmla="*/ 366 h 636"/>
                <a:gd name="T56" fmla="*/ 6 w 755"/>
                <a:gd name="T57" fmla="*/ 384 h 636"/>
                <a:gd name="T58" fmla="*/ 12 w 755"/>
                <a:gd name="T59" fmla="*/ 396 h 636"/>
                <a:gd name="T60" fmla="*/ 24 w 755"/>
                <a:gd name="T61" fmla="*/ 408 h 636"/>
                <a:gd name="T62" fmla="*/ 36 w 755"/>
                <a:gd name="T63" fmla="*/ 420 h 636"/>
                <a:gd name="T64" fmla="*/ 54 w 755"/>
                <a:gd name="T65" fmla="*/ 438 h 636"/>
                <a:gd name="T66" fmla="*/ 72 w 755"/>
                <a:gd name="T67" fmla="*/ 456 h 636"/>
                <a:gd name="T68" fmla="*/ 90 w 755"/>
                <a:gd name="T69" fmla="*/ 462 h 636"/>
                <a:gd name="T70" fmla="*/ 114 w 755"/>
                <a:gd name="T71" fmla="*/ 480 h 636"/>
                <a:gd name="T72" fmla="*/ 144 w 755"/>
                <a:gd name="T73" fmla="*/ 492 h 636"/>
                <a:gd name="T74" fmla="*/ 162 w 755"/>
                <a:gd name="T75" fmla="*/ 504 h 636"/>
                <a:gd name="T76" fmla="*/ 198 w 755"/>
                <a:gd name="T77" fmla="*/ 516 h 636"/>
                <a:gd name="T78" fmla="*/ 222 w 755"/>
                <a:gd name="T79" fmla="*/ 528 h 636"/>
                <a:gd name="T80" fmla="*/ 264 w 755"/>
                <a:gd name="T81" fmla="*/ 540 h 636"/>
                <a:gd name="T82" fmla="*/ 306 w 755"/>
                <a:gd name="T83" fmla="*/ 552 h 636"/>
                <a:gd name="T84" fmla="*/ 330 w 755"/>
                <a:gd name="T85" fmla="*/ 564 h 636"/>
                <a:gd name="T86" fmla="*/ 377 w 755"/>
                <a:gd name="T87" fmla="*/ 576 h 636"/>
                <a:gd name="T88" fmla="*/ 425 w 755"/>
                <a:gd name="T89" fmla="*/ 588 h 636"/>
                <a:gd name="T90" fmla="*/ 455 w 755"/>
                <a:gd name="T91" fmla="*/ 594 h 636"/>
                <a:gd name="T92" fmla="*/ 509 w 755"/>
                <a:gd name="T93" fmla="*/ 606 h 636"/>
                <a:gd name="T94" fmla="*/ 545 w 755"/>
                <a:gd name="T95" fmla="*/ 612 h 636"/>
                <a:gd name="T96" fmla="*/ 599 w 755"/>
                <a:gd name="T97" fmla="*/ 618 h 636"/>
                <a:gd name="T98" fmla="*/ 659 w 755"/>
                <a:gd name="T99" fmla="*/ 624 h 636"/>
                <a:gd name="T100" fmla="*/ 695 w 755"/>
                <a:gd name="T101" fmla="*/ 630 h 636"/>
                <a:gd name="T102" fmla="*/ 755 w 755"/>
                <a:gd name="T103" fmla="*/ 636 h 6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755"/>
                <a:gd name="T157" fmla="*/ 0 h 636"/>
                <a:gd name="T158" fmla="*/ 755 w 755"/>
                <a:gd name="T159" fmla="*/ 636 h 6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755" h="636">
                  <a:moveTo>
                    <a:pt x="755" y="294"/>
                  </a:moveTo>
                  <a:lnTo>
                    <a:pt x="737" y="294"/>
                  </a:lnTo>
                  <a:lnTo>
                    <a:pt x="695" y="288"/>
                  </a:lnTo>
                  <a:lnTo>
                    <a:pt x="677" y="288"/>
                  </a:lnTo>
                  <a:lnTo>
                    <a:pt x="659" y="282"/>
                  </a:lnTo>
                  <a:lnTo>
                    <a:pt x="617" y="282"/>
                  </a:lnTo>
                  <a:lnTo>
                    <a:pt x="599" y="276"/>
                  </a:lnTo>
                  <a:lnTo>
                    <a:pt x="581" y="276"/>
                  </a:lnTo>
                  <a:lnTo>
                    <a:pt x="545" y="270"/>
                  </a:lnTo>
                  <a:lnTo>
                    <a:pt x="527" y="264"/>
                  </a:lnTo>
                  <a:lnTo>
                    <a:pt x="509" y="264"/>
                  </a:lnTo>
                  <a:lnTo>
                    <a:pt x="491" y="258"/>
                  </a:lnTo>
                  <a:lnTo>
                    <a:pt x="455" y="252"/>
                  </a:lnTo>
                  <a:lnTo>
                    <a:pt x="443" y="246"/>
                  </a:lnTo>
                  <a:lnTo>
                    <a:pt x="425" y="246"/>
                  </a:lnTo>
                  <a:lnTo>
                    <a:pt x="395" y="234"/>
                  </a:lnTo>
                  <a:lnTo>
                    <a:pt x="377" y="234"/>
                  </a:lnTo>
                  <a:lnTo>
                    <a:pt x="360" y="228"/>
                  </a:lnTo>
                  <a:lnTo>
                    <a:pt x="330" y="222"/>
                  </a:lnTo>
                  <a:lnTo>
                    <a:pt x="318" y="216"/>
                  </a:lnTo>
                  <a:lnTo>
                    <a:pt x="306" y="210"/>
                  </a:lnTo>
                  <a:lnTo>
                    <a:pt x="276" y="204"/>
                  </a:lnTo>
                  <a:lnTo>
                    <a:pt x="264" y="198"/>
                  </a:lnTo>
                  <a:lnTo>
                    <a:pt x="246" y="192"/>
                  </a:lnTo>
                  <a:lnTo>
                    <a:pt x="222" y="186"/>
                  </a:lnTo>
                  <a:lnTo>
                    <a:pt x="210" y="180"/>
                  </a:lnTo>
                  <a:lnTo>
                    <a:pt x="198" y="174"/>
                  </a:lnTo>
                  <a:lnTo>
                    <a:pt x="186" y="174"/>
                  </a:lnTo>
                  <a:lnTo>
                    <a:pt x="162" y="162"/>
                  </a:lnTo>
                  <a:lnTo>
                    <a:pt x="156" y="156"/>
                  </a:lnTo>
                  <a:lnTo>
                    <a:pt x="144" y="150"/>
                  </a:lnTo>
                  <a:lnTo>
                    <a:pt x="126" y="144"/>
                  </a:lnTo>
                  <a:lnTo>
                    <a:pt x="114" y="138"/>
                  </a:lnTo>
                  <a:lnTo>
                    <a:pt x="108" y="132"/>
                  </a:lnTo>
                  <a:lnTo>
                    <a:pt x="90" y="120"/>
                  </a:lnTo>
                  <a:lnTo>
                    <a:pt x="78" y="114"/>
                  </a:lnTo>
                  <a:lnTo>
                    <a:pt x="72" y="114"/>
                  </a:lnTo>
                  <a:lnTo>
                    <a:pt x="60" y="102"/>
                  </a:lnTo>
                  <a:lnTo>
                    <a:pt x="54" y="96"/>
                  </a:lnTo>
                  <a:lnTo>
                    <a:pt x="48" y="90"/>
                  </a:lnTo>
                  <a:lnTo>
                    <a:pt x="36" y="78"/>
                  </a:lnTo>
                  <a:lnTo>
                    <a:pt x="30" y="72"/>
                  </a:lnTo>
                  <a:lnTo>
                    <a:pt x="24" y="66"/>
                  </a:lnTo>
                  <a:lnTo>
                    <a:pt x="24" y="60"/>
                  </a:lnTo>
                  <a:lnTo>
                    <a:pt x="12" y="54"/>
                  </a:lnTo>
                  <a:lnTo>
                    <a:pt x="12" y="48"/>
                  </a:lnTo>
                  <a:lnTo>
                    <a:pt x="6" y="42"/>
                  </a:lnTo>
                  <a:lnTo>
                    <a:pt x="6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342"/>
                  </a:lnTo>
                  <a:lnTo>
                    <a:pt x="0" y="348"/>
                  </a:lnTo>
                  <a:lnTo>
                    <a:pt x="0" y="360"/>
                  </a:lnTo>
                  <a:lnTo>
                    <a:pt x="0" y="366"/>
                  </a:lnTo>
                  <a:lnTo>
                    <a:pt x="6" y="372"/>
                  </a:lnTo>
                  <a:lnTo>
                    <a:pt x="6" y="384"/>
                  </a:lnTo>
                  <a:lnTo>
                    <a:pt x="12" y="390"/>
                  </a:lnTo>
                  <a:lnTo>
                    <a:pt x="12" y="396"/>
                  </a:lnTo>
                  <a:lnTo>
                    <a:pt x="24" y="402"/>
                  </a:lnTo>
                  <a:lnTo>
                    <a:pt x="24" y="408"/>
                  </a:lnTo>
                  <a:lnTo>
                    <a:pt x="30" y="414"/>
                  </a:lnTo>
                  <a:lnTo>
                    <a:pt x="36" y="420"/>
                  </a:lnTo>
                  <a:lnTo>
                    <a:pt x="48" y="432"/>
                  </a:lnTo>
                  <a:lnTo>
                    <a:pt x="54" y="438"/>
                  </a:lnTo>
                  <a:lnTo>
                    <a:pt x="60" y="444"/>
                  </a:lnTo>
                  <a:lnTo>
                    <a:pt x="72" y="456"/>
                  </a:lnTo>
                  <a:lnTo>
                    <a:pt x="78" y="456"/>
                  </a:lnTo>
                  <a:lnTo>
                    <a:pt x="90" y="462"/>
                  </a:lnTo>
                  <a:lnTo>
                    <a:pt x="108" y="474"/>
                  </a:lnTo>
                  <a:lnTo>
                    <a:pt x="114" y="480"/>
                  </a:lnTo>
                  <a:lnTo>
                    <a:pt x="126" y="486"/>
                  </a:lnTo>
                  <a:lnTo>
                    <a:pt x="144" y="492"/>
                  </a:lnTo>
                  <a:lnTo>
                    <a:pt x="156" y="498"/>
                  </a:lnTo>
                  <a:lnTo>
                    <a:pt x="162" y="504"/>
                  </a:lnTo>
                  <a:lnTo>
                    <a:pt x="186" y="516"/>
                  </a:lnTo>
                  <a:lnTo>
                    <a:pt x="198" y="516"/>
                  </a:lnTo>
                  <a:lnTo>
                    <a:pt x="210" y="522"/>
                  </a:lnTo>
                  <a:lnTo>
                    <a:pt x="222" y="528"/>
                  </a:lnTo>
                  <a:lnTo>
                    <a:pt x="246" y="534"/>
                  </a:lnTo>
                  <a:lnTo>
                    <a:pt x="264" y="540"/>
                  </a:lnTo>
                  <a:lnTo>
                    <a:pt x="276" y="546"/>
                  </a:lnTo>
                  <a:lnTo>
                    <a:pt x="306" y="552"/>
                  </a:lnTo>
                  <a:lnTo>
                    <a:pt x="318" y="558"/>
                  </a:lnTo>
                  <a:lnTo>
                    <a:pt x="330" y="564"/>
                  </a:lnTo>
                  <a:lnTo>
                    <a:pt x="360" y="570"/>
                  </a:lnTo>
                  <a:lnTo>
                    <a:pt x="377" y="576"/>
                  </a:lnTo>
                  <a:lnTo>
                    <a:pt x="395" y="576"/>
                  </a:lnTo>
                  <a:lnTo>
                    <a:pt x="425" y="588"/>
                  </a:lnTo>
                  <a:lnTo>
                    <a:pt x="443" y="588"/>
                  </a:lnTo>
                  <a:lnTo>
                    <a:pt x="455" y="594"/>
                  </a:lnTo>
                  <a:lnTo>
                    <a:pt x="491" y="600"/>
                  </a:lnTo>
                  <a:lnTo>
                    <a:pt x="509" y="606"/>
                  </a:lnTo>
                  <a:lnTo>
                    <a:pt x="527" y="606"/>
                  </a:lnTo>
                  <a:lnTo>
                    <a:pt x="545" y="612"/>
                  </a:lnTo>
                  <a:lnTo>
                    <a:pt x="581" y="618"/>
                  </a:lnTo>
                  <a:lnTo>
                    <a:pt x="599" y="618"/>
                  </a:lnTo>
                  <a:lnTo>
                    <a:pt x="617" y="624"/>
                  </a:lnTo>
                  <a:lnTo>
                    <a:pt x="659" y="624"/>
                  </a:lnTo>
                  <a:lnTo>
                    <a:pt x="677" y="630"/>
                  </a:lnTo>
                  <a:lnTo>
                    <a:pt x="695" y="630"/>
                  </a:lnTo>
                  <a:lnTo>
                    <a:pt x="737" y="636"/>
                  </a:lnTo>
                  <a:lnTo>
                    <a:pt x="755" y="636"/>
                  </a:lnTo>
                  <a:lnTo>
                    <a:pt x="755" y="294"/>
                  </a:lnTo>
                  <a:close/>
                </a:path>
              </a:pathLst>
            </a:custGeom>
            <a:solidFill>
              <a:srgbClr val="1A1A4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3370" name="Freeform 156"/>
            <p:cNvSpPr>
              <a:spLocks/>
            </p:cNvSpPr>
            <p:nvPr/>
          </p:nvSpPr>
          <p:spPr bwMode="auto">
            <a:xfrm>
              <a:off x="2160" y="720"/>
              <a:ext cx="486" cy="636"/>
            </a:xfrm>
            <a:custGeom>
              <a:avLst/>
              <a:gdLst>
                <a:gd name="T0" fmla="*/ 486 w 486"/>
                <a:gd name="T1" fmla="*/ 0 h 636"/>
                <a:gd name="T2" fmla="*/ 0 w 486"/>
                <a:gd name="T3" fmla="*/ 294 h 636"/>
                <a:gd name="T4" fmla="*/ 0 w 486"/>
                <a:gd name="T5" fmla="*/ 636 h 636"/>
                <a:gd name="T6" fmla="*/ 486 w 486"/>
                <a:gd name="T7" fmla="*/ 342 h 636"/>
                <a:gd name="T8" fmla="*/ 486 w 486"/>
                <a:gd name="T9" fmla="*/ 0 h 6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6"/>
                <a:gd name="T16" fmla="*/ 0 h 636"/>
                <a:gd name="T17" fmla="*/ 486 w 486"/>
                <a:gd name="T18" fmla="*/ 636 h 6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6" h="636">
                  <a:moveTo>
                    <a:pt x="486" y="0"/>
                  </a:moveTo>
                  <a:lnTo>
                    <a:pt x="0" y="294"/>
                  </a:lnTo>
                  <a:lnTo>
                    <a:pt x="0" y="636"/>
                  </a:lnTo>
                  <a:lnTo>
                    <a:pt x="486" y="342"/>
                  </a:lnTo>
                  <a:lnTo>
                    <a:pt x="486" y="0"/>
                  </a:lnTo>
                  <a:close/>
                </a:path>
              </a:pathLst>
            </a:custGeom>
            <a:solidFill>
              <a:srgbClr val="1A1A4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3371" name="Freeform 157"/>
            <p:cNvSpPr>
              <a:spLocks/>
            </p:cNvSpPr>
            <p:nvPr/>
          </p:nvSpPr>
          <p:spPr bwMode="auto">
            <a:xfrm>
              <a:off x="1405" y="384"/>
              <a:ext cx="1241" cy="612"/>
            </a:xfrm>
            <a:custGeom>
              <a:avLst/>
              <a:gdLst>
                <a:gd name="T0" fmla="*/ 737 w 1241"/>
                <a:gd name="T1" fmla="*/ 612 h 612"/>
                <a:gd name="T2" fmla="*/ 677 w 1241"/>
                <a:gd name="T3" fmla="*/ 606 h 612"/>
                <a:gd name="T4" fmla="*/ 617 w 1241"/>
                <a:gd name="T5" fmla="*/ 600 h 612"/>
                <a:gd name="T6" fmla="*/ 581 w 1241"/>
                <a:gd name="T7" fmla="*/ 594 h 612"/>
                <a:gd name="T8" fmla="*/ 527 w 1241"/>
                <a:gd name="T9" fmla="*/ 582 h 612"/>
                <a:gd name="T10" fmla="*/ 491 w 1241"/>
                <a:gd name="T11" fmla="*/ 576 h 612"/>
                <a:gd name="T12" fmla="*/ 443 w 1241"/>
                <a:gd name="T13" fmla="*/ 564 h 612"/>
                <a:gd name="T14" fmla="*/ 395 w 1241"/>
                <a:gd name="T15" fmla="*/ 552 h 612"/>
                <a:gd name="T16" fmla="*/ 360 w 1241"/>
                <a:gd name="T17" fmla="*/ 546 h 612"/>
                <a:gd name="T18" fmla="*/ 318 w 1241"/>
                <a:gd name="T19" fmla="*/ 534 h 612"/>
                <a:gd name="T20" fmla="*/ 288 w 1241"/>
                <a:gd name="T21" fmla="*/ 528 h 612"/>
                <a:gd name="T22" fmla="*/ 246 w 1241"/>
                <a:gd name="T23" fmla="*/ 510 h 612"/>
                <a:gd name="T24" fmla="*/ 210 w 1241"/>
                <a:gd name="T25" fmla="*/ 498 h 612"/>
                <a:gd name="T26" fmla="*/ 186 w 1241"/>
                <a:gd name="T27" fmla="*/ 492 h 612"/>
                <a:gd name="T28" fmla="*/ 156 w 1241"/>
                <a:gd name="T29" fmla="*/ 474 h 612"/>
                <a:gd name="T30" fmla="*/ 126 w 1241"/>
                <a:gd name="T31" fmla="*/ 462 h 612"/>
                <a:gd name="T32" fmla="*/ 108 w 1241"/>
                <a:gd name="T33" fmla="*/ 450 h 612"/>
                <a:gd name="T34" fmla="*/ 78 w 1241"/>
                <a:gd name="T35" fmla="*/ 432 h 612"/>
                <a:gd name="T36" fmla="*/ 66 w 1241"/>
                <a:gd name="T37" fmla="*/ 426 h 612"/>
                <a:gd name="T38" fmla="*/ 48 w 1241"/>
                <a:gd name="T39" fmla="*/ 408 h 612"/>
                <a:gd name="T40" fmla="*/ 30 w 1241"/>
                <a:gd name="T41" fmla="*/ 390 h 612"/>
                <a:gd name="T42" fmla="*/ 24 w 1241"/>
                <a:gd name="T43" fmla="*/ 378 h 612"/>
                <a:gd name="T44" fmla="*/ 12 w 1241"/>
                <a:gd name="T45" fmla="*/ 366 h 612"/>
                <a:gd name="T46" fmla="*/ 6 w 1241"/>
                <a:gd name="T47" fmla="*/ 354 h 612"/>
                <a:gd name="T48" fmla="*/ 0 w 1241"/>
                <a:gd name="T49" fmla="*/ 336 h 612"/>
                <a:gd name="T50" fmla="*/ 0 w 1241"/>
                <a:gd name="T51" fmla="*/ 318 h 612"/>
                <a:gd name="T52" fmla="*/ 0 w 1241"/>
                <a:gd name="T53" fmla="*/ 306 h 612"/>
                <a:gd name="T54" fmla="*/ 6 w 1241"/>
                <a:gd name="T55" fmla="*/ 294 h 612"/>
                <a:gd name="T56" fmla="*/ 12 w 1241"/>
                <a:gd name="T57" fmla="*/ 276 h 612"/>
                <a:gd name="T58" fmla="*/ 18 w 1241"/>
                <a:gd name="T59" fmla="*/ 264 h 612"/>
                <a:gd name="T60" fmla="*/ 30 w 1241"/>
                <a:gd name="T61" fmla="*/ 246 h 612"/>
                <a:gd name="T62" fmla="*/ 42 w 1241"/>
                <a:gd name="T63" fmla="*/ 234 h 612"/>
                <a:gd name="T64" fmla="*/ 60 w 1241"/>
                <a:gd name="T65" fmla="*/ 222 h 612"/>
                <a:gd name="T66" fmla="*/ 78 w 1241"/>
                <a:gd name="T67" fmla="*/ 204 h 612"/>
                <a:gd name="T68" fmla="*/ 96 w 1241"/>
                <a:gd name="T69" fmla="*/ 192 h 612"/>
                <a:gd name="T70" fmla="*/ 126 w 1241"/>
                <a:gd name="T71" fmla="*/ 180 h 612"/>
                <a:gd name="T72" fmla="*/ 156 w 1241"/>
                <a:gd name="T73" fmla="*/ 162 h 612"/>
                <a:gd name="T74" fmla="*/ 174 w 1241"/>
                <a:gd name="T75" fmla="*/ 156 h 612"/>
                <a:gd name="T76" fmla="*/ 210 w 1241"/>
                <a:gd name="T77" fmla="*/ 138 h 612"/>
                <a:gd name="T78" fmla="*/ 234 w 1241"/>
                <a:gd name="T79" fmla="*/ 132 h 612"/>
                <a:gd name="T80" fmla="*/ 276 w 1241"/>
                <a:gd name="T81" fmla="*/ 120 h 612"/>
                <a:gd name="T82" fmla="*/ 318 w 1241"/>
                <a:gd name="T83" fmla="*/ 102 h 612"/>
                <a:gd name="T84" fmla="*/ 348 w 1241"/>
                <a:gd name="T85" fmla="*/ 96 h 612"/>
                <a:gd name="T86" fmla="*/ 395 w 1241"/>
                <a:gd name="T87" fmla="*/ 84 h 612"/>
                <a:gd name="T88" fmla="*/ 425 w 1241"/>
                <a:gd name="T89" fmla="*/ 78 h 612"/>
                <a:gd name="T90" fmla="*/ 473 w 1241"/>
                <a:gd name="T91" fmla="*/ 66 h 612"/>
                <a:gd name="T92" fmla="*/ 527 w 1241"/>
                <a:gd name="T93" fmla="*/ 54 h 612"/>
                <a:gd name="T94" fmla="*/ 563 w 1241"/>
                <a:gd name="T95" fmla="*/ 48 h 612"/>
                <a:gd name="T96" fmla="*/ 617 w 1241"/>
                <a:gd name="T97" fmla="*/ 42 h 612"/>
                <a:gd name="T98" fmla="*/ 677 w 1241"/>
                <a:gd name="T99" fmla="*/ 36 h 612"/>
                <a:gd name="T100" fmla="*/ 713 w 1241"/>
                <a:gd name="T101" fmla="*/ 30 h 612"/>
                <a:gd name="T102" fmla="*/ 773 w 1241"/>
                <a:gd name="T103" fmla="*/ 24 h 612"/>
                <a:gd name="T104" fmla="*/ 815 w 1241"/>
                <a:gd name="T105" fmla="*/ 18 h 612"/>
                <a:gd name="T106" fmla="*/ 875 w 1241"/>
                <a:gd name="T107" fmla="*/ 12 h 612"/>
                <a:gd name="T108" fmla="*/ 941 w 1241"/>
                <a:gd name="T109" fmla="*/ 6 h 612"/>
                <a:gd name="T110" fmla="*/ 983 w 1241"/>
                <a:gd name="T111" fmla="*/ 6 h 612"/>
                <a:gd name="T112" fmla="*/ 1043 w 1241"/>
                <a:gd name="T113" fmla="*/ 0 h 612"/>
                <a:gd name="T114" fmla="*/ 1091 w 1241"/>
                <a:gd name="T115" fmla="*/ 0 h 612"/>
                <a:gd name="T116" fmla="*/ 1151 w 1241"/>
                <a:gd name="T117" fmla="*/ 0 h 612"/>
                <a:gd name="T118" fmla="*/ 1217 w 1241"/>
                <a:gd name="T119" fmla="*/ 0 h 612"/>
                <a:gd name="T120" fmla="*/ 1241 w 1241"/>
                <a:gd name="T121" fmla="*/ 318 h 61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241"/>
                <a:gd name="T184" fmla="*/ 0 h 612"/>
                <a:gd name="T185" fmla="*/ 1241 w 1241"/>
                <a:gd name="T186" fmla="*/ 612 h 61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241" h="612">
                  <a:moveTo>
                    <a:pt x="755" y="612"/>
                  </a:moveTo>
                  <a:lnTo>
                    <a:pt x="737" y="612"/>
                  </a:lnTo>
                  <a:lnTo>
                    <a:pt x="695" y="606"/>
                  </a:lnTo>
                  <a:lnTo>
                    <a:pt x="677" y="606"/>
                  </a:lnTo>
                  <a:lnTo>
                    <a:pt x="659" y="600"/>
                  </a:lnTo>
                  <a:lnTo>
                    <a:pt x="617" y="600"/>
                  </a:lnTo>
                  <a:lnTo>
                    <a:pt x="599" y="594"/>
                  </a:lnTo>
                  <a:lnTo>
                    <a:pt x="581" y="594"/>
                  </a:lnTo>
                  <a:lnTo>
                    <a:pt x="563" y="588"/>
                  </a:lnTo>
                  <a:lnTo>
                    <a:pt x="527" y="582"/>
                  </a:lnTo>
                  <a:lnTo>
                    <a:pt x="509" y="582"/>
                  </a:lnTo>
                  <a:lnTo>
                    <a:pt x="491" y="576"/>
                  </a:lnTo>
                  <a:lnTo>
                    <a:pt x="455" y="570"/>
                  </a:lnTo>
                  <a:lnTo>
                    <a:pt x="443" y="564"/>
                  </a:lnTo>
                  <a:lnTo>
                    <a:pt x="425" y="564"/>
                  </a:lnTo>
                  <a:lnTo>
                    <a:pt x="395" y="552"/>
                  </a:lnTo>
                  <a:lnTo>
                    <a:pt x="377" y="552"/>
                  </a:lnTo>
                  <a:lnTo>
                    <a:pt x="360" y="546"/>
                  </a:lnTo>
                  <a:lnTo>
                    <a:pt x="330" y="540"/>
                  </a:lnTo>
                  <a:lnTo>
                    <a:pt x="318" y="534"/>
                  </a:lnTo>
                  <a:lnTo>
                    <a:pt x="306" y="528"/>
                  </a:lnTo>
                  <a:lnTo>
                    <a:pt x="288" y="528"/>
                  </a:lnTo>
                  <a:lnTo>
                    <a:pt x="264" y="516"/>
                  </a:lnTo>
                  <a:lnTo>
                    <a:pt x="246" y="510"/>
                  </a:lnTo>
                  <a:lnTo>
                    <a:pt x="234" y="510"/>
                  </a:lnTo>
                  <a:lnTo>
                    <a:pt x="210" y="498"/>
                  </a:lnTo>
                  <a:lnTo>
                    <a:pt x="198" y="492"/>
                  </a:lnTo>
                  <a:lnTo>
                    <a:pt x="186" y="492"/>
                  </a:lnTo>
                  <a:lnTo>
                    <a:pt x="162" y="480"/>
                  </a:lnTo>
                  <a:lnTo>
                    <a:pt x="156" y="474"/>
                  </a:lnTo>
                  <a:lnTo>
                    <a:pt x="144" y="468"/>
                  </a:lnTo>
                  <a:lnTo>
                    <a:pt x="126" y="462"/>
                  </a:lnTo>
                  <a:lnTo>
                    <a:pt x="114" y="456"/>
                  </a:lnTo>
                  <a:lnTo>
                    <a:pt x="108" y="450"/>
                  </a:lnTo>
                  <a:lnTo>
                    <a:pt x="96" y="444"/>
                  </a:lnTo>
                  <a:lnTo>
                    <a:pt x="78" y="432"/>
                  </a:lnTo>
                  <a:lnTo>
                    <a:pt x="72" y="432"/>
                  </a:lnTo>
                  <a:lnTo>
                    <a:pt x="66" y="426"/>
                  </a:lnTo>
                  <a:lnTo>
                    <a:pt x="54" y="414"/>
                  </a:lnTo>
                  <a:lnTo>
                    <a:pt x="48" y="408"/>
                  </a:lnTo>
                  <a:lnTo>
                    <a:pt x="42" y="402"/>
                  </a:lnTo>
                  <a:lnTo>
                    <a:pt x="30" y="390"/>
                  </a:lnTo>
                  <a:lnTo>
                    <a:pt x="24" y="384"/>
                  </a:lnTo>
                  <a:lnTo>
                    <a:pt x="24" y="378"/>
                  </a:lnTo>
                  <a:lnTo>
                    <a:pt x="12" y="372"/>
                  </a:lnTo>
                  <a:lnTo>
                    <a:pt x="12" y="366"/>
                  </a:lnTo>
                  <a:lnTo>
                    <a:pt x="6" y="360"/>
                  </a:lnTo>
                  <a:lnTo>
                    <a:pt x="6" y="354"/>
                  </a:lnTo>
                  <a:lnTo>
                    <a:pt x="0" y="342"/>
                  </a:lnTo>
                  <a:lnTo>
                    <a:pt x="0" y="336"/>
                  </a:lnTo>
                  <a:lnTo>
                    <a:pt x="0" y="330"/>
                  </a:lnTo>
                  <a:lnTo>
                    <a:pt x="0" y="318"/>
                  </a:lnTo>
                  <a:lnTo>
                    <a:pt x="0" y="312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6" y="294"/>
                  </a:lnTo>
                  <a:lnTo>
                    <a:pt x="6" y="288"/>
                  </a:lnTo>
                  <a:lnTo>
                    <a:pt x="12" y="276"/>
                  </a:lnTo>
                  <a:lnTo>
                    <a:pt x="12" y="270"/>
                  </a:lnTo>
                  <a:lnTo>
                    <a:pt x="18" y="264"/>
                  </a:lnTo>
                  <a:lnTo>
                    <a:pt x="24" y="252"/>
                  </a:lnTo>
                  <a:lnTo>
                    <a:pt x="30" y="246"/>
                  </a:lnTo>
                  <a:lnTo>
                    <a:pt x="36" y="240"/>
                  </a:lnTo>
                  <a:lnTo>
                    <a:pt x="42" y="234"/>
                  </a:lnTo>
                  <a:lnTo>
                    <a:pt x="54" y="228"/>
                  </a:lnTo>
                  <a:lnTo>
                    <a:pt x="60" y="222"/>
                  </a:lnTo>
                  <a:lnTo>
                    <a:pt x="66" y="216"/>
                  </a:lnTo>
                  <a:lnTo>
                    <a:pt x="78" y="204"/>
                  </a:lnTo>
                  <a:lnTo>
                    <a:pt x="90" y="198"/>
                  </a:lnTo>
                  <a:lnTo>
                    <a:pt x="96" y="192"/>
                  </a:lnTo>
                  <a:lnTo>
                    <a:pt x="114" y="186"/>
                  </a:lnTo>
                  <a:lnTo>
                    <a:pt x="126" y="180"/>
                  </a:lnTo>
                  <a:lnTo>
                    <a:pt x="132" y="174"/>
                  </a:lnTo>
                  <a:lnTo>
                    <a:pt x="156" y="162"/>
                  </a:lnTo>
                  <a:lnTo>
                    <a:pt x="162" y="156"/>
                  </a:lnTo>
                  <a:lnTo>
                    <a:pt x="174" y="156"/>
                  </a:lnTo>
                  <a:lnTo>
                    <a:pt x="186" y="150"/>
                  </a:lnTo>
                  <a:lnTo>
                    <a:pt x="210" y="138"/>
                  </a:lnTo>
                  <a:lnTo>
                    <a:pt x="222" y="138"/>
                  </a:lnTo>
                  <a:lnTo>
                    <a:pt x="234" y="132"/>
                  </a:lnTo>
                  <a:lnTo>
                    <a:pt x="264" y="120"/>
                  </a:lnTo>
                  <a:lnTo>
                    <a:pt x="276" y="120"/>
                  </a:lnTo>
                  <a:lnTo>
                    <a:pt x="288" y="114"/>
                  </a:lnTo>
                  <a:lnTo>
                    <a:pt x="318" y="102"/>
                  </a:lnTo>
                  <a:lnTo>
                    <a:pt x="330" y="102"/>
                  </a:lnTo>
                  <a:lnTo>
                    <a:pt x="348" y="96"/>
                  </a:lnTo>
                  <a:lnTo>
                    <a:pt x="377" y="90"/>
                  </a:lnTo>
                  <a:lnTo>
                    <a:pt x="395" y="84"/>
                  </a:lnTo>
                  <a:lnTo>
                    <a:pt x="407" y="78"/>
                  </a:lnTo>
                  <a:lnTo>
                    <a:pt x="425" y="78"/>
                  </a:lnTo>
                  <a:lnTo>
                    <a:pt x="455" y="72"/>
                  </a:lnTo>
                  <a:lnTo>
                    <a:pt x="473" y="66"/>
                  </a:lnTo>
                  <a:lnTo>
                    <a:pt x="491" y="66"/>
                  </a:lnTo>
                  <a:lnTo>
                    <a:pt x="527" y="54"/>
                  </a:lnTo>
                  <a:lnTo>
                    <a:pt x="545" y="54"/>
                  </a:lnTo>
                  <a:lnTo>
                    <a:pt x="563" y="48"/>
                  </a:lnTo>
                  <a:lnTo>
                    <a:pt x="599" y="42"/>
                  </a:lnTo>
                  <a:lnTo>
                    <a:pt x="617" y="42"/>
                  </a:lnTo>
                  <a:lnTo>
                    <a:pt x="635" y="36"/>
                  </a:lnTo>
                  <a:lnTo>
                    <a:pt x="677" y="36"/>
                  </a:lnTo>
                  <a:lnTo>
                    <a:pt x="695" y="30"/>
                  </a:lnTo>
                  <a:lnTo>
                    <a:pt x="713" y="30"/>
                  </a:lnTo>
                  <a:lnTo>
                    <a:pt x="737" y="24"/>
                  </a:lnTo>
                  <a:lnTo>
                    <a:pt x="773" y="24"/>
                  </a:lnTo>
                  <a:lnTo>
                    <a:pt x="797" y="18"/>
                  </a:lnTo>
                  <a:lnTo>
                    <a:pt x="815" y="18"/>
                  </a:lnTo>
                  <a:lnTo>
                    <a:pt x="857" y="12"/>
                  </a:lnTo>
                  <a:lnTo>
                    <a:pt x="875" y="12"/>
                  </a:lnTo>
                  <a:lnTo>
                    <a:pt x="899" y="12"/>
                  </a:lnTo>
                  <a:lnTo>
                    <a:pt x="941" y="6"/>
                  </a:lnTo>
                  <a:lnTo>
                    <a:pt x="959" y="6"/>
                  </a:lnTo>
                  <a:lnTo>
                    <a:pt x="983" y="6"/>
                  </a:lnTo>
                  <a:lnTo>
                    <a:pt x="1025" y="6"/>
                  </a:lnTo>
                  <a:lnTo>
                    <a:pt x="1043" y="0"/>
                  </a:lnTo>
                  <a:lnTo>
                    <a:pt x="1067" y="0"/>
                  </a:lnTo>
                  <a:lnTo>
                    <a:pt x="1091" y="0"/>
                  </a:lnTo>
                  <a:lnTo>
                    <a:pt x="1133" y="0"/>
                  </a:lnTo>
                  <a:lnTo>
                    <a:pt x="1151" y="0"/>
                  </a:lnTo>
                  <a:lnTo>
                    <a:pt x="1175" y="0"/>
                  </a:lnTo>
                  <a:lnTo>
                    <a:pt x="1217" y="0"/>
                  </a:lnTo>
                  <a:lnTo>
                    <a:pt x="1241" y="0"/>
                  </a:lnTo>
                  <a:lnTo>
                    <a:pt x="1241" y="318"/>
                  </a:lnTo>
                  <a:lnTo>
                    <a:pt x="755" y="612"/>
                  </a:lnTo>
                  <a:close/>
                </a:path>
              </a:pathLst>
            </a:custGeom>
            <a:solidFill>
              <a:srgbClr val="3333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3372" name="Freeform 158"/>
            <p:cNvSpPr>
              <a:spLocks/>
            </p:cNvSpPr>
            <p:nvPr/>
          </p:nvSpPr>
          <p:spPr bwMode="auto">
            <a:xfrm>
              <a:off x="2160" y="702"/>
              <a:ext cx="1727" cy="666"/>
            </a:xfrm>
            <a:custGeom>
              <a:avLst/>
              <a:gdLst>
                <a:gd name="T0" fmla="*/ 1721 w 1727"/>
                <a:gd name="T1" fmla="*/ 18 h 666"/>
                <a:gd name="T2" fmla="*/ 1721 w 1727"/>
                <a:gd name="T3" fmla="*/ 36 h 666"/>
                <a:gd name="T4" fmla="*/ 1709 w 1727"/>
                <a:gd name="T5" fmla="*/ 60 h 666"/>
                <a:gd name="T6" fmla="*/ 1691 w 1727"/>
                <a:gd name="T7" fmla="*/ 78 h 666"/>
                <a:gd name="T8" fmla="*/ 1667 w 1727"/>
                <a:gd name="T9" fmla="*/ 102 h 666"/>
                <a:gd name="T10" fmla="*/ 1637 w 1727"/>
                <a:gd name="T11" fmla="*/ 120 h 666"/>
                <a:gd name="T12" fmla="*/ 1601 w 1727"/>
                <a:gd name="T13" fmla="*/ 144 h 666"/>
                <a:gd name="T14" fmla="*/ 1559 w 1727"/>
                <a:gd name="T15" fmla="*/ 162 h 666"/>
                <a:gd name="T16" fmla="*/ 1511 w 1727"/>
                <a:gd name="T17" fmla="*/ 180 h 666"/>
                <a:gd name="T18" fmla="*/ 1463 w 1727"/>
                <a:gd name="T19" fmla="*/ 198 h 666"/>
                <a:gd name="T20" fmla="*/ 1409 w 1727"/>
                <a:gd name="T21" fmla="*/ 216 h 666"/>
                <a:gd name="T22" fmla="*/ 1361 w 1727"/>
                <a:gd name="T23" fmla="*/ 228 h 666"/>
                <a:gd name="T24" fmla="*/ 1301 w 1727"/>
                <a:gd name="T25" fmla="*/ 246 h 666"/>
                <a:gd name="T26" fmla="*/ 1229 w 1727"/>
                <a:gd name="T27" fmla="*/ 258 h 666"/>
                <a:gd name="T28" fmla="*/ 1157 w 1727"/>
                <a:gd name="T29" fmla="*/ 270 h 666"/>
                <a:gd name="T30" fmla="*/ 1085 w 1727"/>
                <a:gd name="T31" fmla="*/ 282 h 666"/>
                <a:gd name="T32" fmla="*/ 1007 w 1727"/>
                <a:gd name="T33" fmla="*/ 294 h 666"/>
                <a:gd name="T34" fmla="*/ 929 w 1727"/>
                <a:gd name="T35" fmla="*/ 300 h 666"/>
                <a:gd name="T36" fmla="*/ 846 w 1727"/>
                <a:gd name="T37" fmla="*/ 306 h 666"/>
                <a:gd name="T38" fmla="*/ 762 w 1727"/>
                <a:gd name="T39" fmla="*/ 312 h 666"/>
                <a:gd name="T40" fmla="*/ 678 w 1727"/>
                <a:gd name="T41" fmla="*/ 318 h 666"/>
                <a:gd name="T42" fmla="*/ 612 w 1727"/>
                <a:gd name="T43" fmla="*/ 318 h 666"/>
                <a:gd name="T44" fmla="*/ 528 w 1727"/>
                <a:gd name="T45" fmla="*/ 324 h 666"/>
                <a:gd name="T46" fmla="*/ 444 w 1727"/>
                <a:gd name="T47" fmla="*/ 324 h 666"/>
                <a:gd name="T48" fmla="*/ 354 w 1727"/>
                <a:gd name="T49" fmla="*/ 318 h 666"/>
                <a:gd name="T50" fmla="*/ 270 w 1727"/>
                <a:gd name="T51" fmla="*/ 318 h 666"/>
                <a:gd name="T52" fmla="*/ 186 w 1727"/>
                <a:gd name="T53" fmla="*/ 312 h 666"/>
                <a:gd name="T54" fmla="*/ 102 w 1727"/>
                <a:gd name="T55" fmla="*/ 306 h 666"/>
                <a:gd name="T56" fmla="*/ 18 w 1727"/>
                <a:gd name="T57" fmla="*/ 300 h 666"/>
                <a:gd name="T58" fmla="*/ 18 w 1727"/>
                <a:gd name="T59" fmla="*/ 642 h 666"/>
                <a:gd name="T60" fmla="*/ 102 w 1727"/>
                <a:gd name="T61" fmla="*/ 648 h 666"/>
                <a:gd name="T62" fmla="*/ 186 w 1727"/>
                <a:gd name="T63" fmla="*/ 654 h 666"/>
                <a:gd name="T64" fmla="*/ 270 w 1727"/>
                <a:gd name="T65" fmla="*/ 660 h 666"/>
                <a:gd name="T66" fmla="*/ 354 w 1727"/>
                <a:gd name="T67" fmla="*/ 660 h 666"/>
                <a:gd name="T68" fmla="*/ 444 w 1727"/>
                <a:gd name="T69" fmla="*/ 666 h 666"/>
                <a:gd name="T70" fmla="*/ 528 w 1727"/>
                <a:gd name="T71" fmla="*/ 666 h 666"/>
                <a:gd name="T72" fmla="*/ 612 w 1727"/>
                <a:gd name="T73" fmla="*/ 660 h 666"/>
                <a:gd name="T74" fmla="*/ 678 w 1727"/>
                <a:gd name="T75" fmla="*/ 660 h 666"/>
                <a:gd name="T76" fmla="*/ 762 w 1727"/>
                <a:gd name="T77" fmla="*/ 654 h 666"/>
                <a:gd name="T78" fmla="*/ 846 w 1727"/>
                <a:gd name="T79" fmla="*/ 648 h 666"/>
                <a:gd name="T80" fmla="*/ 929 w 1727"/>
                <a:gd name="T81" fmla="*/ 642 h 666"/>
                <a:gd name="T82" fmla="*/ 1007 w 1727"/>
                <a:gd name="T83" fmla="*/ 636 h 666"/>
                <a:gd name="T84" fmla="*/ 1085 w 1727"/>
                <a:gd name="T85" fmla="*/ 624 h 666"/>
                <a:gd name="T86" fmla="*/ 1157 w 1727"/>
                <a:gd name="T87" fmla="*/ 612 h 666"/>
                <a:gd name="T88" fmla="*/ 1229 w 1727"/>
                <a:gd name="T89" fmla="*/ 600 h 666"/>
                <a:gd name="T90" fmla="*/ 1301 w 1727"/>
                <a:gd name="T91" fmla="*/ 588 h 666"/>
                <a:gd name="T92" fmla="*/ 1361 w 1727"/>
                <a:gd name="T93" fmla="*/ 570 h 666"/>
                <a:gd name="T94" fmla="*/ 1409 w 1727"/>
                <a:gd name="T95" fmla="*/ 558 h 666"/>
                <a:gd name="T96" fmla="*/ 1463 w 1727"/>
                <a:gd name="T97" fmla="*/ 540 h 666"/>
                <a:gd name="T98" fmla="*/ 1511 w 1727"/>
                <a:gd name="T99" fmla="*/ 522 h 666"/>
                <a:gd name="T100" fmla="*/ 1559 w 1727"/>
                <a:gd name="T101" fmla="*/ 504 h 666"/>
                <a:gd name="T102" fmla="*/ 1601 w 1727"/>
                <a:gd name="T103" fmla="*/ 486 h 666"/>
                <a:gd name="T104" fmla="*/ 1637 w 1727"/>
                <a:gd name="T105" fmla="*/ 462 h 666"/>
                <a:gd name="T106" fmla="*/ 1667 w 1727"/>
                <a:gd name="T107" fmla="*/ 444 h 666"/>
                <a:gd name="T108" fmla="*/ 1691 w 1727"/>
                <a:gd name="T109" fmla="*/ 420 h 666"/>
                <a:gd name="T110" fmla="*/ 1709 w 1727"/>
                <a:gd name="T111" fmla="*/ 402 h 666"/>
                <a:gd name="T112" fmla="*/ 1721 w 1727"/>
                <a:gd name="T113" fmla="*/ 378 h 666"/>
                <a:gd name="T114" fmla="*/ 1721 w 1727"/>
                <a:gd name="T115" fmla="*/ 360 h 666"/>
                <a:gd name="T116" fmla="*/ 1727 w 1727"/>
                <a:gd name="T117" fmla="*/ 0 h 66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727"/>
                <a:gd name="T178" fmla="*/ 0 h 666"/>
                <a:gd name="T179" fmla="*/ 1727 w 1727"/>
                <a:gd name="T180" fmla="*/ 666 h 66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727" h="666">
                  <a:moveTo>
                    <a:pt x="1727" y="0"/>
                  </a:moveTo>
                  <a:lnTo>
                    <a:pt x="1727" y="6"/>
                  </a:lnTo>
                  <a:lnTo>
                    <a:pt x="1721" y="18"/>
                  </a:lnTo>
                  <a:lnTo>
                    <a:pt x="1721" y="24"/>
                  </a:lnTo>
                  <a:lnTo>
                    <a:pt x="1721" y="30"/>
                  </a:lnTo>
                  <a:lnTo>
                    <a:pt x="1721" y="36"/>
                  </a:lnTo>
                  <a:lnTo>
                    <a:pt x="1715" y="48"/>
                  </a:lnTo>
                  <a:lnTo>
                    <a:pt x="1709" y="54"/>
                  </a:lnTo>
                  <a:lnTo>
                    <a:pt x="1709" y="60"/>
                  </a:lnTo>
                  <a:lnTo>
                    <a:pt x="1697" y="66"/>
                  </a:lnTo>
                  <a:lnTo>
                    <a:pt x="1691" y="72"/>
                  </a:lnTo>
                  <a:lnTo>
                    <a:pt x="1691" y="78"/>
                  </a:lnTo>
                  <a:lnTo>
                    <a:pt x="1679" y="90"/>
                  </a:lnTo>
                  <a:lnTo>
                    <a:pt x="1673" y="96"/>
                  </a:lnTo>
                  <a:lnTo>
                    <a:pt x="1667" y="102"/>
                  </a:lnTo>
                  <a:lnTo>
                    <a:pt x="1655" y="108"/>
                  </a:lnTo>
                  <a:lnTo>
                    <a:pt x="1643" y="114"/>
                  </a:lnTo>
                  <a:lnTo>
                    <a:pt x="1637" y="120"/>
                  </a:lnTo>
                  <a:lnTo>
                    <a:pt x="1625" y="126"/>
                  </a:lnTo>
                  <a:lnTo>
                    <a:pt x="1607" y="138"/>
                  </a:lnTo>
                  <a:lnTo>
                    <a:pt x="1601" y="144"/>
                  </a:lnTo>
                  <a:lnTo>
                    <a:pt x="1589" y="150"/>
                  </a:lnTo>
                  <a:lnTo>
                    <a:pt x="1571" y="156"/>
                  </a:lnTo>
                  <a:lnTo>
                    <a:pt x="1559" y="162"/>
                  </a:lnTo>
                  <a:lnTo>
                    <a:pt x="1547" y="168"/>
                  </a:lnTo>
                  <a:lnTo>
                    <a:pt x="1535" y="174"/>
                  </a:lnTo>
                  <a:lnTo>
                    <a:pt x="1511" y="180"/>
                  </a:lnTo>
                  <a:lnTo>
                    <a:pt x="1499" y="186"/>
                  </a:lnTo>
                  <a:lnTo>
                    <a:pt x="1487" y="192"/>
                  </a:lnTo>
                  <a:lnTo>
                    <a:pt x="1463" y="198"/>
                  </a:lnTo>
                  <a:lnTo>
                    <a:pt x="1451" y="204"/>
                  </a:lnTo>
                  <a:lnTo>
                    <a:pt x="1433" y="210"/>
                  </a:lnTo>
                  <a:lnTo>
                    <a:pt x="1409" y="216"/>
                  </a:lnTo>
                  <a:lnTo>
                    <a:pt x="1391" y="222"/>
                  </a:lnTo>
                  <a:lnTo>
                    <a:pt x="1379" y="222"/>
                  </a:lnTo>
                  <a:lnTo>
                    <a:pt x="1361" y="228"/>
                  </a:lnTo>
                  <a:lnTo>
                    <a:pt x="1331" y="234"/>
                  </a:lnTo>
                  <a:lnTo>
                    <a:pt x="1313" y="240"/>
                  </a:lnTo>
                  <a:lnTo>
                    <a:pt x="1301" y="246"/>
                  </a:lnTo>
                  <a:lnTo>
                    <a:pt x="1265" y="252"/>
                  </a:lnTo>
                  <a:lnTo>
                    <a:pt x="1247" y="252"/>
                  </a:lnTo>
                  <a:lnTo>
                    <a:pt x="1229" y="258"/>
                  </a:lnTo>
                  <a:lnTo>
                    <a:pt x="1193" y="264"/>
                  </a:lnTo>
                  <a:lnTo>
                    <a:pt x="1181" y="270"/>
                  </a:lnTo>
                  <a:lnTo>
                    <a:pt x="1157" y="270"/>
                  </a:lnTo>
                  <a:lnTo>
                    <a:pt x="1139" y="276"/>
                  </a:lnTo>
                  <a:lnTo>
                    <a:pt x="1103" y="282"/>
                  </a:lnTo>
                  <a:lnTo>
                    <a:pt x="1085" y="282"/>
                  </a:lnTo>
                  <a:lnTo>
                    <a:pt x="1067" y="282"/>
                  </a:lnTo>
                  <a:lnTo>
                    <a:pt x="1025" y="288"/>
                  </a:lnTo>
                  <a:lnTo>
                    <a:pt x="1007" y="294"/>
                  </a:lnTo>
                  <a:lnTo>
                    <a:pt x="989" y="294"/>
                  </a:lnTo>
                  <a:lnTo>
                    <a:pt x="947" y="300"/>
                  </a:lnTo>
                  <a:lnTo>
                    <a:pt x="929" y="300"/>
                  </a:lnTo>
                  <a:lnTo>
                    <a:pt x="911" y="306"/>
                  </a:lnTo>
                  <a:lnTo>
                    <a:pt x="888" y="306"/>
                  </a:lnTo>
                  <a:lnTo>
                    <a:pt x="846" y="306"/>
                  </a:lnTo>
                  <a:lnTo>
                    <a:pt x="828" y="312"/>
                  </a:lnTo>
                  <a:lnTo>
                    <a:pt x="804" y="312"/>
                  </a:lnTo>
                  <a:lnTo>
                    <a:pt x="762" y="312"/>
                  </a:lnTo>
                  <a:lnTo>
                    <a:pt x="744" y="318"/>
                  </a:lnTo>
                  <a:lnTo>
                    <a:pt x="720" y="318"/>
                  </a:lnTo>
                  <a:lnTo>
                    <a:pt x="678" y="318"/>
                  </a:lnTo>
                  <a:lnTo>
                    <a:pt x="660" y="318"/>
                  </a:lnTo>
                  <a:lnTo>
                    <a:pt x="636" y="318"/>
                  </a:lnTo>
                  <a:lnTo>
                    <a:pt x="612" y="318"/>
                  </a:lnTo>
                  <a:lnTo>
                    <a:pt x="570" y="324"/>
                  </a:lnTo>
                  <a:lnTo>
                    <a:pt x="552" y="324"/>
                  </a:lnTo>
                  <a:lnTo>
                    <a:pt x="528" y="324"/>
                  </a:lnTo>
                  <a:lnTo>
                    <a:pt x="486" y="324"/>
                  </a:lnTo>
                  <a:lnTo>
                    <a:pt x="462" y="324"/>
                  </a:lnTo>
                  <a:lnTo>
                    <a:pt x="444" y="324"/>
                  </a:lnTo>
                  <a:lnTo>
                    <a:pt x="396" y="324"/>
                  </a:lnTo>
                  <a:lnTo>
                    <a:pt x="378" y="324"/>
                  </a:lnTo>
                  <a:lnTo>
                    <a:pt x="354" y="318"/>
                  </a:lnTo>
                  <a:lnTo>
                    <a:pt x="336" y="318"/>
                  </a:lnTo>
                  <a:lnTo>
                    <a:pt x="288" y="318"/>
                  </a:lnTo>
                  <a:lnTo>
                    <a:pt x="270" y="318"/>
                  </a:lnTo>
                  <a:lnTo>
                    <a:pt x="246" y="318"/>
                  </a:lnTo>
                  <a:lnTo>
                    <a:pt x="204" y="312"/>
                  </a:lnTo>
                  <a:lnTo>
                    <a:pt x="186" y="312"/>
                  </a:lnTo>
                  <a:lnTo>
                    <a:pt x="162" y="312"/>
                  </a:lnTo>
                  <a:lnTo>
                    <a:pt x="120" y="306"/>
                  </a:lnTo>
                  <a:lnTo>
                    <a:pt x="102" y="306"/>
                  </a:lnTo>
                  <a:lnTo>
                    <a:pt x="78" y="306"/>
                  </a:lnTo>
                  <a:lnTo>
                    <a:pt x="60" y="306"/>
                  </a:lnTo>
                  <a:lnTo>
                    <a:pt x="18" y="300"/>
                  </a:lnTo>
                  <a:lnTo>
                    <a:pt x="0" y="294"/>
                  </a:lnTo>
                  <a:lnTo>
                    <a:pt x="0" y="636"/>
                  </a:lnTo>
                  <a:lnTo>
                    <a:pt x="18" y="642"/>
                  </a:lnTo>
                  <a:lnTo>
                    <a:pt x="60" y="648"/>
                  </a:lnTo>
                  <a:lnTo>
                    <a:pt x="78" y="648"/>
                  </a:lnTo>
                  <a:lnTo>
                    <a:pt x="102" y="648"/>
                  </a:lnTo>
                  <a:lnTo>
                    <a:pt x="120" y="648"/>
                  </a:lnTo>
                  <a:lnTo>
                    <a:pt x="162" y="654"/>
                  </a:lnTo>
                  <a:lnTo>
                    <a:pt x="186" y="654"/>
                  </a:lnTo>
                  <a:lnTo>
                    <a:pt x="204" y="654"/>
                  </a:lnTo>
                  <a:lnTo>
                    <a:pt x="246" y="660"/>
                  </a:lnTo>
                  <a:lnTo>
                    <a:pt x="270" y="660"/>
                  </a:lnTo>
                  <a:lnTo>
                    <a:pt x="288" y="660"/>
                  </a:lnTo>
                  <a:lnTo>
                    <a:pt x="336" y="660"/>
                  </a:lnTo>
                  <a:lnTo>
                    <a:pt x="354" y="660"/>
                  </a:lnTo>
                  <a:lnTo>
                    <a:pt x="378" y="666"/>
                  </a:lnTo>
                  <a:lnTo>
                    <a:pt x="396" y="666"/>
                  </a:lnTo>
                  <a:lnTo>
                    <a:pt x="444" y="666"/>
                  </a:lnTo>
                  <a:lnTo>
                    <a:pt x="462" y="666"/>
                  </a:lnTo>
                  <a:lnTo>
                    <a:pt x="486" y="666"/>
                  </a:lnTo>
                  <a:lnTo>
                    <a:pt x="528" y="666"/>
                  </a:lnTo>
                  <a:lnTo>
                    <a:pt x="552" y="666"/>
                  </a:lnTo>
                  <a:lnTo>
                    <a:pt x="570" y="666"/>
                  </a:lnTo>
                  <a:lnTo>
                    <a:pt x="612" y="660"/>
                  </a:lnTo>
                  <a:lnTo>
                    <a:pt x="636" y="660"/>
                  </a:lnTo>
                  <a:lnTo>
                    <a:pt x="660" y="660"/>
                  </a:lnTo>
                  <a:lnTo>
                    <a:pt x="678" y="660"/>
                  </a:lnTo>
                  <a:lnTo>
                    <a:pt x="720" y="660"/>
                  </a:lnTo>
                  <a:lnTo>
                    <a:pt x="744" y="660"/>
                  </a:lnTo>
                  <a:lnTo>
                    <a:pt x="762" y="654"/>
                  </a:lnTo>
                  <a:lnTo>
                    <a:pt x="804" y="654"/>
                  </a:lnTo>
                  <a:lnTo>
                    <a:pt x="828" y="654"/>
                  </a:lnTo>
                  <a:lnTo>
                    <a:pt x="846" y="648"/>
                  </a:lnTo>
                  <a:lnTo>
                    <a:pt x="888" y="648"/>
                  </a:lnTo>
                  <a:lnTo>
                    <a:pt x="911" y="648"/>
                  </a:lnTo>
                  <a:lnTo>
                    <a:pt x="929" y="642"/>
                  </a:lnTo>
                  <a:lnTo>
                    <a:pt x="947" y="642"/>
                  </a:lnTo>
                  <a:lnTo>
                    <a:pt x="989" y="636"/>
                  </a:lnTo>
                  <a:lnTo>
                    <a:pt x="1007" y="636"/>
                  </a:lnTo>
                  <a:lnTo>
                    <a:pt x="1025" y="630"/>
                  </a:lnTo>
                  <a:lnTo>
                    <a:pt x="1067" y="624"/>
                  </a:lnTo>
                  <a:lnTo>
                    <a:pt x="1085" y="624"/>
                  </a:lnTo>
                  <a:lnTo>
                    <a:pt x="1103" y="624"/>
                  </a:lnTo>
                  <a:lnTo>
                    <a:pt x="1139" y="618"/>
                  </a:lnTo>
                  <a:lnTo>
                    <a:pt x="1157" y="612"/>
                  </a:lnTo>
                  <a:lnTo>
                    <a:pt x="1181" y="612"/>
                  </a:lnTo>
                  <a:lnTo>
                    <a:pt x="1193" y="606"/>
                  </a:lnTo>
                  <a:lnTo>
                    <a:pt x="1229" y="600"/>
                  </a:lnTo>
                  <a:lnTo>
                    <a:pt x="1247" y="594"/>
                  </a:lnTo>
                  <a:lnTo>
                    <a:pt x="1265" y="594"/>
                  </a:lnTo>
                  <a:lnTo>
                    <a:pt x="1301" y="588"/>
                  </a:lnTo>
                  <a:lnTo>
                    <a:pt x="1313" y="582"/>
                  </a:lnTo>
                  <a:lnTo>
                    <a:pt x="1331" y="576"/>
                  </a:lnTo>
                  <a:lnTo>
                    <a:pt x="1361" y="570"/>
                  </a:lnTo>
                  <a:lnTo>
                    <a:pt x="1379" y="564"/>
                  </a:lnTo>
                  <a:lnTo>
                    <a:pt x="1391" y="564"/>
                  </a:lnTo>
                  <a:lnTo>
                    <a:pt x="1409" y="558"/>
                  </a:lnTo>
                  <a:lnTo>
                    <a:pt x="1433" y="552"/>
                  </a:lnTo>
                  <a:lnTo>
                    <a:pt x="1451" y="546"/>
                  </a:lnTo>
                  <a:lnTo>
                    <a:pt x="1463" y="540"/>
                  </a:lnTo>
                  <a:lnTo>
                    <a:pt x="1487" y="534"/>
                  </a:lnTo>
                  <a:lnTo>
                    <a:pt x="1499" y="528"/>
                  </a:lnTo>
                  <a:lnTo>
                    <a:pt x="1511" y="522"/>
                  </a:lnTo>
                  <a:lnTo>
                    <a:pt x="1535" y="516"/>
                  </a:lnTo>
                  <a:lnTo>
                    <a:pt x="1547" y="510"/>
                  </a:lnTo>
                  <a:lnTo>
                    <a:pt x="1559" y="504"/>
                  </a:lnTo>
                  <a:lnTo>
                    <a:pt x="1571" y="498"/>
                  </a:lnTo>
                  <a:lnTo>
                    <a:pt x="1589" y="492"/>
                  </a:lnTo>
                  <a:lnTo>
                    <a:pt x="1601" y="486"/>
                  </a:lnTo>
                  <a:lnTo>
                    <a:pt x="1607" y="480"/>
                  </a:lnTo>
                  <a:lnTo>
                    <a:pt x="1625" y="468"/>
                  </a:lnTo>
                  <a:lnTo>
                    <a:pt x="1637" y="462"/>
                  </a:lnTo>
                  <a:lnTo>
                    <a:pt x="1643" y="456"/>
                  </a:lnTo>
                  <a:lnTo>
                    <a:pt x="1655" y="450"/>
                  </a:lnTo>
                  <a:lnTo>
                    <a:pt x="1667" y="444"/>
                  </a:lnTo>
                  <a:lnTo>
                    <a:pt x="1673" y="438"/>
                  </a:lnTo>
                  <a:lnTo>
                    <a:pt x="1679" y="432"/>
                  </a:lnTo>
                  <a:lnTo>
                    <a:pt x="1691" y="420"/>
                  </a:lnTo>
                  <a:lnTo>
                    <a:pt x="1691" y="414"/>
                  </a:lnTo>
                  <a:lnTo>
                    <a:pt x="1697" y="408"/>
                  </a:lnTo>
                  <a:lnTo>
                    <a:pt x="1709" y="402"/>
                  </a:lnTo>
                  <a:lnTo>
                    <a:pt x="1709" y="396"/>
                  </a:lnTo>
                  <a:lnTo>
                    <a:pt x="1715" y="390"/>
                  </a:lnTo>
                  <a:lnTo>
                    <a:pt x="1721" y="378"/>
                  </a:lnTo>
                  <a:lnTo>
                    <a:pt x="1721" y="372"/>
                  </a:lnTo>
                  <a:lnTo>
                    <a:pt x="1721" y="366"/>
                  </a:lnTo>
                  <a:lnTo>
                    <a:pt x="1721" y="360"/>
                  </a:lnTo>
                  <a:lnTo>
                    <a:pt x="1727" y="348"/>
                  </a:lnTo>
                  <a:lnTo>
                    <a:pt x="1727" y="342"/>
                  </a:lnTo>
                  <a:lnTo>
                    <a:pt x="1727" y="0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3373" name="Freeform 159"/>
            <p:cNvSpPr>
              <a:spLocks/>
            </p:cNvSpPr>
            <p:nvPr/>
          </p:nvSpPr>
          <p:spPr bwMode="auto">
            <a:xfrm>
              <a:off x="2160" y="384"/>
              <a:ext cx="1727" cy="642"/>
            </a:xfrm>
            <a:custGeom>
              <a:avLst/>
              <a:gdLst>
                <a:gd name="T0" fmla="*/ 552 w 1727"/>
                <a:gd name="T1" fmla="*/ 0 h 642"/>
                <a:gd name="T2" fmla="*/ 636 w 1727"/>
                <a:gd name="T3" fmla="*/ 0 h 642"/>
                <a:gd name="T4" fmla="*/ 720 w 1727"/>
                <a:gd name="T5" fmla="*/ 6 h 642"/>
                <a:gd name="T6" fmla="*/ 804 w 1727"/>
                <a:gd name="T7" fmla="*/ 12 h 642"/>
                <a:gd name="T8" fmla="*/ 888 w 1727"/>
                <a:gd name="T9" fmla="*/ 18 h 642"/>
                <a:gd name="T10" fmla="*/ 971 w 1727"/>
                <a:gd name="T11" fmla="*/ 24 h 642"/>
                <a:gd name="T12" fmla="*/ 1049 w 1727"/>
                <a:gd name="T13" fmla="*/ 36 h 642"/>
                <a:gd name="T14" fmla="*/ 1121 w 1727"/>
                <a:gd name="T15" fmla="*/ 42 h 642"/>
                <a:gd name="T16" fmla="*/ 1181 w 1727"/>
                <a:gd name="T17" fmla="*/ 54 h 642"/>
                <a:gd name="T18" fmla="*/ 1247 w 1727"/>
                <a:gd name="T19" fmla="*/ 66 h 642"/>
                <a:gd name="T20" fmla="*/ 1313 w 1727"/>
                <a:gd name="T21" fmla="*/ 78 h 642"/>
                <a:gd name="T22" fmla="*/ 1379 w 1727"/>
                <a:gd name="T23" fmla="*/ 96 h 642"/>
                <a:gd name="T24" fmla="*/ 1433 w 1727"/>
                <a:gd name="T25" fmla="*/ 114 h 642"/>
                <a:gd name="T26" fmla="*/ 1487 w 1727"/>
                <a:gd name="T27" fmla="*/ 132 h 642"/>
                <a:gd name="T28" fmla="*/ 1535 w 1727"/>
                <a:gd name="T29" fmla="*/ 150 h 642"/>
                <a:gd name="T30" fmla="*/ 1583 w 1727"/>
                <a:gd name="T31" fmla="*/ 168 h 642"/>
                <a:gd name="T32" fmla="*/ 1619 w 1727"/>
                <a:gd name="T33" fmla="*/ 186 h 642"/>
                <a:gd name="T34" fmla="*/ 1649 w 1727"/>
                <a:gd name="T35" fmla="*/ 210 h 642"/>
                <a:gd name="T36" fmla="*/ 1679 w 1727"/>
                <a:gd name="T37" fmla="*/ 234 h 642"/>
                <a:gd name="T38" fmla="*/ 1697 w 1727"/>
                <a:gd name="T39" fmla="*/ 252 h 642"/>
                <a:gd name="T40" fmla="*/ 1715 w 1727"/>
                <a:gd name="T41" fmla="*/ 276 h 642"/>
                <a:gd name="T42" fmla="*/ 1721 w 1727"/>
                <a:gd name="T43" fmla="*/ 300 h 642"/>
                <a:gd name="T44" fmla="*/ 1727 w 1727"/>
                <a:gd name="T45" fmla="*/ 318 h 642"/>
                <a:gd name="T46" fmla="*/ 1721 w 1727"/>
                <a:gd name="T47" fmla="*/ 342 h 642"/>
                <a:gd name="T48" fmla="*/ 1715 w 1727"/>
                <a:gd name="T49" fmla="*/ 366 h 642"/>
                <a:gd name="T50" fmla="*/ 1697 w 1727"/>
                <a:gd name="T51" fmla="*/ 384 h 642"/>
                <a:gd name="T52" fmla="*/ 1679 w 1727"/>
                <a:gd name="T53" fmla="*/ 408 h 642"/>
                <a:gd name="T54" fmla="*/ 1649 w 1727"/>
                <a:gd name="T55" fmla="*/ 432 h 642"/>
                <a:gd name="T56" fmla="*/ 1619 w 1727"/>
                <a:gd name="T57" fmla="*/ 450 h 642"/>
                <a:gd name="T58" fmla="*/ 1583 w 1727"/>
                <a:gd name="T59" fmla="*/ 468 h 642"/>
                <a:gd name="T60" fmla="*/ 1535 w 1727"/>
                <a:gd name="T61" fmla="*/ 492 h 642"/>
                <a:gd name="T62" fmla="*/ 1487 w 1727"/>
                <a:gd name="T63" fmla="*/ 510 h 642"/>
                <a:gd name="T64" fmla="*/ 1433 w 1727"/>
                <a:gd name="T65" fmla="*/ 528 h 642"/>
                <a:gd name="T66" fmla="*/ 1379 w 1727"/>
                <a:gd name="T67" fmla="*/ 540 h 642"/>
                <a:gd name="T68" fmla="*/ 1313 w 1727"/>
                <a:gd name="T69" fmla="*/ 558 h 642"/>
                <a:gd name="T70" fmla="*/ 1247 w 1727"/>
                <a:gd name="T71" fmla="*/ 570 h 642"/>
                <a:gd name="T72" fmla="*/ 1181 w 1727"/>
                <a:gd name="T73" fmla="*/ 588 h 642"/>
                <a:gd name="T74" fmla="*/ 1103 w 1727"/>
                <a:gd name="T75" fmla="*/ 600 h 642"/>
                <a:gd name="T76" fmla="*/ 1025 w 1727"/>
                <a:gd name="T77" fmla="*/ 606 h 642"/>
                <a:gd name="T78" fmla="*/ 947 w 1727"/>
                <a:gd name="T79" fmla="*/ 618 h 642"/>
                <a:gd name="T80" fmla="*/ 870 w 1727"/>
                <a:gd name="T81" fmla="*/ 624 h 642"/>
                <a:gd name="T82" fmla="*/ 786 w 1727"/>
                <a:gd name="T83" fmla="*/ 630 h 642"/>
                <a:gd name="T84" fmla="*/ 702 w 1727"/>
                <a:gd name="T85" fmla="*/ 636 h 642"/>
                <a:gd name="T86" fmla="*/ 612 w 1727"/>
                <a:gd name="T87" fmla="*/ 636 h 642"/>
                <a:gd name="T88" fmla="*/ 528 w 1727"/>
                <a:gd name="T89" fmla="*/ 642 h 642"/>
                <a:gd name="T90" fmla="*/ 444 w 1727"/>
                <a:gd name="T91" fmla="*/ 642 h 642"/>
                <a:gd name="T92" fmla="*/ 354 w 1727"/>
                <a:gd name="T93" fmla="*/ 636 h 642"/>
                <a:gd name="T94" fmla="*/ 270 w 1727"/>
                <a:gd name="T95" fmla="*/ 636 h 642"/>
                <a:gd name="T96" fmla="*/ 186 w 1727"/>
                <a:gd name="T97" fmla="*/ 630 h 642"/>
                <a:gd name="T98" fmla="*/ 102 w 1727"/>
                <a:gd name="T99" fmla="*/ 624 h 642"/>
                <a:gd name="T100" fmla="*/ 18 w 1727"/>
                <a:gd name="T101" fmla="*/ 618 h 642"/>
                <a:gd name="T102" fmla="*/ 486 w 1727"/>
                <a:gd name="T103" fmla="*/ 0 h 64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727"/>
                <a:gd name="T157" fmla="*/ 0 h 642"/>
                <a:gd name="T158" fmla="*/ 1727 w 1727"/>
                <a:gd name="T159" fmla="*/ 642 h 64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727" h="642">
                  <a:moveTo>
                    <a:pt x="486" y="0"/>
                  </a:moveTo>
                  <a:lnTo>
                    <a:pt x="504" y="0"/>
                  </a:lnTo>
                  <a:lnTo>
                    <a:pt x="552" y="0"/>
                  </a:lnTo>
                  <a:lnTo>
                    <a:pt x="570" y="0"/>
                  </a:lnTo>
                  <a:lnTo>
                    <a:pt x="594" y="0"/>
                  </a:lnTo>
                  <a:lnTo>
                    <a:pt x="636" y="0"/>
                  </a:lnTo>
                  <a:lnTo>
                    <a:pt x="660" y="0"/>
                  </a:lnTo>
                  <a:lnTo>
                    <a:pt x="678" y="0"/>
                  </a:lnTo>
                  <a:lnTo>
                    <a:pt x="720" y="6"/>
                  </a:lnTo>
                  <a:lnTo>
                    <a:pt x="744" y="6"/>
                  </a:lnTo>
                  <a:lnTo>
                    <a:pt x="762" y="6"/>
                  </a:lnTo>
                  <a:lnTo>
                    <a:pt x="804" y="12"/>
                  </a:lnTo>
                  <a:lnTo>
                    <a:pt x="828" y="12"/>
                  </a:lnTo>
                  <a:lnTo>
                    <a:pt x="846" y="12"/>
                  </a:lnTo>
                  <a:lnTo>
                    <a:pt x="888" y="18"/>
                  </a:lnTo>
                  <a:lnTo>
                    <a:pt x="911" y="18"/>
                  </a:lnTo>
                  <a:lnTo>
                    <a:pt x="929" y="18"/>
                  </a:lnTo>
                  <a:lnTo>
                    <a:pt x="971" y="24"/>
                  </a:lnTo>
                  <a:lnTo>
                    <a:pt x="989" y="24"/>
                  </a:lnTo>
                  <a:lnTo>
                    <a:pt x="1007" y="30"/>
                  </a:lnTo>
                  <a:lnTo>
                    <a:pt x="1049" y="36"/>
                  </a:lnTo>
                  <a:lnTo>
                    <a:pt x="1067" y="36"/>
                  </a:lnTo>
                  <a:lnTo>
                    <a:pt x="1085" y="36"/>
                  </a:lnTo>
                  <a:lnTo>
                    <a:pt x="1121" y="42"/>
                  </a:lnTo>
                  <a:lnTo>
                    <a:pt x="1139" y="48"/>
                  </a:lnTo>
                  <a:lnTo>
                    <a:pt x="1157" y="48"/>
                  </a:lnTo>
                  <a:lnTo>
                    <a:pt x="1181" y="54"/>
                  </a:lnTo>
                  <a:lnTo>
                    <a:pt x="1211" y="60"/>
                  </a:lnTo>
                  <a:lnTo>
                    <a:pt x="1229" y="66"/>
                  </a:lnTo>
                  <a:lnTo>
                    <a:pt x="1247" y="66"/>
                  </a:lnTo>
                  <a:lnTo>
                    <a:pt x="1283" y="72"/>
                  </a:lnTo>
                  <a:lnTo>
                    <a:pt x="1301" y="78"/>
                  </a:lnTo>
                  <a:lnTo>
                    <a:pt x="1313" y="78"/>
                  </a:lnTo>
                  <a:lnTo>
                    <a:pt x="1349" y="90"/>
                  </a:lnTo>
                  <a:lnTo>
                    <a:pt x="1361" y="90"/>
                  </a:lnTo>
                  <a:lnTo>
                    <a:pt x="1379" y="96"/>
                  </a:lnTo>
                  <a:lnTo>
                    <a:pt x="1409" y="102"/>
                  </a:lnTo>
                  <a:lnTo>
                    <a:pt x="1421" y="108"/>
                  </a:lnTo>
                  <a:lnTo>
                    <a:pt x="1433" y="114"/>
                  </a:lnTo>
                  <a:lnTo>
                    <a:pt x="1463" y="120"/>
                  </a:lnTo>
                  <a:lnTo>
                    <a:pt x="1475" y="126"/>
                  </a:lnTo>
                  <a:lnTo>
                    <a:pt x="1487" y="132"/>
                  </a:lnTo>
                  <a:lnTo>
                    <a:pt x="1511" y="138"/>
                  </a:lnTo>
                  <a:lnTo>
                    <a:pt x="1523" y="144"/>
                  </a:lnTo>
                  <a:lnTo>
                    <a:pt x="1535" y="150"/>
                  </a:lnTo>
                  <a:lnTo>
                    <a:pt x="1559" y="156"/>
                  </a:lnTo>
                  <a:lnTo>
                    <a:pt x="1571" y="162"/>
                  </a:lnTo>
                  <a:lnTo>
                    <a:pt x="1583" y="168"/>
                  </a:lnTo>
                  <a:lnTo>
                    <a:pt x="1601" y="180"/>
                  </a:lnTo>
                  <a:lnTo>
                    <a:pt x="1607" y="186"/>
                  </a:lnTo>
                  <a:lnTo>
                    <a:pt x="1619" y="186"/>
                  </a:lnTo>
                  <a:lnTo>
                    <a:pt x="1637" y="198"/>
                  </a:lnTo>
                  <a:lnTo>
                    <a:pt x="1643" y="204"/>
                  </a:lnTo>
                  <a:lnTo>
                    <a:pt x="1649" y="210"/>
                  </a:lnTo>
                  <a:lnTo>
                    <a:pt x="1667" y="222"/>
                  </a:lnTo>
                  <a:lnTo>
                    <a:pt x="1673" y="228"/>
                  </a:lnTo>
                  <a:lnTo>
                    <a:pt x="1679" y="234"/>
                  </a:lnTo>
                  <a:lnTo>
                    <a:pt x="1691" y="240"/>
                  </a:lnTo>
                  <a:lnTo>
                    <a:pt x="1691" y="246"/>
                  </a:lnTo>
                  <a:lnTo>
                    <a:pt x="1697" y="252"/>
                  </a:lnTo>
                  <a:lnTo>
                    <a:pt x="1709" y="264"/>
                  </a:lnTo>
                  <a:lnTo>
                    <a:pt x="1709" y="270"/>
                  </a:lnTo>
                  <a:lnTo>
                    <a:pt x="1715" y="276"/>
                  </a:lnTo>
                  <a:lnTo>
                    <a:pt x="1721" y="288"/>
                  </a:lnTo>
                  <a:lnTo>
                    <a:pt x="1721" y="294"/>
                  </a:lnTo>
                  <a:lnTo>
                    <a:pt x="1721" y="300"/>
                  </a:lnTo>
                  <a:lnTo>
                    <a:pt x="1727" y="306"/>
                  </a:lnTo>
                  <a:lnTo>
                    <a:pt x="1727" y="312"/>
                  </a:lnTo>
                  <a:lnTo>
                    <a:pt x="1727" y="318"/>
                  </a:lnTo>
                  <a:lnTo>
                    <a:pt x="1727" y="330"/>
                  </a:lnTo>
                  <a:lnTo>
                    <a:pt x="1721" y="336"/>
                  </a:lnTo>
                  <a:lnTo>
                    <a:pt x="1721" y="342"/>
                  </a:lnTo>
                  <a:lnTo>
                    <a:pt x="1721" y="354"/>
                  </a:lnTo>
                  <a:lnTo>
                    <a:pt x="1715" y="360"/>
                  </a:lnTo>
                  <a:lnTo>
                    <a:pt x="1715" y="366"/>
                  </a:lnTo>
                  <a:lnTo>
                    <a:pt x="1709" y="378"/>
                  </a:lnTo>
                  <a:lnTo>
                    <a:pt x="1703" y="378"/>
                  </a:lnTo>
                  <a:lnTo>
                    <a:pt x="1697" y="384"/>
                  </a:lnTo>
                  <a:lnTo>
                    <a:pt x="1691" y="390"/>
                  </a:lnTo>
                  <a:lnTo>
                    <a:pt x="1685" y="402"/>
                  </a:lnTo>
                  <a:lnTo>
                    <a:pt x="1679" y="408"/>
                  </a:lnTo>
                  <a:lnTo>
                    <a:pt x="1673" y="414"/>
                  </a:lnTo>
                  <a:lnTo>
                    <a:pt x="1655" y="426"/>
                  </a:lnTo>
                  <a:lnTo>
                    <a:pt x="1649" y="432"/>
                  </a:lnTo>
                  <a:lnTo>
                    <a:pt x="1643" y="432"/>
                  </a:lnTo>
                  <a:lnTo>
                    <a:pt x="1625" y="444"/>
                  </a:lnTo>
                  <a:lnTo>
                    <a:pt x="1619" y="450"/>
                  </a:lnTo>
                  <a:lnTo>
                    <a:pt x="1607" y="456"/>
                  </a:lnTo>
                  <a:lnTo>
                    <a:pt x="1589" y="468"/>
                  </a:lnTo>
                  <a:lnTo>
                    <a:pt x="1583" y="468"/>
                  </a:lnTo>
                  <a:lnTo>
                    <a:pt x="1571" y="474"/>
                  </a:lnTo>
                  <a:lnTo>
                    <a:pt x="1547" y="486"/>
                  </a:lnTo>
                  <a:lnTo>
                    <a:pt x="1535" y="492"/>
                  </a:lnTo>
                  <a:lnTo>
                    <a:pt x="1523" y="492"/>
                  </a:lnTo>
                  <a:lnTo>
                    <a:pt x="1499" y="504"/>
                  </a:lnTo>
                  <a:lnTo>
                    <a:pt x="1487" y="510"/>
                  </a:lnTo>
                  <a:lnTo>
                    <a:pt x="1475" y="510"/>
                  </a:lnTo>
                  <a:lnTo>
                    <a:pt x="1451" y="522"/>
                  </a:lnTo>
                  <a:lnTo>
                    <a:pt x="1433" y="528"/>
                  </a:lnTo>
                  <a:lnTo>
                    <a:pt x="1421" y="528"/>
                  </a:lnTo>
                  <a:lnTo>
                    <a:pt x="1391" y="540"/>
                  </a:lnTo>
                  <a:lnTo>
                    <a:pt x="1379" y="540"/>
                  </a:lnTo>
                  <a:lnTo>
                    <a:pt x="1361" y="546"/>
                  </a:lnTo>
                  <a:lnTo>
                    <a:pt x="1331" y="552"/>
                  </a:lnTo>
                  <a:lnTo>
                    <a:pt x="1313" y="558"/>
                  </a:lnTo>
                  <a:lnTo>
                    <a:pt x="1301" y="564"/>
                  </a:lnTo>
                  <a:lnTo>
                    <a:pt x="1265" y="570"/>
                  </a:lnTo>
                  <a:lnTo>
                    <a:pt x="1247" y="570"/>
                  </a:lnTo>
                  <a:lnTo>
                    <a:pt x="1229" y="576"/>
                  </a:lnTo>
                  <a:lnTo>
                    <a:pt x="1193" y="582"/>
                  </a:lnTo>
                  <a:lnTo>
                    <a:pt x="1181" y="588"/>
                  </a:lnTo>
                  <a:lnTo>
                    <a:pt x="1157" y="588"/>
                  </a:lnTo>
                  <a:lnTo>
                    <a:pt x="1121" y="594"/>
                  </a:lnTo>
                  <a:lnTo>
                    <a:pt x="1103" y="600"/>
                  </a:lnTo>
                  <a:lnTo>
                    <a:pt x="1085" y="600"/>
                  </a:lnTo>
                  <a:lnTo>
                    <a:pt x="1049" y="606"/>
                  </a:lnTo>
                  <a:lnTo>
                    <a:pt x="1025" y="606"/>
                  </a:lnTo>
                  <a:lnTo>
                    <a:pt x="1007" y="612"/>
                  </a:lnTo>
                  <a:lnTo>
                    <a:pt x="971" y="612"/>
                  </a:lnTo>
                  <a:lnTo>
                    <a:pt x="947" y="618"/>
                  </a:lnTo>
                  <a:lnTo>
                    <a:pt x="929" y="618"/>
                  </a:lnTo>
                  <a:lnTo>
                    <a:pt x="888" y="624"/>
                  </a:lnTo>
                  <a:lnTo>
                    <a:pt x="870" y="624"/>
                  </a:lnTo>
                  <a:lnTo>
                    <a:pt x="846" y="624"/>
                  </a:lnTo>
                  <a:lnTo>
                    <a:pt x="804" y="630"/>
                  </a:lnTo>
                  <a:lnTo>
                    <a:pt x="786" y="630"/>
                  </a:lnTo>
                  <a:lnTo>
                    <a:pt x="762" y="630"/>
                  </a:lnTo>
                  <a:lnTo>
                    <a:pt x="720" y="636"/>
                  </a:lnTo>
                  <a:lnTo>
                    <a:pt x="702" y="636"/>
                  </a:lnTo>
                  <a:lnTo>
                    <a:pt x="678" y="636"/>
                  </a:lnTo>
                  <a:lnTo>
                    <a:pt x="660" y="636"/>
                  </a:lnTo>
                  <a:lnTo>
                    <a:pt x="612" y="636"/>
                  </a:lnTo>
                  <a:lnTo>
                    <a:pt x="594" y="642"/>
                  </a:lnTo>
                  <a:lnTo>
                    <a:pt x="570" y="642"/>
                  </a:lnTo>
                  <a:lnTo>
                    <a:pt x="528" y="642"/>
                  </a:lnTo>
                  <a:lnTo>
                    <a:pt x="504" y="642"/>
                  </a:lnTo>
                  <a:lnTo>
                    <a:pt x="486" y="642"/>
                  </a:lnTo>
                  <a:lnTo>
                    <a:pt x="444" y="642"/>
                  </a:lnTo>
                  <a:lnTo>
                    <a:pt x="420" y="642"/>
                  </a:lnTo>
                  <a:lnTo>
                    <a:pt x="396" y="642"/>
                  </a:lnTo>
                  <a:lnTo>
                    <a:pt x="354" y="636"/>
                  </a:lnTo>
                  <a:lnTo>
                    <a:pt x="336" y="636"/>
                  </a:lnTo>
                  <a:lnTo>
                    <a:pt x="312" y="636"/>
                  </a:lnTo>
                  <a:lnTo>
                    <a:pt x="270" y="636"/>
                  </a:lnTo>
                  <a:lnTo>
                    <a:pt x="246" y="636"/>
                  </a:lnTo>
                  <a:lnTo>
                    <a:pt x="228" y="636"/>
                  </a:lnTo>
                  <a:lnTo>
                    <a:pt x="186" y="630"/>
                  </a:lnTo>
                  <a:lnTo>
                    <a:pt x="162" y="630"/>
                  </a:lnTo>
                  <a:lnTo>
                    <a:pt x="144" y="630"/>
                  </a:lnTo>
                  <a:lnTo>
                    <a:pt x="102" y="624"/>
                  </a:lnTo>
                  <a:lnTo>
                    <a:pt x="78" y="624"/>
                  </a:lnTo>
                  <a:lnTo>
                    <a:pt x="60" y="624"/>
                  </a:lnTo>
                  <a:lnTo>
                    <a:pt x="18" y="618"/>
                  </a:lnTo>
                  <a:lnTo>
                    <a:pt x="0" y="612"/>
                  </a:lnTo>
                  <a:lnTo>
                    <a:pt x="486" y="318"/>
                  </a:lnTo>
                  <a:lnTo>
                    <a:pt x="486" y="0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</p:grpSp>
      <p:sp>
        <p:nvSpPr>
          <p:cNvPr id="48290" name="Rectangle 162"/>
          <p:cNvSpPr>
            <a:spLocks noChangeArrowheads="1"/>
          </p:cNvSpPr>
          <p:nvPr/>
        </p:nvSpPr>
        <p:spPr bwMode="auto">
          <a:xfrm>
            <a:off x="7313729" y="6360673"/>
            <a:ext cx="342900" cy="3810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8292" name="Rectangle 164"/>
          <p:cNvSpPr>
            <a:spLocks noChangeArrowheads="1"/>
          </p:cNvSpPr>
          <p:nvPr/>
        </p:nvSpPr>
        <p:spPr bwMode="auto">
          <a:xfrm>
            <a:off x="7370983" y="5749567"/>
            <a:ext cx="342900" cy="3810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8293" name="Text Box 165"/>
          <p:cNvSpPr txBox="1">
            <a:spLocks noChangeArrowheads="1"/>
          </p:cNvSpPr>
          <p:nvPr/>
        </p:nvSpPr>
        <p:spPr bwMode="auto">
          <a:xfrm>
            <a:off x="5905201" y="32200"/>
            <a:ext cx="1257300" cy="461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0" tIns="45704" rIns="91410" bIns="45704"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latin typeface="VNI-Times" pitchFamily="2" charset="0"/>
              </a:rPr>
              <a:t>43.53%</a:t>
            </a:r>
          </a:p>
        </p:txBody>
      </p:sp>
      <p:sp>
        <p:nvSpPr>
          <p:cNvPr id="48294" name="Text Box 166"/>
          <p:cNvSpPr txBox="1">
            <a:spLocks noChangeArrowheads="1"/>
          </p:cNvSpPr>
          <p:nvPr/>
        </p:nvSpPr>
        <p:spPr bwMode="auto">
          <a:xfrm>
            <a:off x="7713883" y="688308"/>
            <a:ext cx="1314450" cy="461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4" rIns="91410" bIns="45704"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latin typeface="VNI-Times" pitchFamily="2" charset="0"/>
              </a:rPr>
              <a:t>56.47%</a:t>
            </a:r>
          </a:p>
        </p:txBody>
      </p:sp>
      <p:sp>
        <p:nvSpPr>
          <p:cNvPr id="48295" name="Rectangle 167"/>
          <p:cNvSpPr>
            <a:spLocks noChangeArrowheads="1"/>
          </p:cNvSpPr>
          <p:nvPr/>
        </p:nvSpPr>
        <p:spPr bwMode="auto">
          <a:xfrm>
            <a:off x="8229600" y="5749567"/>
            <a:ext cx="4103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MĨ</a:t>
            </a:r>
          </a:p>
        </p:txBody>
      </p:sp>
      <p:sp>
        <p:nvSpPr>
          <p:cNvPr id="48296" name="Rectangle 168"/>
          <p:cNvSpPr>
            <a:spLocks noChangeArrowheads="1"/>
          </p:cNvSpPr>
          <p:nvPr/>
        </p:nvSpPr>
        <p:spPr bwMode="auto">
          <a:xfrm>
            <a:off x="7799352" y="6353421"/>
            <a:ext cx="10836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giới</a:t>
            </a:r>
            <a:endParaRPr lang="en-US" altLang="en-US" sz="24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8830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4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8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8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8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8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8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2441E-6 L 0.20833 -0.4937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8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17" y="-246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8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8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482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48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48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48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48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48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48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4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48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48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48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48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48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48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48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482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8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48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48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482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8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48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48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481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8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48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48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481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8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48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48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481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48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500"/>
                                        <p:tgtEl>
                                          <p:spTgt spid="4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8" dur="500"/>
                                        <p:tgtEl>
                                          <p:spTgt spid="4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3" dur="500"/>
                                        <p:tgtEl>
                                          <p:spTgt spid="4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8" dur="500"/>
                                        <p:tgtEl>
                                          <p:spTgt spid="4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63" grpId="0" animBg="1"/>
      <p:bldP spid="48163" grpId="1" animBg="1"/>
      <p:bldP spid="48175" grpId="0"/>
      <p:bldP spid="48175" grpId="1"/>
      <p:bldP spid="48176" grpId="0"/>
      <p:bldP spid="48176" grpId="1"/>
      <p:bldP spid="48204" grpId="0"/>
      <p:bldP spid="48206" grpId="0"/>
      <p:bldP spid="48208" grpId="0"/>
      <p:bldP spid="48210" grpId="0"/>
      <p:bldP spid="48212" grpId="0"/>
      <p:bldP spid="48214" grpId="0"/>
      <p:bldP spid="48271" grpId="0" animBg="1"/>
      <p:bldP spid="48271" grpId="1" animBg="1"/>
      <p:bldP spid="48272" grpId="0" animBg="1"/>
      <p:bldP spid="48272" grpId="1" animBg="1"/>
      <p:bldP spid="48279" grpId="0" animBg="1"/>
      <p:bldP spid="48279" grpId="1" animBg="1"/>
      <p:bldP spid="48290" grpId="0" animBg="1"/>
      <p:bldP spid="48290" grpId="1" animBg="1"/>
      <p:bldP spid="48292" grpId="0" animBg="1"/>
      <p:bldP spid="48292" grpId="1" animBg="1"/>
      <p:bldP spid="48292" grpId="2" animBg="1"/>
      <p:bldP spid="48293" grpId="0"/>
      <p:bldP spid="48293" grpId="1"/>
      <p:bldP spid="48294" grpId="0"/>
      <p:bldP spid="48294" grpId="1"/>
      <p:bldP spid="48295" grpId="0"/>
      <p:bldP spid="48295" grpId="1"/>
      <p:bldP spid="48296" grpId="0"/>
      <p:bldP spid="4829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1" name="Picture 53" descr="D:\PHAM GIANG NAM\GIAO TRINH BAI GIANG\GIAO AN LSu NGA\HINH - ANH\Du lieu moi\Boeing 747S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1" y="3771968"/>
            <a:ext cx="3406772" cy="30860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517" name="Picture 6" descr="24_oilship_50pc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588964"/>
            <a:ext cx="4608368" cy="31830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364" name="Rectangle 11"/>
          <p:cNvSpPr>
            <a:spLocks noChangeArrowheads="1"/>
          </p:cNvSpPr>
          <p:nvPr/>
        </p:nvSpPr>
        <p:spPr bwMode="auto">
          <a:xfrm>
            <a:off x="1638301" y="42863"/>
            <a:ext cx="5822156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2672" tIns="56336" rIns="112672" bIns="56336">
            <a:spAutoFit/>
          </a:bodyPr>
          <a:lstStyle>
            <a:lvl1pPr defTabSz="11271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1271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12712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12712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12712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127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127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127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127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Clr>
                <a:schemeClr val="hlink"/>
              </a:buClr>
              <a:buSzPct val="60000"/>
              <a:buFontTx/>
              <a:buNone/>
            </a:pPr>
            <a:r>
              <a:rPr lang="en-US" altLang="en-US" sz="35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 tựu công nghiệp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8368" y="609600"/>
            <a:ext cx="4535632" cy="31623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35664" y="3771968"/>
            <a:ext cx="4508335" cy="31577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004418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1"/>
          <p:cNvSpPr>
            <a:spLocks noChangeArrowheads="1"/>
          </p:cNvSpPr>
          <p:nvPr/>
        </p:nvSpPr>
        <p:spPr bwMode="auto">
          <a:xfrm>
            <a:off x="1622824" y="2"/>
            <a:ext cx="5822156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2672" tIns="56336" rIns="112672" bIns="56336">
            <a:spAutoFit/>
          </a:bodyPr>
          <a:lstStyle>
            <a:lvl1pPr defTabSz="11271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1271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12712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12712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12712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127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127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127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127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Clr>
                <a:schemeClr val="hlink"/>
              </a:buClr>
              <a:buSzPct val="60000"/>
              <a:buFontTx/>
              <a:buNone/>
            </a:pPr>
            <a:r>
              <a:rPr lang="en-US" alt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alt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alt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endParaRPr lang="en-US" altLang="en-US" sz="35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9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47" y="422275"/>
            <a:ext cx="4597643" cy="3159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220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57202"/>
            <a:ext cx="4572000" cy="3159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221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81400"/>
            <a:ext cx="4611291" cy="32464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222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11291" y="3616327"/>
            <a:ext cx="4532709" cy="3241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394651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0"/>
          <p:cNvSpPr txBox="1">
            <a:spLocks noChangeArrowheads="1"/>
          </p:cNvSpPr>
          <p:nvPr/>
        </p:nvSpPr>
        <p:spPr bwMode="auto">
          <a:xfrm>
            <a:off x="5630467" y="5775325"/>
            <a:ext cx="227383" cy="390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2560" tIns="56280" rIns="112560" bIns="56280"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6387" name="Text Box 16"/>
          <p:cNvSpPr txBox="1">
            <a:spLocks noChangeArrowheads="1"/>
          </p:cNvSpPr>
          <p:nvPr/>
        </p:nvSpPr>
        <p:spPr bwMode="auto">
          <a:xfrm>
            <a:off x="2844405" y="2714625"/>
            <a:ext cx="597694" cy="452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2600" tIns="56300" rIns="112600" bIns="56300"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vi-VN" altLang="en-US" sz="2200" b="1">
              <a:solidFill>
                <a:srgbClr val="FF33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16388" name="Object 19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876667710"/>
              </p:ext>
            </p:extLst>
          </p:nvPr>
        </p:nvGraphicFramePr>
        <p:xfrm>
          <a:off x="0" y="76200"/>
          <a:ext cx="3714750" cy="601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7" name="Chart" r:id="rId4" imgW="4200550" imgH="5153032" progId="MSGraph.Chart.8">
                  <p:embed followColorScheme="full"/>
                </p:oleObj>
              </mc:Choice>
              <mc:Fallback>
                <p:oleObj name="Chart" r:id="rId4" imgW="4200550" imgH="5153032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6200"/>
                        <a:ext cx="3714750" cy="601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9" name="Text Box 22"/>
          <p:cNvSpPr txBox="1">
            <a:spLocks noChangeArrowheads="1"/>
          </p:cNvSpPr>
          <p:nvPr/>
        </p:nvSpPr>
        <p:spPr bwMode="auto">
          <a:xfrm>
            <a:off x="0" y="5562600"/>
            <a:ext cx="3657600" cy="498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2584" tIns="56292" rIns="112584" bIns="56292"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Nắm</a:t>
            </a:r>
            <a:r>
              <a:rPr lang="en-US" alt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¾ </a:t>
            </a:r>
            <a:r>
              <a:rPr lang="en-US" alt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trữ</a:t>
            </a:r>
            <a:r>
              <a:rPr lang="en-US" alt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lượng</a:t>
            </a:r>
            <a:r>
              <a:rPr lang="en-US" alt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vàng</a:t>
            </a:r>
            <a:endParaRPr lang="en-US" altLang="en-US" sz="2500" b="1" dirty="0">
              <a:solidFill>
                <a:srgbClr val="0000CC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" name="Picture 12" descr="http://www.dongcong.net/photogallery/vang-USA/vusa_clip_image00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57600" y="0"/>
            <a:ext cx="5486400" cy="3352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4" descr="http://www.dongcong.net/photogallery/vang-USA/vusa_clip_image00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57600" y="3352800"/>
            <a:ext cx="5486400" cy="3124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9357" name="Rectangle 3"/>
          <p:cNvSpPr>
            <a:spLocks noChangeArrowheads="1"/>
          </p:cNvSpPr>
          <p:nvPr/>
        </p:nvSpPr>
        <p:spPr bwMode="auto">
          <a:xfrm>
            <a:off x="0" y="6415088"/>
            <a:ext cx="9144000" cy="446230"/>
          </a:xfrm>
          <a:prstGeom prst="rect">
            <a:avLst/>
          </a:prstGeom>
          <a:noFill/>
          <a:ln>
            <a:noFill/>
          </a:ln>
        </p:spPr>
        <p:txBody>
          <a:bodyPr wrap="square" lIns="91397" tIns="45697" rIns="91397" bIns="45697">
            <a:spAutoFit/>
          </a:bodyPr>
          <a:lstStyle/>
          <a:p>
            <a:pPr algn="ctr" defTabSz="912813">
              <a:defRPr/>
            </a:pPr>
            <a:r>
              <a:rPr lang="vi-VN" sz="23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Bức tường vàng cao 3 m, Kho chứa vàng rộng bằng sân bóng đá. </a:t>
            </a:r>
            <a:endParaRPr lang="en-US" sz="23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5586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572177" y="4102254"/>
            <a:ext cx="4587718" cy="2890107"/>
            <a:chOff x="3096" y="2592"/>
            <a:chExt cx="2321" cy="1648"/>
          </a:xfrm>
        </p:grpSpPr>
        <p:pic>
          <p:nvPicPr>
            <p:cNvPr id="231437" name="Picture 3" descr="f15-23sq0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6" y="2592"/>
              <a:ext cx="2316" cy="1648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1438" name="Text Box 4"/>
            <p:cNvSpPr txBox="1">
              <a:spLocks noChangeArrowheads="1"/>
            </p:cNvSpPr>
            <p:nvPr/>
          </p:nvSpPr>
          <p:spPr bwMode="auto">
            <a:xfrm>
              <a:off x="3401" y="4019"/>
              <a:ext cx="2016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1pPr>
              <a:lvl2pPr marL="742950" indent="-285750"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2pPr>
              <a:lvl3pPr marL="1143000" indent="-228600"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3pPr>
              <a:lvl4pPr marL="1600200" indent="-228600"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4pPr>
              <a:lvl5pPr marL="2057400" indent="-228600"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9pPr>
            </a:lstStyle>
            <a:p>
              <a:pPr algn="ctr" defTabSz="1115378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dirty="0">
                  <a:solidFill>
                    <a:srgbClr val="000000"/>
                  </a:solidFill>
                  <a:cs typeface="Times New Roman" pitchFamily="18" charset="0"/>
                </a:rPr>
                <a:t>M</a:t>
              </a:r>
              <a:r>
                <a:rPr lang="vi-VN" altLang="en-US" dirty="0">
                  <a:solidFill>
                    <a:srgbClr val="000000"/>
                  </a:solidFill>
                  <a:cs typeface="Times New Roman" pitchFamily="18" charset="0"/>
                </a:rPr>
                <a:t>áy bay siêu</a:t>
              </a:r>
              <a:r>
                <a:rPr lang="en-US" altLang="en-US" dirty="0">
                  <a:solidFill>
                    <a:srgbClr val="000000"/>
                  </a:solidFill>
                  <a:cs typeface="Times New Roman" pitchFamily="18" charset="0"/>
                </a:rPr>
                <a:t> </a:t>
              </a:r>
              <a:r>
                <a:rPr lang="en-US" altLang="en-US" dirty="0" err="1">
                  <a:solidFill>
                    <a:srgbClr val="000000"/>
                  </a:solidFill>
                  <a:cs typeface="Times New Roman" pitchFamily="18" charset="0"/>
                </a:rPr>
                <a:t>thanh</a:t>
              </a:r>
              <a:endParaRPr lang="en-US" altLang="en-US" dirty="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0" y="914117"/>
            <a:ext cx="4577836" cy="3113598"/>
            <a:chOff x="432" y="748"/>
            <a:chExt cx="2064" cy="1566"/>
          </a:xfrm>
        </p:grpSpPr>
        <p:pic>
          <p:nvPicPr>
            <p:cNvPr id="231435" name="Picture 6" descr="nuclear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752"/>
              <a:ext cx="2064" cy="1562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1436" name="Text Box 7"/>
            <p:cNvSpPr txBox="1">
              <a:spLocks noChangeArrowheads="1"/>
            </p:cNvSpPr>
            <p:nvPr/>
          </p:nvSpPr>
          <p:spPr bwMode="auto">
            <a:xfrm>
              <a:off x="432" y="748"/>
              <a:ext cx="2016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1pPr>
              <a:lvl2pPr marL="742950" indent="-285750"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2pPr>
              <a:lvl3pPr marL="1143000" indent="-228600"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3pPr>
              <a:lvl4pPr marL="1600200" indent="-228600"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4pPr>
              <a:lvl5pPr marL="2057400" indent="-228600"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9pPr>
            </a:lstStyle>
            <a:p>
              <a:pPr algn="ctr" defTabSz="1115378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dirty="0" err="1">
                  <a:solidFill>
                    <a:srgbClr val="FFFF00"/>
                  </a:solidFill>
                  <a:cs typeface="Times New Roman" pitchFamily="18" charset="0"/>
                </a:rPr>
                <a:t>Bom</a:t>
              </a:r>
              <a:r>
                <a:rPr lang="en-US" altLang="en-US" dirty="0">
                  <a:solidFill>
                    <a:srgbClr val="FFFF00"/>
                  </a:solidFill>
                  <a:cs typeface="Times New Roman" pitchFamily="18" charset="0"/>
                </a:rPr>
                <a:t> </a:t>
              </a:r>
              <a:r>
                <a:rPr lang="vi-VN" altLang="en-US" dirty="0">
                  <a:solidFill>
                    <a:srgbClr val="FFFF00"/>
                  </a:solidFill>
                  <a:cs typeface="Times New Roman" pitchFamily="18" charset="0"/>
                </a:rPr>
                <a:t>nguyên tử </a:t>
              </a:r>
              <a:endParaRPr lang="en-US" altLang="en-US" dirty="0">
                <a:solidFill>
                  <a:srgbClr val="FFFF00"/>
                </a:solidFill>
                <a:cs typeface="Times New Roman" pitchFamily="18" charset="0"/>
              </a:endParaRPr>
            </a:p>
          </p:txBody>
        </p:sp>
      </p:grpSp>
      <p:sp>
        <p:nvSpPr>
          <p:cNvPr id="69640" name="Rectangle 8"/>
          <p:cNvSpPr>
            <a:spLocks noChangeArrowheads="1"/>
          </p:cNvSpPr>
          <p:nvPr/>
        </p:nvSpPr>
        <p:spPr bwMode="auto">
          <a:xfrm>
            <a:off x="4" y="229658"/>
            <a:ext cx="9144000" cy="43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580" tIns="44760" rIns="89580" bIns="44760">
            <a:spAutoFit/>
          </a:bodyPr>
          <a:lstStyle/>
          <a:p>
            <a:pPr algn="ctr" defTabSz="1115378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Pct val="60000"/>
            </a:pPr>
            <a:r>
              <a:rPr lang="vi-VN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Vũ khí hiện đại</a:t>
            </a:r>
            <a:endParaRPr lang="en-US" altLang="en-US" sz="28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4572000" y="910233"/>
            <a:ext cx="4571999" cy="3189148"/>
            <a:chOff x="3050" y="950"/>
            <a:chExt cx="2544" cy="1490"/>
          </a:xfrm>
        </p:grpSpPr>
        <p:pic>
          <p:nvPicPr>
            <p:cNvPr id="231433" name="Picture 13" descr="ten lu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0" y="952"/>
              <a:ext cx="2544" cy="1488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1434" name="Rectangle 14"/>
            <p:cNvSpPr>
              <a:spLocks noChangeArrowheads="1"/>
            </p:cNvSpPr>
            <p:nvPr/>
          </p:nvSpPr>
          <p:spPr bwMode="auto">
            <a:xfrm>
              <a:off x="4176" y="950"/>
              <a:ext cx="1409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defTabSz="1115378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vi-VN" altLang="en-US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Tên lửa chiến lược</a:t>
              </a:r>
              <a:endPara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69648" name="Picture 16" descr="CAK34LM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4039119"/>
            <a:ext cx="4657602" cy="2971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49" name="Text Box 17"/>
          <p:cNvSpPr txBox="1">
            <a:spLocks noChangeArrowheads="1"/>
          </p:cNvSpPr>
          <p:nvPr/>
        </p:nvSpPr>
        <p:spPr bwMode="auto">
          <a:xfrm>
            <a:off x="-14781" y="4083873"/>
            <a:ext cx="2970827" cy="36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580" tIns="44760" rIns="89580" bIns="44760">
            <a:spAutoFit/>
          </a:bodyPr>
          <a:lstStyle>
            <a:lvl1pPr>
              <a:defRPr b="1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pPr algn="ctr" defTabSz="1115378" fontAlgn="base">
              <a:spcBef>
                <a:spcPct val="50000"/>
              </a:spcBef>
              <a:spcAft>
                <a:spcPct val="0"/>
              </a:spcAft>
            </a:pPr>
            <a:r>
              <a:rPr lang="vi-VN" dirty="0">
                <a:solidFill>
                  <a:srgbClr val="000000"/>
                </a:solidFill>
                <a:cs typeface="Times New Roman" pitchFamily="18" charset="0"/>
              </a:rPr>
              <a:t>Máy bay tàng hình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231432" name="Text Box 19"/>
          <p:cNvSpPr txBox="1">
            <a:spLocks noChangeArrowheads="1"/>
          </p:cNvSpPr>
          <p:nvPr/>
        </p:nvSpPr>
        <p:spPr bwMode="auto">
          <a:xfrm>
            <a:off x="132916" y="799398"/>
            <a:ext cx="190754" cy="384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580" tIns="44760" rIns="89580" bIns="44760">
            <a:spAutoFit/>
          </a:bodyPr>
          <a:lstStyle>
            <a:lvl1pPr>
              <a:defRPr b="1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pPr algn="ctr" defTabSz="11153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3001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9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9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69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40" grpId="0"/>
      <p:bldP spid="6964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450" name="Picture 2" descr="http://t3.gstatic.com/images?q=tbn:ANd9GcQThlrkiqD9dyLMpwph-gFV2DCyuP8viDZvHQWIln87WoqNdfeW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23" y="265732"/>
            <a:ext cx="8682555" cy="622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37012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554" name="Picture 2" descr="HIMARS_1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4572001" cy="3534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9555" name="Picture 3" descr="250px-USAF_B-2_Spirit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177" y="2"/>
            <a:ext cx="4571999" cy="3534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http://t2.gstatic.com/images?q=tbn:ANd9GcSo7JsQUbgDCA_GgXzY1dUfcAr2_J-7Ko1F9QzDA4rrSy6aqqp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534370"/>
            <a:ext cx="9144175" cy="3315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32245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795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795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4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4800" cy="327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44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0"/>
            <a:ext cx="5029200" cy="327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45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99612"/>
            <a:ext cx="4114800" cy="3658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45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199612"/>
            <a:ext cx="5029201" cy="3658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943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50+ Khung Powerpoint đẹp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206" y="857250"/>
            <a:ext cx="9270206" cy="5325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orizontal Scroll 6"/>
          <p:cNvSpPr/>
          <p:nvPr/>
        </p:nvSpPr>
        <p:spPr>
          <a:xfrm>
            <a:off x="359569" y="2438400"/>
            <a:ext cx="3996929" cy="1484710"/>
          </a:xfrm>
          <a:prstGeom prst="horizontalScrol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 eaLnBrk="1" hangingPunct="1">
              <a:defRPr/>
            </a:pPr>
            <a:r>
              <a:rPr lang="en-US" sz="2025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MÔN: LỊCH SỬ - </a:t>
            </a:r>
            <a:r>
              <a:rPr lang="vi-VN" sz="2025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2025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vi-VN" sz="2025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vi-VN" sz="2025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Năm học: 2021-2022</a:t>
            </a:r>
          </a:p>
        </p:txBody>
      </p:sp>
      <p:pic>
        <p:nvPicPr>
          <p:cNvPr id="3076" name="Picture 2" descr="D:\Users\Administrator\Desktop\lich-su-lop-9_01b9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347" y="1107282"/>
            <a:ext cx="3833813" cy="475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09412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0"/>
          <p:cNvSpPr txBox="1">
            <a:spLocks noChangeArrowheads="1"/>
          </p:cNvSpPr>
          <p:nvPr/>
        </p:nvSpPr>
        <p:spPr bwMode="auto">
          <a:xfrm>
            <a:off x="5513861" y="5775325"/>
            <a:ext cx="462560" cy="390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2560" tIns="56280" rIns="112560" bIns="56280"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1507" name="Text Box 16"/>
          <p:cNvSpPr txBox="1">
            <a:spLocks noChangeArrowheads="1"/>
          </p:cNvSpPr>
          <p:nvPr/>
        </p:nvSpPr>
        <p:spPr bwMode="auto">
          <a:xfrm>
            <a:off x="2537894" y="2714625"/>
            <a:ext cx="1215875" cy="452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2600" tIns="56300" rIns="112600" bIns="56300"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vi-VN" altLang="en-US" sz="2200" b="1">
              <a:solidFill>
                <a:srgbClr val="FF33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1269" name="Picture 28" descr="My_tha_bom_nguyen_tu_xuong_Hiroshim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4990" y="42863"/>
            <a:ext cx="4459010" cy="624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317" name="Text Box 29"/>
          <p:cNvSpPr txBox="1">
            <a:spLocks noChangeArrowheads="1"/>
          </p:cNvSpPr>
          <p:nvPr/>
        </p:nvSpPr>
        <p:spPr bwMode="auto">
          <a:xfrm>
            <a:off x="-2241672" y="6248402"/>
            <a:ext cx="13653153" cy="606425"/>
          </a:xfrm>
          <a:prstGeom prst="rect">
            <a:avLst/>
          </a:prstGeom>
          <a:noFill/>
          <a:ln>
            <a:noFill/>
          </a:ln>
        </p:spPr>
        <p:txBody>
          <a:bodyPr wrap="square" lIns="112600" tIns="56300" rIns="112600" bIns="56300">
            <a:spAutoFit/>
          </a:bodyPr>
          <a:lstStyle>
            <a:lvl1pPr defTabSz="1125538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defTabSz="1125538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defTabSz="1125538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defTabSz="1125538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defTabSz="1125538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defTabSz="1125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defTabSz="1125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defTabSz="1125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defTabSz="1125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>
                <a:solidFill>
                  <a:schemeClr val="accent6"/>
                </a:solidFill>
                <a:latin typeface="Times New Roman" pitchFamily="18" charset="0"/>
              </a:rPr>
              <a:t>Độc quyền về vũ khí nguyên tử</a:t>
            </a:r>
          </a:p>
        </p:txBody>
      </p:sp>
      <p:grpSp>
        <p:nvGrpSpPr>
          <p:cNvPr id="21510" name="Group 2"/>
          <p:cNvGrpSpPr>
            <a:grpSpLocks/>
          </p:cNvGrpSpPr>
          <p:nvPr/>
        </p:nvGrpSpPr>
        <p:grpSpPr bwMode="auto">
          <a:xfrm>
            <a:off x="0" y="77788"/>
            <a:ext cx="4534096" cy="6170612"/>
            <a:chOff x="432" y="748"/>
            <a:chExt cx="2064" cy="1566"/>
          </a:xfrm>
        </p:grpSpPr>
        <p:pic>
          <p:nvPicPr>
            <p:cNvPr id="11273" name="Picture 3" descr="nuclear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32" y="752"/>
              <a:ext cx="2064" cy="156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1513" name="Text Box 4"/>
            <p:cNvSpPr txBox="1">
              <a:spLocks noChangeArrowheads="1"/>
            </p:cNvSpPr>
            <p:nvPr/>
          </p:nvSpPr>
          <p:spPr bwMode="auto">
            <a:xfrm>
              <a:off x="432" y="748"/>
              <a:ext cx="2016" cy="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36" tIns="45665" rIns="91336" bIns="45665">
              <a:spAutoFit/>
            </a:bodyPr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vi-VN" altLang="en-US" sz="1800">
                <a:solidFill>
                  <a:srgbClr val="FFFF00"/>
                </a:solidFill>
                <a:latin typeface=".VnArial Narrow" panose="020B7200000000000000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2861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6742976"/>
              </p:ext>
            </p:extLst>
          </p:nvPr>
        </p:nvGraphicFramePr>
        <p:xfrm>
          <a:off x="0" y="-1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037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hỏi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Nội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dung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372">
                <a:tc>
                  <a:txBody>
                    <a:bodyPr/>
                    <a:lstStyle/>
                    <a:p>
                      <a:pPr marL="0" marR="0" indent="0" algn="l" defTabSz="90435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r>
                        <a:rPr lang="en-US" altLang="en-US" sz="2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Tình</a:t>
                      </a:r>
                      <a:r>
                        <a:rPr lang="en-US" altLang="en-US" sz="24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altLang="en-US" sz="24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kinh</a:t>
                      </a:r>
                      <a:r>
                        <a:rPr lang="en-US" altLang="en-US" sz="2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tế</a:t>
                      </a:r>
                      <a:r>
                        <a:rPr lang="en-US" altLang="en-US" sz="2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Mĩ</a:t>
                      </a:r>
                      <a:r>
                        <a:rPr lang="en-US" altLang="en-US" sz="2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sau</a:t>
                      </a:r>
                      <a:r>
                        <a:rPr lang="en-US" altLang="en-US" sz="2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chiến</a:t>
                      </a:r>
                      <a:r>
                        <a:rPr lang="en-US" altLang="en-US" sz="2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tranh</a:t>
                      </a:r>
                      <a:r>
                        <a:rPr lang="en-US" altLang="en-US" sz="2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thế</a:t>
                      </a:r>
                      <a:r>
                        <a:rPr lang="en-US" altLang="en-US" sz="24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giới</a:t>
                      </a:r>
                      <a:r>
                        <a:rPr lang="en-US" altLang="en-US" sz="24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thứ</a:t>
                      </a:r>
                      <a:r>
                        <a:rPr lang="en-US" altLang="en-US" sz="24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</a:t>
                      </a:r>
                      <a:r>
                        <a:rPr lang="en-US" altLang="en-US" sz="2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như</a:t>
                      </a:r>
                      <a:r>
                        <a:rPr lang="en-US" altLang="en-US" sz="2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thế</a:t>
                      </a:r>
                      <a:r>
                        <a:rPr lang="en-US" altLang="en-US" sz="2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nào</a:t>
                      </a:r>
                      <a:r>
                        <a:rPr lang="en-US" altLang="en-US" sz="2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? </a:t>
                      </a:r>
                      <a:r>
                        <a:rPr lang="en-US" altLang="en-US" sz="24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Nêu</a:t>
                      </a:r>
                      <a:r>
                        <a:rPr lang="en-US" altLang="en-US" sz="2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dẫn</a:t>
                      </a:r>
                      <a:r>
                        <a:rPr lang="en-US" altLang="en-US" sz="2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chứng</a:t>
                      </a:r>
                      <a:r>
                        <a:rPr lang="en-US" altLang="en-US" sz="2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chứng</a:t>
                      </a:r>
                      <a:r>
                        <a:rPr lang="en-US" altLang="en-US" sz="24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minh</a:t>
                      </a:r>
                      <a:r>
                        <a:rPr lang="en-US" altLang="en-US" sz="2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 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372">
                <a:tc>
                  <a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2. </a:t>
                      </a:r>
                      <a:r>
                        <a:rPr lang="en-US" alt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Vì</a:t>
                      </a:r>
                      <a:r>
                        <a:rPr lang="en-US" alt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sao</a:t>
                      </a:r>
                      <a:r>
                        <a:rPr lang="en-US" alt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sau</a:t>
                      </a:r>
                      <a:r>
                        <a:rPr lang="en-US" alt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chiến</a:t>
                      </a:r>
                      <a:r>
                        <a:rPr lang="en-US" alt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tranh</a:t>
                      </a:r>
                      <a:r>
                        <a:rPr lang="en-US" alt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alt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Mĩ</a:t>
                      </a:r>
                      <a:r>
                        <a:rPr lang="en-US" alt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lại</a:t>
                      </a:r>
                      <a:r>
                        <a:rPr lang="en-US" alt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trở</a:t>
                      </a:r>
                      <a:r>
                        <a:rPr lang="en-US" alt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alt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alt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giàu</a:t>
                      </a:r>
                      <a:r>
                        <a:rPr lang="en-US" alt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mạnh</a:t>
                      </a:r>
                      <a:r>
                        <a:rPr lang="en-US" alt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nhất</a:t>
                      </a:r>
                      <a:r>
                        <a:rPr lang="en-US" alt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?</a:t>
                      </a:r>
                      <a:endParaRPr lang="en-US" alt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0372">
                <a:tc>
                  <a:txBody>
                    <a:bodyPr/>
                    <a:lstStyle/>
                    <a:p>
                      <a:pPr algn="just" defTabSz="892314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r>
                        <a:rPr lang="en-US" altLang="en-US" sz="2400" b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altLang="en-US" sz="2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lang="en-US" altLang="en-US" sz="2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thập</a:t>
                      </a:r>
                      <a:r>
                        <a:rPr lang="en-US" altLang="en-US" sz="2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niên</a:t>
                      </a:r>
                      <a:r>
                        <a:rPr lang="en-US" altLang="en-US" sz="2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tiếp</a:t>
                      </a:r>
                      <a:r>
                        <a:rPr lang="en-US" altLang="en-US" sz="2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theo</a:t>
                      </a:r>
                      <a:r>
                        <a:rPr lang="en-US" altLang="en-US" sz="2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kinh</a:t>
                      </a:r>
                      <a:r>
                        <a:rPr lang="en-US" altLang="en-US" sz="2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tế</a:t>
                      </a:r>
                      <a:r>
                        <a:rPr lang="en-US" altLang="en-US" sz="2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Mĩ</a:t>
                      </a:r>
                      <a:r>
                        <a:rPr lang="en-US" altLang="en-US" sz="2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như</a:t>
                      </a:r>
                      <a:r>
                        <a:rPr lang="en-US" altLang="en-US" sz="2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thế</a:t>
                      </a:r>
                      <a:r>
                        <a:rPr lang="en-US" altLang="en-US" sz="2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nào</a:t>
                      </a:r>
                      <a:r>
                        <a:rPr lang="en-US" altLang="en-US" sz="2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 </a:t>
                      </a:r>
                      <a:r>
                        <a:rPr lang="en-US" altLang="en-US" sz="2400" b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Nêu</a:t>
                      </a:r>
                      <a:r>
                        <a:rPr lang="en-US" altLang="en-US" sz="2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lang="en-US" altLang="en-US" sz="2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dẫn</a:t>
                      </a:r>
                      <a:r>
                        <a:rPr lang="en-US" altLang="en-US" sz="2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chứng</a:t>
                      </a:r>
                      <a:r>
                        <a:rPr lang="en-US" altLang="en-US" sz="2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chứng</a:t>
                      </a:r>
                      <a:r>
                        <a:rPr lang="en-US" altLang="en-US" sz="2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minh?</a:t>
                      </a:r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0372">
                <a:tc>
                  <a:txBody>
                    <a:bodyPr/>
                    <a:lstStyle/>
                    <a:p>
                      <a:pPr marL="0" marR="0" indent="0" algn="just" defTabSz="892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4. </a:t>
                      </a:r>
                      <a:r>
                        <a:rPr lang="en-US" altLang="en-US" sz="2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Theo </a:t>
                      </a:r>
                      <a:r>
                        <a:rPr lang="en-US" altLang="en-US" sz="2400" b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lang="en-US" altLang="en-US" sz="2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nguyên</a:t>
                      </a:r>
                      <a:r>
                        <a:rPr lang="en-US" altLang="en-US" sz="2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lang="en-US" altLang="en-US" sz="2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vì</a:t>
                      </a:r>
                      <a:r>
                        <a:rPr lang="en-US" altLang="en-US" sz="2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đâu</a:t>
                      </a:r>
                      <a:r>
                        <a:rPr lang="en-US" altLang="en-US" sz="2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dẫn</a:t>
                      </a:r>
                      <a:r>
                        <a:rPr lang="en-US" altLang="en-US" sz="2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i="1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đến</a:t>
                      </a:r>
                      <a:r>
                        <a:rPr lang="en-US" altLang="en-US" sz="2400" b="0" i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i="1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tình</a:t>
                      </a:r>
                      <a:r>
                        <a:rPr lang="en-US" altLang="en-US" sz="2400" b="0" i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i="1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altLang="en-US" sz="2400" b="0" i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i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kinh</a:t>
                      </a:r>
                      <a:r>
                        <a:rPr lang="en-US" altLang="en-US" sz="2400" b="0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i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tế</a:t>
                      </a:r>
                      <a:r>
                        <a:rPr lang="en-US" altLang="en-US" sz="2400" b="0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i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Mĩ</a:t>
                      </a:r>
                      <a:r>
                        <a:rPr lang="en-US" altLang="en-US" sz="2400" b="0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i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suy</a:t>
                      </a:r>
                      <a:r>
                        <a:rPr lang="en-US" altLang="en-US" sz="2400" b="0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i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giảm</a:t>
                      </a:r>
                      <a:r>
                        <a:rPr lang="en-US" altLang="en-US" sz="2400" b="0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en-US" altLang="en-US" sz="2400" b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altLang="en-US" sz="2400" b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altLang="en-US" sz="2400" b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altLang="en-US" sz="2400" b="0" dirty="0" smtClean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altLang="en-US" sz="2400" b="0" dirty="0" smtClean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</a:t>
                      </a:r>
                      <a:r>
                        <a:rPr lang="en-US" altLang="en-US" sz="2400" b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ên</a:t>
                      </a:r>
                      <a:r>
                        <a:rPr lang="en-US" altLang="en-US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2400" b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altLang="en-US" sz="2400" b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altLang="en-US" sz="2400" b="0" dirty="0" smtClean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altLang="en-US" sz="2400" b="0" dirty="0" smtClean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altLang="en-US" sz="2400" b="0" dirty="0" smtClean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altLang="en-US" sz="2400" b="0" dirty="0" smtClean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altLang="en-US" sz="2400" b="0" dirty="0" smtClean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? </a:t>
                      </a:r>
                      <a:r>
                        <a:rPr lang="en-US" altLang="en-US" sz="2400" b="0" dirty="0" err="1" smtClean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altLang="en-US" sz="2400" b="0" dirty="0" smtClean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altLang="en-US" sz="2400" b="0" dirty="0" smtClean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0372">
                <a:tc>
                  <a:txBody>
                    <a:bodyPr/>
                    <a:lstStyle/>
                    <a:p>
                      <a:pPr marL="0" marR="0" indent="0" algn="l" defTabSz="90435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5. </a:t>
                      </a:r>
                      <a:r>
                        <a:rPr lang="en-US" alt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Trình</a:t>
                      </a:r>
                      <a:r>
                        <a:rPr lang="en-US" alt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bày</a:t>
                      </a:r>
                      <a:r>
                        <a:rPr lang="en-US" alt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chính</a:t>
                      </a:r>
                      <a:r>
                        <a:rPr lang="en-US" alt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sách</a:t>
                      </a:r>
                      <a:r>
                        <a:rPr lang="en-US" alt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đối</a:t>
                      </a:r>
                      <a:r>
                        <a:rPr lang="en-US" alt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nội</a:t>
                      </a:r>
                      <a:r>
                        <a:rPr lang="en-US" alt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alt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Mĩ</a:t>
                      </a:r>
                      <a:r>
                        <a:rPr lang="en-US" alt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sau</a:t>
                      </a:r>
                      <a:r>
                        <a:rPr lang="en-US" alt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chiến</a:t>
                      </a:r>
                      <a:r>
                        <a:rPr lang="en-US" alt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tranh</a:t>
                      </a:r>
                      <a:r>
                        <a:rPr lang="en-US" alt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?</a:t>
                      </a:r>
                      <a:r>
                        <a:rPr lang="en-US" altLang="en-US" sz="24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lang="en-US" altLang="en-US" sz="24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dân</a:t>
                      </a:r>
                      <a:r>
                        <a:rPr lang="en-US" altLang="en-US" sz="24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Mỹ</a:t>
                      </a:r>
                      <a:r>
                        <a:rPr lang="en-US" altLang="en-US" sz="24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altLang="en-US" sz="24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thái</a:t>
                      </a:r>
                      <a:r>
                        <a:rPr lang="en-US" altLang="en-US" sz="24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lang="en-US" altLang="en-US" sz="24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như</a:t>
                      </a:r>
                      <a:r>
                        <a:rPr lang="en-US" altLang="en-US" sz="24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thế</a:t>
                      </a:r>
                      <a:r>
                        <a:rPr lang="en-US" altLang="en-US" sz="24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nào</a:t>
                      </a:r>
                      <a:r>
                        <a:rPr lang="en-US" altLang="en-US" sz="24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trước</a:t>
                      </a:r>
                      <a:r>
                        <a:rPr lang="en-US" altLang="en-US" sz="24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lang="en-US" altLang="en-US" sz="24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chính</a:t>
                      </a:r>
                      <a:r>
                        <a:rPr lang="en-US" altLang="en-US" sz="24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sách</a:t>
                      </a:r>
                      <a:r>
                        <a:rPr lang="en-US" altLang="en-US" sz="24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ấy</a:t>
                      </a:r>
                      <a:r>
                        <a:rPr lang="en-US" altLang="en-US" sz="24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?</a:t>
                      </a:r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0372">
                <a:tc>
                  <a:txBody>
                    <a:bodyPr/>
                    <a:lstStyle/>
                    <a:p>
                      <a:pPr marL="0" marR="0" indent="0" algn="l" defTabSz="90435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6. </a:t>
                      </a:r>
                      <a:r>
                        <a:rPr lang="en-US" altLang="en-US" sz="2400" b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Nêu</a:t>
                      </a:r>
                      <a:r>
                        <a:rPr lang="en-US" altLang="en-US" sz="2400" b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lang="en-US" altLang="en-US" sz="2400" b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nét</a:t>
                      </a:r>
                      <a:r>
                        <a:rPr lang="en-US" altLang="en-US" sz="2400" b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nổi</a:t>
                      </a:r>
                      <a:r>
                        <a:rPr lang="en-US" altLang="en-US" sz="2400" b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bật</a:t>
                      </a:r>
                      <a:r>
                        <a:rPr lang="en-US" altLang="en-US" sz="2400" b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altLang="en-US" sz="2400" b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chính</a:t>
                      </a:r>
                      <a:r>
                        <a:rPr lang="en-US" altLang="en-US" sz="2400" b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sách</a:t>
                      </a:r>
                      <a:r>
                        <a:rPr lang="en-US" altLang="en-US" sz="2400" b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đối</a:t>
                      </a:r>
                      <a:r>
                        <a:rPr lang="en-US" altLang="en-US" sz="2400" b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ngoại</a:t>
                      </a:r>
                      <a:r>
                        <a:rPr lang="en-US" altLang="en-US" sz="2400" b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altLang="en-US" sz="2400" b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Mĩ</a:t>
                      </a:r>
                      <a:r>
                        <a:rPr lang="en-US" altLang="en-US" sz="2400" b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sau</a:t>
                      </a:r>
                      <a:r>
                        <a:rPr lang="en-US" altLang="en-US" sz="2400" b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chiến</a:t>
                      </a:r>
                      <a:r>
                        <a:rPr lang="en-US" altLang="en-US" sz="2400" b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tranh</a:t>
                      </a:r>
                      <a:r>
                        <a:rPr lang="en-US" altLang="en-US" sz="2400" b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thế</a:t>
                      </a:r>
                      <a:r>
                        <a:rPr lang="en-US" altLang="en-US" sz="2400" b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giới</a:t>
                      </a:r>
                      <a:r>
                        <a:rPr lang="en-US" altLang="en-US" sz="2400" b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 ?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15174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930" y="272312"/>
            <a:ext cx="8228493" cy="1145835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755" y="1600971"/>
            <a:ext cx="4025649" cy="4525939"/>
          </a:xfrm>
        </p:spPr>
        <p:txBody>
          <a:bodyPr/>
          <a:lstStyle/>
          <a:p>
            <a:pPr eaLnBrk="1" hangingPunct="1"/>
            <a:endParaRPr lang="en-US" altLang="en-US" sz="2700"/>
          </a:p>
        </p:txBody>
      </p:sp>
      <p:grpSp>
        <p:nvGrpSpPr>
          <p:cNvPr id="236548" name="Group 4"/>
          <p:cNvGrpSpPr>
            <a:grpSpLocks/>
          </p:cNvGrpSpPr>
          <p:nvPr/>
        </p:nvGrpSpPr>
        <p:grpSpPr bwMode="auto">
          <a:xfrm>
            <a:off x="4" y="2"/>
            <a:ext cx="9144000" cy="6858000"/>
            <a:chOff x="0" y="0"/>
            <a:chExt cx="5760" cy="4320"/>
          </a:xfrm>
        </p:grpSpPr>
        <p:sp>
          <p:nvSpPr>
            <p:cNvPr id="236558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5760" cy="624"/>
            </a:xfrm>
            <a:prstGeom prst="rect">
              <a:avLst/>
            </a:prstGeom>
            <a:gradFill rotWithShape="1">
              <a:gsLst>
                <a:gs pos="0">
                  <a:srgbClr val="7DDDFF"/>
                </a:gs>
                <a:gs pos="50000">
                  <a:srgbClr val="FFFFFF"/>
                </a:gs>
                <a:gs pos="100000">
                  <a:srgbClr val="7DDD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4152" tIns="37077" rIns="74152" bIns="37077" anchor="ctr"/>
            <a:lstStyle/>
            <a:p>
              <a:pPr algn="ctr" defTabSz="892314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700" b="1">
                <a:solidFill>
                  <a:srgbClr val="FF3300"/>
                </a:solidFill>
                <a:latin typeface="VNI-Times" pitchFamily="2" charset="0"/>
              </a:endParaRPr>
            </a:p>
          </p:txBody>
        </p:sp>
        <p:sp>
          <p:nvSpPr>
            <p:cNvPr id="236559" name="Rectangle 6"/>
            <p:cNvSpPr>
              <a:spLocks noChangeArrowheads="1"/>
            </p:cNvSpPr>
            <p:nvPr/>
          </p:nvSpPr>
          <p:spPr bwMode="auto">
            <a:xfrm>
              <a:off x="0" y="624"/>
              <a:ext cx="2496" cy="3696"/>
            </a:xfrm>
            <a:prstGeom prst="rect">
              <a:avLst/>
            </a:prstGeom>
            <a:gradFill rotWithShape="1">
              <a:gsLst>
                <a:gs pos="0">
                  <a:srgbClr val="7DDD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4152" tIns="37077" rIns="74152" bIns="37077" anchor="ctr"/>
            <a:lstStyle/>
            <a:p>
              <a:pPr algn="ctr" defTabSz="892314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36560" name="Rectangle 7"/>
            <p:cNvSpPr>
              <a:spLocks noChangeArrowheads="1"/>
            </p:cNvSpPr>
            <p:nvPr/>
          </p:nvSpPr>
          <p:spPr bwMode="auto">
            <a:xfrm>
              <a:off x="2400" y="624"/>
              <a:ext cx="3360" cy="3696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7DDD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4152" tIns="37077" rIns="74152" bIns="37077" anchor="ctr"/>
            <a:lstStyle/>
            <a:p>
              <a:pPr algn="ctr" defTabSz="892314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3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pic>
        <p:nvPicPr>
          <p:cNvPr id="236552" name="Picture 13" descr="RandWorldOPT%5B1%5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847435" cy="6858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34" name="Text Box 14"/>
          <p:cNvSpPr txBox="1">
            <a:spLocks noChangeArrowheads="1"/>
          </p:cNvSpPr>
          <p:nvPr/>
        </p:nvSpPr>
        <p:spPr bwMode="auto">
          <a:xfrm>
            <a:off x="5816919" y="76200"/>
            <a:ext cx="3331634" cy="5999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574" tIns="44757" rIns="89574" bIns="44757">
            <a:spAutoFit/>
          </a:bodyPr>
          <a:lstStyle>
            <a:lvl1pPr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</a:rPr>
              <a:t>- </a:t>
            </a:r>
            <a:r>
              <a:rPr lang="en-US" altLang="en-US" sz="2400" dirty="0" err="1">
                <a:solidFill>
                  <a:srgbClr val="000000"/>
                </a:solidFill>
              </a:rPr>
              <a:t>Xa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chiến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trường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được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Thái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Bình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Dương</a:t>
            </a:r>
            <a:r>
              <a:rPr lang="en-US" altLang="en-US" sz="2400" dirty="0">
                <a:solidFill>
                  <a:srgbClr val="000000"/>
                </a:solidFill>
              </a:rPr>
              <a:t>, </a:t>
            </a:r>
            <a:r>
              <a:rPr lang="en-US" altLang="en-US" sz="2400" dirty="0" err="1" smtClean="0">
                <a:solidFill>
                  <a:srgbClr val="000000"/>
                </a:solidFill>
              </a:rPr>
              <a:t>Đại</a:t>
            </a:r>
            <a:r>
              <a:rPr lang="en-US" altLang="en-US" sz="2400" dirty="0" smtClean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Tây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Dương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che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chở</a:t>
            </a:r>
            <a:r>
              <a:rPr lang="en-US" altLang="en-US" sz="2400" dirty="0">
                <a:solidFill>
                  <a:srgbClr val="000000"/>
                </a:solidFill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400" dirty="0" err="1">
                <a:solidFill>
                  <a:srgbClr val="000000"/>
                </a:solidFill>
              </a:rPr>
              <a:t>Không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bị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chiến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tranh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tàn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phá</a:t>
            </a:r>
            <a:r>
              <a:rPr lang="en-US" altLang="en-US" sz="2400" dirty="0">
                <a:solidFill>
                  <a:srgbClr val="000000"/>
                </a:solidFill>
              </a:rPr>
              <a:t>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400" dirty="0" err="1" smtClean="0">
                <a:solidFill>
                  <a:srgbClr val="000000"/>
                </a:solidFill>
              </a:rPr>
              <a:t>Điều</a:t>
            </a:r>
            <a:r>
              <a:rPr lang="en-US" altLang="en-US" sz="2400" dirty="0" smtClean="0">
                <a:solidFill>
                  <a:srgbClr val="000000"/>
                </a:solidFill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</a:rPr>
              <a:t>kiện</a:t>
            </a:r>
            <a:r>
              <a:rPr lang="en-US" altLang="en-US" sz="2400" dirty="0" smtClean="0">
                <a:solidFill>
                  <a:srgbClr val="000000"/>
                </a:solidFill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</a:rPr>
              <a:t>tự</a:t>
            </a:r>
            <a:r>
              <a:rPr lang="en-US" altLang="en-US" sz="2400" dirty="0" smtClean="0">
                <a:solidFill>
                  <a:srgbClr val="000000"/>
                </a:solidFill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</a:rPr>
              <a:t>nhiên</a:t>
            </a:r>
            <a:r>
              <a:rPr lang="en-US" altLang="en-US" sz="2400" dirty="0" smtClean="0">
                <a:solidFill>
                  <a:srgbClr val="000000"/>
                </a:solidFill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</a:rPr>
              <a:t>thuận</a:t>
            </a:r>
            <a:r>
              <a:rPr lang="en-US" altLang="en-US" sz="2400" dirty="0" smtClean="0">
                <a:solidFill>
                  <a:srgbClr val="000000"/>
                </a:solidFill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</a:rPr>
              <a:t>lợi</a:t>
            </a:r>
            <a:r>
              <a:rPr lang="en-US" altLang="en-US" sz="2400" dirty="0" smtClean="0">
                <a:solidFill>
                  <a:srgbClr val="000000"/>
                </a:solidFill>
              </a:rPr>
              <a:t> : </a:t>
            </a:r>
            <a:r>
              <a:rPr lang="en-US" altLang="en-US" sz="2400" dirty="0" err="1" smtClean="0">
                <a:solidFill>
                  <a:srgbClr val="000000"/>
                </a:solidFill>
              </a:rPr>
              <a:t>Giàu</a:t>
            </a:r>
            <a:r>
              <a:rPr lang="en-US" altLang="en-US" sz="2400" dirty="0" smtClean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tài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nguyên</a:t>
            </a:r>
            <a:r>
              <a:rPr lang="en-US" altLang="en-US" sz="2400" dirty="0">
                <a:solidFill>
                  <a:srgbClr val="000000"/>
                </a:solidFill>
              </a:rPr>
              <a:t> , </a:t>
            </a:r>
            <a:r>
              <a:rPr lang="en-US" altLang="en-US" sz="2400" dirty="0" err="1">
                <a:solidFill>
                  <a:srgbClr val="000000"/>
                </a:solidFill>
              </a:rPr>
              <a:t>khoáng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sản</a:t>
            </a:r>
            <a:endParaRPr lang="en-US" altLang="en-US" sz="24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400" dirty="0" err="1">
                <a:solidFill>
                  <a:srgbClr val="000000"/>
                </a:solidFill>
              </a:rPr>
              <a:t>Được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yên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ổn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phát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triển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sản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xuất</a:t>
            </a:r>
            <a:r>
              <a:rPr lang="en-US" altLang="en-US" sz="2400" dirty="0">
                <a:solidFill>
                  <a:srgbClr val="000000"/>
                </a:solidFill>
              </a:rPr>
              <a:t>, </a:t>
            </a:r>
            <a:r>
              <a:rPr lang="en-US" altLang="en-US" sz="2400" dirty="0" err="1">
                <a:solidFill>
                  <a:srgbClr val="000000"/>
                </a:solidFill>
              </a:rPr>
              <a:t>bán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vũ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khí</a:t>
            </a:r>
            <a:r>
              <a:rPr lang="en-US" altLang="en-US" sz="2400" dirty="0">
                <a:solidFill>
                  <a:srgbClr val="000000"/>
                </a:solidFill>
              </a:rPr>
              <a:t>, </a:t>
            </a:r>
            <a:r>
              <a:rPr lang="en-US" altLang="en-US" sz="2400" dirty="0" err="1">
                <a:solidFill>
                  <a:srgbClr val="000000"/>
                </a:solidFill>
              </a:rPr>
              <a:t>hàng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hóa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cho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các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nước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tham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chiến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thu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được</a:t>
            </a:r>
            <a:r>
              <a:rPr lang="en-US" altLang="en-US" sz="2400" dirty="0">
                <a:solidFill>
                  <a:srgbClr val="000000"/>
                </a:solidFill>
              </a:rPr>
              <a:t> 114 </a:t>
            </a:r>
            <a:r>
              <a:rPr lang="en-US" altLang="en-US" sz="2400" dirty="0" err="1">
                <a:solidFill>
                  <a:srgbClr val="000000"/>
                </a:solidFill>
              </a:rPr>
              <a:t>tỉ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đô</a:t>
            </a:r>
            <a:r>
              <a:rPr lang="en-US" altLang="en-US" sz="2400" dirty="0">
                <a:solidFill>
                  <a:srgbClr val="000000"/>
                </a:solidFill>
              </a:rPr>
              <a:t> la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Thừa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hưởng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thành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quả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của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khoa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học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kỹ</a:t>
            </a:r>
            <a:r>
              <a:rPr lang="en-US" altLang="en-US" sz="2400" dirty="0">
                <a:solidFill>
                  <a:srgbClr val="000000"/>
                </a:solidFill>
              </a:rPr>
              <a:t>  </a:t>
            </a:r>
            <a:r>
              <a:rPr lang="en-US" altLang="en-US" sz="2400" dirty="0" err="1">
                <a:solidFill>
                  <a:srgbClr val="000000"/>
                </a:solidFill>
              </a:rPr>
              <a:t>thuật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của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</a:rPr>
              <a:t>Thế</a:t>
            </a:r>
            <a:r>
              <a:rPr lang="en-US" altLang="en-US" sz="2400" dirty="0" smtClean="0">
                <a:solidFill>
                  <a:srgbClr val="000000"/>
                </a:solidFill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</a:rPr>
              <a:t>giới</a:t>
            </a:r>
            <a:r>
              <a:rPr lang="en-US" altLang="en-US" sz="2400" dirty="0" smtClean="0">
                <a:solidFill>
                  <a:srgbClr val="000000"/>
                </a:solidFill>
              </a:rPr>
              <a:t> </a:t>
            </a:r>
            <a:r>
              <a:rPr lang="en-US" altLang="en-US" sz="24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236554" name="Text Box 16"/>
          <p:cNvSpPr txBox="1">
            <a:spLocks noChangeArrowheads="1"/>
          </p:cNvSpPr>
          <p:nvPr/>
        </p:nvSpPr>
        <p:spPr bwMode="auto">
          <a:xfrm rot="17197128">
            <a:off x="969898" y="1670905"/>
            <a:ext cx="2651717" cy="342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0276" tIns="55150" rIns="110276" bIns="55150">
            <a:spAutoFit/>
          </a:bodyPr>
          <a:lstStyle>
            <a:lvl1pPr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500" dirty="0" err="1"/>
              <a:t>Đại</a:t>
            </a:r>
            <a:r>
              <a:rPr lang="en-US" altLang="en-US" sz="1500" dirty="0"/>
              <a:t> </a:t>
            </a:r>
            <a:r>
              <a:rPr lang="en-US" altLang="en-US" sz="1500" dirty="0" err="1" smtClean="0"/>
              <a:t>Tây</a:t>
            </a:r>
            <a:r>
              <a:rPr lang="en-US" altLang="en-US" sz="1500" dirty="0" smtClean="0"/>
              <a:t> </a:t>
            </a:r>
            <a:r>
              <a:rPr lang="en-US" altLang="en-US" sz="1500" dirty="0" err="1" smtClean="0"/>
              <a:t>Dương</a:t>
            </a:r>
            <a:endParaRPr lang="en-US" altLang="en-US" sz="1500" dirty="0"/>
          </a:p>
        </p:txBody>
      </p:sp>
      <p:sp>
        <p:nvSpPr>
          <p:cNvPr id="236556" name="Text Box 18"/>
          <p:cNvSpPr txBox="1">
            <a:spLocks noChangeArrowheads="1"/>
          </p:cNvSpPr>
          <p:nvPr/>
        </p:nvSpPr>
        <p:spPr bwMode="auto">
          <a:xfrm rot="16969508">
            <a:off x="-579883" y="3592104"/>
            <a:ext cx="2270173" cy="342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0276" tIns="55150" rIns="110276" bIns="55150">
            <a:spAutoFit/>
          </a:bodyPr>
          <a:lstStyle>
            <a:lvl1pPr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500" dirty="0" err="1" smtClean="0"/>
              <a:t>Thái</a:t>
            </a:r>
            <a:r>
              <a:rPr lang="en-US" altLang="en-US" sz="1500" dirty="0" smtClean="0"/>
              <a:t> </a:t>
            </a:r>
            <a:r>
              <a:rPr lang="en-US" altLang="en-US" sz="1500" dirty="0" err="1" smtClean="0"/>
              <a:t>Bình</a:t>
            </a:r>
            <a:r>
              <a:rPr lang="en-US" altLang="en-US" sz="1500" dirty="0" smtClean="0"/>
              <a:t> </a:t>
            </a:r>
            <a:r>
              <a:rPr lang="en-US" altLang="en-US" sz="1500" dirty="0" err="1" smtClean="0"/>
              <a:t>Dương</a:t>
            </a:r>
            <a:endParaRPr lang="en-US" altLang="en-US" sz="1500" dirty="0"/>
          </a:p>
        </p:txBody>
      </p:sp>
    </p:spTree>
    <p:extLst>
      <p:ext uri="{BB962C8B-B14F-4D97-AF65-F5344CB8AC3E}">
        <p14:creationId xmlns:p14="http://schemas.microsoft.com/office/powerpoint/2010/main" val="343257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6742976"/>
              </p:ext>
            </p:extLst>
          </p:nvPr>
        </p:nvGraphicFramePr>
        <p:xfrm>
          <a:off x="0" y="-1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037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hỏi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Nội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dung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372">
                <a:tc>
                  <a:txBody>
                    <a:bodyPr/>
                    <a:lstStyle/>
                    <a:p>
                      <a:pPr marL="0" marR="0" indent="0" algn="l" defTabSz="90435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r>
                        <a:rPr lang="en-US" altLang="en-US" sz="2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Tình</a:t>
                      </a:r>
                      <a:r>
                        <a:rPr lang="en-US" altLang="en-US" sz="24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altLang="en-US" sz="24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kinh</a:t>
                      </a:r>
                      <a:r>
                        <a:rPr lang="en-US" altLang="en-US" sz="2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tế</a:t>
                      </a:r>
                      <a:r>
                        <a:rPr lang="en-US" altLang="en-US" sz="2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Mĩ</a:t>
                      </a:r>
                      <a:r>
                        <a:rPr lang="en-US" altLang="en-US" sz="2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sau</a:t>
                      </a:r>
                      <a:r>
                        <a:rPr lang="en-US" altLang="en-US" sz="2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chiến</a:t>
                      </a:r>
                      <a:r>
                        <a:rPr lang="en-US" altLang="en-US" sz="2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tranh</a:t>
                      </a:r>
                      <a:r>
                        <a:rPr lang="en-US" altLang="en-US" sz="2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thế</a:t>
                      </a:r>
                      <a:r>
                        <a:rPr lang="en-US" altLang="en-US" sz="24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giới</a:t>
                      </a:r>
                      <a:r>
                        <a:rPr lang="en-US" altLang="en-US" sz="24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thứ</a:t>
                      </a:r>
                      <a:r>
                        <a:rPr lang="en-US" altLang="en-US" sz="24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</a:t>
                      </a:r>
                      <a:r>
                        <a:rPr lang="en-US" altLang="en-US" sz="2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như</a:t>
                      </a:r>
                      <a:r>
                        <a:rPr lang="en-US" altLang="en-US" sz="2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thế</a:t>
                      </a:r>
                      <a:r>
                        <a:rPr lang="en-US" altLang="en-US" sz="2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nào</a:t>
                      </a:r>
                      <a:r>
                        <a:rPr lang="en-US" altLang="en-US" sz="2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? </a:t>
                      </a:r>
                      <a:r>
                        <a:rPr lang="en-US" altLang="en-US" sz="24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Nêu</a:t>
                      </a:r>
                      <a:r>
                        <a:rPr lang="en-US" altLang="en-US" sz="2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dẫn</a:t>
                      </a:r>
                      <a:r>
                        <a:rPr lang="en-US" altLang="en-US" sz="2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chứng</a:t>
                      </a:r>
                      <a:r>
                        <a:rPr lang="en-US" altLang="en-US" sz="2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chứng</a:t>
                      </a:r>
                      <a:r>
                        <a:rPr lang="en-US" altLang="en-US" sz="24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minh</a:t>
                      </a:r>
                      <a:r>
                        <a:rPr lang="en-US" altLang="en-US" sz="2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 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372">
                <a:tc>
                  <a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2. </a:t>
                      </a:r>
                      <a:r>
                        <a:rPr lang="en-US" alt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Vì</a:t>
                      </a:r>
                      <a:r>
                        <a:rPr lang="en-US" alt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sao</a:t>
                      </a:r>
                      <a:r>
                        <a:rPr lang="en-US" alt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sau</a:t>
                      </a:r>
                      <a:r>
                        <a:rPr lang="en-US" alt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chiến</a:t>
                      </a:r>
                      <a:r>
                        <a:rPr lang="en-US" alt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tranh</a:t>
                      </a:r>
                      <a:r>
                        <a:rPr lang="en-US" alt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alt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Mĩ</a:t>
                      </a:r>
                      <a:r>
                        <a:rPr lang="en-US" alt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lại</a:t>
                      </a:r>
                      <a:r>
                        <a:rPr lang="en-US" alt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trở</a:t>
                      </a:r>
                      <a:r>
                        <a:rPr lang="en-US" alt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alt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alt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giàu</a:t>
                      </a:r>
                      <a:r>
                        <a:rPr lang="en-US" alt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mạnh</a:t>
                      </a:r>
                      <a:r>
                        <a:rPr lang="en-US" alt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nhất</a:t>
                      </a:r>
                      <a:r>
                        <a:rPr lang="en-US" alt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?</a:t>
                      </a:r>
                      <a:endParaRPr lang="en-US" alt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0372">
                <a:tc>
                  <a:txBody>
                    <a:bodyPr/>
                    <a:lstStyle/>
                    <a:p>
                      <a:pPr algn="just" defTabSz="892314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r>
                        <a:rPr lang="en-US" altLang="en-US" sz="2400" b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altLang="en-US" sz="2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lang="en-US" altLang="en-US" sz="2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thập</a:t>
                      </a:r>
                      <a:r>
                        <a:rPr lang="en-US" altLang="en-US" sz="2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niên</a:t>
                      </a:r>
                      <a:r>
                        <a:rPr lang="en-US" altLang="en-US" sz="2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tiếp</a:t>
                      </a:r>
                      <a:r>
                        <a:rPr lang="en-US" altLang="en-US" sz="2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theo</a:t>
                      </a:r>
                      <a:r>
                        <a:rPr lang="en-US" altLang="en-US" sz="2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kinh</a:t>
                      </a:r>
                      <a:r>
                        <a:rPr lang="en-US" altLang="en-US" sz="2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tế</a:t>
                      </a:r>
                      <a:r>
                        <a:rPr lang="en-US" altLang="en-US" sz="2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Mĩ</a:t>
                      </a:r>
                      <a:r>
                        <a:rPr lang="en-US" altLang="en-US" sz="2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như</a:t>
                      </a:r>
                      <a:r>
                        <a:rPr lang="en-US" altLang="en-US" sz="2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thế</a:t>
                      </a:r>
                      <a:r>
                        <a:rPr lang="en-US" altLang="en-US" sz="2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nào</a:t>
                      </a:r>
                      <a:r>
                        <a:rPr lang="en-US" altLang="en-US" sz="2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 </a:t>
                      </a:r>
                      <a:r>
                        <a:rPr lang="en-US" altLang="en-US" sz="2400" b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Nêu</a:t>
                      </a:r>
                      <a:r>
                        <a:rPr lang="en-US" altLang="en-US" sz="2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lang="en-US" altLang="en-US" sz="2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dẫn</a:t>
                      </a:r>
                      <a:r>
                        <a:rPr lang="en-US" altLang="en-US" sz="2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chứng</a:t>
                      </a:r>
                      <a:r>
                        <a:rPr lang="en-US" altLang="en-US" sz="2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chứng</a:t>
                      </a:r>
                      <a:r>
                        <a:rPr lang="en-US" altLang="en-US" sz="2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minh?</a:t>
                      </a:r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0372">
                <a:tc>
                  <a:txBody>
                    <a:bodyPr/>
                    <a:lstStyle/>
                    <a:p>
                      <a:pPr marL="0" marR="0" indent="0" algn="just" defTabSz="892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4. </a:t>
                      </a:r>
                      <a:r>
                        <a:rPr lang="en-US" altLang="en-US" sz="2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Theo </a:t>
                      </a:r>
                      <a:r>
                        <a:rPr lang="en-US" altLang="en-US" sz="2400" b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lang="en-US" altLang="en-US" sz="2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nguyên</a:t>
                      </a:r>
                      <a:r>
                        <a:rPr lang="en-US" altLang="en-US" sz="2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lang="en-US" altLang="en-US" sz="2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vì</a:t>
                      </a:r>
                      <a:r>
                        <a:rPr lang="en-US" altLang="en-US" sz="2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đâu</a:t>
                      </a:r>
                      <a:r>
                        <a:rPr lang="en-US" altLang="en-US" sz="2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dẫn</a:t>
                      </a:r>
                      <a:r>
                        <a:rPr lang="en-US" altLang="en-US" sz="2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i="1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đến</a:t>
                      </a:r>
                      <a:r>
                        <a:rPr lang="en-US" altLang="en-US" sz="2400" b="0" i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i="1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tình</a:t>
                      </a:r>
                      <a:r>
                        <a:rPr lang="en-US" altLang="en-US" sz="2400" b="0" i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i="1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altLang="en-US" sz="2400" b="0" i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i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kinh</a:t>
                      </a:r>
                      <a:r>
                        <a:rPr lang="en-US" altLang="en-US" sz="2400" b="0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i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tế</a:t>
                      </a:r>
                      <a:r>
                        <a:rPr lang="en-US" altLang="en-US" sz="2400" b="0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i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Mĩ</a:t>
                      </a:r>
                      <a:r>
                        <a:rPr lang="en-US" altLang="en-US" sz="2400" b="0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i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suy</a:t>
                      </a:r>
                      <a:r>
                        <a:rPr lang="en-US" altLang="en-US" sz="2400" b="0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i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giảm</a:t>
                      </a:r>
                      <a:r>
                        <a:rPr lang="en-US" altLang="en-US" sz="2400" b="0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en-US" altLang="en-US" sz="2400" b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altLang="en-US" sz="2400" b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altLang="en-US" sz="2400" b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altLang="en-US" sz="2400" b="0" dirty="0" smtClean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altLang="en-US" sz="2400" b="0" dirty="0" smtClean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</a:t>
                      </a:r>
                      <a:r>
                        <a:rPr lang="en-US" altLang="en-US" sz="2400" b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ên</a:t>
                      </a:r>
                      <a:r>
                        <a:rPr lang="en-US" altLang="en-US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2400" b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altLang="en-US" sz="2400" b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altLang="en-US" sz="2400" b="0" dirty="0" smtClean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altLang="en-US" sz="2400" b="0" dirty="0" smtClean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altLang="en-US" sz="2400" b="0" dirty="0" smtClean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altLang="en-US" sz="2400" b="0" dirty="0" smtClean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altLang="en-US" sz="2400" b="0" dirty="0" smtClean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? </a:t>
                      </a:r>
                      <a:r>
                        <a:rPr lang="en-US" altLang="en-US" sz="2400" b="0" dirty="0" err="1" smtClean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altLang="en-US" sz="2400" b="0" dirty="0" smtClean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altLang="en-US" sz="2400" b="0" dirty="0" smtClean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0372">
                <a:tc>
                  <a:txBody>
                    <a:bodyPr/>
                    <a:lstStyle/>
                    <a:p>
                      <a:pPr marL="0" marR="0" indent="0" algn="l" defTabSz="90435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5. </a:t>
                      </a:r>
                      <a:r>
                        <a:rPr lang="en-US" alt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Trình</a:t>
                      </a:r>
                      <a:r>
                        <a:rPr lang="en-US" alt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bày</a:t>
                      </a:r>
                      <a:r>
                        <a:rPr lang="en-US" alt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chính</a:t>
                      </a:r>
                      <a:r>
                        <a:rPr lang="en-US" alt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sách</a:t>
                      </a:r>
                      <a:r>
                        <a:rPr lang="en-US" alt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đối</a:t>
                      </a:r>
                      <a:r>
                        <a:rPr lang="en-US" alt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nội</a:t>
                      </a:r>
                      <a:r>
                        <a:rPr lang="en-US" alt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alt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Mĩ</a:t>
                      </a:r>
                      <a:r>
                        <a:rPr lang="en-US" alt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sau</a:t>
                      </a:r>
                      <a:r>
                        <a:rPr lang="en-US" alt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chiến</a:t>
                      </a:r>
                      <a:r>
                        <a:rPr lang="en-US" alt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tranh</a:t>
                      </a:r>
                      <a:r>
                        <a:rPr lang="en-US" alt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?</a:t>
                      </a:r>
                      <a:r>
                        <a:rPr lang="en-US" altLang="en-US" sz="24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lang="en-US" altLang="en-US" sz="24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dân</a:t>
                      </a:r>
                      <a:r>
                        <a:rPr lang="en-US" altLang="en-US" sz="24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Mỹ</a:t>
                      </a:r>
                      <a:r>
                        <a:rPr lang="en-US" altLang="en-US" sz="24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altLang="en-US" sz="24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thái</a:t>
                      </a:r>
                      <a:r>
                        <a:rPr lang="en-US" altLang="en-US" sz="24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lang="en-US" altLang="en-US" sz="24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như</a:t>
                      </a:r>
                      <a:r>
                        <a:rPr lang="en-US" altLang="en-US" sz="24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thế</a:t>
                      </a:r>
                      <a:r>
                        <a:rPr lang="en-US" altLang="en-US" sz="24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nào</a:t>
                      </a:r>
                      <a:r>
                        <a:rPr lang="en-US" altLang="en-US" sz="24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trước</a:t>
                      </a:r>
                      <a:r>
                        <a:rPr lang="en-US" altLang="en-US" sz="24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lang="en-US" altLang="en-US" sz="24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chính</a:t>
                      </a:r>
                      <a:r>
                        <a:rPr lang="en-US" altLang="en-US" sz="24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sách</a:t>
                      </a:r>
                      <a:r>
                        <a:rPr lang="en-US" altLang="en-US" sz="24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ấy</a:t>
                      </a:r>
                      <a:r>
                        <a:rPr lang="en-US" altLang="en-US" sz="24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?</a:t>
                      </a:r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0372">
                <a:tc>
                  <a:txBody>
                    <a:bodyPr/>
                    <a:lstStyle/>
                    <a:p>
                      <a:pPr marL="0" marR="0" indent="0" algn="l" defTabSz="90435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6. </a:t>
                      </a:r>
                      <a:r>
                        <a:rPr lang="en-US" altLang="en-US" sz="2400" b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Nêu</a:t>
                      </a:r>
                      <a:r>
                        <a:rPr lang="en-US" altLang="en-US" sz="2400" b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lang="en-US" altLang="en-US" sz="2400" b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nét</a:t>
                      </a:r>
                      <a:r>
                        <a:rPr lang="en-US" altLang="en-US" sz="2400" b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nổi</a:t>
                      </a:r>
                      <a:r>
                        <a:rPr lang="en-US" altLang="en-US" sz="2400" b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bật</a:t>
                      </a:r>
                      <a:r>
                        <a:rPr lang="en-US" altLang="en-US" sz="2400" b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altLang="en-US" sz="2400" b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chính</a:t>
                      </a:r>
                      <a:r>
                        <a:rPr lang="en-US" altLang="en-US" sz="2400" b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sách</a:t>
                      </a:r>
                      <a:r>
                        <a:rPr lang="en-US" altLang="en-US" sz="2400" b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đối</a:t>
                      </a:r>
                      <a:r>
                        <a:rPr lang="en-US" altLang="en-US" sz="2400" b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ngoại</a:t>
                      </a:r>
                      <a:r>
                        <a:rPr lang="en-US" altLang="en-US" sz="2400" b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altLang="en-US" sz="2400" b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Mĩ</a:t>
                      </a:r>
                      <a:r>
                        <a:rPr lang="en-US" altLang="en-US" sz="2400" b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sau</a:t>
                      </a:r>
                      <a:r>
                        <a:rPr lang="en-US" altLang="en-US" sz="2400" b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chiến</a:t>
                      </a:r>
                      <a:r>
                        <a:rPr lang="en-US" altLang="en-US" sz="2400" b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tranh</a:t>
                      </a:r>
                      <a:r>
                        <a:rPr lang="en-US" altLang="en-US" sz="2400" b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thế</a:t>
                      </a:r>
                      <a:r>
                        <a:rPr lang="en-US" altLang="en-US" sz="2400" b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giới</a:t>
                      </a:r>
                      <a:r>
                        <a:rPr lang="en-US" altLang="en-US" sz="2400" b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 ?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15174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Text Box 2"/>
          <p:cNvSpPr txBox="1">
            <a:spLocks noChangeArrowheads="1"/>
          </p:cNvSpPr>
          <p:nvPr/>
        </p:nvSpPr>
        <p:spPr bwMode="auto">
          <a:xfrm>
            <a:off x="4" y="0"/>
            <a:ext cx="9144000" cy="58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580" tIns="44760" rIns="89580" bIns="44760">
            <a:spAutoFit/>
          </a:bodyPr>
          <a:lstStyle>
            <a:lvl1pPr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 smtClean="0">
                <a:solidFill>
                  <a:srgbClr val="0000CC"/>
                </a:solidFill>
              </a:rPr>
              <a:t>TIẾT 10 - BÀI </a:t>
            </a:r>
            <a:r>
              <a:rPr lang="en-US" altLang="en-US" sz="3200" dirty="0">
                <a:solidFill>
                  <a:srgbClr val="0000CC"/>
                </a:solidFill>
              </a:rPr>
              <a:t>8: NƯỚC MĨ</a:t>
            </a:r>
          </a:p>
        </p:txBody>
      </p:sp>
      <p:sp>
        <p:nvSpPr>
          <p:cNvPr id="229379" name="Text Box 3"/>
          <p:cNvSpPr txBox="1">
            <a:spLocks noChangeArrowheads="1"/>
          </p:cNvSpPr>
          <p:nvPr/>
        </p:nvSpPr>
        <p:spPr bwMode="auto">
          <a:xfrm>
            <a:off x="4" y="508281"/>
            <a:ext cx="8991596" cy="82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580" tIns="44760" rIns="89580" bIns="44760">
            <a:spAutoFit/>
          </a:bodyPr>
          <a:lstStyle>
            <a:lvl1pPr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u="sng" dirty="0"/>
              <a:t>I. TÌNH HÌNH KINH TẾ NƯỚC MĨ SAU CHIẾN TRANH THẾ GIỚI THỨ HAI.</a:t>
            </a:r>
          </a:p>
        </p:txBody>
      </p:sp>
      <p:sp>
        <p:nvSpPr>
          <p:cNvPr id="269316" name="Text Box 4"/>
          <p:cNvSpPr txBox="1">
            <a:spLocks noChangeArrowheads="1"/>
          </p:cNvSpPr>
          <p:nvPr/>
        </p:nvSpPr>
        <p:spPr bwMode="auto">
          <a:xfrm>
            <a:off x="4" y="1283267"/>
            <a:ext cx="5258631" cy="45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580" tIns="44760" rIns="89580" bIns="44760">
            <a:spAutoFit/>
          </a:bodyPr>
          <a:lstStyle>
            <a:lvl1pPr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rgbClr val="0000FF"/>
                </a:solidFill>
              </a:rPr>
              <a:t>* </a:t>
            </a:r>
            <a:r>
              <a:rPr lang="en-US" altLang="en-US" sz="2400" dirty="0" err="1" smtClean="0">
                <a:solidFill>
                  <a:srgbClr val="0000FF"/>
                </a:solidFill>
              </a:rPr>
              <a:t>Những</a:t>
            </a:r>
            <a:r>
              <a:rPr lang="en-US" altLang="en-US" sz="2400" dirty="0" smtClean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năm</a:t>
            </a:r>
            <a:r>
              <a:rPr lang="en-US" altLang="en-US" sz="2400" dirty="0">
                <a:solidFill>
                  <a:srgbClr val="0000FF"/>
                </a:solidFill>
              </a:rPr>
              <a:t> 1945-1950</a:t>
            </a:r>
            <a:r>
              <a:rPr lang="en-US" altLang="en-US" sz="2400" b="0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229381" name="Text Box 6"/>
          <p:cNvSpPr txBox="1">
            <a:spLocks noChangeArrowheads="1"/>
          </p:cNvSpPr>
          <p:nvPr/>
        </p:nvSpPr>
        <p:spPr bwMode="auto">
          <a:xfrm>
            <a:off x="4549229" y="2255595"/>
            <a:ext cx="222844" cy="480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0313" tIns="55168" rIns="110313" bIns="55168">
            <a:spAutoFit/>
          </a:bodyPr>
          <a:lstStyle>
            <a:lvl1pPr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/>
          </a:p>
        </p:txBody>
      </p:sp>
      <p:sp>
        <p:nvSpPr>
          <p:cNvPr id="229382" name="Text Box 10"/>
          <p:cNvSpPr txBox="1">
            <a:spLocks noChangeArrowheads="1"/>
          </p:cNvSpPr>
          <p:nvPr/>
        </p:nvSpPr>
        <p:spPr bwMode="auto">
          <a:xfrm>
            <a:off x="2279" y="3104407"/>
            <a:ext cx="3965793" cy="480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0313" tIns="55168" rIns="110313" bIns="55168">
            <a:spAutoFit/>
          </a:bodyPr>
          <a:lstStyle>
            <a:lvl1pPr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rgbClr val="0000FF"/>
                </a:solidFill>
                <a:cs typeface="Times New Roman" pitchFamily="18" charset="0"/>
              </a:rPr>
              <a:t>* </a:t>
            </a:r>
            <a:r>
              <a:rPr lang="en-US" altLang="en-US" sz="2400" dirty="0" err="1" smtClean="0">
                <a:solidFill>
                  <a:srgbClr val="0000FF"/>
                </a:solidFill>
                <a:cs typeface="Times New Roman" pitchFamily="18" charset="0"/>
              </a:rPr>
              <a:t>Những</a:t>
            </a:r>
            <a:r>
              <a:rPr lang="en-US" altLang="en-US" sz="24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Times New Roman" pitchFamily="18" charset="0"/>
              </a:rPr>
              <a:t>thập</a:t>
            </a:r>
            <a:r>
              <a:rPr lang="en-US" altLang="en-US" sz="24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Times New Roman" pitchFamily="18" charset="0"/>
              </a:rPr>
              <a:t>niên</a:t>
            </a:r>
            <a:r>
              <a:rPr lang="en-US" altLang="en-US" sz="24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Times New Roman" pitchFamily="18" charset="0"/>
              </a:rPr>
              <a:t>tiếp</a:t>
            </a:r>
            <a:r>
              <a:rPr lang="en-US" altLang="en-US" sz="24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Times New Roman" pitchFamily="18" charset="0"/>
              </a:rPr>
              <a:t>theo</a:t>
            </a:r>
            <a:r>
              <a:rPr lang="en-US" altLang="en-US" sz="2400" dirty="0">
                <a:solidFill>
                  <a:srgbClr val="0000FF"/>
                </a:solidFill>
                <a:cs typeface="Times New Roman" pitchFamily="18" charset="0"/>
              </a:rPr>
              <a:t> </a:t>
            </a:r>
          </a:p>
        </p:txBody>
      </p:sp>
      <p:pic>
        <p:nvPicPr>
          <p:cNvPr id="229384" name="Picture 12" descr="trang t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134360" y="-76328"/>
            <a:ext cx="1162842" cy="1169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9385" name="Picture 14" descr="trang t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5688984"/>
            <a:ext cx="1162842" cy="1169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-68804" y="1719412"/>
            <a:ext cx="912921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2,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SGK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2279" y="3612331"/>
            <a:ext cx="9141721" cy="830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4" rIns="91410" bIns="45704"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Tuy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vẫn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đứng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đầu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thế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giới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về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nhiều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mặt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nhưng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thập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niên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1970 -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đến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nay,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nền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kinh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tế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Mĩ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không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còn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giữ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ưu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thế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tuyệt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đối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như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trước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854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9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3320180"/>
              </p:ext>
            </p:extLst>
          </p:nvPr>
        </p:nvGraphicFramePr>
        <p:xfrm>
          <a:off x="0" y="838202"/>
          <a:ext cx="9144000" cy="56372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473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966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09602">
                <a:tc>
                  <a:txBody>
                    <a:bodyPr/>
                    <a:lstStyle/>
                    <a:p>
                      <a:pPr fontAlgn="base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en-US" sz="24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fontAlgn="base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800" kern="120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r>
                        <a:rPr lang="en-US" sz="2800" kern="1200" baseline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baseline="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nghiệp</a:t>
                      </a:r>
                      <a:endParaRPr lang="vi-VN" sz="28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3" marR="51433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en-US" sz="20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3" marR="51433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2205">
                <a:tc>
                  <a:txBody>
                    <a:bodyPr/>
                    <a:lstStyle/>
                    <a:p>
                      <a:pPr fontAlgn="base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en-US" sz="2400" kern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fontAlgn="base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en-US" sz="2800" kern="120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ự</a:t>
                      </a:r>
                      <a:r>
                        <a:rPr lang="en-US" sz="28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trữ</a:t>
                      </a:r>
                      <a:r>
                        <a:rPr lang="en-US" sz="28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vàng</a:t>
                      </a:r>
                      <a:endParaRPr lang="vi-VN" sz="28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3" marR="51433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vi-VN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3" marR="51433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25406">
                <a:tc>
                  <a:txBody>
                    <a:bodyPr/>
                    <a:lstStyle/>
                    <a:p>
                      <a:pPr fontAlgn="base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en-US" sz="24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fontAlgn="base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800" kern="120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Giá</a:t>
                      </a:r>
                      <a:r>
                        <a:rPr lang="en-US" sz="28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trị</a:t>
                      </a:r>
                      <a:r>
                        <a:rPr lang="en-US" sz="28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en-US" sz="28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USD</a:t>
                      </a:r>
                    </a:p>
                    <a:p>
                      <a:pPr fontAlgn="base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vi-VN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3" marR="51433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vi-VN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3" marR="51433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7664" name="Text Box 40"/>
          <p:cNvSpPr txBox="1">
            <a:spLocks noChangeArrowheads="1"/>
          </p:cNvSpPr>
          <p:nvPr/>
        </p:nvSpPr>
        <p:spPr bwMode="auto">
          <a:xfrm>
            <a:off x="3352800" y="1236663"/>
            <a:ext cx="5791200" cy="1098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2632" tIns="56316" rIns="112632" bIns="56316">
            <a:spAutoFit/>
          </a:bodyPr>
          <a:lstStyle>
            <a:lvl1pPr defTabSz="74136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4136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4136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4136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4136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41363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41363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41363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41363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363"/>
              </a:spcBef>
              <a:buNone/>
            </a:pP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39,8% </a:t>
            </a:r>
            <a:r>
              <a:rPr lang="en-US" alt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endParaRPr lang="vi-V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65" name="Text Box 40"/>
          <p:cNvSpPr txBox="1">
            <a:spLocks noChangeArrowheads="1"/>
          </p:cNvSpPr>
          <p:nvPr/>
        </p:nvSpPr>
        <p:spPr bwMode="auto">
          <a:xfrm>
            <a:off x="3968353" y="3276600"/>
            <a:ext cx="3632597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2632" tIns="56316" rIns="112632" bIns="56316">
            <a:spAutoFit/>
          </a:bodyPr>
          <a:lstStyle>
            <a:lvl1pPr defTabSz="74136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4136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4136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4136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4136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41363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41363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41363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41363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</a:t>
            </a:r>
            <a:r>
              <a:rPr lang="en-US" altLang="en-US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11,9 tỉ USD</a:t>
            </a:r>
            <a:endParaRPr lang="en-US" altLang="en-US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66" name="Rectangle 5"/>
          <p:cNvSpPr>
            <a:spLocks noChangeArrowheads="1"/>
          </p:cNvSpPr>
          <p:nvPr/>
        </p:nvSpPr>
        <p:spPr bwMode="auto">
          <a:xfrm>
            <a:off x="3783806" y="4648200"/>
            <a:ext cx="5283993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14 tháng bị phá giá 2 lần ( 12/1973 và 2/1974 )</a:t>
            </a:r>
            <a:endParaRPr lang="en-US" alt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67" name="Rectangle 6"/>
          <p:cNvSpPr>
            <a:spLocks noChangeArrowheads="1"/>
          </p:cNvSpPr>
          <p:nvPr/>
        </p:nvSpPr>
        <p:spPr bwMode="auto">
          <a:xfrm>
            <a:off x="1963342" y="2"/>
            <a:ext cx="563760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alt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alt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endParaRPr lang="vi-VN" altLang="en-US" sz="36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68" name="Text Box 44"/>
          <p:cNvSpPr txBox="1">
            <a:spLocks noChangeArrowheads="1"/>
          </p:cNvSpPr>
          <p:nvPr/>
        </p:nvSpPr>
        <p:spPr bwMode="auto">
          <a:xfrm>
            <a:off x="9453563" y="6113463"/>
            <a:ext cx="96441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2632" tIns="56316" rIns="112632" bIns="56316">
            <a:spAutoFit/>
          </a:bodyPr>
          <a:lstStyle>
            <a:lvl1pPr defTabSz="74136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4136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4136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4136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4136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41363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41363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41363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41363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4751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2322053"/>
              </p:ext>
            </p:extLst>
          </p:nvPr>
        </p:nvGraphicFramePr>
        <p:xfrm>
          <a:off x="0" y="761057"/>
          <a:ext cx="4418803" cy="2971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4" name="Chart" r:id="rId3" imgW="3609919" imgH="3933742" progId="MSGraph.Chart.8">
                  <p:embed followColorScheme="full"/>
                </p:oleObj>
              </mc:Choice>
              <mc:Fallback>
                <p:oleObj name="Chart" r:id="rId3" imgW="3609919" imgH="3933742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61057"/>
                        <a:ext cx="4418803" cy="29719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585112" y="1286194"/>
            <a:ext cx="1220062" cy="644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678" tIns="44811" rIns="89678" bIns="44811">
            <a:spAutoFit/>
          </a:bodyPr>
          <a:lstStyle>
            <a:lvl1pPr>
              <a:defRPr b="1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pPr defTabSz="1115843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0" dirty="0">
                <a:solidFill>
                  <a:srgbClr val="000000"/>
                </a:solidFill>
                <a:latin typeface="Arial" charset="0"/>
              </a:rPr>
              <a:t>Các nước khác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418735" y="1216621"/>
            <a:ext cx="686631" cy="367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678" tIns="44811" rIns="89678" bIns="44811">
            <a:spAutoFit/>
          </a:bodyPr>
          <a:lstStyle>
            <a:lvl1pPr>
              <a:defRPr b="1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pPr defTabSz="1115843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FF0000"/>
                </a:solidFill>
                <a:latin typeface="Arial" charset="0"/>
              </a:rPr>
              <a:t>MĨ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686631" y="3048563"/>
            <a:ext cx="2818508" cy="3674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9678" tIns="44811" rIns="89678" bIns="44811">
            <a:spAutoFit/>
          </a:bodyPr>
          <a:lstStyle>
            <a:lvl1pPr>
              <a:defRPr b="1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pPr defTabSz="1115843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333399"/>
                </a:solidFill>
                <a:latin typeface="Arial" charset="0"/>
              </a:rPr>
              <a:t>Sản lượng công nghiệp</a:t>
            </a:r>
          </a:p>
        </p:txBody>
      </p:sp>
      <p:graphicFrame>
        <p:nvGraphicFramePr>
          <p:cNvPr id="409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0705049"/>
              </p:ext>
            </p:extLst>
          </p:nvPr>
        </p:nvGraphicFramePr>
        <p:xfrm>
          <a:off x="4533409" y="761057"/>
          <a:ext cx="4610591" cy="2971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5" name="Chart" r:id="rId5" imgW="3609919" imgH="3933742" progId="MSGraph.Chart.8">
                  <p:embed followColorScheme="full"/>
                </p:oleObj>
              </mc:Choice>
              <mc:Fallback>
                <p:oleObj name="Chart" r:id="rId5" imgW="3609919" imgH="3933742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3409" y="761057"/>
                        <a:ext cx="4610591" cy="29719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3" name="Text Box 8"/>
          <p:cNvSpPr txBox="1">
            <a:spLocks noChangeArrowheads="1"/>
          </p:cNvSpPr>
          <p:nvPr/>
        </p:nvSpPr>
        <p:spPr bwMode="auto">
          <a:xfrm>
            <a:off x="5192182" y="1286194"/>
            <a:ext cx="1218216" cy="644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678" tIns="44811" rIns="89678" bIns="44811">
            <a:spAutoFit/>
          </a:bodyPr>
          <a:lstStyle>
            <a:lvl1pPr>
              <a:defRPr b="1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pPr defTabSz="1115843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0" dirty="0">
                <a:solidFill>
                  <a:srgbClr val="000000"/>
                </a:solidFill>
                <a:latin typeface="Arial" charset="0"/>
              </a:rPr>
              <a:t>Các nước khác</a:t>
            </a:r>
          </a:p>
        </p:txBody>
      </p:sp>
      <p:sp>
        <p:nvSpPr>
          <p:cNvPr id="4104" name="Text Box 9"/>
          <p:cNvSpPr txBox="1">
            <a:spLocks noChangeArrowheads="1"/>
          </p:cNvSpPr>
          <p:nvPr/>
        </p:nvSpPr>
        <p:spPr bwMode="auto">
          <a:xfrm>
            <a:off x="6891562" y="1111404"/>
            <a:ext cx="684785" cy="367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678" tIns="44811" rIns="89678" bIns="44811">
            <a:spAutoFit/>
          </a:bodyPr>
          <a:lstStyle>
            <a:lvl1pPr>
              <a:defRPr b="1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pPr defTabSz="1115843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FF0000"/>
                </a:solidFill>
                <a:latin typeface="Arial" charset="0"/>
              </a:rPr>
              <a:t>MĨ</a:t>
            </a:r>
          </a:p>
        </p:txBody>
      </p:sp>
      <p:sp>
        <p:nvSpPr>
          <p:cNvPr id="4105" name="Text Box 10"/>
          <p:cNvSpPr txBox="1">
            <a:spLocks noChangeArrowheads="1"/>
          </p:cNvSpPr>
          <p:nvPr/>
        </p:nvSpPr>
        <p:spPr bwMode="auto">
          <a:xfrm>
            <a:off x="5596746" y="3048563"/>
            <a:ext cx="2589632" cy="3674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9678" tIns="44811" rIns="89678" bIns="44811">
            <a:spAutoFit/>
          </a:bodyPr>
          <a:lstStyle>
            <a:lvl1pPr>
              <a:defRPr b="1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pPr algn="ctr" defTabSz="1115843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333399"/>
                </a:solidFill>
                <a:latin typeface="Arial" charset="0"/>
              </a:rPr>
              <a:t>Trữ lượng vàng</a:t>
            </a:r>
          </a:p>
        </p:txBody>
      </p:sp>
      <p:sp>
        <p:nvSpPr>
          <p:cNvPr id="4106" name="AutoShape 12" descr="Kết quả hình ảnh cho đồng đô la bị phá giá"/>
          <p:cNvSpPr>
            <a:spLocks noChangeAspect="1" noChangeArrowheads="1"/>
          </p:cNvSpPr>
          <p:nvPr/>
        </p:nvSpPr>
        <p:spPr bwMode="auto">
          <a:xfrm>
            <a:off x="4418804" y="3275939"/>
            <a:ext cx="306400" cy="306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678" tIns="44811" rIns="89678" bIns="44811"/>
          <a:lstStyle/>
          <a:p>
            <a:pPr algn="ctr" defTabSz="1115843" fontAlgn="base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4107" name="AutoShape 14" descr="Kết quả hình ảnh cho đồng đô la bị phá giá"/>
          <p:cNvSpPr>
            <a:spLocks noChangeAspect="1" noChangeArrowheads="1"/>
          </p:cNvSpPr>
          <p:nvPr/>
        </p:nvSpPr>
        <p:spPr bwMode="auto">
          <a:xfrm>
            <a:off x="4418804" y="3275939"/>
            <a:ext cx="306400" cy="306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678" tIns="44811" rIns="89678" bIns="44811"/>
          <a:lstStyle/>
          <a:p>
            <a:pPr algn="ctr" defTabSz="1115843" fontAlgn="base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4108" name="AutoShape 16" descr="Kết quả hình ảnh cho đồng đô la bị phá giá"/>
          <p:cNvSpPr>
            <a:spLocks noChangeAspect="1" noChangeArrowheads="1"/>
          </p:cNvSpPr>
          <p:nvPr/>
        </p:nvSpPr>
        <p:spPr bwMode="auto">
          <a:xfrm>
            <a:off x="4418804" y="3275939"/>
            <a:ext cx="306400" cy="306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678" tIns="44811" rIns="89678" bIns="44811"/>
          <a:lstStyle/>
          <a:p>
            <a:pPr algn="ctr" defTabSz="1115843" fontAlgn="base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srgbClr val="000000"/>
              </a:solidFill>
            </a:endParaRPr>
          </a:p>
        </p:txBody>
      </p:sp>
      <p:pic>
        <p:nvPicPr>
          <p:cNvPr id="4109" name="Picture 18" descr="Kết quả hình ảnh cho đồng đô la bị phá giá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26" y="3582062"/>
            <a:ext cx="4954077" cy="26084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0" name="Text Box 19"/>
          <p:cNvSpPr txBox="1">
            <a:spLocks noChangeArrowheads="1"/>
          </p:cNvSpPr>
          <p:nvPr/>
        </p:nvSpPr>
        <p:spPr bwMode="auto">
          <a:xfrm>
            <a:off x="2227768" y="6330081"/>
            <a:ext cx="4647677" cy="3674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9678" tIns="44811" rIns="89678" bIns="44811">
            <a:spAutoFit/>
          </a:bodyPr>
          <a:lstStyle>
            <a:lvl1pPr>
              <a:defRPr b="1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pPr defTabSz="1115843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dirty="0" err="1">
                <a:solidFill>
                  <a:srgbClr val="333399"/>
                </a:solidFill>
                <a:latin typeface="Arial" charset="0"/>
              </a:rPr>
              <a:t>Đồng</a:t>
            </a:r>
            <a:r>
              <a:rPr lang="en-US" altLang="en-US" dirty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en-US" altLang="en-US" dirty="0" err="1">
                <a:solidFill>
                  <a:srgbClr val="333399"/>
                </a:solidFill>
                <a:latin typeface="Arial" charset="0"/>
              </a:rPr>
              <a:t>Đôla</a:t>
            </a:r>
            <a:r>
              <a:rPr lang="en-US" altLang="en-US" dirty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en-US" altLang="en-US" dirty="0" err="1">
                <a:solidFill>
                  <a:srgbClr val="333399"/>
                </a:solidFill>
                <a:latin typeface="Arial" charset="0"/>
              </a:rPr>
              <a:t>bị</a:t>
            </a:r>
            <a:r>
              <a:rPr lang="en-US" altLang="en-US" dirty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en-US" altLang="en-US" dirty="0" err="1">
                <a:solidFill>
                  <a:srgbClr val="333399"/>
                </a:solidFill>
                <a:latin typeface="Arial" charset="0"/>
              </a:rPr>
              <a:t>phá</a:t>
            </a:r>
            <a:r>
              <a:rPr lang="en-US" altLang="en-US" dirty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en-US" altLang="en-US" dirty="0" err="1">
                <a:solidFill>
                  <a:srgbClr val="333399"/>
                </a:solidFill>
                <a:latin typeface="Arial" charset="0"/>
              </a:rPr>
              <a:t>giá</a:t>
            </a:r>
            <a:r>
              <a:rPr lang="en-US" altLang="en-US" dirty="0">
                <a:solidFill>
                  <a:srgbClr val="333399"/>
                </a:solidFill>
                <a:latin typeface="Arial" charset="0"/>
              </a:rPr>
              <a:t> (12/1973; 2/1974)</a:t>
            </a:r>
          </a:p>
        </p:txBody>
      </p:sp>
      <p:sp>
        <p:nvSpPr>
          <p:cNvPr id="4111" name="Text Box 20"/>
          <p:cNvSpPr txBox="1">
            <a:spLocks noChangeArrowheads="1"/>
          </p:cNvSpPr>
          <p:nvPr/>
        </p:nvSpPr>
        <p:spPr bwMode="auto">
          <a:xfrm>
            <a:off x="1675971" y="229654"/>
            <a:ext cx="5638862" cy="3982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9678" tIns="44811" rIns="89678" bIns="44811">
            <a:spAutoFit/>
          </a:bodyPr>
          <a:lstStyle>
            <a:lvl1pPr>
              <a:defRPr b="1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pPr defTabSz="1115843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  <a:latin typeface="Arial" charset="0"/>
              </a:rPr>
              <a:t>Trong những thập niên tiếp theo (1973 -1974)</a:t>
            </a:r>
          </a:p>
        </p:txBody>
      </p:sp>
      <p:sp>
        <p:nvSpPr>
          <p:cNvPr id="4112" name="Text Box 21"/>
          <p:cNvSpPr txBox="1">
            <a:spLocks noChangeArrowheads="1"/>
          </p:cNvSpPr>
          <p:nvPr/>
        </p:nvSpPr>
        <p:spPr bwMode="auto">
          <a:xfrm>
            <a:off x="2438400" y="1608441"/>
            <a:ext cx="913662" cy="398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678" tIns="44811" rIns="89678" bIns="44811">
            <a:spAutoFit/>
          </a:bodyPr>
          <a:lstStyle>
            <a:lvl1pPr>
              <a:defRPr b="1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pPr algn="ctr" defTabSz="1115843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FFFFFF"/>
                </a:solidFill>
                <a:latin typeface="Arial" charset="0"/>
              </a:rPr>
              <a:t>39,8%</a:t>
            </a:r>
          </a:p>
        </p:txBody>
      </p:sp>
      <p:sp>
        <p:nvSpPr>
          <p:cNvPr id="4113" name="Text Box 22"/>
          <p:cNvSpPr txBox="1">
            <a:spLocks noChangeArrowheads="1"/>
          </p:cNvSpPr>
          <p:nvPr/>
        </p:nvSpPr>
        <p:spPr bwMode="auto">
          <a:xfrm>
            <a:off x="6934603" y="1526198"/>
            <a:ext cx="1218216" cy="70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678" tIns="44811" rIns="89678" bIns="44811">
            <a:spAutoFit/>
          </a:bodyPr>
          <a:lstStyle>
            <a:lvl1pPr>
              <a:defRPr b="1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pPr algn="ctr" defTabSz="1115843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FFFFFF"/>
                </a:solidFill>
                <a:latin typeface="Arial" charset="0"/>
              </a:rPr>
              <a:t>11,9 tỉ USD</a:t>
            </a:r>
          </a:p>
        </p:txBody>
      </p:sp>
    </p:spTree>
    <p:extLst>
      <p:ext uri="{BB962C8B-B14F-4D97-AF65-F5344CB8AC3E}">
        <p14:creationId xmlns:p14="http://schemas.microsoft.com/office/powerpoint/2010/main" val="116365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6742976"/>
              </p:ext>
            </p:extLst>
          </p:nvPr>
        </p:nvGraphicFramePr>
        <p:xfrm>
          <a:off x="0" y="-1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037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hỏi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Nội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dung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372">
                <a:tc>
                  <a:txBody>
                    <a:bodyPr/>
                    <a:lstStyle/>
                    <a:p>
                      <a:pPr marL="0" marR="0" indent="0" algn="l" defTabSz="90435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r>
                        <a:rPr lang="en-US" altLang="en-US" sz="2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Tình</a:t>
                      </a:r>
                      <a:r>
                        <a:rPr lang="en-US" altLang="en-US" sz="24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altLang="en-US" sz="24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kinh</a:t>
                      </a:r>
                      <a:r>
                        <a:rPr lang="en-US" altLang="en-US" sz="2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tế</a:t>
                      </a:r>
                      <a:r>
                        <a:rPr lang="en-US" altLang="en-US" sz="2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Mĩ</a:t>
                      </a:r>
                      <a:r>
                        <a:rPr lang="en-US" altLang="en-US" sz="2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sau</a:t>
                      </a:r>
                      <a:r>
                        <a:rPr lang="en-US" altLang="en-US" sz="2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chiến</a:t>
                      </a:r>
                      <a:r>
                        <a:rPr lang="en-US" altLang="en-US" sz="2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tranh</a:t>
                      </a:r>
                      <a:r>
                        <a:rPr lang="en-US" altLang="en-US" sz="2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thế</a:t>
                      </a:r>
                      <a:r>
                        <a:rPr lang="en-US" altLang="en-US" sz="24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giới</a:t>
                      </a:r>
                      <a:r>
                        <a:rPr lang="en-US" altLang="en-US" sz="24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thứ</a:t>
                      </a:r>
                      <a:r>
                        <a:rPr lang="en-US" altLang="en-US" sz="24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</a:t>
                      </a:r>
                      <a:r>
                        <a:rPr lang="en-US" altLang="en-US" sz="2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như</a:t>
                      </a:r>
                      <a:r>
                        <a:rPr lang="en-US" altLang="en-US" sz="2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thế</a:t>
                      </a:r>
                      <a:r>
                        <a:rPr lang="en-US" altLang="en-US" sz="2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nào</a:t>
                      </a:r>
                      <a:r>
                        <a:rPr lang="en-US" altLang="en-US" sz="2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? </a:t>
                      </a:r>
                      <a:r>
                        <a:rPr lang="en-US" altLang="en-US" sz="24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Nêu</a:t>
                      </a:r>
                      <a:r>
                        <a:rPr lang="en-US" altLang="en-US" sz="2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dẫn</a:t>
                      </a:r>
                      <a:r>
                        <a:rPr lang="en-US" altLang="en-US" sz="2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chứng</a:t>
                      </a:r>
                      <a:r>
                        <a:rPr lang="en-US" altLang="en-US" sz="2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chứng</a:t>
                      </a:r>
                      <a:r>
                        <a:rPr lang="en-US" altLang="en-US" sz="24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minh</a:t>
                      </a:r>
                      <a:r>
                        <a:rPr lang="en-US" altLang="en-US" sz="2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 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372">
                <a:tc>
                  <a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2. </a:t>
                      </a:r>
                      <a:r>
                        <a:rPr lang="en-US" alt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Vì</a:t>
                      </a:r>
                      <a:r>
                        <a:rPr lang="en-US" alt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sao</a:t>
                      </a:r>
                      <a:r>
                        <a:rPr lang="en-US" alt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sau</a:t>
                      </a:r>
                      <a:r>
                        <a:rPr lang="en-US" alt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chiến</a:t>
                      </a:r>
                      <a:r>
                        <a:rPr lang="en-US" alt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tranh</a:t>
                      </a:r>
                      <a:r>
                        <a:rPr lang="en-US" alt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alt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Mĩ</a:t>
                      </a:r>
                      <a:r>
                        <a:rPr lang="en-US" alt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lại</a:t>
                      </a:r>
                      <a:r>
                        <a:rPr lang="en-US" alt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trở</a:t>
                      </a:r>
                      <a:r>
                        <a:rPr lang="en-US" alt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alt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alt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giàu</a:t>
                      </a:r>
                      <a:r>
                        <a:rPr lang="en-US" alt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mạnh</a:t>
                      </a:r>
                      <a:r>
                        <a:rPr lang="en-US" alt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nhất</a:t>
                      </a:r>
                      <a:r>
                        <a:rPr lang="en-US" alt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?</a:t>
                      </a:r>
                      <a:endParaRPr lang="en-US" alt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0372">
                <a:tc>
                  <a:txBody>
                    <a:bodyPr/>
                    <a:lstStyle/>
                    <a:p>
                      <a:pPr algn="just" defTabSz="892314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r>
                        <a:rPr lang="en-US" altLang="en-US" sz="2400" b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altLang="en-US" sz="2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lang="en-US" altLang="en-US" sz="2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thập</a:t>
                      </a:r>
                      <a:r>
                        <a:rPr lang="en-US" altLang="en-US" sz="2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niên</a:t>
                      </a:r>
                      <a:r>
                        <a:rPr lang="en-US" altLang="en-US" sz="2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tiếp</a:t>
                      </a:r>
                      <a:r>
                        <a:rPr lang="en-US" altLang="en-US" sz="2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theo</a:t>
                      </a:r>
                      <a:r>
                        <a:rPr lang="en-US" altLang="en-US" sz="2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kinh</a:t>
                      </a:r>
                      <a:r>
                        <a:rPr lang="en-US" altLang="en-US" sz="2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tế</a:t>
                      </a:r>
                      <a:r>
                        <a:rPr lang="en-US" altLang="en-US" sz="2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Mĩ</a:t>
                      </a:r>
                      <a:r>
                        <a:rPr lang="en-US" altLang="en-US" sz="2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như</a:t>
                      </a:r>
                      <a:r>
                        <a:rPr lang="en-US" altLang="en-US" sz="2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thế</a:t>
                      </a:r>
                      <a:r>
                        <a:rPr lang="en-US" altLang="en-US" sz="2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nào</a:t>
                      </a:r>
                      <a:r>
                        <a:rPr lang="en-US" altLang="en-US" sz="2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 </a:t>
                      </a:r>
                      <a:r>
                        <a:rPr lang="en-US" altLang="en-US" sz="2400" b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Nêu</a:t>
                      </a:r>
                      <a:r>
                        <a:rPr lang="en-US" altLang="en-US" sz="2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lang="en-US" altLang="en-US" sz="2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dẫn</a:t>
                      </a:r>
                      <a:r>
                        <a:rPr lang="en-US" altLang="en-US" sz="2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chứng</a:t>
                      </a:r>
                      <a:r>
                        <a:rPr lang="en-US" altLang="en-US" sz="2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chứng</a:t>
                      </a:r>
                      <a:r>
                        <a:rPr lang="en-US" altLang="en-US" sz="2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minh?</a:t>
                      </a:r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0372">
                <a:tc>
                  <a:txBody>
                    <a:bodyPr/>
                    <a:lstStyle/>
                    <a:p>
                      <a:pPr marL="0" marR="0" indent="0" algn="just" defTabSz="892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4. </a:t>
                      </a:r>
                      <a:r>
                        <a:rPr lang="en-US" altLang="en-US" sz="2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Theo </a:t>
                      </a:r>
                      <a:r>
                        <a:rPr lang="en-US" altLang="en-US" sz="2400" b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lang="en-US" altLang="en-US" sz="2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nguyên</a:t>
                      </a:r>
                      <a:r>
                        <a:rPr lang="en-US" altLang="en-US" sz="2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lang="en-US" altLang="en-US" sz="2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vì</a:t>
                      </a:r>
                      <a:r>
                        <a:rPr lang="en-US" altLang="en-US" sz="2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đâu</a:t>
                      </a:r>
                      <a:r>
                        <a:rPr lang="en-US" altLang="en-US" sz="2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dẫn</a:t>
                      </a:r>
                      <a:r>
                        <a:rPr lang="en-US" altLang="en-US" sz="2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i="1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đến</a:t>
                      </a:r>
                      <a:r>
                        <a:rPr lang="en-US" altLang="en-US" sz="2400" b="0" i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i="1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tình</a:t>
                      </a:r>
                      <a:r>
                        <a:rPr lang="en-US" altLang="en-US" sz="2400" b="0" i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i="1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altLang="en-US" sz="2400" b="0" i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i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kinh</a:t>
                      </a:r>
                      <a:r>
                        <a:rPr lang="en-US" altLang="en-US" sz="2400" b="0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i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tế</a:t>
                      </a:r>
                      <a:r>
                        <a:rPr lang="en-US" altLang="en-US" sz="2400" b="0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i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Mĩ</a:t>
                      </a:r>
                      <a:r>
                        <a:rPr lang="en-US" altLang="en-US" sz="2400" b="0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i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suy</a:t>
                      </a:r>
                      <a:r>
                        <a:rPr lang="en-US" altLang="en-US" sz="2400" b="0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i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giảm</a:t>
                      </a:r>
                      <a:r>
                        <a:rPr lang="en-US" altLang="en-US" sz="2400" b="0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en-US" altLang="en-US" sz="2400" b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altLang="en-US" sz="2400" b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altLang="en-US" sz="2400" b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altLang="en-US" sz="2400" b="0" dirty="0" smtClean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altLang="en-US" sz="2400" b="0" dirty="0" smtClean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</a:t>
                      </a:r>
                      <a:r>
                        <a:rPr lang="en-US" altLang="en-US" sz="2400" b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ên</a:t>
                      </a:r>
                      <a:r>
                        <a:rPr lang="en-US" altLang="en-US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2400" b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altLang="en-US" sz="2400" b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altLang="en-US" sz="2400" b="0" dirty="0" smtClean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altLang="en-US" sz="2400" b="0" dirty="0" smtClean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altLang="en-US" sz="2400" b="0" dirty="0" smtClean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altLang="en-US" sz="2400" b="0" dirty="0" smtClean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altLang="en-US" sz="2400" b="0" dirty="0" smtClean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? </a:t>
                      </a:r>
                      <a:r>
                        <a:rPr lang="en-US" altLang="en-US" sz="2400" b="0" dirty="0" err="1" smtClean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altLang="en-US" sz="2400" b="0" dirty="0" smtClean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altLang="en-US" sz="2400" b="0" dirty="0" smtClean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0372">
                <a:tc>
                  <a:txBody>
                    <a:bodyPr/>
                    <a:lstStyle/>
                    <a:p>
                      <a:pPr marL="0" marR="0" indent="0" algn="l" defTabSz="90435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5. </a:t>
                      </a:r>
                      <a:r>
                        <a:rPr lang="en-US" alt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Trình</a:t>
                      </a:r>
                      <a:r>
                        <a:rPr lang="en-US" alt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bày</a:t>
                      </a:r>
                      <a:r>
                        <a:rPr lang="en-US" alt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chính</a:t>
                      </a:r>
                      <a:r>
                        <a:rPr lang="en-US" alt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sách</a:t>
                      </a:r>
                      <a:r>
                        <a:rPr lang="en-US" alt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đối</a:t>
                      </a:r>
                      <a:r>
                        <a:rPr lang="en-US" alt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nội</a:t>
                      </a:r>
                      <a:r>
                        <a:rPr lang="en-US" alt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alt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Mĩ</a:t>
                      </a:r>
                      <a:r>
                        <a:rPr lang="en-US" alt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sau</a:t>
                      </a:r>
                      <a:r>
                        <a:rPr lang="en-US" alt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chiến</a:t>
                      </a:r>
                      <a:r>
                        <a:rPr lang="en-US" alt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tranh</a:t>
                      </a:r>
                      <a:r>
                        <a:rPr lang="en-US" alt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?</a:t>
                      </a:r>
                      <a:r>
                        <a:rPr lang="en-US" altLang="en-US" sz="24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lang="en-US" altLang="en-US" sz="24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dân</a:t>
                      </a:r>
                      <a:r>
                        <a:rPr lang="en-US" altLang="en-US" sz="24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Mỹ</a:t>
                      </a:r>
                      <a:r>
                        <a:rPr lang="en-US" altLang="en-US" sz="24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altLang="en-US" sz="24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thái</a:t>
                      </a:r>
                      <a:r>
                        <a:rPr lang="en-US" altLang="en-US" sz="24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lang="en-US" altLang="en-US" sz="24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như</a:t>
                      </a:r>
                      <a:r>
                        <a:rPr lang="en-US" altLang="en-US" sz="24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thế</a:t>
                      </a:r>
                      <a:r>
                        <a:rPr lang="en-US" altLang="en-US" sz="24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nào</a:t>
                      </a:r>
                      <a:r>
                        <a:rPr lang="en-US" altLang="en-US" sz="24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trước</a:t>
                      </a:r>
                      <a:r>
                        <a:rPr lang="en-US" altLang="en-US" sz="24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lang="en-US" altLang="en-US" sz="24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chính</a:t>
                      </a:r>
                      <a:r>
                        <a:rPr lang="en-US" altLang="en-US" sz="24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sách</a:t>
                      </a:r>
                      <a:r>
                        <a:rPr lang="en-US" altLang="en-US" sz="24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ấy</a:t>
                      </a:r>
                      <a:r>
                        <a:rPr lang="en-US" altLang="en-US" sz="24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?</a:t>
                      </a:r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0372">
                <a:tc>
                  <a:txBody>
                    <a:bodyPr/>
                    <a:lstStyle/>
                    <a:p>
                      <a:pPr marL="0" marR="0" indent="0" algn="l" defTabSz="90435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6. </a:t>
                      </a:r>
                      <a:r>
                        <a:rPr lang="en-US" altLang="en-US" sz="2400" b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Nêu</a:t>
                      </a:r>
                      <a:r>
                        <a:rPr lang="en-US" altLang="en-US" sz="2400" b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lang="en-US" altLang="en-US" sz="2400" b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nét</a:t>
                      </a:r>
                      <a:r>
                        <a:rPr lang="en-US" altLang="en-US" sz="2400" b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nổi</a:t>
                      </a:r>
                      <a:r>
                        <a:rPr lang="en-US" altLang="en-US" sz="2400" b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bật</a:t>
                      </a:r>
                      <a:r>
                        <a:rPr lang="en-US" altLang="en-US" sz="2400" b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altLang="en-US" sz="2400" b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chính</a:t>
                      </a:r>
                      <a:r>
                        <a:rPr lang="en-US" altLang="en-US" sz="2400" b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sách</a:t>
                      </a:r>
                      <a:r>
                        <a:rPr lang="en-US" altLang="en-US" sz="2400" b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đối</a:t>
                      </a:r>
                      <a:r>
                        <a:rPr lang="en-US" altLang="en-US" sz="2400" b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ngoại</a:t>
                      </a:r>
                      <a:r>
                        <a:rPr lang="en-US" altLang="en-US" sz="2400" b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altLang="en-US" sz="2400" b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Mĩ</a:t>
                      </a:r>
                      <a:r>
                        <a:rPr lang="en-US" altLang="en-US" sz="2400" b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sau</a:t>
                      </a:r>
                      <a:r>
                        <a:rPr lang="en-US" altLang="en-US" sz="2400" b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chiến</a:t>
                      </a:r>
                      <a:r>
                        <a:rPr lang="en-US" altLang="en-US" sz="2400" b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tranh</a:t>
                      </a:r>
                      <a:r>
                        <a:rPr lang="en-US" altLang="en-US" sz="2400" b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thế</a:t>
                      </a:r>
                      <a:r>
                        <a:rPr lang="en-US" altLang="en-US" sz="2400" b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giới</a:t>
                      </a:r>
                      <a:r>
                        <a:rPr lang="en-US" altLang="en-US" sz="2400" b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 ?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151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6" name="Rectangle 4">
            <a:extLst>
              <a:ext uri="{FF2B5EF4-FFF2-40B4-BE49-F238E27FC236}">
                <a16:creationId xmlns:a16="http://schemas.microsoft.com/office/drawing/2014/main" id="{981E6A8D-F777-4728-A14C-ADAE4FE2D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"/>
            <a:ext cx="9143999" cy="6858000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10"/>
          </a:p>
        </p:txBody>
      </p:sp>
      <p:pic>
        <p:nvPicPr>
          <p:cNvPr id="187399" name="Picture 7">
            <a:extLst>
              <a:ext uri="{FF2B5EF4-FFF2-40B4-BE49-F238E27FC236}">
                <a16:creationId xmlns:a16="http://schemas.microsoft.com/office/drawing/2014/main" id="{6EF65878-61EA-4486-A239-9E5D76E09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30949" cy="6019799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7400" name="Text Box 8">
            <a:extLst>
              <a:ext uri="{FF2B5EF4-FFF2-40B4-BE49-F238E27FC236}">
                <a16:creationId xmlns:a16="http://schemas.microsoft.com/office/drawing/2014/main" id="{0DF773C3-5CEC-45F0-9E58-D32181711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698" y="6230875"/>
            <a:ext cx="8521302" cy="492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3F5A9"/>
                </a:solidFill>
              </a14:hiddenFill>
            </a:ext>
            <a:ext uri="{91240B29-F687-4F45-9708-019B960494DF}">
              <a14:hiddenLine xmlns:a14="http://schemas.microsoft.com/office/drawing/2010/main" w="38100" cmpd="dbl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2440" tIns="61221" rIns="122440" bIns="61221">
            <a:spAutoFit/>
          </a:bodyPr>
          <a:lstStyle>
            <a:lvl1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i="1" dirty="0" err="1">
                <a:solidFill>
                  <a:srgbClr val="0000FF"/>
                </a:solidFill>
              </a:rPr>
              <a:t>Trung</a:t>
            </a:r>
            <a:r>
              <a:rPr lang="en-US" altLang="en-US" sz="2400" b="1" i="1" dirty="0">
                <a:solidFill>
                  <a:srgbClr val="0000FF"/>
                </a:solidFill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</a:rPr>
              <a:t>tâm</a:t>
            </a:r>
            <a:r>
              <a:rPr lang="en-US" altLang="en-US" sz="2400" b="1" i="1" dirty="0">
                <a:solidFill>
                  <a:srgbClr val="0000FF"/>
                </a:solidFill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</a:rPr>
              <a:t>kinh</a:t>
            </a:r>
            <a:r>
              <a:rPr lang="en-US" altLang="en-US" sz="2400" b="1" i="1" dirty="0">
                <a:solidFill>
                  <a:srgbClr val="0000FF"/>
                </a:solidFill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</a:rPr>
              <a:t>tế</a:t>
            </a:r>
            <a:r>
              <a:rPr lang="en-US" altLang="en-US" sz="2400" b="1" i="1" dirty="0">
                <a:solidFill>
                  <a:srgbClr val="0000FF"/>
                </a:solidFill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</a:rPr>
              <a:t>thế</a:t>
            </a:r>
            <a:r>
              <a:rPr lang="en-US" altLang="en-US" sz="2400" b="1" i="1" dirty="0">
                <a:solidFill>
                  <a:srgbClr val="0000FF"/>
                </a:solidFill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</a:rPr>
              <a:t>giới</a:t>
            </a:r>
            <a:r>
              <a:rPr lang="en-US" altLang="en-US" sz="2400" b="1" i="1" dirty="0">
                <a:solidFill>
                  <a:srgbClr val="0000FF"/>
                </a:solidFill>
              </a:rPr>
              <a:t>: </a:t>
            </a:r>
            <a:r>
              <a:rPr lang="en-US" altLang="en-US" sz="2400" b="1" i="1" dirty="0" err="1">
                <a:solidFill>
                  <a:srgbClr val="0000FF"/>
                </a:solidFill>
              </a:rPr>
              <a:t>Nhật</a:t>
            </a:r>
            <a:r>
              <a:rPr lang="en-US" altLang="en-US" sz="2400" b="1" i="1" dirty="0">
                <a:solidFill>
                  <a:srgbClr val="0000FF"/>
                </a:solidFill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</a:rPr>
              <a:t>Bản</a:t>
            </a:r>
            <a:r>
              <a:rPr lang="en-US" altLang="en-US" sz="2400" b="1" i="1" dirty="0">
                <a:solidFill>
                  <a:srgbClr val="0000FF"/>
                </a:solidFill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</a:rPr>
              <a:t>và</a:t>
            </a:r>
            <a:r>
              <a:rPr lang="en-US" altLang="en-US" sz="2400" b="1" i="1" dirty="0">
                <a:solidFill>
                  <a:srgbClr val="0000FF"/>
                </a:solidFill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</a:rPr>
              <a:t>Tây</a:t>
            </a:r>
            <a:r>
              <a:rPr lang="en-US" altLang="en-US" sz="2400" b="1" i="1" dirty="0">
                <a:solidFill>
                  <a:srgbClr val="0000FF"/>
                </a:solidFill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</a:rPr>
              <a:t>Âu</a:t>
            </a:r>
            <a:endParaRPr lang="en-US" altLang="en-US" sz="2400" b="1" i="1" dirty="0">
              <a:solidFill>
                <a:srgbClr val="0000FF"/>
              </a:solidFill>
            </a:endParaRPr>
          </a:p>
        </p:txBody>
      </p:sp>
      <p:pic>
        <p:nvPicPr>
          <p:cNvPr id="187402" name="Picture 10">
            <a:extLst>
              <a:ext uri="{FF2B5EF4-FFF2-40B4-BE49-F238E27FC236}">
                <a16:creationId xmlns:a16="http://schemas.microsoft.com/office/drawing/2014/main" id="{67532E4F-BB53-411F-8270-7B13AAA4E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949" y="1"/>
            <a:ext cx="4413051" cy="6019798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996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87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187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187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40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153200" y="1143709"/>
            <a:ext cx="2665308" cy="3886058"/>
          </a:xfrm>
          <a:prstGeom prst="line">
            <a:avLst/>
          </a:prstGeom>
          <a:ln w="381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763" name="TextBox 5"/>
          <p:cNvSpPr txBox="1">
            <a:spLocks noChangeArrowheads="1"/>
          </p:cNvSpPr>
          <p:nvPr/>
        </p:nvSpPr>
        <p:spPr bwMode="auto">
          <a:xfrm>
            <a:off x="3" y="5029824"/>
            <a:ext cx="913662" cy="444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36" tIns="44997" rIns="90036" bIns="44997">
            <a:spAutoFit/>
          </a:bodyPr>
          <a:lstStyle>
            <a:lvl1pPr>
              <a:defRPr b="1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pPr defTabSz="111849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300">
                <a:solidFill>
                  <a:srgbClr val="0033CC"/>
                </a:solidFill>
                <a:latin typeface="Arial" charset="0"/>
              </a:rPr>
              <a:t>1945</a:t>
            </a:r>
          </a:p>
        </p:txBody>
      </p:sp>
      <p:sp>
        <p:nvSpPr>
          <p:cNvPr id="245764" name="TextBox 6"/>
          <p:cNvSpPr txBox="1">
            <a:spLocks noChangeArrowheads="1"/>
          </p:cNvSpPr>
          <p:nvPr/>
        </p:nvSpPr>
        <p:spPr bwMode="auto">
          <a:xfrm>
            <a:off x="2362604" y="642070"/>
            <a:ext cx="913662" cy="444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36" tIns="44997" rIns="90036" bIns="44997">
            <a:spAutoFit/>
          </a:bodyPr>
          <a:lstStyle>
            <a:lvl1pPr>
              <a:defRPr b="1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pPr defTabSz="111849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300">
                <a:solidFill>
                  <a:srgbClr val="0033CC"/>
                </a:solidFill>
                <a:latin typeface="Arial" charset="0"/>
              </a:rPr>
              <a:t>1973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818509" y="1169222"/>
            <a:ext cx="1753492" cy="2793370"/>
          </a:xfrm>
          <a:prstGeom prst="line">
            <a:avLst/>
          </a:prstGeom>
          <a:ln w="381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766" name="TextBox 8"/>
          <p:cNvSpPr txBox="1">
            <a:spLocks noChangeArrowheads="1"/>
          </p:cNvSpPr>
          <p:nvPr/>
        </p:nvSpPr>
        <p:spPr bwMode="auto">
          <a:xfrm>
            <a:off x="4418800" y="3962650"/>
            <a:ext cx="915507" cy="444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36" tIns="44997" rIns="90036" bIns="44997">
            <a:spAutoFit/>
          </a:bodyPr>
          <a:lstStyle>
            <a:lvl1pPr>
              <a:defRPr b="1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pPr defTabSz="111849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300">
                <a:solidFill>
                  <a:srgbClr val="0033CC"/>
                </a:solidFill>
                <a:latin typeface="Arial" charset="0"/>
              </a:rPr>
              <a:t>1982</a:t>
            </a:r>
          </a:p>
        </p:txBody>
      </p:sp>
      <p:sp>
        <p:nvSpPr>
          <p:cNvPr id="245767" name="TextBox 13"/>
          <p:cNvSpPr txBox="1">
            <a:spLocks noChangeArrowheads="1"/>
          </p:cNvSpPr>
          <p:nvPr/>
        </p:nvSpPr>
        <p:spPr bwMode="auto">
          <a:xfrm>
            <a:off x="5984024" y="72335"/>
            <a:ext cx="915507" cy="444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36" tIns="44997" rIns="90036" bIns="44997">
            <a:spAutoFit/>
          </a:bodyPr>
          <a:lstStyle>
            <a:lvl1pPr>
              <a:defRPr b="1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pPr defTabSz="111849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300">
                <a:solidFill>
                  <a:srgbClr val="0033CC"/>
                </a:solidFill>
                <a:latin typeface="Arial" charset="0"/>
              </a:rPr>
              <a:t>1991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4572003" y="533746"/>
            <a:ext cx="1675969" cy="3428999"/>
          </a:xfrm>
          <a:prstGeom prst="line">
            <a:avLst/>
          </a:prstGeom>
          <a:ln w="381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248105" y="153062"/>
            <a:ext cx="1220061" cy="380528"/>
          </a:xfrm>
          <a:prstGeom prst="line">
            <a:avLst/>
          </a:prstGeom>
          <a:ln w="381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468166" y="153218"/>
            <a:ext cx="684785" cy="1016157"/>
          </a:xfrm>
          <a:prstGeom prst="line">
            <a:avLst/>
          </a:prstGeom>
          <a:ln w="381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771" name="TextBox 23"/>
          <p:cNvSpPr txBox="1">
            <a:spLocks noChangeArrowheads="1"/>
          </p:cNvSpPr>
          <p:nvPr/>
        </p:nvSpPr>
        <p:spPr bwMode="auto">
          <a:xfrm>
            <a:off x="1066801" y="5065701"/>
            <a:ext cx="8077200" cy="444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36" tIns="44997" rIns="90036" bIns="44997">
            <a:spAutoFit/>
          </a:bodyPr>
          <a:lstStyle>
            <a:lvl1pPr>
              <a:defRPr b="1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pPr defTabSz="111849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300" dirty="0">
                <a:solidFill>
                  <a:srgbClr val="FF0000"/>
                </a:solidFill>
                <a:latin typeface="Arial" charset="0"/>
              </a:rPr>
              <a:t>SƠ ĐỒ PHÁT TRIỂN CỦA NƯỚC MỸ TỪ 1945 ĐẾN 2000</a:t>
            </a:r>
          </a:p>
        </p:txBody>
      </p:sp>
      <p:sp>
        <p:nvSpPr>
          <p:cNvPr id="245772" name="TextBox 24"/>
          <p:cNvSpPr txBox="1">
            <a:spLocks noChangeArrowheads="1"/>
          </p:cNvSpPr>
          <p:nvPr/>
        </p:nvSpPr>
        <p:spPr bwMode="auto">
          <a:xfrm rot="17741586">
            <a:off x="3444863" y="1710067"/>
            <a:ext cx="3505240" cy="444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36" tIns="44997" rIns="90036" bIns="44997">
            <a:spAutoFit/>
          </a:bodyPr>
          <a:lstStyle>
            <a:lvl1pPr>
              <a:defRPr b="1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pPr defTabSz="111849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300" dirty="0" err="1">
                <a:solidFill>
                  <a:srgbClr val="0033CC"/>
                </a:solidFill>
                <a:latin typeface="Arial" charset="0"/>
              </a:rPr>
              <a:t>Phục</a:t>
            </a:r>
            <a:r>
              <a:rPr lang="en-US" altLang="en-US" sz="2300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altLang="en-US" sz="2300" dirty="0" err="1">
                <a:solidFill>
                  <a:srgbClr val="0033CC"/>
                </a:solidFill>
                <a:latin typeface="Arial" charset="0"/>
              </a:rPr>
              <a:t>hồi</a:t>
            </a:r>
            <a:r>
              <a:rPr lang="en-US" altLang="en-US" sz="2300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altLang="en-US" sz="2300" dirty="0" err="1">
                <a:solidFill>
                  <a:srgbClr val="0033CC"/>
                </a:solidFill>
                <a:latin typeface="Arial" charset="0"/>
              </a:rPr>
              <a:t>và</a:t>
            </a:r>
            <a:r>
              <a:rPr lang="en-US" altLang="en-US" sz="2300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altLang="en-US" sz="2300" dirty="0" err="1">
                <a:solidFill>
                  <a:srgbClr val="0033CC"/>
                </a:solidFill>
                <a:latin typeface="Arial" charset="0"/>
              </a:rPr>
              <a:t>phát</a:t>
            </a:r>
            <a:r>
              <a:rPr lang="en-US" altLang="en-US" sz="2300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altLang="en-US" sz="2300" dirty="0" err="1">
                <a:solidFill>
                  <a:srgbClr val="0033CC"/>
                </a:solidFill>
                <a:latin typeface="Arial" charset="0"/>
              </a:rPr>
              <a:t>triển</a:t>
            </a:r>
            <a:endParaRPr lang="en-US" altLang="en-US" sz="2300" dirty="0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245773" name="TextBox 26"/>
          <p:cNvSpPr txBox="1">
            <a:spLocks noChangeArrowheads="1"/>
          </p:cNvSpPr>
          <p:nvPr/>
        </p:nvSpPr>
        <p:spPr bwMode="auto">
          <a:xfrm rot="3495578">
            <a:off x="2545028" y="2329983"/>
            <a:ext cx="3125003" cy="444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36" tIns="44997" rIns="90036" bIns="44997">
            <a:spAutoFit/>
          </a:bodyPr>
          <a:lstStyle>
            <a:lvl1pPr>
              <a:defRPr b="1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pPr defTabSz="111849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300" dirty="0" err="1">
                <a:solidFill>
                  <a:srgbClr val="0033CC"/>
                </a:solidFill>
                <a:latin typeface="Arial" charset="0"/>
              </a:rPr>
              <a:t>Khủng</a:t>
            </a:r>
            <a:r>
              <a:rPr lang="en-US" altLang="en-US" sz="2300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altLang="en-US" sz="2300" dirty="0" err="1">
                <a:solidFill>
                  <a:srgbClr val="0033CC"/>
                </a:solidFill>
                <a:latin typeface="Arial" charset="0"/>
              </a:rPr>
              <a:t>hoảng</a:t>
            </a:r>
            <a:endParaRPr lang="en-US" altLang="en-US" sz="2300" dirty="0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245774" name="TextBox 28"/>
          <p:cNvSpPr txBox="1">
            <a:spLocks noChangeArrowheads="1"/>
          </p:cNvSpPr>
          <p:nvPr/>
        </p:nvSpPr>
        <p:spPr bwMode="auto">
          <a:xfrm rot="-3223175">
            <a:off x="-69912" y="2344638"/>
            <a:ext cx="3122877" cy="444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36" tIns="44997" rIns="90036" bIns="44997">
            <a:spAutoFit/>
          </a:bodyPr>
          <a:lstStyle>
            <a:lvl1pPr>
              <a:defRPr b="1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pPr defTabSz="111849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300">
                <a:solidFill>
                  <a:srgbClr val="0033CC"/>
                </a:solidFill>
                <a:latin typeface="Arial" charset="0"/>
              </a:rPr>
              <a:t>Phát triển mạnh mẽ</a:t>
            </a:r>
          </a:p>
        </p:txBody>
      </p:sp>
      <p:cxnSp>
        <p:nvCxnSpPr>
          <p:cNvPr id="36" name="Straight Connector 35"/>
          <p:cNvCxnSpPr/>
          <p:nvPr/>
        </p:nvCxnSpPr>
        <p:spPr>
          <a:xfrm flipH="1">
            <a:off x="8152819" y="153218"/>
            <a:ext cx="533430" cy="990647"/>
          </a:xfrm>
          <a:prstGeom prst="line">
            <a:avLst/>
          </a:prstGeom>
          <a:ln w="381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32"/>
          <p:cNvSpPr txBox="1">
            <a:spLocks noChangeArrowheads="1"/>
          </p:cNvSpPr>
          <p:nvPr/>
        </p:nvSpPr>
        <p:spPr bwMode="auto">
          <a:xfrm>
            <a:off x="2601" y="5638800"/>
            <a:ext cx="9141399" cy="1077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4" rIns="91410" bIns="45704"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Khủng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hoảng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suy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thoái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xảy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thường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xuyên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tàn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phá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nặng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nề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nền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kinh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tế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Mĩ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929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 descr="usa%20flag%20reduced"/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769"/>
            <a:ext cx="9143999" cy="6811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099" name="WordArt 3"/>
          <p:cNvSpPr>
            <a:spLocks noChangeArrowheads="1" noChangeShapeType="1" noTextEdit="1"/>
          </p:cNvSpPr>
          <p:nvPr/>
        </p:nvSpPr>
        <p:spPr bwMode="auto">
          <a:xfrm>
            <a:off x="781005" y="990649"/>
            <a:ext cx="7163357" cy="661575"/>
          </a:xfrm>
          <a:prstGeom prst="rect">
            <a:avLst/>
          </a:prstGeom>
        </p:spPr>
        <p:txBody>
          <a:bodyPr wrap="none" lIns="111438" tIns="55715" rIns="111438" bIns="55715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111498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900" b="1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Times New Roman"/>
                <a:cs typeface="Times New Roman"/>
              </a:rPr>
              <a:t>NƯỚC </a:t>
            </a:r>
            <a:r>
              <a:rPr lang="vi-VN" sz="39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Times New Roman"/>
                <a:cs typeface="Times New Roman"/>
              </a:rPr>
              <a:t>MĨ</a:t>
            </a:r>
            <a:endParaRPr lang="en-US" sz="3900" b="1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3366FF"/>
              </a:solidFill>
              <a:latin typeface="Times New Roman"/>
              <a:cs typeface="Times New Roman"/>
            </a:endParaRPr>
          </a:p>
        </p:txBody>
      </p:sp>
      <p:sp>
        <p:nvSpPr>
          <p:cNvPr id="132100" name="WordArt 4"/>
          <p:cNvSpPr>
            <a:spLocks noChangeArrowheads="1" noChangeShapeType="1" noTextEdit="1"/>
          </p:cNvSpPr>
          <p:nvPr/>
        </p:nvSpPr>
        <p:spPr bwMode="auto">
          <a:xfrm>
            <a:off x="496516" y="0"/>
            <a:ext cx="8230338" cy="2952810"/>
          </a:xfrm>
          <a:prstGeom prst="rect">
            <a:avLst/>
          </a:prstGeom>
        </p:spPr>
        <p:txBody>
          <a:bodyPr wrap="none" lIns="111438" tIns="55715" rIns="111438" bIns="55715" fromWordArt="1">
            <a:prstTxWarp prst="textDeflateInflate">
              <a:avLst>
                <a:gd name="adj" fmla="val 28028"/>
              </a:avLst>
            </a:prstTxWarp>
            <a:scene3d>
              <a:camera prst="legacyPerspectiveBottomRight">
                <a:rot lat="0" lon="21239990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dist" defTabSz="111498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5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00FFFF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132102" name="WordArt 6"/>
          <p:cNvSpPr>
            <a:spLocks noChangeArrowheads="1" noChangeShapeType="1" noTextEdit="1"/>
          </p:cNvSpPr>
          <p:nvPr/>
        </p:nvSpPr>
        <p:spPr bwMode="auto">
          <a:xfrm>
            <a:off x="2922557" y="234061"/>
            <a:ext cx="3333481" cy="531463"/>
          </a:xfrm>
          <a:prstGeom prst="rect">
            <a:avLst/>
          </a:prstGeom>
        </p:spPr>
        <p:txBody>
          <a:bodyPr wrap="none" lIns="111438" tIns="55715" rIns="111438" bIns="55715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111498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9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900" b="1" kern="10" dirty="0" err="1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Tiết</a:t>
            </a:r>
            <a:r>
              <a:rPr lang="en-US" sz="3900" b="1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10-Bài </a:t>
            </a:r>
            <a:r>
              <a:rPr lang="en-US" sz="39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8</a:t>
            </a:r>
          </a:p>
        </p:txBody>
      </p:sp>
      <p:pic>
        <p:nvPicPr>
          <p:cNvPr id="227334" name="Picture 7" descr="star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938" y="990649"/>
            <a:ext cx="496516" cy="43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7335" name="Picture 8" descr="star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843" y="5180703"/>
            <a:ext cx="496515" cy="440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7336" name="Picture 9" descr="star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427" y="4876707"/>
            <a:ext cx="496515" cy="43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7337" name="Text Box 12"/>
          <p:cNvSpPr txBox="1">
            <a:spLocks noChangeArrowheads="1"/>
          </p:cNvSpPr>
          <p:nvPr/>
        </p:nvSpPr>
        <p:spPr bwMode="auto">
          <a:xfrm>
            <a:off x="4657444" y="72"/>
            <a:ext cx="222369" cy="388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0077" tIns="55052" rIns="110077" bIns="55052">
            <a:spAutoFit/>
          </a:bodyPr>
          <a:lstStyle>
            <a:lvl1pPr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9444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2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32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2000"/>
                                        <p:tgtEl>
                                          <p:spTgt spid="13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2000"/>
                                        <p:tgtEl>
                                          <p:spTgt spid="132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9" grpId="0" animBg="1"/>
      <p:bldP spid="132100" grpId="0" animBg="1"/>
      <p:bldP spid="13210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6" name="Rectangle 16"/>
          <p:cNvSpPr>
            <a:spLocks noChangeArrowheads="1"/>
          </p:cNvSpPr>
          <p:nvPr/>
        </p:nvSpPr>
        <p:spPr bwMode="auto">
          <a:xfrm>
            <a:off x="685800" y="609600"/>
            <a:ext cx="7973775" cy="3163268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lIns="89611" tIns="44776" rIns="89611" bIns="44776"/>
          <a:lstStyle/>
          <a:p>
            <a:pPr marL="331120" indent="-331120" algn="ctr" defTabSz="892625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 </a:t>
            </a:r>
            <a:r>
              <a:rPr lang="en-US" altLang="en-US" sz="2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altLang="en-US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altLang="en-US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altLang="en-US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altLang="en-US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altLang="en-US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endParaRPr lang="en-US" altLang="en-US" sz="25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31120" indent="-331120" defTabSz="892625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5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- Chi 50 </a:t>
            </a:r>
            <a:r>
              <a:rPr lang="en-US" altLang="en-US" sz="25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altLang="en-US" sz="25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USD </a:t>
            </a:r>
            <a:r>
              <a:rPr lang="en-US" altLang="en-US" sz="25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25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altLang="en-US" sz="25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altLang="en-US" sz="25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5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altLang="en-US" sz="25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altLang="en-US" sz="25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5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31120" indent="-331120" algn="just" defTabSz="892625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5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- Chi 676  </a:t>
            </a:r>
            <a:r>
              <a:rPr lang="en-US" altLang="en-US" sz="25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altLang="en-US" sz="25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USD </a:t>
            </a:r>
            <a:r>
              <a:rPr lang="en-US" altLang="en-US" sz="25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25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altLang="en-US" sz="25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altLang="en-US" sz="25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5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25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Nam.</a:t>
            </a:r>
          </a:p>
          <a:p>
            <a:pPr marL="331120" indent="-331120" algn="just" defTabSz="892625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5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- Chi 163 </a:t>
            </a:r>
            <a:r>
              <a:rPr lang="en-US" altLang="en-US" sz="25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altLang="en-US" sz="25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USD </a:t>
            </a:r>
            <a:r>
              <a:rPr lang="en-US" altLang="en-US" sz="25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25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altLang="en-US" sz="25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altLang="en-US" sz="25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Pa-</a:t>
            </a:r>
            <a:r>
              <a:rPr lang="en-US" altLang="en-US" sz="25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altLang="en-US" sz="25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-ma.</a:t>
            </a:r>
          </a:p>
          <a:p>
            <a:pPr marL="331120" indent="-331120" algn="just" defTabSz="892625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5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- Chi 1,52 </a:t>
            </a:r>
            <a:r>
              <a:rPr lang="en-US" altLang="en-US" sz="25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altLang="en-US" sz="25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USD </a:t>
            </a:r>
            <a:r>
              <a:rPr lang="en-US" altLang="en-US" sz="25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25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altLang="en-US" sz="25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25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altLang="en-US" sz="25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altLang="en-US" sz="25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5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Xô</a:t>
            </a:r>
            <a:r>
              <a:rPr lang="en-US" altLang="en-US" sz="25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-ma-li.</a:t>
            </a:r>
          </a:p>
          <a:p>
            <a:pPr marL="331120" indent="-331120" algn="just" defTabSz="892625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5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5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altLang="en-US" sz="25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altLang="en-US" sz="25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altLang="en-US" sz="25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altLang="en-US" sz="25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altLang="en-US" sz="25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duyệt</a:t>
            </a:r>
            <a:r>
              <a:rPr lang="en-US" altLang="en-US" sz="25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4.4O0 </a:t>
            </a:r>
            <a:r>
              <a:rPr lang="en-US" altLang="en-US" sz="25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altLang="en-US" sz="25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USD </a:t>
            </a:r>
            <a:r>
              <a:rPr lang="en-US" altLang="en-US" sz="25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25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31120" indent="-331120" algn="just" defTabSz="892625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5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altLang="en-US" sz="25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altLang="en-US" sz="25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altLang="en-US" sz="25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khủng</a:t>
            </a:r>
            <a:r>
              <a:rPr lang="en-US" altLang="en-US" sz="25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altLang="en-US" sz="25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31120" indent="-331120" algn="just" defTabSz="892625" fontAlgn="base">
              <a:spcBef>
                <a:spcPct val="0"/>
              </a:spcBef>
              <a:spcAft>
                <a:spcPct val="0"/>
              </a:spcAft>
            </a:pPr>
            <a:endParaRPr lang="en-US" altLang="en-US" sz="2500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331120" indent="-331120" algn="just" defTabSz="892625" fontAlgn="base">
              <a:spcBef>
                <a:spcPct val="0"/>
              </a:spcBef>
              <a:spcAft>
                <a:spcPct val="0"/>
              </a:spcAft>
            </a:pPr>
            <a:endParaRPr lang="en-US" altLang="en-US" sz="2500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331120" indent="-331120" defTabSz="892625" fontAlgn="base">
              <a:spcBef>
                <a:spcPct val="20000"/>
              </a:spcBef>
              <a:spcAft>
                <a:spcPct val="0"/>
              </a:spcAft>
            </a:pPr>
            <a:endParaRPr lang="en-US" altLang="en-US" sz="2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9626" name="Picture 17" descr="trang t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5688977"/>
            <a:ext cx="1162842" cy="1169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0014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76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76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764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96" grpId="0" animBg="1"/>
      <p:bldP spid="276496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53200" y="133929"/>
            <a:ext cx="4494477" cy="2957060"/>
            <a:chOff x="432" y="748"/>
            <a:chExt cx="2064" cy="1566"/>
          </a:xfrm>
        </p:grpSpPr>
        <p:pic>
          <p:nvPicPr>
            <p:cNvPr id="240650" name="Picture 6" descr="nuclear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752"/>
              <a:ext cx="2064" cy="1562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0651" name="Text Box 7"/>
            <p:cNvSpPr txBox="1">
              <a:spLocks noChangeArrowheads="1"/>
            </p:cNvSpPr>
            <p:nvPr/>
          </p:nvSpPr>
          <p:spPr bwMode="auto">
            <a:xfrm>
              <a:off x="432" y="748"/>
              <a:ext cx="2016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36" tIns="45665" rIns="91336" bIns="45665">
              <a:spAutoFit/>
            </a:bodyPr>
            <a:lstStyle>
              <a:lvl1pPr defTabSz="912813"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1pPr>
              <a:lvl2pPr marL="742950" indent="-285750" defTabSz="912813"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2pPr>
              <a:lvl3pPr marL="1143000" indent="-228600" defTabSz="912813"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3pPr>
              <a:lvl4pPr marL="1600200" indent="-228600" defTabSz="912813"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4pPr>
              <a:lvl5pPr marL="2057400" indent="-228600" defTabSz="912813"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300" b="0" dirty="0">
                  <a:solidFill>
                    <a:srgbClr val="FFFFFF"/>
                  </a:solidFill>
                  <a:latin typeface=".VnArial Narrow" pitchFamily="34" charset="0"/>
                </a:rPr>
                <a:t>Bom nguyên tử </a:t>
              </a:r>
            </a:p>
          </p:txBody>
        </p:sp>
      </p:grpSp>
      <p:sp>
        <p:nvSpPr>
          <p:cNvPr id="280589" name="Rectangle 13"/>
          <p:cNvSpPr>
            <a:spLocks noChangeArrowheads="1"/>
          </p:cNvSpPr>
          <p:nvPr/>
        </p:nvSpPr>
        <p:spPr bwMode="auto">
          <a:xfrm>
            <a:off x="4" y="6324477"/>
            <a:ext cx="9144000" cy="4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641" tIns="44792" rIns="89641" bIns="44792">
            <a:spAutoFit/>
          </a:bodyPr>
          <a:lstStyle/>
          <a:p>
            <a:pPr algn="ctr" defTabSz="894943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Pct val="60000"/>
            </a:pPr>
            <a:r>
              <a:rPr lang="en-US" altLang="en-US" sz="3200" b="1">
                <a:solidFill>
                  <a:srgbClr val="000000"/>
                </a:solidFill>
                <a:latin typeface="Times New Roman" pitchFamily="18" charset="0"/>
              </a:rPr>
              <a:t>Chi phí quân sự quá lớn</a:t>
            </a:r>
          </a:p>
        </p:txBody>
      </p:sp>
      <p:sp>
        <p:nvSpPr>
          <p:cNvPr id="240644" name="Text Box 14"/>
          <p:cNvSpPr txBox="1">
            <a:spLocks noChangeArrowheads="1"/>
          </p:cNvSpPr>
          <p:nvPr/>
        </p:nvSpPr>
        <p:spPr bwMode="auto">
          <a:xfrm>
            <a:off x="649862" y="112736"/>
            <a:ext cx="223140" cy="388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0459" tIns="55241" rIns="110459" bIns="55241">
            <a:spAutoFit/>
          </a:bodyPr>
          <a:lstStyle>
            <a:lvl1pPr defTabSz="912813">
              <a:defRPr b="1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 defTabSz="912813">
              <a:defRPr b="1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 defTabSz="912813">
              <a:defRPr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 defTabSz="912813">
              <a:defRPr b="1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 defTabSz="912813">
              <a:defRPr b="1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altLang="en-US"/>
          </a:p>
        </p:txBody>
      </p:sp>
      <p:pic>
        <p:nvPicPr>
          <p:cNvPr id="15" name="Content Placeholder 3" descr="141813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822" y="85222"/>
            <a:ext cx="4289595" cy="3005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0646" name="Rectangle 4"/>
          <p:cNvSpPr>
            <a:spLocks noChangeArrowheads="1"/>
          </p:cNvSpPr>
          <p:nvPr/>
        </p:nvSpPr>
        <p:spPr bwMode="auto">
          <a:xfrm>
            <a:off x="5105401" y="2591416"/>
            <a:ext cx="3477646" cy="49957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9746" tIns="44847" rIns="89746" bIns="44847"/>
          <a:lstStyle/>
          <a:p>
            <a:pPr algn="ctr" defTabSz="1116388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alt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A-10</a:t>
            </a:r>
          </a:p>
        </p:txBody>
      </p:sp>
      <p:pic>
        <p:nvPicPr>
          <p:cNvPr id="17" name="Content Placeholder 3" descr="1418126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34" y="3284444"/>
            <a:ext cx="4555388" cy="2855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0648" name="Rectangle 5"/>
          <p:cNvSpPr>
            <a:spLocks noChangeArrowheads="1"/>
          </p:cNvSpPr>
          <p:nvPr/>
        </p:nvSpPr>
        <p:spPr bwMode="auto">
          <a:xfrm>
            <a:off x="875064" y="5714291"/>
            <a:ext cx="3163669" cy="306123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9746" tIns="44847" rIns="89746" bIns="44847"/>
          <a:lstStyle/>
          <a:p>
            <a:pPr algn="ctr" defTabSz="1116388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</a:rPr>
              <a:t>TÀU SÂN BAY</a:t>
            </a:r>
          </a:p>
        </p:txBody>
      </p:sp>
      <p:pic>
        <p:nvPicPr>
          <p:cNvPr id="19" name="Content Placeholder 3" descr="vtcnews-nu-sub-4-9-700-0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278" y="3193218"/>
            <a:ext cx="4247143" cy="2946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785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41667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909" y="274236"/>
            <a:ext cx="4189923" cy="5440056"/>
          </a:xfrm>
        </p:spPr>
      </p:pic>
      <p:pic>
        <p:nvPicPr>
          <p:cNvPr id="24166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677" y="274236"/>
            <a:ext cx="4496323" cy="544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1669" name="Rectangle 5"/>
          <p:cNvSpPr>
            <a:spLocks noChangeArrowheads="1"/>
          </p:cNvSpPr>
          <p:nvPr/>
        </p:nvSpPr>
        <p:spPr bwMode="auto">
          <a:xfrm>
            <a:off x="2286927" y="6061917"/>
            <a:ext cx="4799031" cy="418793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9832" tIns="44892" rIns="89832" bIns="44892"/>
          <a:lstStyle/>
          <a:p>
            <a:pPr algn="ctr" defTabSz="1117011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 err="1">
                <a:solidFill>
                  <a:srgbClr val="000000"/>
                </a:solidFill>
              </a:rPr>
              <a:t>Máy</a:t>
            </a:r>
            <a:r>
              <a:rPr lang="en-US" altLang="en-US" sz="2000" dirty="0">
                <a:solidFill>
                  <a:srgbClr val="000000"/>
                </a:solidFill>
              </a:rPr>
              <a:t> bay B52- </a:t>
            </a:r>
            <a:r>
              <a:rPr lang="en-US" altLang="en-US" sz="2000" dirty="0" err="1">
                <a:solidFill>
                  <a:srgbClr val="000000"/>
                </a:solidFill>
              </a:rPr>
              <a:t>Pháo</a:t>
            </a:r>
            <a:r>
              <a:rPr lang="en-US" altLang="en-US" sz="2000" dirty="0">
                <a:solidFill>
                  <a:srgbClr val="000000"/>
                </a:solidFill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</a:rPr>
              <a:t>đài</a:t>
            </a:r>
            <a:r>
              <a:rPr lang="en-US" altLang="en-US" sz="2000" dirty="0">
                <a:solidFill>
                  <a:srgbClr val="000000"/>
                </a:solidFill>
              </a:rPr>
              <a:t> bay</a:t>
            </a:r>
          </a:p>
        </p:txBody>
      </p:sp>
    </p:spTree>
    <p:extLst>
      <p:ext uri="{BB962C8B-B14F-4D97-AF65-F5344CB8AC3E}">
        <p14:creationId xmlns:p14="http://schemas.microsoft.com/office/powerpoint/2010/main" val="337347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690" name="Picture 7" descr="Image result for thành phố new yo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990815"/>
            <a:ext cx="4496323" cy="5029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2691" name="Picture 9" descr="Hình ảnh dân nghèo tại M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676" y="990815"/>
            <a:ext cx="4496323" cy="5029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2692" name="Text Box 10"/>
          <p:cNvSpPr txBox="1">
            <a:spLocks noChangeArrowheads="1"/>
          </p:cNvSpPr>
          <p:nvPr/>
        </p:nvSpPr>
        <p:spPr bwMode="auto">
          <a:xfrm>
            <a:off x="1371420" y="5178844"/>
            <a:ext cx="3124907" cy="398540"/>
          </a:xfrm>
          <a:prstGeom prst="rect">
            <a:avLst/>
          </a:prstGeom>
          <a:solidFill>
            <a:srgbClr val="BBE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31" tIns="44943" rIns="89931" bIns="44943">
            <a:spAutoFit/>
          </a:bodyPr>
          <a:lstStyle>
            <a:lvl1pPr>
              <a:defRPr b="1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pPr defTabSz="1117711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dirty="0" err="1">
                <a:solidFill>
                  <a:srgbClr val="000000"/>
                </a:solidFill>
                <a:cs typeface="Times New Roman" pitchFamily="18" charset="0"/>
              </a:rPr>
              <a:t>Thành</a:t>
            </a:r>
            <a:r>
              <a:rPr lang="en-US" altLang="en-US" sz="20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cs typeface="Times New Roman" pitchFamily="18" charset="0"/>
              </a:rPr>
              <a:t>phố</a:t>
            </a:r>
            <a:r>
              <a:rPr lang="en-US" altLang="en-US" sz="2000" dirty="0">
                <a:solidFill>
                  <a:srgbClr val="000000"/>
                </a:solidFill>
                <a:cs typeface="Times New Roman" pitchFamily="18" charset="0"/>
              </a:rPr>
              <a:t> New York</a:t>
            </a:r>
          </a:p>
        </p:txBody>
      </p:sp>
      <p:sp>
        <p:nvSpPr>
          <p:cNvPr id="242693" name="Text Box 11"/>
          <p:cNvSpPr txBox="1">
            <a:spLocks noChangeArrowheads="1"/>
          </p:cNvSpPr>
          <p:nvPr/>
        </p:nvSpPr>
        <p:spPr bwMode="auto">
          <a:xfrm>
            <a:off x="6096000" y="5143587"/>
            <a:ext cx="2742831" cy="398540"/>
          </a:xfrm>
          <a:prstGeom prst="rect">
            <a:avLst/>
          </a:prstGeom>
          <a:solidFill>
            <a:srgbClr val="BBE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31" tIns="44943" rIns="89931" bIns="44943">
            <a:spAutoFit/>
          </a:bodyPr>
          <a:lstStyle>
            <a:lvl1pPr>
              <a:defRPr b="1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pPr algn="ctr" defTabSz="1117711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dirty="0" err="1">
                <a:solidFill>
                  <a:srgbClr val="000000"/>
                </a:solidFill>
                <a:cs typeface="Times New Roman" pitchFamily="18" charset="0"/>
              </a:rPr>
              <a:t>Khu</a:t>
            </a:r>
            <a:r>
              <a:rPr lang="en-US" altLang="en-US" sz="2000" dirty="0">
                <a:solidFill>
                  <a:srgbClr val="000000"/>
                </a:solidFill>
                <a:cs typeface="Times New Roman" pitchFamily="18" charset="0"/>
              </a:rPr>
              <a:t> ổ </a:t>
            </a:r>
            <a:r>
              <a:rPr lang="en-US" altLang="en-US" sz="2000" dirty="0" err="1">
                <a:solidFill>
                  <a:srgbClr val="000000"/>
                </a:solidFill>
                <a:cs typeface="Times New Roman" pitchFamily="18" charset="0"/>
              </a:rPr>
              <a:t>chuột</a:t>
            </a:r>
            <a:endParaRPr lang="en-US" altLang="en-US" sz="20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242694" name="Rectangle 12"/>
          <p:cNvSpPr>
            <a:spLocks noChangeArrowheads="1"/>
          </p:cNvSpPr>
          <p:nvPr/>
        </p:nvSpPr>
        <p:spPr bwMode="auto">
          <a:xfrm>
            <a:off x="4" y="-3286"/>
            <a:ext cx="9144000" cy="82942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31" tIns="44943" rIns="89931" bIns="44943" anchor="ctr">
            <a:spAutoFit/>
          </a:bodyPr>
          <a:lstStyle/>
          <a:p>
            <a:pPr algn="ctr" defTabSz="1117711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Tỷ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đói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nghèo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17,4%; </a:t>
            </a:r>
          </a:p>
          <a:p>
            <a:pPr algn="ctr" defTabSz="1117711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chênh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lệch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giàu-nghèo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(2011)</a:t>
            </a:r>
            <a:endParaRPr lang="en-US" altLang="en-US" sz="2400" b="1" dirty="0">
              <a:solidFill>
                <a:srgbClr val="FF7C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0" y="5566908"/>
            <a:ext cx="9144004" cy="129109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931" tIns="44943" rIns="89931" bIns="44943">
            <a:spAutoFit/>
          </a:bodyPr>
          <a:lstStyle/>
          <a:p>
            <a:pPr algn="ctr" defTabSz="1117711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400 </a:t>
            </a:r>
            <a:r>
              <a:rPr lang="en-US" altLang="en-US" sz="26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altLang="en-US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altLang="en-US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en-US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185 </a:t>
            </a:r>
            <a:r>
              <a:rPr lang="en-US" altLang="en-US" sz="26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altLang="en-US" sz="2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đôla</a:t>
            </a:r>
            <a:r>
              <a:rPr lang="en-US" altLang="en-US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altLang="en-US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altLang="en-US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en-US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en-US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en-US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25 </a:t>
            </a:r>
            <a:r>
              <a:rPr lang="en-US" altLang="en-US" sz="26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altLang="en-US" sz="2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altLang="en-US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altLang="en-US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nghèo</a:t>
            </a:r>
            <a:r>
              <a:rPr lang="en-US" altLang="en-US" sz="2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túng</a:t>
            </a:r>
            <a:r>
              <a:rPr lang="en-US" altLang="en-US" sz="2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6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altLang="en-US" sz="2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altLang="en-US" sz="2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altLang="en-US" sz="2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thiểu</a:t>
            </a:r>
            <a:r>
              <a:rPr lang="en-US" altLang="en-US" sz="2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altLang="en-US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4402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ChangeArrowheads="1"/>
          </p:cNvSpPr>
          <p:nvPr/>
        </p:nvSpPr>
        <p:spPr bwMode="auto">
          <a:xfrm>
            <a:off x="4" y="2"/>
            <a:ext cx="9144000" cy="6858000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10512" tIns="55268" rIns="110512" bIns="55268" anchor="ctr"/>
          <a:lstStyle/>
          <a:p>
            <a:pPr algn="ctr" defTabSz="1117711" fontAlgn="base">
              <a:spcBef>
                <a:spcPct val="0"/>
              </a:spcBef>
              <a:spcAft>
                <a:spcPct val="0"/>
              </a:spcAft>
            </a:pPr>
            <a:endParaRPr lang="en-US" altLang="en-US" b="1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4195" name="Picture 3" descr="20_My_XH_Cao_O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7" y="3429001"/>
            <a:ext cx="3734016" cy="3428999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4196" name="Text Box 4"/>
          <p:cNvSpPr txBox="1">
            <a:spLocks noChangeArrowheads="1"/>
          </p:cNvSpPr>
          <p:nvPr/>
        </p:nvSpPr>
        <p:spPr bwMode="auto">
          <a:xfrm>
            <a:off x="3658342" y="1524288"/>
            <a:ext cx="1066862" cy="398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586" tIns="44763" rIns="89586" bIns="44763">
            <a:spAutoFit/>
          </a:bodyPr>
          <a:lstStyle>
            <a:lvl1pPr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pPr algn="ctr" fontAlgn="base">
              <a:lnSpc>
                <a:spcPct val="165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FFFFFF"/>
                </a:solidFill>
                <a:cs typeface="Times New Roman" pitchFamily="18" charset="0"/>
              </a:rPr>
              <a:t>HÌNH</a:t>
            </a:r>
          </a:p>
          <a:p>
            <a:pPr algn="ctr" fontAlgn="base">
              <a:lnSpc>
                <a:spcPct val="165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FFFFFF"/>
                </a:solidFill>
                <a:cs typeface="Times New Roman" pitchFamily="18" charset="0"/>
              </a:rPr>
              <a:t> ẢNH TƯƠNG</a:t>
            </a:r>
          </a:p>
          <a:p>
            <a:pPr algn="ctr" fontAlgn="base">
              <a:lnSpc>
                <a:spcPct val="165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FFFFFF"/>
                </a:solidFill>
                <a:cs typeface="Times New Roman" pitchFamily="18" charset="0"/>
              </a:rPr>
              <a:t> PHẢN </a:t>
            </a:r>
          </a:p>
          <a:p>
            <a:pPr algn="ctr" fontAlgn="base">
              <a:lnSpc>
                <a:spcPct val="165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FFFFFF"/>
                </a:solidFill>
                <a:cs typeface="Times New Roman" pitchFamily="18" charset="0"/>
              </a:rPr>
              <a:t>CỦA </a:t>
            </a:r>
          </a:p>
          <a:p>
            <a:pPr algn="ctr" fontAlgn="base">
              <a:lnSpc>
                <a:spcPct val="165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FFFFFF"/>
                </a:solidFill>
                <a:cs typeface="Times New Roman" pitchFamily="18" charset="0"/>
              </a:rPr>
              <a:t>NƯỚC</a:t>
            </a:r>
          </a:p>
          <a:p>
            <a:pPr algn="ctr" fontAlgn="base">
              <a:lnSpc>
                <a:spcPct val="165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FFFFFF"/>
                </a:solidFill>
                <a:cs typeface="Times New Roman" pitchFamily="18" charset="0"/>
              </a:rPr>
              <a:t> MĨ</a:t>
            </a:r>
          </a:p>
        </p:txBody>
      </p:sp>
      <p:pic>
        <p:nvPicPr>
          <p:cNvPr id="264197" name="Picture 5" descr="người già ngheo mĩ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677" y="0"/>
            <a:ext cx="4496323" cy="3486398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343547" y="3582071"/>
            <a:ext cx="4800599" cy="3318728"/>
            <a:chOff x="2736" y="2256"/>
            <a:chExt cx="3024" cy="2091"/>
          </a:xfrm>
        </p:grpSpPr>
        <p:pic>
          <p:nvPicPr>
            <p:cNvPr id="243723" name="Picture 7" descr="tre em ngheo mĩ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2256"/>
              <a:ext cx="2832" cy="2021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3724" name="Text Box 8"/>
            <p:cNvSpPr txBox="1">
              <a:spLocks noChangeArrowheads="1"/>
            </p:cNvSpPr>
            <p:nvPr/>
          </p:nvSpPr>
          <p:spPr bwMode="auto">
            <a:xfrm>
              <a:off x="2736" y="3834"/>
              <a:ext cx="3024" cy="513"/>
            </a:xfrm>
            <a:prstGeom prst="rect">
              <a:avLst/>
            </a:prstGeom>
            <a:solidFill>
              <a:srgbClr val="0066FF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 lIns="74078" tIns="37036" rIns="74078" bIns="37036">
              <a:spAutoFit/>
            </a:bodyPr>
            <a:lstStyle>
              <a:lvl1pPr defTabSz="741363"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1pPr>
              <a:lvl2pPr marL="742950" indent="-285750" defTabSz="741363"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2pPr>
              <a:lvl3pPr marL="1143000" indent="-228600" defTabSz="741363"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3pPr>
              <a:lvl4pPr marL="1600200" indent="-228600" defTabSz="741363"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4pPr>
              <a:lvl5pPr marL="2057400" indent="-228600" defTabSz="741363"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5pPr>
              <a:lvl6pPr marL="2514600" indent="-228600" defTabSz="74136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6pPr>
              <a:lvl7pPr marL="2971800" indent="-228600" defTabSz="74136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7pPr>
              <a:lvl8pPr marL="3429000" indent="-228600" defTabSz="74136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8pPr>
              <a:lvl9pPr marL="3886200" indent="-228600" defTabSz="74136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000" dirty="0">
                  <a:solidFill>
                    <a:srgbClr val="FFFFFF"/>
                  </a:solidFill>
                  <a:cs typeface="Times New Roman" pitchFamily="18" charset="0"/>
                </a:rPr>
                <a:t>25% </a:t>
              </a:r>
              <a:r>
                <a:rPr lang="en-US" altLang="en-US" sz="2000" dirty="0" err="1">
                  <a:solidFill>
                    <a:srgbClr val="FFFFFF"/>
                  </a:solidFill>
                  <a:cs typeface="Times New Roman" pitchFamily="18" charset="0"/>
                </a:rPr>
                <a:t>dân</a:t>
              </a:r>
              <a:r>
                <a:rPr lang="en-US" altLang="en-US" sz="2000" dirty="0">
                  <a:solidFill>
                    <a:srgbClr val="FFFFFF"/>
                  </a:solidFill>
                  <a:cs typeface="Times New Roman" pitchFamily="18" charset="0"/>
                </a:rPr>
                <a:t> </a:t>
              </a:r>
              <a:r>
                <a:rPr lang="en-US" altLang="en-US" sz="2000" dirty="0" err="1">
                  <a:solidFill>
                    <a:srgbClr val="FFFFFF"/>
                  </a:solidFill>
                  <a:cs typeface="Times New Roman" pitchFamily="18" charset="0"/>
                </a:rPr>
                <a:t>số</a:t>
              </a:r>
              <a:r>
                <a:rPr lang="en-US" altLang="en-US" sz="2000" dirty="0">
                  <a:solidFill>
                    <a:srgbClr val="FFFFFF"/>
                  </a:solidFill>
                  <a:cs typeface="Times New Roman" pitchFamily="18" charset="0"/>
                </a:rPr>
                <a:t> </a:t>
              </a:r>
              <a:r>
                <a:rPr lang="en-US" altLang="en-US" sz="2000" dirty="0" err="1">
                  <a:solidFill>
                    <a:srgbClr val="FFFFFF"/>
                  </a:solidFill>
                  <a:cs typeface="Times New Roman" pitchFamily="18" charset="0"/>
                </a:rPr>
                <a:t>Mĩ</a:t>
              </a:r>
              <a:r>
                <a:rPr lang="en-US" altLang="en-US" sz="2000" dirty="0">
                  <a:solidFill>
                    <a:srgbClr val="FFFFFF"/>
                  </a:solidFill>
                  <a:cs typeface="Times New Roman" pitchFamily="18" charset="0"/>
                </a:rPr>
                <a:t> </a:t>
              </a:r>
              <a:r>
                <a:rPr lang="en-US" altLang="en-US" sz="2000" dirty="0" err="1">
                  <a:solidFill>
                    <a:srgbClr val="FFFFFF"/>
                  </a:solidFill>
                  <a:cs typeface="Times New Roman" pitchFamily="18" charset="0"/>
                </a:rPr>
                <a:t>sống</a:t>
              </a:r>
              <a:r>
                <a:rPr lang="en-US" altLang="en-US" sz="2000" dirty="0">
                  <a:solidFill>
                    <a:srgbClr val="FFFFFF"/>
                  </a:solidFill>
                  <a:cs typeface="Times New Roman" pitchFamily="18" charset="0"/>
                </a:rPr>
                <a:t> </a:t>
              </a:r>
              <a:r>
                <a:rPr lang="en-US" altLang="en-US" sz="2000" dirty="0" err="1">
                  <a:solidFill>
                    <a:srgbClr val="FFFFFF"/>
                  </a:solidFill>
                  <a:cs typeface="Times New Roman" pitchFamily="18" charset="0"/>
                </a:rPr>
                <a:t>trong</a:t>
              </a:r>
              <a:r>
                <a:rPr lang="en-US" altLang="en-US" sz="2000" dirty="0">
                  <a:solidFill>
                    <a:srgbClr val="FFFFFF"/>
                  </a:solidFill>
                  <a:cs typeface="Times New Roman" pitchFamily="18" charset="0"/>
                </a:rPr>
                <a:t> </a:t>
              </a:r>
              <a:r>
                <a:rPr lang="en-US" altLang="en-US" sz="2000" dirty="0" err="1">
                  <a:solidFill>
                    <a:srgbClr val="FFFFFF"/>
                  </a:solidFill>
                  <a:cs typeface="Times New Roman" pitchFamily="18" charset="0"/>
                </a:rPr>
                <a:t>những</a:t>
              </a:r>
              <a:r>
                <a:rPr lang="en-US" altLang="en-US" sz="2000" dirty="0">
                  <a:solidFill>
                    <a:srgbClr val="FFFFFF"/>
                  </a:solidFill>
                  <a:cs typeface="Times New Roman" pitchFamily="18" charset="0"/>
                </a:rPr>
                <a:t> </a:t>
              </a:r>
              <a:r>
                <a:rPr lang="en-US" altLang="en-US" sz="2000" dirty="0" err="1">
                  <a:solidFill>
                    <a:srgbClr val="FFFFFF"/>
                  </a:solidFill>
                  <a:cs typeface="Times New Roman" pitchFamily="18" charset="0"/>
                </a:rPr>
                <a:t>căn</a:t>
              </a:r>
              <a:r>
                <a:rPr lang="en-US" altLang="en-US" sz="2000" dirty="0">
                  <a:solidFill>
                    <a:srgbClr val="FFFFFF"/>
                  </a:solidFill>
                  <a:cs typeface="Times New Roman" pitchFamily="18" charset="0"/>
                </a:rPr>
                <a:t> </a:t>
              </a:r>
              <a:r>
                <a:rPr lang="en-US" altLang="en-US" sz="2000" dirty="0" err="1">
                  <a:solidFill>
                    <a:srgbClr val="FFFFFF"/>
                  </a:solidFill>
                  <a:cs typeface="Times New Roman" pitchFamily="18" charset="0"/>
                </a:rPr>
                <a:t>nhà</a:t>
              </a:r>
              <a:r>
                <a:rPr lang="en-US" altLang="en-US" sz="2000" dirty="0">
                  <a:solidFill>
                    <a:srgbClr val="FFFFFF"/>
                  </a:solidFill>
                  <a:cs typeface="Times New Roman" pitchFamily="18" charset="0"/>
                </a:rPr>
                <a:t> ổ </a:t>
              </a:r>
              <a:r>
                <a:rPr lang="en-US" altLang="en-US" sz="2000" dirty="0" err="1">
                  <a:solidFill>
                    <a:srgbClr val="FFFFFF"/>
                  </a:solidFill>
                  <a:cs typeface="Times New Roman" pitchFamily="18" charset="0"/>
                </a:rPr>
                <a:t>chuột</a:t>
              </a:r>
              <a:r>
                <a:rPr lang="en-US" altLang="en-US" sz="2000" dirty="0">
                  <a:solidFill>
                    <a:srgbClr val="FFFFFF"/>
                  </a:solidFill>
                  <a:cs typeface="Times New Roman" pitchFamily="18" charset="0"/>
                </a:rPr>
                <a:t> </a:t>
              </a:r>
              <a:r>
                <a:rPr lang="en-US" altLang="en-US" sz="2000" dirty="0" err="1">
                  <a:solidFill>
                    <a:srgbClr val="FFFFFF"/>
                  </a:solidFill>
                  <a:cs typeface="Times New Roman" pitchFamily="18" charset="0"/>
                </a:rPr>
                <a:t>kiểu</a:t>
              </a:r>
              <a:r>
                <a:rPr lang="en-US" altLang="en-US" sz="2000" dirty="0">
                  <a:solidFill>
                    <a:srgbClr val="FFFFFF"/>
                  </a:solidFill>
                  <a:cs typeface="Times New Roman" pitchFamily="18" charset="0"/>
                </a:rPr>
                <a:t> </a:t>
              </a:r>
              <a:r>
                <a:rPr lang="en-US" altLang="en-US" sz="2000" dirty="0" err="1">
                  <a:solidFill>
                    <a:srgbClr val="FFFFFF"/>
                  </a:solidFill>
                  <a:cs typeface="Times New Roman" pitchFamily="18" charset="0"/>
                </a:rPr>
                <a:t>như</a:t>
              </a:r>
              <a:r>
                <a:rPr lang="en-US" altLang="en-US" sz="2000" dirty="0">
                  <a:solidFill>
                    <a:srgbClr val="FFFFFF"/>
                  </a:solidFill>
                  <a:cs typeface="Times New Roman" pitchFamily="18" charset="0"/>
                </a:rPr>
                <a:t> </a:t>
              </a:r>
              <a:r>
                <a:rPr lang="en-US" altLang="en-US" sz="2000" dirty="0" err="1">
                  <a:solidFill>
                    <a:srgbClr val="FFFFFF"/>
                  </a:solidFill>
                  <a:cs typeface="Times New Roman" pitchFamily="18" charset="0"/>
                </a:rPr>
                <a:t>thế</a:t>
              </a:r>
              <a:r>
                <a:rPr lang="en-US" altLang="en-US" sz="2000" dirty="0">
                  <a:solidFill>
                    <a:srgbClr val="FFFFFF"/>
                  </a:solidFill>
                  <a:cs typeface="Times New Roman" pitchFamily="18" charset="0"/>
                </a:rPr>
                <a:t> </a:t>
              </a:r>
              <a:r>
                <a:rPr lang="en-US" altLang="en-US" sz="2000" dirty="0" err="1">
                  <a:solidFill>
                    <a:srgbClr val="FFFFFF"/>
                  </a:solidFill>
                  <a:cs typeface="Times New Roman" pitchFamily="18" charset="0"/>
                </a:rPr>
                <a:t>này</a:t>
              </a:r>
              <a:endParaRPr lang="en-US" altLang="en-US" sz="2000" dirty="0">
                <a:solidFill>
                  <a:srgbClr val="FFFFFF"/>
                </a:solidFill>
                <a:cs typeface="Times New Roman" pitchFamily="18" charset="0"/>
              </a:endParaRPr>
            </a:p>
          </p:txBody>
        </p:sp>
      </p:grpSp>
      <p:pic>
        <p:nvPicPr>
          <p:cNvPr id="264201" name="Picture 9" descr="thanh phố Mĩ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1"/>
            <a:ext cx="3734016" cy="3199409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2742833" y="2193427"/>
            <a:ext cx="3049231" cy="2076193"/>
            <a:chOff x="1728" y="1381"/>
            <a:chExt cx="1920" cy="1308"/>
          </a:xfrm>
        </p:grpSpPr>
        <p:sp>
          <p:nvSpPr>
            <p:cNvPr id="243721" name="Text Box 11"/>
            <p:cNvSpPr txBox="1">
              <a:spLocks noChangeArrowheads="1"/>
            </p:cNvSpPr>
            <p:nvPr/>
          </p:nvSpPr>
          <p:spPr bwMode="auto">
            <a:xfrm rot="10800000">
              <a:off x="2254" y="1381"/>
              <a:ext cx="1394" cy="1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4078" tIns="37036" rIns="74078" bIns="37036">
              <a:spAutoFit/>
            </a:bodyPr>
            <a:lstStyle>
              <a:lvl1pPr defTabSz="741363"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1pPr>
              <a:lvl2pPr marL="742950" indent="-285750" defTabSz="741363"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2pPr>
              <a:lvl3pPr marL="1143000" indent="-228600" defTabSz="741363"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3pPr>
              <a:lvl4pPr marL="1600200" indent="-228600" defTabSz="741363"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4pPr>
              <a:lvl5pPr marL="2057400" indent="-228600" defTabSz="741363"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5pPr>
              <a:lvl6pPr marL="2514600" indent="-228600" defTabSz="74136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6pPr>
              <a:lvl7pPr marL="2971800" indent="-228600" defTabSz="74136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7pPr>
              <a:lvl8pPr marL="3429000" indent="-228600" defTabSz="74136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8pPr>
              <a:lvl9pPr marL="3886200" indent="-228600" defTabSz="74136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2900" b="0">
                  <a:solidFill>
                    <a:srgbClr val="FF0000"/>
                  </a:solidFill>
                  <a:cs typeface="Times New Roman" pitchFamily="18" charset="0"/>
                  <a:sym typeface="Webdings" pitchFamily="18" charset="2"/>
                </a:rPr>
                <a:t>&gt;</a:t>
              </a:r>
            </a:p>
          </p:txBody>
        </p:sp>
        <p:sp>
          <p:nvSpPr>
            <p:cNvPr id="243722" name="Text Box 12"/>
            <p:cNvSpPr txBox="1">
              <a:spLocks noChangeArrowheads="1"/>
            </p:cNvSpPr>
            <p:nvPr/>
          </p:nvSpPr>
          <p:spPr bwMode="auto">
            <a:xfrm>
              <a:off x="1728" y="1391"/>
              <a:ext cx="1392" cy="1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4078" tIns="37036" rIns="74078" bIns="37036">
              <a:spAutoFit/>
            </a:bodyPr>
            <a:lstStyle>
              <a:lvl1pPr defTabSz="741363"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1pPr>
              <a:lvl2pPr marL="742950" indent="-285750" defTabSz="741363"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2pPr>
              <a:lvl3pPr marL="1143000" indent="-228600" defTabSz="741363"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3pPr>
              <a:lvl4pPr marL="1600200" indent="-228600" defTabSz="741363"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4pPr>
              <a:lvl5pPr marL="2057400" indent="-228600" defTabSz="741363"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5pPr>
              <a:lvl6pPr marL="2514600" indent="-228600" defTabSz="74136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6pPr>
              <a:lvl7pPr marL="2971800" indent="-228600" defTabSz="74136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7pPr>
              <a:lvl8pPr marL="3429000" indent="-228600" defTabSz="74136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8pPr>
              <a:lvl9pPr marL="3886200" indent="-228600" defTabSz="74136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2900" b="0">
                  <a:solidFill>
                    <a:srgbClr val="FF0000"/>
                  </a:solidFill>
                  <a:cs typeface="Times New Roman" pitchFamily="18" charset="0"/>
                  <a:sym typeface="Webdings" pitchFamily="18" charset="2"/>
                </a:rPr>
                <a:t>&gt;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93137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64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64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64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64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64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64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4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4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4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64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64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64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4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196" grpId="0"/>
      <p:bldP spid="264196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89709" tIns="44829" rIns="89709" bIns="44829"/>
          <a:lstStyle/>
          <a:p>
            <a:pPr eaLnBrk="1" hangingPunct="1"/>
            <a:endParaRPr lang="en-US" altLang="en-US" smtClean="0"/>
          </a:p>
        </p:txBody>
      </p:sp>
      <p:grpSp>
        <p:nvGrpSpPr>
          <p:cNvPr id="244739" name="Group 3"/>
          <p:cNvGrpSpPr>
            <a:grpSpLocks/>
          </p:cNvGrpSpPr>
          <p:nvPr/>
        </p:nvGrpSpPr>
        <p:grpSpPr bwMode="auto">
          <a:xfrm>
            <a:off x="4" y="2"/>
            <a:ext cx="9144000" cy="6858000"/>
            <a:chOff x="0" y="0"/>
            <a:chExt cx="5760" cy="4320"/>
          </a:xfrm>
        </p:grpSpPr>
        <p:sp>
          <p:nvSpPr>
            <p:cNvPr id="244744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60" cy="624"/>
            </a:xfrm>
            <a:prstGeom prst="rect">
              <a:avLst/>
            </a:prstGeom>
            <a:gradFill rotWithShape="1">
              <a:gsLst>
                <a:gs pos="0">
                  <a:srgbClr val="7DDDFF"/>
                </a:gs>
                <a:gs pos="50000">
                  <a:srgbClr val="FFFFFF"/>
                </a:gs>
                <a:gs pos="100000">
                  <a:srgbClr val="7DDD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4158" tIns="37079" rIns="74158" bIns="37079" anchor="ctr"/>
            <a:lstStyle/>
            <a:p>
              <a:pPr algn="ctr" defTabSz="893936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700" b="1">
                <a:solidFill>
                  <a:srgbClr val="FF3300"/>
                </a:solidFill>
                <a:latin typeface="VNI-Times" pitchFamily="2" charset="0"/>
              </a:endParaRPr>
            </a:p>
          </p:txBody>
        </p:sp>
        <p:sp>
          <p:nvSpPr>
            <p:cNvPr id="244745" name="Rectangle 5"/>
            <p:cNvSpPr>
              <a:spLocks noChangeArrowheads="1"/>
            </p:cNvSpPr>
            <p:nvPr/>
          </p:nvSpPr>
          <p:spPr bwMode="auto">
            <a:xfrm>
              <a:off x="0" y="624"/>
              <a:ext cx="2496" cy="3696"/>
            </a:xfrm>
            <a:prstGeom prst="rect">
              <a:avLst/>
            </a:prstGeom>
            <a:gradFill rotWithShape="1">
              <a:gsLst>
                <a:gs pos="0">
                  <a:srgbClr val="7DDD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4158" tIns="37079" rIns="74158" bIns="37079" anchor="ctr"/>
            <a:lstStyle/>
            <a:p>
              <a:pPr algn="ctr" defTabSz="893936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44746" name="Rectangle 6"/>
            <p:cNvSpPr>
              <a:spLocks noChangeArrowheads="1"/>
            </p:cNvSpPr>
            <p:nvPr/>
          </p:nvSpPr>
          <p:spPr bwMode="auto">
            <a:xfrm>
              <a:off x="2400" y="624"/>
              <a:ext cx="3360" cy="3696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7DDD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4158" tIns="37079" rIns="74158" bIns="37079" anchor="ctr"/>
            <a:lstStyle/>
            <a:p>
              <a:pPr algn="ctr" defTabSz="893936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3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pic>
        <p:nvPicPr>
          <p:cNvPr id="244741" name="Picture 35" descr="las%20vegas%20city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"/>
            <a:ext cx="4961460" cy="536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4742" name="Picture 36" descr="Nha_cua_nguoi_lao_dong_Mi_trong_nhung_nam_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992" y="3"/>
            <a:ext cx="4129012" cy="536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4743" name="Text Box 37"/>
          <p:cNvSpPr txBox="1">
            <a:spLocks noChangeArrowheads="1"/>
          </p:cNvSpPr>
          <p:nvPr/>
        </p:nvSpPr>
        <p:spPr bwMode="auto">
          <a:xfrm>
            <a:off x="673712" y="5878036"/>
            <a:ext cx="7530787" cy="573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0512" tIns="55268" rIns="110512" bIns="55268">
            <a:spAutoFit/>
          </a:bodyPr>
          <a:lstStyle>
            <a:lvl1pPr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000">
                <a:solidFill>
                  <a:srgbClr val="0000CC"/>
                </a:solidFill>
              </a:rPr>
              <a:t>Chênh lệch giàu-nghèo trong xã hội Mĩ</a:t>
            </a:r>
          </a:p>
        </p:txBody>
      </p:sp>
    </p:spTree>
    <p:extLst>
      <p:ext uri="{BB962C8B-B14F-4D97-AF65-F5344CB8AC3E}">
        <p14:creationId xmlns:p14="http://schemas.microsoft.com/office/powerpoint/2010/main" val="359519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7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2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246787" name="Picture 3" descr="spira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127969" y="3749318"/>
            <a:ext cx="5040395" cy="13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788" name="Picture 4" descr="n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352397" y="3352402"/>
            <a:ext cx="6858000" cy="1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789" name="Picture 5" descr="n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5679011" y="3389317"/>
            <a:ext cx="6858000" cy="79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6790" name="Group 6"/>
          <p:cNvGrpSpPr>
            <a:grpSpLocks/>
          </p:cNvGrpSpPr>
          <p:nvPr/>
        </p:nvGrpSpPr>
        <p:grpSpPr bwMode="auto">
          <a:xfrm>
            <a:off x="153324" y="6704940"/>
            <a:ext cx="8915123" cy="153061"/>
            <a:chOff x="48" y="4224"/>
            <a:chExt cx="5616" cy="50"/>
          </a:xfrm>
        </p:grpSpPr>
        <p:pic>
          <p:nvPicPr>
            <p:cNvPr id="246799" name="Picture 7" descr="n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344" y="4224"/>
              <a:ext cx="4320" cy="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800" name="Picture 8" descr="n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8" y="4224"/>
              <a:ext cx="4320" cy="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6791" name="Group 9"/>
          <p:cNvGrpSpPr>
            <a:grpSpLocks/>
          </p:cNvGrpSpPr>
          <p:nvPr/>
        </p:nvGrpSpPr>
        <p:grpSpPr bwMode="auto">
          <a:xfrm>
            <a:off x="153324" y="0"/>
            <a:ext cx="8915123" cy="78657"/>
            <a:chOff x="48" y="4224"/>
            <a:chExt cx="5616" cy="50"/>
          </a:xfrm>
        </p:grpSpPr>
        <p:pic>
          <p:nvPicPr>
            <p:cNvPr id="246797" name="Picture 10" descr="n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344" y="4224"/>
              <a:ext cx="4320" cy="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798" name="Picture 11" descr="n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8" y="4224"/>
              <a:ext cx="4320" cy="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46792" name="Content Placeholder 9" descr="Misc-02-june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5629172" y="3343314"/>
            <a:ext cx="6858000" cy="17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793" name="Content Placeholder 9" descr="Misc-02-june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-3343171" y="3343172"/>
            <a:ext cx="6858000" cy="171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794" name="Content Placeholder 9" descr="Misc-02-june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6628408"/>
            <a:ext cx="9144000" cy="229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795" name="Picture 15" descr="Buomba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-610119"/>
            <a:ext cx="9144000" cy="1067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796" name="Rectangle 16"/>
          <p:cNvSpPr>
            <a:spLocks noChangeArrowheads="1"/>
          </p:cNvSpPr>
          <p:nvPr/>
        </p:nvSpPr>
        <p:spPr bwMode="auto">
          <a:xfrm>
            <a:off x="686631" y="2452524"/>
            <a:ext cx="8152816" cy="1891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16" tIns="45039" rIns="90116" bIns="45039" anchor="ctr">
            <a:spAutoFit/>
          </a:bodyPr>
          <a:lstStyle/>
          <a:p>
            <a:pPr indent="450443" algn="ctr" defTabSz="899018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39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altLang="en-US" sz="39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S</a:t>
            </a:r>
            <a:r>
              <a:rPr lang="vi-VN" altLang="en-US" sz="39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ự</a:t>
            </a:r>
            <a:r>
              <a:rPr lang="en-US" altLang="en-US" sz="39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ph</a:t>
            </a:r>
            <a:r>
              <a:rPr lang="vi-VN" altLang="en-US" sz="39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á</a:t>
            </a:r>
            <a:r>
              <a:rPr lang="en-US" altLang="en-US" sz="39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 tri</a:t>
            </a:r>
            <a:r>
              <a:rPr lang="vi-VN" altLang="en-US" sz="39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ể</a:t>
            </a:r>
            <a:r>
              <a:rPr lang="en-US" altLang="en-US" sz="39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 khoa h</a:t>
            </a:r>
            <a:r>
              <a:rPr lang="vi-VN" altLang="en-US" sz="39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ọ</a:t>
            </a:r>
            <a:r>
              <a:rPr lang="en-US" altLang="en-US" sz="39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 – k</a:t>
            </a:r>
            <a:r>
              <a:rPr lang="vi-VN" altLang="en-US" sz="39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ĩ</a:t>
            </a:r>
            <a:r>
              <a:rPr lang="en-US" altLang="en-US" sz="39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thu</a:t>
            </a:r>
            <a:r>
              <a:rPr lang="vi-VN" altLang="en-US" sz="39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ậ</a:t>
            </a:r>
            <a:r>
              <a:rPr lang="en-US" altLang="en-US" sz="39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 c</a:t>
            </a:r>
            <a:r>
              <a:rPr lang="vi-VN" altLang="en-US" sz="39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ủ</a:t>
            </a:r>
            <a:r>
              <a:rPr lang="en-US" altLang="en-US" sz="39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 M</a:t>
            </a:r>
            <a:r>
              <a:rPr lang="vi-VN" altLang="en-US" sz="39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ĩ</a:t>
            </a:r>
            <a:r>
              <a:rPr lang="en-US" altLang="en-US" sz="39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sau chi</a:t>
            </a:r>
            <a:r>
              <a:rPr lang="vi-VN" altLang="en-US" sz="39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ế</a:t>
            </a:r>
            <a:r>
              <a:rPr lang="en-US" altLang="en-US" sz="39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 tranh </a:t>
            </a:r>
            <a:endParaRPr lang="en-US" altLang="en-US" sz="39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443" algn="ctr" defTabSz="899018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9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vi-VN" altLang="en-US" sz="39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39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sgk, l</a:t>
            </a:r>
            <a:r>
              <a:rPr lang="vi-VN" altLang="en-US" sz="39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ồng</a:t>
            </a:r>
            <a:r>
              <a:rPr lang="en-US" altLang="en-US" sz="39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gh</a:t>
            </a:r>
            <a:r>
              <a:rPr lang="vi-VN" altLang="en-US" sz="39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é</a:t>
            </a:r>
            <a:r>
              <a:rPr lang="en-US" altLang="en-US" sz="39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 v</a:t>
            </a:r>
            <a:r>
              <a:rPr lang="vi-VN" altLang="en-US" sz="39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en-US" altLang="en-US" sz="39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vi-VN" altLang="en-US" sz="39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en-US" sz="39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 12.</a:t>
            </a:r>
          </a:p>
        </p:txBody>
      </p:sp>
    </p:spTree>
    <p:extLst>
      <p:ext uri="{BB962C8B-B14F-4D97-AF65-F5344CB8AC3E}">
        <p14:creationId xmlns:p14="http://schemas.microsoft.com/office/powerpoint/2010/main" val="428136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2661195"/>
              </p:ext>
            </p:extLst>
          </p:nvPr>
        </p:nvGraphicFramePr>
        <p:xfrm>
          <a:off x="0" y="-1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037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hỏi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Nội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dung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372">
                <a:tc>
                  <a:txBody>
                    <a:bodyPr/>
                    <a:lstStyle/>
                    <a:p>
                      <a:pPr marL="0" marR="0" indent="0" algn="l" defTabSz="90435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r>
                        <a:rPr lang="en-US" altLang="en-US" sz="2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Tình</a:t>
                      </a:r>
                      <a:r>
                        <a:rPr lang="en-US" altLang="en-US" sz="24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altLang="en-US" sz="24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kinh</a:t>
                      </a:r>
                      <a:r>
                        <a:rPr lang="en-US" altLang="en-US" sz="2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tế</a:t>
                      </a:r>
                      <a:r>
                        <a:rPr lang="en-US" altLang="en-US" sz="2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Mĩ</a:t>
                      </a:r>
                      <a:r>
                        <a:rPr lang="en-US" altLang="en-US" sz="2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sau</a:t>
                      </a:r>
                      <a:r>
                        <a:rPr lang="en-US" altLang="en-US" sz="2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chiến</a:t>
                      </a:r>
                      <a:r>
                        <a:rPr lang="en-US" altLang="en-US" sz="2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tranh</a:t>
                      </a:r>
                      <a:r>
                        <a:rPr lang="en-US" altLang="en-US" sz="2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thế</a:t>
                      </a:r>
                      <a:r>
                        <a:rPr lang="en-US" altLang="en-US" sz="24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giới</a:t>
                      </a:r>
                      <a:r>
                        <a:rPr lang="en-US" altLang="en-US" sz="24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thứ</a:t>
                      </a:r>
                      <a:r>
                        <a:rPr lang="en-US" altLang="en-US" sz="24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</a:t>
                      </a:r>
                      <a:r>
                        <a:rPr lang="en-US" altLang="en-US" sz="2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như</a:t>
                      </a:r>
                      <a:r>
                        <a:rPr lang="en-US" altLang="en-US" sz="2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thế</a:t>
                      </a:r>
                      <a:r>
                        <a:rPr lang="en-US" altLang="en-US" sz="2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nào</a:t>
                      </a:r>
                      <a:r>
                        <a:rPr lang="en-US" altLang="en-US" sz="2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? </a:t>
                      </a:r>
                      <a:r>
                        <a:rPr lang="en-US" altLang="en-US" sz="24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Nêu</a:t>
                      </a:r>
                      <a:r>
                        <a:rPr lang="en-US" altLang="en-US" sz="2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dẫn</a:t>
                      </a:r>
                      <a:r>
                        <a:rPr lang="en-US" altLang="en-US" sz="2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chứng</a:t>
                      </a:r>
                      <a:r>
                        <a:rPr lang="en-US" altLang="en-US" sz="2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chứng</a:t>
                      </a:r>
                      <a:r>
                        <a:rPr lang="en-US" altLang="en-US" sz="24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minh</a:t>
                      </a:r>
                      <a:r>
                        <a:rPr lang="en-US" altLang="en-US" sz="2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 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372">
                <a:tc>
                  <a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2. </a:t>
                      </a:r>
                      <a:r>
                        <a:rPr lang="en-US" alt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Vì</a:t>
                      </a:r>
                      <a:r>
                        <a:rPr lang="en-US" alt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sao</a:t>
                      </a:r>
                      <a:r>
                        <a:rPr lang="en-US" alt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sau</a:t>
                      </a:r>
                      <a:r>
                        <a:rPr lang="en-US" alt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chiến</a:t>
                      </a:r>
                      <a:r>
                        <a:rPr lang="en-US" alt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tranh</a:t>
                      </a:r>
                      <a:r>
                        <a:rPr lang="en-US" alt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alt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Mĩ</a:t>
                      </a:r>
                      <a:r>
                        <a:rPr lang="en-US" alt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lại</a:t>
                      </a:r>
                      <a:r>
                        <a:rPr lang="en-US" alt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trở</a:t>
                      </a:r>
                      <a:r>
                        <a:rPr lang="en-US" alt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alt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alt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giàu</a:t>
                      </a:r>
                      <a:r>
                        <a:rPr lang="en-US" alt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mạnh</a:t>
                      </a:r>
                      <a:r>
                        <a:rPr lang="en-US" alt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nhất</a:t>
                      </a:r>
                      <a:r>
                        <a:rPr lang="en-US" alt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?</a:t>
                      </a:r>
                      <a:endParaRPr lang="en-US" alt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0372">
                <a:tc>
                  <a:txBody>
                    <a:bodyPr/>
                    <a:lstStyle/>
                    <a:p>
                      <a:pPr algn="just" defTabSz="892314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r>
                        <a:rPr lang="en-US" altLang="en-US" sz="2400" b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altLang="en-US" sz="2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lang="en-US" altLang="en-US" sz="2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thập</a:t>
                      </a:r>
                      <a:r>
                        <a:rPr lang="en-US" altLang="en-US" sz="2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niên</a:t>
                      </a:r>
                      <a:r>
                        <a:rPr lang="en-US" altLang="en-US" sz="2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tiếp</a:t>
                      </a:r>
                      <a:r>
                        <a:rPr lang="en-US" altLang="en-US" sz="2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theo</a:t>
                      </a:r>
                      <a:r>
                        <a:rPr lang="en-US" altLang="en-US" sz="2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kinh</a:t>
                      </a:r>
                      <a:r>
                        <a:rPr lang="en-US" altLang="en-US" sz="2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tế</a:t>
                      </a:r>
                      <a:r>
                        <a:rPr lang="en-US" altLang="en-US" sz="2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Mĩ</a:t>
                      </a:r>
                      <a:r>
                        <a:rPr lang="en-US" altLang="en-US" sz="2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như</a:t>
                      </a:r>
                      <a:r>
                        <a:rPr lang="en-US" altLang="en-US" sz="2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thế</a:t>
                      </a:r>
                      <a:r>
                        <a:rPr lang="en-US" altLang="en-US" sz="2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nào</a:t>
                      </a:r>
                      <a:r>
                        <a:rPr lang="en-US" altLang="en-US" sz="2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 </a:t>
                      </a:r>
                      <a:r>
                        <a:rPr lang="en-US" altLang="en-US" sz="2400" b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Nêu</a:t>
                      </a:r>
                      <a:r>
                        <a:rPr lang="en-US" altLang="en-US" sz="2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lang="en-US" altLang="en-US" sz="2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dẫn</a:t>
                      </a:r>
                      <a:r>
                        <a:rPr lang="en-US" altLang="en-US" sz="2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chứng</a:t>
                      </a:r>
                      <a:r>
                        <a:rPr lang="en-US" altLang="en-US" sz="2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chứng</a:t>
                      </a:r>
                      <a:r>
                        <a:rPr lang="en-US" altLang="en-US" sz="2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minh?</a:t>
                      </a:r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0372">
                <a:tc>
                  <a:txBody>
                    <a:bodyPr/>
                    <a:lstStyle/>
                    <a:p>
                      <a:pPr marL="0" marR="0" indent="0" algn="just" defTabSz="892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4. </a:t>
                      </a:r>
                      <a:r>
                        <a:rPr lang="en-US" altLang="en-US" sz="2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Theo </a:t>
                      </a:r>
                      <a:r>
                        <a:rPr lang="en-US" altLang="en-US" sz="2400" b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lang="en-US" altLang="en-US" sz="2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nguyên</a:t>
                      </a:r>
                      <a:r>
                        <a:rPr lang="en-US" altLang="en-US" sz="2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lang="en-US" altLang="en-US" sz="2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vì</a:t>
                      </a:r>
                      <a:r>
                        <a:rPr lang="en-US" altLang="en-US" sz="2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đâu</a:t>
                      </a:r>
                      <a:r>
                        <a:rPr lang="en-US" altLang="en-US" sz="2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dẫn</a:t>
                      </a:r>
                      <a:r>
                        <a:rPr lang="en-US" altLang="en-US" sz="2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i="1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đến</a:t>
                      </a:r>
                      <a:r>
                        <a:rPr lang="en-US" altLang="en-US" sz="2400" b="0" i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i="1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tình</a:t>
                      </a:r>
                      <a:r>
                        <a:rPr lang="en-US" altLang="en-US" sz="2400" b="0" i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i="1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altLang="en-US" sz="2400" b="0" i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i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kinh</a:t>
                      </a:r>
                      <a:r>
                        <a:rPr lang="en-US" altLang="en-US" sz="2400" b="0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i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tế</a:t>
                      </a:r>
                      <a:r>
                        <a:rPr lang="en-US" altLang="en-US" sz="2400" b="0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i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Mĩ</a:t>
                      </a:r>
                      <a:r>
                        <a:rPr lang="en-US" altLang="en-US" sz="2400" b="0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i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suy</a:t>
                      </a:r>
                      <a:r>
                        <a:rPr lang="en-US" altLang="en-US" sz="2400" b="0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i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giảm</a:t>
                      </a:r>
                      <a:r>
                        <a:rPr lang="en-US" altLang="en-US" sz="2400" b="0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en-US" altLang="en-US" sz="2400" b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altLang="en-US" sz="2400" b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altLang="en-US" sz="2400" b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altLang="en-US" sz="2400" b="0" dirty="0" smtClean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altLang="en-US" sz="2400" b="0" dirty="0" smtClean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</a:t>
                      </a:r>
                      <a:r>
                        <a:rPr lang="en-US" altLang="en-US" sz="2400" b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ên</a:t>
                      </a:r>
                      <a:r>
                        <a:rPr lang="en-US" altLang="en-US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2400" b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altLang="en-US" sz="2400" b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altLang="en-US" sz="2400" b="0" dirty="0" smtClean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altLang="en-US" sz="2400" b="0" dirty="0" smtClean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altLang="en-US" sz="2400" b="0" dirty="0" smtClean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altLang="en-US" sz="2400" b="0" dirty="0" smtClean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altLang="en-US" sz="2400" b="0" dirty="0" smtClean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? </a:t>
                      </a:r>
                      <a:r>
                        <a:rPr lang="en-US" altLang="en-US" sz="2400" b="0" dirty="0" err="1" smtClean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altLang="en-US" sz="2400" b="0" dirty="0" smtClean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altLang="en-US" sz="2400" b="0" dirty="0" smtClean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0372">
                <a:tc>
                  <a:txBody>
                    <a:bodyPr/>
                    <a:lstStyle/>
                    <a:p>
                      <a:pPr marL="0" marR="0" indent="0" algn="l" defTabSz="90435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5. </a:t>
                      </a:r>
                      <a:r>
                        <a:rPr lang="en-US" alt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Trình</a:t>
                      </a:r>
                      <a:r>
                        <a:rPr lang="en-US" alt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bày</a:t>
                      </a:r>
                      <a:r>
                        <a:rPr lang="en-US" alt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chính</a:t>
                      </a:r>
                      <a:r>
                        <a:rPr lang="en-US" alt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sách</a:t>
                      </a:r>
                      <a:r>
                        <a:rPr lang="en-US" alt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đối</a:t>
                      </a:r>
                      <a:r>
                        <a:rPr lang="en-US" alt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nội</a:t>
                      </a:r>
                      <a:r>
                        <a:rPr lang="en-US" alt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alt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Mĩ</a:t>
                      </a:r>
                      <a:r>
                        <a:rPr lang="en-US" alt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sau</a:t>
                      </a:r>
                      <a:r>
                        <a:rPr lang="en-US" alt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chiến</a:t>
                      </a:r>
                      <a:r>
                        <a:rPr lang="en-US" alt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tranh</a:t>
                      </a:r>
                      <a:r>
                        <a:rPr lang="en-US" alt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?</a:t>
                      </a:r>
                      <a:r>
                        <a:rPr lang="en-US" altLang="en-US" sz="24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lang="en-US" altLang="en-US" sz="24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dân</a:t>
                      </a:r>
                      <a:r>
                        <a:rPr lang="en-US" altLang="en-US" sz="24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Mỹ</a:t>
                      </a:r>
                      <a:r>
                        <a:rPr lang="en-US" altLang="en-US" sz="24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altLang="en-US" sz="24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thái</a:t>
                      </a:r>
                      <a:r>
                        <a:rPr lang="en-US" altLang="en-US" sz="24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lang="en-US" altLang="en-US" sz="24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như</a:t>
                      </a:r>
                      <a:r>
                        <a:rPr lang="en-US" altLang="en-US" sz="24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thế</a:t>
                      </a:r>
                      <a:r>
                        <a:rPr lang="en-US" altLang="en-US" sz="24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nào</a:t>
                      </a:r>
                      <a:r>
                        <a:rPr lang="en-US" altLang="en-US" sz="24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trước</a:t>
                      </a:r>
                      <a:r>
                        <a:rPr lang="en-US" altLang="en-US" sz="24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lang="en-US" altLang="en-US" sz="24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chính</a:t>
                      </a:r>
                      <a:r>
                        <a:rPr lang="en-US" altLang="en-US" sz="24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sách</a:t>
                      </a:r>
                      <a:r>
                        <a:rPr lang="en-US" altLang="en-US" sz="24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ấy</a:t>
                      </a:r>
                      <a:r>
                        <a:rPr lang="en-US" altLang="en-US" sz="24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?</a:t>
                      </a:r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0372">
                <a:tc>
                  <a:txBody>
                    <a:bodyPr/>
                    <a:lstStyle/>
                    <a:p>
                      <a:pPr marL="0" marR="0" indent="0" algn="l" defTabSz="90435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6. </a:t>
                      </a:r>
                      <a:r>
                        <a:rPr lang="en-US" altLang="en-US" sz="2400" b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Nêu</a:t>
                      </a:r>
                      <a:r>
                        <a:rPr lang="en-US" altLang="en-US" sz="2400" b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lang="en-US" altLang="en-US" sz="2400" b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nét</a:t>
                      </a:r>
                      <a:r>
                        <a:rPr lang="en-US" altLang="en-US" sz="2400" b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nổi</a:t>
                      </a:r>
                      <a:r>
                        <a:rPr lang="en-US" altLang="en-US" sz="2400" b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bật</a:t>
                      </a:r>
                      <a:r>
                        <a:rPr lang="en-US" altLang="en-US" sz="2400" b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altLang="en-US" sz="2400" b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chính</a:t>
                      </a:r>
                      <a:r>
                        <a:rPr lang="en-US" altLang="en-US" sz="2400" b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sách</a:t>
                      </a:r>
                      <a:r>
                        <a:rPr lang="en-US" altLang="en-US" sz="2400" b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đối</a:t>
                      </a:r>
                      <a:r>
                        <a:rPr lang="en-US" altLang="en-US" sz="2400" b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ngoại</a:t>
                      </a:r>
                      <a:r>
                        <a:rPr lang="en-US" altLang="en-US" sz="2400" b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altLang="en-US" sz="2400" b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Mĩ</a:t>
                      </a:r>
                      <a:r>
                        <a:rPr lang="en-US" altLang="en-US" sz="2400" b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sau</a:t>
                      </a:r>
                      <a:r>
                        <a:rPr lang="en-US" altLang="en-US" sz="2400" b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chiến</a:t>
                      </a:r>
                      <a:r>
                        <a:rPr lang="en-US" altLang="en-US" sz="2400" b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tranh</a:t>
                      </a:r>
                      <a:r>
                        <a:rPr lang="en-US" altLang="en-US" sz="2400" b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thế</a:t>
                      </a:r>
                      <a:r>
                        <a:rPr lang="en-US" altLang="en-US" sz="2400" b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giới</a:t>
                      </a:r>
                      <a:r>
                        <a:rPr lang="en-US" altLang="en-US" sz="2400" b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 ?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297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Text Box 2"/>
          <p:cNvSpPr txBox="1">
            <a:spLocks noChangeArrowheads="1"/>
          </p:cNvSpPr>
          <p:nvPr/>
        </p:nvSpPr>
        <p:spPr bwMode="auto">
          <a:xfrm>
            <a:off x="1311428" y="84341"/>
            <a:ext cx="7495723" cy="35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pPr fontAlgn="base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</a:pPr>
            <a:r>
              <a:rPr lang="en-US" altLang="en-US" sz="2400" i="1" dirty="0">
                <a:solidFill>
                  <a:srgbClr val="0000FF"/>
                </a:solidFill>
                <a:cs typeface="Times New Roman" pitchFamily="18" charset="0"/>
              </a:rPr>
              <a:t>              </a:t>
            </a:r>
            <a:r>
              <a:rPr lang="en-US" altLang="en-US" sz="2400" i="1" dirty="0" err="1">
                <a:solidFill>
                  <a:srgbClr val="0000FF"/>
                </a:solidFill>
                <a:cs typeface="Times New Roman" pitchFamily="18" charset="0"/>
              </a:rPr>
              <a:t>Bài</a:t>
            </a:r>
            <a:r>
              <a:rPr lang="en-US" altLang="en-US" sz="2400" i="1" dirty="0">
                <a:solidFill>
                  <a:srgbClr val="0000FF"/>
                </a:solidFill>
                <a:cs typeface="Times New Roman" pitchFamily="18" charset="0"/>
              </a:rPr>
              <a:t> 8 - </a:t>
            </a:r>
            <a:r>
              <a:rPr lang="en-US" altLang="en-US" sz="2400" i="1" dirty="0" err="1">
                <a:solidFill>
                  <a:srgbClr val="0000FF"/>
                </a:solidFill>
                <a:cs typeface="Times New Roman" pitchFamily="18" charset="0"/>
              </a:rPr>
              <a:t>Tiết</a:t>
            </a:r>
            <a:r>
              <a:rPr lang="en-US" altLang="en-US" sz="2400" i="1" dirty="0">
                <a:solidFill>
                  <a:srgbClr val="0000FF"/>
                </a:solidFill>
                <a:cs typeface="Times New Roman" pitchFamily="18" charset="0"/>
              </a:rPr>
              <a:t> 10:</a:t>
            </a:r>
            <a:r>
              <a:rPr lang="en-US" altLang="en-US" sz="2400" b="0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dirty="0" smtClean="0">
                <a:solidFill>
                  <a:srgbClr val="CC3300"/>
                </a:solidFill>
                <a:cs typeface="Times New Roman" pitchFamily="18" charset="0"/>
              </a:rPr>
              <a:t>NƯỚC </a:t>
            </a:r>
            <a:r>
              <a:rPr lang="en-US" altLang="en-US" sz="2400" dirty="0">
                <a:solidFill>
                  <a:srgbClr val="CC3300"/>
                </a:solidFill>
                <a:cs typeface="Times New Roman" pitchFamily="18" charset="0"/>
              </a:rPr>
              <a:t>MĨ</a:t>
            </a:r>
          </a:p>
        </p:txBody>
      </p:sp>
      <p:sp>
        <p:nvSpPr>
          <p:cNvPr id="247811" name="Line 3"/>
          <p:cNvSpPr>
            <a:spLocks noChangeShapeType="1"/>
          </p:cNvSpPr>
          <p:nvPr/>
        </p:nvSpPr>
        <p:spPr bwMode="auto">
          <a:xfrm>
            <a:off x="228877" y="990647"/>
            <a:ext cx="8610570" cy="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0658" tIns="55341" rIns="110658" bIns="55341"/>
          <a:lstStyle/>
          <a:p>
            <a:pPr defTabSz="111935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247813" name="Text Box 6"/>
          <p:cNvSpPr txBox="1">
            <a:spLocks noChangeArrowheads="1"/>
          </p:cNvSpPr>
          <p:nvPr/>
        </p:nvSpPr>
        <p:spPr bwMode="auto">
          <a:xfrm>
            <a:off x="0" y="980165"/>
            <a:ext cx="856258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212725" indent="-212725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CC"/>
                </a:solidFill>
                <a:cs typeface="Times New Roman" pitchFamily="18" charset="0"/>
              </a:rPr>
              <a:t>II. CHÍNH SÁCH ĐỐI NỘI VÀ ĐỐI NGOẠI CỦA MỸ SAU CHIẾN TRANH </a:t>
            </a:r>
          </a:p>
        </p:txBody>
      </p:sp>
      <p:sp>
        <p:nvSpPr>
          <p:cNvPr id="247814" name="Text Box 7"/>
          <p:cNvSpPr txBox="1">
            <a:spLocks noChangeArrowheads="1"/>
          </p:cNvSpPr>
          <p:nvPr/>
        </p:nvSpPr>
        <p:spPr bwMode="auto">
          <a:xfrm>
            <a:off x="585117" y="1490226"/>
            <a:ext cx="76969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800000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22535" name="Text Box 8"/>
          <p:cNvSpPr txBox="1">
            <a:spLocks noChangeArrowheads="1"/>
          </p:cNvSpPr>
          <p:nvPr/>
        </p:nvSpPr>
        <p:spPr bwMode="auto">
          <a:xfrm>
            <a:off x="38277" y="1728589"/>
            <a:ext cx="26228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rgbClr val="0000CC"/>
                </a:solidFill>
                <a:cs typeface="Times New Roman" pitchFamily="18" charset="0"/>
              </a:rPr>
              <a:t>* </a:t>
            </a:r>
            <a:r>
              <a:rPr lang="en-US" altLang="en-US" sz="3000" dirty="0" err="1" smtClean="0">
                <a:solidFill>
                  <a:srgbClr val="0000CC"/>
                </a:solidFill>
                <a:cs typeface="Times New Roman" pitchFamily="18" charset="0"/>
              </a:rPr>
              <a:t>Đối</a:t>
            </a:r>
            <a:r>
              <a:rPr lang="en-US" altLang="en-US" sz="3000" dirty="0" smtClean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CC"/>
                </a:solidFill>
                <a:cs typeface="Times New Roman" pitchFamily="18" charset="0"/>
              </a:rPr>
              <a:t>nội</a:t>
            </a:r>
            <a:endParaRPr lang="en-US" altLang="en-US" sz="3000" dirty="0">
              <a:solidFill>
                <a:srgbClr val="0000CC"/>
              </a:solidFill>
              <a:cs typeface="Times New Roman" pitchFamily="18" charset="0"/>
            </a:endParaRPr>
          </a:p>
        </p:txBody>
      </p:sp>
      <p:pic>
        <p:nvPicPr>
          <p:cNvPr id="247816" name="Picture 9" descr="trang t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981163" y="143"/>
            <a:ext cx="1162842" cy="1169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7817" name="Picture 10" descr="trang tri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145" y="5499583"/>
            <a:ext cx="1528307" cy="132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7818" name="Picture 11" descr="d84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22" y="6362677"/>
            <a:ext cx="380231" cy="321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7819" name="Picture 12" descr="d8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36" y="5994905"/>
            <a:ext cx="304554" cy="257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0" name="Text Box 14"/>
          <p:cNvSpPr txBox="1">
            <a:spLocks noChangeArrowheads="1"/>
          </p:cNvSpPr>
          <p:nvPr/>
        </p:nvSpPr>
        <p:spPr bwMode="auto">
          <a:xfrm>
            <a:off x="46145" y="2242801"/>
            <a:ext cx="909786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cs typeface="Times New Roman" pitchFamily="18" charset="0"/>
              </a:rPr>
              <a:t> - </a:t>
            </a:r>
            <a:r>
              <a:rPr lang="en-US" altLang="en-US" sz="2400" dirty="0">
                <a:solidFill>
                  <a:srgbClr val="000000"/>
                </a:solidFill>
                <a:cs typeface="Times New Roman" pitchFamily="18" charset="0"/>
                <a:sym typeface="Wingdings 3" pitchFamily="18" charset="2"/>
              </a:rPr>
              <a:t>Ban </a:t>
            </a:r>
            <a:r>
              <a:rPr lang="en-US" altLang="en-US" sz="2400" dirty="0" err="1">
                <a:solidFill>
                  <a:srgbClr val="000000"/>
                </a:solidFill>
                <a:cs typeface="Times New Roman" pitchFamily="18" charset="0"/>
                <a:sym typeface="Wingdings 3" pitchFamily="18" charset="2"/>
              </a:rPr>
              <a:t>hành</a:t>
            </a:r>
            <a:r>
              <a:rPr lang="en-US" altLang="en-US" sz="2400" dirty="0">
                <a:solidFill>
                  <a:srgbClr val="000000"/>
                </a:solidFill>
                <a:cs typeface="Times New Roman" pitchFamily="18" charset="0"/>
                <a:sym typeface="Wingdings 3" pitchFamily="18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itchFamily="18" charset="0"/>
                <a:sym typeface="Wingdings 3" pitchFamily="18" charset="2"/>
              </a:rPr>
              <a:t>các</a:t>
            </a:r>
            <a:r>
              <a:rPr lang="en-US" altLang="en-US" sz="2400" dirty="0">
                <a:solidFill>
                  <a:srgbClr val="000000"/>
                </a:solidFill>
                <a:cs typeface="Times New Roman" pitchFamily="18" charset="0"/>
                <a:sym typeface="Wingdings 3" pitchFamily="18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itchFamily="18" charset="0"/>
                <a:sym typeface="Wingdings 3" pitchFamily="18" charset="2"/>
              </a:rPr>
              <a:t>đạo</a:t>
            </a:r>
            <a:r>
              <a:rPr lang="en-US" altLang="en-US" sz="2400" dirty="0">
                <a:solidFill>
                  <a:srgbClr val="000000"/>
                </a:solidFill>
                <a:cs typeface="Times New Roman" pitchFamily="18" charset="0"/>
                <a:sym typeface="Wingdings 3" pitchFamily="18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itchFamily="18" charset="0"/>
                <a:sym typeface="Wingdings 3" pitchFamily="18" charset="2"/>
              </a:rPr>
              <a:t>luật</a:t>
            </a:r>
            <a:r>
              <a:rPr lang="en-US" altLang="en-US" sz="2400" dirty="0">
                <a:solidFill>
                  <a:srgbClr val="000000"/>
                </a:solidFill>
                <a:cs typeface="Times New Roman" pitchFamily="18" charset="0"/>
                <a:sym typeface="Wingdings 3" pitchFamily="18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itchFamily="18" charset="0"/>
                <a:sym typeface="Wingdings 3" pitchFamily="18" charset="2"/>
              </a:rPr>
              <a:t>phản</a:t>
            </a:r>
            <a:r>
              <a:rPr lang="en-US" altLang="en-US" sz="2400" dirty="0">
                <a:solidFill>
                  <a:srgbClr val="000000"/>
                </a:solidFill>
                <a:cs typeface="Times New Roman" pitchFamily="18" charset="0"/>
                <a:sym typeface="Wingdings 3" pitchFamily="18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itchFamily="18" charset="0"/>
                <a:sym typeface="Wingdings 3" pitchFamily="18" charset="2"/>
              </a:rPr>
              <a:t>động</a:t>
            </a:r>
            <a:r>
              <a:rPr lang="en-US" altLang="en-US" sz="2400" dirty="0">
                <a:solidFill>
                  <a:srgbClr val="000000"/>
                </a:solidFill>
                <a:cs typeface="Times New Roman" pitchFamily="18" charset="0"/>
                <a:sym typeface="Wingdings 3" pitchFamily="18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itchFamily="18" charset="0"/>
                <a:sym typeface="Wingdings 3" pitchFamily="18" charset="2"/>
              </a:rPr>
              <a:t>nhằm</a:t>
            </a:r>
            <a:r>
              <a:rPr lang="en-US" altLang="en-US" sz="2400" dirty="0">
                <a:solidFill>
                  <a:srgbClr val="000000"/>
                </a:solidFill>
                <a:cs typeface="Times New Roman" pitchFamily="18" charset="0"/>
                <a:sym typeface="Wingdings 3" pitchFamily="18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itchFamily="18" charset="0"/>
                <a:sym typeface="Wingdings 3" pitchFamily="18" charset="2"/>
              </a:rPr>
              <a:t>chống</a:t>
            </a:r>
            <a:r>
              <a:rPr lang="en-US" altLang="en-US" sz="2400" dirty="0">
                <a:solidFill>
                  <a:srgbClr val="000000"/>
                </a:solidFill>
                <a:cs typeface="Times New Roman" pitchFamily="18" charset="0"/>
                <a:sym typeface="Wingdings 3" pitchFamily="18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itchFamily="18" charset="0"/>
                <a:sym typeface="Wingdings 3" pitchFamily="18" charset="2"/>
              </a:rPr>
              <a:t>lại</a:t>
            </a:r>
            <a:r>
              <a:rPr lang="en-US" altLang="en-US" sz="2400" dirty="0">
                <a:solidFill>
                  <a:srgbClr val="000000"/>
                </a:solidFill>
                <a:cs typeface="Times New Roman" pitchFamily="18" charset="0"/>
                <a:sym typeface="Wingdings 3" pitchFamily="18" charset="2"/>
              </a:rPr>
              <a:t>  </a:t>
            </a:r>
            <a:r>
              <a:rPr lang="en-US" altLang="en-US" sz="2400" dirty="0" err="1">
                <a:solidFill>
                  <a:srgbClr val="000000"/>
                </a:solidFill>
                <a:cs typeface="Times New Roman" pitchFamily="18" charset="0"/>
                <a:sym typeface="Wingdings 3" pitchFamily="18" charset="2"/>
              </a:rPr>
              <a:t>Đảng</a:t>
            </a:r>
            <a:r>
              <a:rPr lang="en-US" altLang="en-US" sz="2400" dirty="0">
                <a:solidFill>
                  <a:srgbClr val="000000"/>
                </a:solidFill>
                <a:cs typeface="Times New Roman" pitchFamily="18" charset="0"/>
                <a:sym typeface="Wingdings 3" pitchFamily="18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itchFamily="18" charset="0"/>
                <a:sym typeface="Wingdings 3" pitchFamily="18" charset="2"/>
              </a:rPr>
              <a:t>cộng</a:t>
            </a:r>
            <a:r>
              <a:rPr lang="en-US" altLang="en-US" sz="2400" dirty="0">
                <a:solidFill>
                  <a:srgbClr val="000000"/>
                </a:solidFill>
                <a:cs typeface="Times New Roman" pitchFamily="18" charset="0"/>
                <a:sym typeface="Wingdings 3" pitchFamily="18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itchFamily="18" charset="0"/>
                <a:sym typeface="Wingdings 3" pitchFamily="18" charset="2"/>
              </a:rPr>
              <a:t>sản</a:t>
            </a:r>
            <a:r>
              <a:rPr lang="en-US" altLang="en-US" sz="2400" dirty="0">
                <a:solidFill>
                  <a:srgbClr val="000000"/>
                </a:solidFill>
                <a:cs typeface="Times New Roman" pitchFamily="18" charset="0"/>
                <a:sym typeface="Wingdings 3" pitchFamily="18" charset="2"/>
              </a:rPr>
              <a:t>, </a:t>
            </a:r>
            <a:r>
              <a:rPr lang="en-US" altLang="en-US" sz="2400" dirty="0" err="1">
                <a:solidFill>
                  <a:srgbClr val="000000"/>
                </a:solidFill>
                <a:cs typeface="Times New Roman" pitchFamily="18" charset="0"/>
                <a:sym typeface="Wingdings 3" pitchFamily="18" charset="2"/>
              </a:rPr>
              <a:t>phong</a:t>
            </a:r>
            <a:r>
              <a:rPr lang="en-US" altLang="en-US" sz="2400" dirty="0">
                <a:solidFill>
                  <a:srgbClr val="000000"/>
                </a:solidFill>
                <a:cs typeface="Times New Roman" pitchFamily="18" charset="0"/>
                <a:sym typeface="Wingdings 3" pitchFamily="18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itchFamily="18" charset="0"/>
                <a:sym typeface="Wingdings 3" pitchFamily="18" charset="2"/>
              </a:rPr>
              <a:t>trào</a:t>
            </a:r>
            <a:r>
              <a:rPr lang="en-US" altLang="en-US" sz="2400" dirty="0">
                <a:solidFill>
                  <a:srgbClr val="000000"/>
                </a:solidFill>
                <a:cs typeface="Times New Roman" pitchFamily="18" charset="0"/>
                <a:sym typeface="Wingdings 3" pitchFamily="18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itchFamily="18" charset="0"/>
                <a:sym typeface="Wingdings 3" pitchFamily="18" charset="2"/>
              </a:rPr>
              <a:t>công</a:t>
            </a:r>
            <a:r>
              <a:rPr lang="en-US" altLang="en-US" sz="2400" dirty="0">
                <a:solidFill>
                  <a:srgbClr val="000000"/>
                </a:solidFill>
                <a:cs typeface="Times New Roman" pitchFamily="18" charset="0"/>
                <a:sym typeface="Wingdings 3" pitchFamily="18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itchFamily="18" charset="0"/>
                <a:sym typeface="Wingdings 3" pitchFamily="18" charset="2"/>
              </a:rPr>
              <a:t>nhân</a:t>
            </a:r>
            <a:r>
              <a:rPr lang="en-US" altLang="en-US" sz="2400" dirty="0">
                <a:solidFill>
                  <a:srgbClr val="000000"/>
                </a:solidFill>
                <a:cs typeface="Times New Roman" pitchFamily="18" charset="0"/>
                <a:sym typeface="Wingdings 3" pitchFamily="18" charset="2"/>
              </a:rPr>
              <a:t>, </a:t>
            </a:r>
            <a:r>
              <a:rPr lang="en-US" altLang="en-US" sz="2400" dirty="0" err="1">
                <a:solidFill>
                  <a:srgbClr val="000000"/>
                </a:solidFill>
                <a:cs typeface="Times New Roman" pitchFamily="18" charset="0"/>
                <a:sym typeface="Wingdings 3" pitchFamily="18" charset="2"/>
              </a:rPr>
              <a:t>dân</a:t>
            </a:r>
            <a:r>
              <a:rPr lang="en-US" altLang="en-US" sz="2400" dirty="0">
                <a:solidFill>
                  <a:srgbClr val="000000"/>
                </a:solidFill>
                <a:cs typeface="Times New Roman" pitchFamily="18" charset="0"/>
                <a:sym typeface="Wingdings 3" pitchFamily="18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itchFamily="18" charset="0"/>
                <a:sym typeface="Wingdings 3" pitchFamily="18" charset="2"/>
              </a:rPr>
              <a:t>chủ</a:t>
            </a:r>
            <a:r>
              <a:rPr lang="en-US" altLang="en-US" sz="2400" dirty="0">
                <a:solidFill>
                  <a:srgbClr val="000000"/>
                </a:solidFill>
                <a:cs typeface="Times New Roman" pitchFamily="18" charset="0"/>
                <a:sym typeface="Wingdings 3" pitchFamily="18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itchFamily="18" charset="0"/>
                <a:sym typeface="Wingdings 3" pitchFamily="18" charset="2"/>
              </a:rPr>
              <a:t>trong</a:t>
            </a:r>
            <a:r>
              <a:rPr lang="en-US" altLang="en-US" sz="2400" dirty="0">
                <a:solidFill>
                  <a:srgbClr val="000000"/>
                </a:solidFill>
                <a:cs typeface="Times New Roman" pitchFamily="18" charset="0"/>
                <a:sym typeface="Wingdings 3" pitchFamily="18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itchFamily="18" charset="0"/>
                <a:sym typeface="Wingdings 3" pitchFamily="18" charset="2"/>
              </a:rPr>
              <a:t>nước</a:t>
            </a:r>
            <a:r>
              <a:rPr lang="en-US" altLang="en-US" sz="2400" dirty="0">
                <a:solidFill>
                  <a:srgbClr val="000000"/>
                </a:solidFill>
                <a:cs typeface="Times New Roman" pitchFamily="18" charset="0"/>
                <a:sym typeface="Wingdings 3" pitchFamily="18" charset="2"/>
              </a:rPr>
              <a:t>, </a:t>
            </a:r>
            <a:r>
              <a:rPr lang="en-US" altLang="en-US" sz="2400" dirty="0" err="1">
                <a:solidFill>
                  <a:srgbClr val="000000"/>
                </a:solidFill>
                <a:cs typeface="Times New Roman" pitchFamily="18" charset="0"/>
                <a:sym typeface="Wingdings 3" pitchFamily="18" charset="2"/>
              </a:rPr>
              <a:t>phân</a:t>
            </a:r>
            <a:r>
              <a:rPr lang="en-US" altLang="en-US" sz="2400" dirty="0">
                <a:solidFill>
                  <a:srgbClr val="000000"/>
                </a:solidFill>
                <a:cs typeface="Times New Roman" pitchFamily="18" charset="0"/>
                <a:sym typeface="Wingdings 3" pitchFamily="18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itchFamily="18" charset="0"/>
                <a:sym typeface="Wingdings 3" pitchFamily="18" charset="2"/>
              </a:rPr>
              <a:t>biệt</a:t>
            </a:r>
            <a:r>
              <a:rPr lang="en-US" altLang="en-US" sz="2400" dirty="0">
                <a:solidFill>
                  <a:srgbClr val="000000"/>
                </a:solidFill>
                <a:cs typeface="Times New Roman" pitchFamily="18" charset="0"/>
                <a:sym typeface="Wingdings 3" pitchFamily="18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itchFamily="18" charset="0"/>
                <a:sym typeface="Wingdings 3" pitchFamily="18" charset="2"/>
              </a:rPr>
              <a:t>chủng</a:t>
            </a:r>
            <a:r>
              <a:rPr lang="en-US" altLang="en-US" sz="2400" dirty="0">
                <a:solidFill>
                  <a:srgbClr val="000000"/>
                </a:solidFill>
                <a:cs typeface="Times New Roman" pitchFamily="18" charset="0"/>
                <a:sym typeface="Wingdings 3" pitchFamily="18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itchFamily="18" charset="0"/>
                <a:sym typeface="Wingdings 3" pitchFamily="18" charset="2"/>
              </a:rPr>
              <a:t>tộc</a:t>
            </a:r>
            <a:endParaRPr lang="en-US" altLang="en-US" sz="2400" dirty="0">
              <a:solidFill>
                <a:srgbClr val="000000"/>
              </a:solidFill>
              <a:cs typeface="Times New Roman" pitchFamily="18" charset="0"/>
              <a:sym typeface="Wingdings 3" pitchFamily="18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cs typeface="Times New Roman" pitchFamily="18" charset="0"/>
                <a:sym typeface="Wingdings 3" pitchFamily="18" charset="2"/>
              </a:rPr>
              <a:t> </a:t>
            </a:r>
          </a:p>
        </p:txBody>
      </p:sp>
      <p:pic>
        <p:nvPicPr>
          <p:cNvPr id="247823" name="iWKCODdtbotTvM:b" descr="ANd9GcRYERqUe4JuaTPEiH5mcFwQYIL29qD6mgCKwTUW_zyvDG23DCo&amp;t=1&amp;h=140&amp;w=266&amp;usg=__7VPZFHUWy9S-qinvLIro8HOLfkc=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" y="0"/>
            <a:ext cx="1533845" cy="8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0571311"/>
      </p:ext>
    </p:extLst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/>
      <p:bldP spid="2254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4" name="Rectangle 4">
            <a:extLst>
              <a:ext uri="{FF2B5EF4-FFF2-40B4-BE49-F238E27FC236}">
                <a16:creationId xmlns:a16="http://schemas.microsoft.com/office/drawing/2014/main" id="{1668F5FE-3680-415D-BF2C-94AEEFCFEB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91" y="0"/>
            <a:ext cx="894698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10"/>
          </a:p>
        </p:txBody>
      </p:sp>
      <p:grpSp>
        <p:nvGrpSpPr>
          <p:cNvPr id="189449" name="Group 9">
            <a:extLst>
              <a:ext uri="{FF2B5EF4-FFF2-40B4-BE49-F238E27FC236}">
                <a16:creationId xmlns:a16="http://schemas.microsoft.com/office/drawing/2014/main" id="{6A58AD92-850A-48E4-B3C1-C49DB5E63F9A}"/>
              </a:ext>
            </a:extLst>
          </p:cNvPr>
          <p:cNvGrpSpPr>
            <a:grpSpLocks/>
          </p:cNvGrpSpPr>
          <p:nvPr/>
        </p:nvGrpSpPr>
        <p:grpSpPr bwMode="auto">
          <a:xfrm>
            <a:off x="66933" y="37237"/>
            <a:ext cx="9103916" cy="6820975"/>
            <a:chOff x="-174" y="-10"/>
            <a:chExt cx="6145" cy="4290"/>
          </a:xfrm>
        </p:grpSpPr>
        <p:pic>
          <p:nvPicPr>
            <p:cNvPr id="189445" name="Picture 5">
              <a:extLst>
                <a:ext uri="{FF2B5EF4-FFF2-40B4-BE49-F238E27FC236}">
                  <a16:creationId xmlns:a16="http://schemas.microsoft.com/office/drawing/2014/main" id="{AF1D1307-49EB-46E1-AA9D-461D5DFAE5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4" y="-10"/>
              <a:ext cx="2938" cy="4290"/>
            </a:xfrm>
            <a:prstGeom prst="rect">
              <a:avLst/>
            </a:prstGeom>
            <a:noFill/>
            <a:ln w="317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9446" name="Rectangle 6">
              <a:extLst>
                <a:ext uri="{FF2B5EF4-FFF2-40B4-BE49-F238E27FC236}">
                  <a16:creationId xmlns:a16="http://schemas.microsoft.com/office/drawing/2014/main" id="{7592633B-6251-4BAC-BB7F-B285ECF6FE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5" y="3944"/>
              <a:ext cx="2700" cy="23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9355" tIns="49676" rIns="99355" bIns="49676" anchor="ctr"/>
            <a:lstStyle>
              <a:lvl1pPr algn="l" defTabSz="7413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1475" algn="l" defTabSz="7413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741363" algn="l" defTabSz="7413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112838" algn="l" defTabSz="7413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484313" algn="l" defTabSz="7413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1941513" defTabSz="7413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398713" defTabSz="7413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2855913" defTabSz="7413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313113" defTabSz="7413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143" b="1" i="1" dirty="0" err="1">
                  <a:solidFill>
                    <a:srgbClr val="0000FF"/>
                  </a:solidFill>
                </a:rPr>
                <a:t>Nạn</a:t>
              </a:r>
              <a:r>
                <a:rPr lang="en-US" altLang="en-US" sz="2143" b="1" i="1" dirty="0">
                  <a:solidFill>
                    <a:srgbClr val="0000FF"/>
                  </a:solidFill>
                </a:rPr>
                <a:t> </a:t>
              </a:r>
              <a:r>
                <a:rPr lang="en-US" altLang="en-US" sz="2143" b="1" i="1" dirty="0" err="1">
                  <a:solidFill>
                    <a:srgbClr val="0000FF"/>
                  </a:solidFill>
                </a:rPr>
                <a:t>phân</a:t>
              </a:r>
              <a:r>
                <a:rPr lang="en-US" altLang="en-US" sz="2143" b="1" i="1" dirty="0">
                  <a:solidFill>
                    <a:srgbClr val="0000FF"/>
                  </a:solidFill>
                </a:rPr>
                <a:t> </a:t>
              </a:r>
              <a:r>
                <a:rPr lang="en-US" altLang="en-US" sz="2143" b="1" i="1" dirty="0" err="1">
                  <a:solidFill>
                    <a:srgbClr val="0000FF"/>
                  </a:solidFill>
                </a:rPr>
                <a:t>biệt</a:t>
              </a:r>
              <a:r>
                <a:rPr lang="en-US" altLang="en-US" sz="2143" b="1" i="1" dirty="0">
                  <a:solidFill>
                    <a:srgbClr val="0000FF"/>
                  </a:solidFill>
                </a:rPr>
                <a:t> </a:t>
              </a:r>
              <a:r>
                <a:rPr lang="en-US" altLang="en-US" sz="2143" b="1" i="1" dirty="0" err="1">
                  <a:solidFill>
                    <a:srgbClr val="0000FF"/>
                  </a:solidFill>
                </a:rPr>
                <a:t>chủng</a:t>
              </a:r>
              <a:r>
                <a:rPr lang="en-US" altLang="en-US" sz="2143" b="1" i="1" dirty="0">
                  <a:solidFill>
                    <a:srgbClr val="0000FF"/>
                  </a:solidFill>
                </a:rPr>
                <a:t> </a:t>
              </a:r>
              <a:r>
                <a:rPr lang="en-US" altLang="en-US" sz="2143" b="1" i="1" dirty="0" err="1">
                  <a:solidFill>
                    <a:srgbClr val="0000FF"/>
                  </a:solidFill>
                </a:rPr>
                <a:t>tộc</a:t>
              </a:r>
              <a:r>
                <a:rPr lang="en-US" altLang="en-US" sz="2143" b="1" i="1" dirty="0">
                  <a:solidFill>
                    <a:srgbClr val="0000FF"/>
                  </a:solidFill>
                </a:rPr>
                <a:t> (1963)</a:t>
              </a:r>
            </a:p>
          </p:txBody>
        </p:sp>
        <p:pic>
          <p:nvPicPr>
            <p:cNvPr id="189447" name="Picture 7">
              <a:extLst>
                <a:ext uri="{FF2B5EF4-FFF2-40B4-BE49-F238E27FC236}">
                  <a16:creationId xmlns:a16="http://schemas.microsoft.com/office/drawing/2014/main" id="{B0487975-22E5-41F3-8A06-DFA07A8BA1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5" y="-10"/>
              <a:ext cx="3154" cy="429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9448" name="Rectangle 8">
              <a:extLst>
                <a:ext uri="{FF2B5EF4-FFF2-40B4-BE49-F238E27FC236}">
                  <a16:creationId xmlns:a16="http://schemas.microsoft.com/office/drawing/2014/main" id="{DEEEB10A-4384-4033-85FA-8D6200F4B2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6" y="3866"/>
              <a:ext cx="3035" cy="41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9355" tIns="49676" rIns="99355" bIns="49676" anchor="ctr"/>
            <a:lstStyle>
              <a:lvl1pPr algn="l" defTabSz="7413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1475" algn="l" defTabSz="7413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741363" algn="l" defTabSz="7413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112838" algn="l" defTabSz="7413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484313" algn="l" defTabSz="7413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1941513" defTabSz="7413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398713" defTabSz="7413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2855913" defTabSz="7413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313113" defTabSz="7413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/>
              <a:r>
                <a:rPr lang="en-US" altLang="en-US" sz="2143" b="1" i="1" dirty="0" err="1">
                  <a:solidFill>
                    <a:srgbClr val="0000FF"/>
                  </a:solidFill>
                </a:rPr>
                <a:t>Cảnh</a:t>
              </a:r>
              <a:r>
                <a:rPr lang="en-US" altLang="en-US" sz="2143" b="1" i="1" dirty="0">
                  <a:solidFill>
                    <a:srgbClr val="0000FF"/>
                  </a:solidFill>
                </a:rPr>
                <a:t> </a:t>
              </a:r>
              <a:r>
                <a:rPr lang="en-US" altLang="en-US" sz="2143" b="1" i="1" dirty="0" err="1">
                  <a:solidFill>
                    <a:srgbClr val="0000FF"/>
                  </a:solidFill>
                </a:rPr>
                <a:t>sát</a:t>
              </a:r>
              <a:r>
                <a:rPr lang="en-US" altLang="en-US" sz="2143" b="1" i="1" dirty="0">
                  <a:solidFill>
                    <a:srgbClr val="0000FF"/>
                  </a:solidFill>
                </a:rPr>
                <a:t> </a:t>
              </a:r>
              <a:r>
                <a:rPr lang="en-US" altLang="en-US" sz="2143" b="1" i="1" dirty="0" err="1">
                  <a:solidFill>
                    <a:srgbClr val="0000FF"/>
                  </a:solidFill>
                </a:rPr>
                <a:t>Mĩ</a:t>
              </a:r>
              <a:r>
                <a:rPr lang="en-US" altLang="en-US" sz="2143" b="1" i="1" dirty="0">
                  <a:solidFill>
                    <a:srgbClr val="0000FF"/>
                  </a:solidFill>
                </a:rPr>
                <a:t> </a:t>
              </a:r>
              <a:r>
                <a:rPr lang="en-US" altLang="en-US" sz="2143" b="1" i="1" dirty="0" err="1">
                  <a:solidFill>
                    <a:srgbClr val="0000FF"/>
                  </a:solidFill>
                </a:rPr>
                <a:t>đàn</a:t>
              </a:r>
              <a:r>
                <a:rPr lang="en-US" altLang="en-US" sz="2143" b="1" i="1" dirty="0">
                  <a:solidFill>
                    <a:srgbClr val="0000FF"/>
                  </a:solidFill>
                </a:rPr>
                <a:t> </a:t>
              </a:r>
              <a:r>
                <a:rPr lang="en-US" altLang="en-US" sz="2143" b="1" i="1" dirty="0" err="1">
                  <a:solidFill>
                    <a:srgbClr val="0000FF"/>
                  </a:solidFill>
                </a:rPr>
                <a:t>áp</a:t>
              </a:r>
              <a:r>
                <a:rPr lang="en-US" altLang="en-US" sz="2143" b="1" i="1" dirty="0">
                  <a:solidFill>
                    <a:srgbClr val="0000FF"/>
                  </a:solidFill>
                </a:rPr>
                <a:t> </a:t>
              </a:r>
              <a:r>
                <a:rPr lang="en-US" altLang="en-US" sz="2143" b="1" i="1" dirty="0" err="1">
                  <a:solidFill>
                    <a:srgbClr val="0000FF"/>
                  </a:solidFill>
                </a:rPr>
                <a:t>phong</a:t>
              </a:r>
              <a:r>
                <a:rPr lang="en-US" altLang="en-US" sz="2143" b="1" i="1" dirty="0">
                  <a:solidFill>
                    <a:srgbClr val="0000FF"/>
                  </a:solidFill>
                </a:rPr>
                <a:t> </a:t>
              </a:r>
              <a:r>
                <a:rPr lang="en-US" altLang="en-US" sz="2143" b="1" i="1" dirty="0" err="1">
                  <a:solidFill>
                    <a:srgbClr val="0000FF"/>
                  </a:solidFill>
                </a:rPr>
                <a:t>trào</a:t>
              </a:r>
              <a:r>
                <a:rPr lang="en-US" altLang="en-US" sz="2143" b="1" i="1" dirty="0">
                  <a:solidFill>
                    <a:srgbClr val="0000FF"/>
                  </a:solidFill>
                </a:rPr>
                <a:t> </a:t>
              </a:r>
              <a:endParaRPr lang="en-US" altLang="en-US" sz="2143" b="1" i="1" dirty="0" smtClean="0">
                <a:solidFill>
                  <a:srgbClr val="0000FF"/>
                </a:solidFill>
              </a:endParaRPr>
            </a:p>
            <a:p>
              <a:pPr algn="just"/>
              <a:r>
                <a:rPr lang="en-US" altLang="en-US" sz="2143" b="1" i="1" dirty="0" err="1" smtClean="0">
                  <a:solidFill>
                    <a:srgbClr val="0000FF"/>
                  </a:solidFill>
                </a:rPr>
                <a:t>dân</a:t>
              </a:r>
              <a:r>
                <a:rPr lang="en-US" altLang="en-US" sz="2143" b="1" i="1" dirty="0" smtClean="0">
                  <a:solidFill>
                    <a:srgbClr val="0000FF"/>
                  </a:solidFill>
                </a:rPr>
                <a:t> </a:t>
              </a:r>
              <a:r>
                <a:rPr lang="en-US" altLang="en-US" sz="2143" b="1" i="1" dirty="0" err="1">
                  <a:solidFill>
                    <a:srgbClr val="0000FF"/>
                  </a:solidFill>
                </a:rPr>
                <a:t>chủ</a:t>
              </a:r>
              <a:endParaRPr lang="en-US" altLang="en-US" sz="2143" b="1" i="1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90860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89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73" name="Picture 9">
            <a:extLst>
              <a:ext uri="{FF2B5EF4-FFF2-40B4-BE49-F238E27FC236}">
                <a16:creationId xmlns:a16="http://schemas.microsoft.com/office/drawing/2014/main" id="{69632E94-C11B-4395-AFDC-5CDDC0353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969" y="29764"/>
            <a:ext cx="3134977" cy="3735123"/>
          </a:xfrm>
          <a:prstGeom prst="rect">
            <a:avLst/>
          </a:prstGeom>
          <a:noFill/>
          <a:ln w="635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877" name="Picture 13">
            <a:extLst>
              <a:ext uri="{FF2B5EF4-FFF2-40B4-BE49-F238E27FC236}">
                <a16:creationId xmlns:a16="http://schemas.microsoft.com/office/drawing/2014/main" id="{A7DD52B1-71AC-463A-84AF-9E728C7394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947" y="0"/>
            <a:ext cx="2828053" cy="3735123"/>
          </a:xfrm>
          <a:prstGeom prst="rect">
            <a:avLst/>
          </a:prstGeom>
          <a:noFill/>
          <a:ln w="317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878" name="Picture 14">
            <a:extLst>
              <a:ext uri="{FF2B5EF4-FFF2-40B4-BE49-F238E27FC236}">
                <a16:creationId xmlns:a16="http://schemas.microsoft.com/office/drawing/2014/main" id="{A73AA185-FEB4-4116-9928-554D1EE9B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64"/>
            <a:ext cx="3280012" cy="3735123"/>
          </a:xfrm>
          <a:prstGeom prst="rect">
            <a:avLst/>
          </a:prstGeom>
          <a:noFill/>
          <a:ln w="317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879" name="Text Box 15">
            <a:extLst>
              <a:ext uri="{FF2B5EF4-FFF2-40B4-BE49-F238E27FC236}">
                <a16:creationId xmlns:a16="http://schemas.microsoft.com/office/drawing/2014/main" id="{EDA28F2F-AD6C-42B2-9CA4-DFA5AAD60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58" y="3905193"/>
            <a:ext cx="3185140" cy="492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3F5A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2440" tIns="61221" rIns="122440" bIns="61221">
            <a:spAutoFit/>
          </a:bodyPr>
          <a:lstStyle>
            <a:lvl1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Tòa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64880" name="Text Box 16">
            <a:extLst>
              <a:ext uri="{FF2B5EF4-FFF2-40B4-BE49-F238E27FC236}">
                <a16:creationId xmlns:a16="http://schemas.microsoft.com/office/drawing/2014/main" id="{95141C2E-D6A3-43AA-8FBA-6E2F220A85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0012" y="3891149"/>
            <a:ext cx="2936889" cy="492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3F5A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2440" tIns="61221" rIns="122440" bIns="61221">
            <a:spAutoFit/>
          </a:bodyPr>
          <a:lstStyle>
            <a:lvl1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T.P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-ô (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64881" name="Text Box 17">
            <a:extLst>
              <a:ext uri="{FF2B5EF4-FFF2-40B4-BE49-F238E27FC236}">
                <a16:creationId xmlns:a16="http://schemas.microsoft.com/office/drawing/2014/main" id="{6E3C9636-224E-4CC6-BD2B-3B50915B9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5947" y="3662846"/>
            <a:ext cx="2828053" cy="862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3F5A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2440" tIns="61221" rIns="122440" bIns="61221">
            <a:spAutoFit/>
          </a:bodyPr>
          <a:lstStyle>
            <a:lvl1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Trụ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alt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minh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Bỉ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grpSp>
        <p:nvGrpSpPr>
          <p:cNvPr id="164883" name="Group 19">
            <a:extLst>
              <a:ext uri="{FF2B5EF4-FFF2-40B4-BE49-F238E27FC236}">
                <a16:creationId xmlns:a16="http://schemas.microsoft.com/office/drawing/2014/main" id="{6F31581A-E4FA-4ED6-9C83-0F099BB56F24}"/>
              </a:ext>
            </a:extLst>
          </p:cNvPr>
          <p:cNvGrpSpPr>
            <a:grpSpLocks/>
          </p:cNvGrpSpPr>
          <p:nvPr/>
        </p:nvGrpSpPr>
        <p:grpSpPr bwMode="auto">
          <a:xfrm>
            <a:off x="37858" y="5684532"/>
            <a:ext cx="9106142" cy="1279868"/>
            <a:chOff x="0" y="3313"/>
            <a:chExt cx="5616" cy="661"/>
          </a:xfrm>
        </p:grpSpPr>
        <p:grpSp>
          <p:nvGrpSpPr>
            <p:cNvPr id="164884" name="Group 20">
              <a:extLst>
                <a:ext uri="{FF2B5EF4-FFF2-40B4-BE49-F238E27FC236}">
                  <a16:creationId xmlns:a16="http://schemas.microsoft.com/office/drawing/2014/main" id="{299DFA8F-B18B-41B4-9C7D-DDE0B40FCF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3313"/>
              <a:ext cx="5616" cy="527"/>
              <a:chOff x="48" y="3168"/>
              <a:chExt cx="5616" cy="480"/>
            </a:xfrm>
          </p:grpSpPr>
          <p:sp>
            <p:nvSpPr>
              <p:cNvPr id="164885" name="Rectangle 21">
                <a:extLst>
                  <a:ext uri="{FF2B5EF4-FFF2-40B4-BE49-F238E27FC236}">
                    <a16:creationId xmlns:a16="http://schemas.microsoft.com/office/drawing/2014/main" id="{EE5D4E61-277E-4310-A2C2-6086EBDB33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168"/>
                <a:ext cx="5616" cy="480"/>
              </a:xfrm>
              <a:prstGeom prst="rect">
                <a:avLst/>
              </a:prstGeom>
              <a:gradFill rotWithShape="1">
                <a:gsLst>
                  <a:gs pos="0">
                    <a:srgbClr val="5F85FF"/>
                  </a:gs>
                  <a:gs pos="50000">
                    <a:srgbClr val="FFFFFF"/>
                  </a:gs>
                  <a:gs pos="100000">
                    <a:srgbClr val="5F85FF"/>
                  </a:gs>
                </a:gsLst>
                <a:lin ang="540000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22397" tIns="61198" rIns="122397" bIns="61198" anchor="ctr"/>
              <a:lstStyle/>
              <a:p>
                <a:pPr algn="l"/>
                <a:r>
                  <a:rPr lang="en-US" altLang="en-US" sz="24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</a:t>
                </a:r>
              </a:p>
            </p:txBody>
          </p:sp>
          <p:sp>
            <p:nvSpPr>
              <p:cNvPr id="164886" name="Rectangle 22">
                <a:extLst>
                  <a:ext uri="{FF2B5EF4-FFF2-40B4-BE49-F238E27FC236}">
                    <a16:creationId xmlns:a16="http://schemas.microsoft.com/office/drawing/2014/main" id="{1845E80B-2978-4EEC-92FC-1C6AA8983D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" y="3295"/>
                <a:ext cx="267" cy="185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22397" tIns="61198" rIns="122397" bIns="61198" anchor="ctr"/>
              <a:lstStyle/>
              <a:p>
                <a:r>
                  <a:rPr lang="en-US" altLang="en-US" sz="24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</p:txBody>
          </p:sp>
        </p:grpSp>
        <p:sp>
          <p:nvSpPr>
            <p:cNvPr id="164887" name="Text Box 23">
              <a:extLst>
                <a:ext uri="{FF2B5EF4-FFF2-40B4-BE49-F238E27FC236}">
                  <a16:creationId xmlns:a16="http://schemas.microsoft.com/office/drawing/2014/main" id="{96F480BA-7FAD-48FE-B959-7E66E33CC0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7" y="3336"/>
              <a:ext cx="5223" cy="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3F5A9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22405" tIns="61203" rIns="122405" bIns="61203">
              <a:spAutoFit/>
            </a:bodyPr>
            <a:lstStyle>
              <a:lvl1pPr algn="l" defTabSz="7413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defTabSz="7413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defTabSz="7413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defTabSz="7413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defTabSz="7413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defTabSz="7413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defTabSz="7413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defTabSz="7413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defTabSz="7413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altLang="en-US" sz="24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4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kênh</a:t>
              </a:r>
              <a:r>
                <a:rPr lang="en-US" altLang="en-US" sz="24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4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altLang="en-US" sz="24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4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lang="en-US" altLang="en-US" sz="24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4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phản</a:t>
              </a:r>
              <a:r>
                <a:rPr lang="en-US" altLang="en-US" sz="24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4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ánh</a:t>
              </a:r>
              <a:r>
                <a:rPr lang="en-US" altLang="en-US" sz="24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4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điều</a:t>
              </a:r>
              <a:r>
                <a:rPr lang="en-US" altLang="en-US" sz="24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4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altLang="en-US" sz="24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4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altLang="en-US" sz="24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4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mối</a:t>
              </a:r>
              <a:r>
                <a:rPr lang="en-US" altLang="en-US" sz="24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4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quan</a:t>
              </a:r>
              <a:r>
                <a:rPr lang="en-US" altLang="en-US" sz="24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4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hệ</a:t>
              </a:r>
              <a:r>
                <a:rPr lang="en-US" altLang="en-US" sz="24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4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kinh</a:t>
              </a:r>
              <a:r>
                <a:rPr lang="en-US" altLang="en-US" sz="24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4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tế</a:t>
              </a:r>
              <a:r>
                <a:rPr lang="en-US" altLang="en-US" sz="24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- </a:t>
              </a:r>
              <a:r>
                <a:rPr lang="en-US" altLang="en-US" sz="24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tài</a:t>
              </a:r>
              <a:r>
                <a:rPr lang="en-US" altLang="en-US" sz="24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4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chính</a:t>
              </a:r>
              <a:r>
                <a:rPr lang="en-US" altLang="en-US" sz="24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4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quốc</a:t>
              </a:r>
              <a:r>
                <a:rPr lang="en-US" altLang="en-US" sz="24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4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tế</a:t>
              </a:r>
              <a:r>
                <a:rPr lang="en-US" altLang="en-US" sz="24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(1945 – 2000)</a:t>
              </a:r>
            </a:p>
          </p:txBody>
        </p:sp>
      </p:grpSp>
      <p:sp>
        <p:nvSpPr>
          <p:cNvPr id="164888" name="Text Box 24">
            <a:extLst>
              <a:ext uri="{FF2B5EF4-FFF2-40B4-BE49-F238E27FC236}">
                <a16:creationId xmlns:a16="http://schemas.microsoft.com/office/drawing/2014/main" id="{A3BBB26F-5B09-4764-A716-0D45BD208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859" y="4755533"/>
            <a:ext cx="1777574" cy="865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3F5A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2440" tIns="61221" rIns="122440" bIns="61221">
            <a:spAutoFit/>
          </a:bodyPr>
          <a:lstStyle>
            <a:lvl1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i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altLang="en-US" sz="2400" b="1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en-US" alt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24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889" name="Text Box 25">
            <a:extLst>
              <a:ext uri="{FF2B5EF4-FFF2-40B4-BE49-F238E27FC236}">
                <a16:creationId xmlns:a16="http://schemas.microsoft.com/office/drawing/2014/main" id="{5C2E56A3-576D-44E8-9AA7-1B4E9C5DC4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0428" y="4755534"/>
            <a:ext cx="7215922" cy="492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3F5A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2440" tIns="61221" rIns="122440" bIns="61221">
            <a:spAutoFit/>
          </a:bodyPr>
          <a:lstStyle>
            <a:lvl1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rgbClr val="FF00FF"/>
                </a:solidFill>
                <a:latin typeface="Times New Roman" pitchFamily="18" charset="0"/>
                <a:cs typeface="Times New Roman" panose="02020603050405020304" pitchFamily="18" charset="0"/>
              </a:rPr>
              <a:t>MĨ, NHẬT BẢN, TÂY </a:t>
            </a:r>
            <a:r>
              <a:rPr lang="en-US" altLang="en-US" sz="24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 TỪ </a:t>
            </a:r>
            <a:r>
              <a:rPr lang="en-US" alt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1945 ĐẾN NAY</a:t>
            </a:r>
          </a:p>
        </p:txBody>
      </p:sp>
      <p:sp>
        <p:nvSpPr>
          <p:cNvPr id="164890" name="Rectangle 26">
            <a:extLst>
              <a:ext uri="{FF2B5EF4-FFF2-40B4-BE49-F238E27FC236}">
                <a16:creationId xmlns:a16="http://schemas.microsoft.com/office/drawing/2014/main" id="{8323B54C-C906-49E2-B5A3-1473703C02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6798" y="4519744"/>
            <a:ext cx="6678903" cy="1020409"/>
          </a:xfrm>
          <a:prstGeom prst="rect">
            <a:avLst/>
          </a:prstGeom>
          <a:gradFill rotWithShape="1">
            <a:gsLst>
              <a:gs pos="0">
                <a:srgbClr val="484600"/>
              </a:gs>
              <a:gs pos="50000">
                <a:srgbClr val="FFFF99"/>
              </a:gs>
              <a:gs pos="100000">
                <a:srgbClr val="484600"/>
              </a:gs>
            </a:gsLst>
            <a:lin ang="5400000" scaled="1"/>
          </a:gradFill>
          <a:ln w="9525" algn="ctr">
            <a:solidFill>
              <a:srgbClr val="827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2440" tIns="61221" rIns="122440" bIns="61221" anchor="ctr"/>
          <a:lstStyle>
            <a:lvl1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1945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nay</a:t>
            </a:r>
          </a:p>
        </p:txBody>
      </p:sp>
    </p:spTree>
    <p:extLst>
      <p:ext uri="{BB962C8B-B14F-4D97-AF65-F5344CB8AC3E}">
        <p14:creationId xmlns:p14="http://schemas.microsoft.com/office/powerpoint/2010/main" val="41422496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64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64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164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4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4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4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48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48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4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4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4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4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48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48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4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9" dur="500"/>
                                        <p:tgtEl>
                                          <p:spTgt spid="1648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4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4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4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64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64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648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1000"/>
                                        <p:tgtEl>
                                          <p:spTgt spid="164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1000"/>
                                        <p:tgtEl>
                                          <p:spTgt spid="164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79" grpId="0"/>
      <p:bldP spid="164880" grpId="0"/>
      <p:bldP spid="164881" grpId="0"/>
      <p:bldP spid="164888" grpId="0"/>
      <p:bldP spid="164889" grpId="0"/>
      <p:bldP spid="164890" grpId="0" animBg="1"/>
      <p:bldP spid="164890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4" name="Text Box 7"/>
          <p:cNvSpPr txBox="1">
            <a:spLocks noChangeArrowheads="1"/>
          </p:cNvSpPr>
          <p:nvPr/>
        </p:nvSpPr>
        <p:spPr bwMode="auto">
          <a:xfrm>
            <a:off x="585117" y="1490226"/>
            <a:ext cx="76969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800000"/>
                </a:solidFill>
                <a:cs typeface="Times New Roman" pitchFamily="18" charset="0"/>
              </a:rPr>
              <a:t> </a:t>
            </a:r>
          </a:p>
        </p:txBody>
      </p:sp>
      <p:pic>
        <p:nvPicPr>
          <p:cNvPr id="247816" name="Picture 9" descr="trang t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981163" y="143"/>
            <a:ext cx="1162842" cy="1169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7817" name="Picture 10" descr="trang tri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145" y="5499583"/>
            <a:ext cx="1528307" cy="132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7818" name="Picture 11" descr="d84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22" y="6362677"/>
            <a:ext cx="380231" cy="321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7819" name="Picture 12" descr="d8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36" y="5994905"/>
            <a:ext cx="304554" cy="257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2" name="Text Box 16"/>
          <p:cNvSpPr txBox="1">
            <a:spLocks noChangeArrowheads="1"/>
          </p:cNvSpPr>
          <p:nvPr/>
        </p:nvSpPr>
        <p:spPr bwMode="auto">
          <a:xfrm>
            <a:off x="28433" y="1490226"/>
            <a:ext cx="8909585" cy="2675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808" tIns="44879" rIns="89808" bIns="44879">
            <a:spAutoFit/>
          </a:bodyPr>
          <a:lstStyle>
            <a:lvl1pPr indent="212725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cs typeface="Times New Roman" pitchFamily="18" charset="0"/>
              </a:rPr>
              <a:t>-  </a:t>
            </a:r>
            <a:r>
              <a:rPr lang="en-US" altLang="en-US" sz="2800" dirty="0" err="1">
                <a:solidFill>
                  <a:srgbClr val="000000"/>
                </a:solidFill>
                <a:cs typeface="Times New Roman" pitchFamily="18" charset="0"/>
              </a:rPr>
              <a:t>Luật</a:t>
            </a:r>
            <a:r>
              <a:rPr lang="en-US" altLang="en-US" sz="2800" dirty="0">
                <a:solidFill>
                  <a:srgbClr val="000000"/>
                </a:solidFill>
                <a:cs typeface="Times New Roman" pitchFamily="18" charset="0"/>
              </a:rPr>
              <a:t> Tap-</a:t>
            </a:r>
            <a:r>
              <a:rPr lang="en-US" altLang="en-US" sz="2800" dirty="0" err="1">
                <a:solidFill>
                  <a:srgbClr val="000000"/>
                </a:solidFill>
                <a:cs typeface="Times New Roman" pitchFamily="18" charset="0"/>
              </a:rPr>
              <a:t>hac</a:t>
            </a:r>
            <a:r>
              <a:rPr lang="en-US" altLang="en-US" sz="2800" dirty="0">
                <a:solidFill>
                  <a:srgbClr val="000000"/>
                </a:solidFill>
                <a:cs typeface="Times New Roman" pitchFamily="18" charset="0"/>
              </a:rPr>
              <a:t>-</a:t>
            </a:r>
            <a:r>
              <a:rPr lang="en-US" altLang="en-US" sz="2800" dirty="0" err="1">
                <a:solidFill>
                  <a:srgbClr val="000000"/>
                </a:solidFill>
                <a:cs typeface="Times New Roman" pitchFamily="18" charset="0"/>
              </a:rPr>
              <a:t>lây</a:t>
            </a:r>
            <a:r>
              <a:rPr lang="en-US" altLang="en-US" sz="2800" dirty="0">
                <a:solidFill>
                  <a:srgbClr val="000000"/>
                </a:solidFill>
                <a:cs typeface="Times New Roman" pitchFamily="18" charset="0"/>
              </a:rPr>
              <a:t>: </a:t>
            </a:r>
            <a:r>
              <a:rPr lang="en-US" altLang="en-US" sz="2800" dirty="0" err="1">
                <a:solidFill>
                  <a:srgbClr val="000000"/>
                </a:solidFill>
                <a:cs typeface="Times New Roman" pitchFamily="18" charset="0"/>
              </a:rPr>
              <a:t>Chống</a:t>
            </a:r>
            <a:r>
              <a:rPr lang="en-US" altLang="en-US" sz="2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cs typeface="Times New Roman" pitchFamily="18" charset="0"/>
              </a:rPr>
              <a:t>phong</a:t>
            </a:r>
            <a:r>
              <a:rPr lang="en-US" altLang="en-US" sz="2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cs typeface="Times New Roman" pitchFamily="18" charset="0"/>
              </a:rPr>
              <a:t>trào</a:t>
            </a:r>
            <a:r>
              <a:rPr lang="en-US" altLang="en-US" sz="2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cs typeface="Times New Roman" pitchFamily="18" charset="0"/>
              </a:rPr>
              <a:t>công</a:t>
            </a:r>
            <a:r>
              <a:rPr lang="en-US" altLang="en-US" sz="2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cs typeface="Times New Roman" pitchFamily="18" charset="0"/>
              </a:rPr>
              <a:t>đoàn</a:t>
            </a:r>
            <a:r>
              <a:rPr lang="en-US" altLang="en-US" sz="2800" dirty="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cs typeface="Times New Roman" pitchFamily="18" charset="0"/>
              </a:rPr>
              <a:t>phong</a:t>
            </a:r>
            <a:r>
              <a:rPr lang="en-US" altLang="en-US" sz="2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cs typeface="Times New Roman" pitchFamily="18" charset="0"/>
              </a:rPr>
              <a:t>trào</a:t>
            </a:r>
            <a:r>
              <a:rPr lang="en-US" altLang="en-US" sz="2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cs typeface="Times New Roman" pitchFamily="18" charset="0"/>
              </a:rPr>
              <a:t>đình</a:t>
            </a:r>
            <a:r>
              <a:rPr lang="en-US" altLang="en-US" sz="2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cs typeface="Times New Roman" pitchFamily="18" charset="0"/>
              </a:rPr>
              <a:t>công</a:t>
            </a:r>
            <a:r>
              <a:rPr lang="en-US" altLang="en-US" sz="2800" dirty="0">
                <a:solidFill>
                  <a:srgbClr val="000000"/>
                </a:solidFill>
                <a:cs typeface="Times New Roman" pitchFamily="18" charset="0"/>
              </a:rPr>
              <a:t>. </a:t>
            </a: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cs typeface="Times New Roman" pitchFamily="18" charset="0"/>
              </a:rPr>
              <a:t>-  </a:t>
            </a:r>
            <a:r>
              <a:rPr lang="en-US" altLang="en-US" sz="2800" dirty="0" err="1">
                <a:solidFill>
                  <a:srgbClr val="000000"/>
                </a:solidFill>
                <a:cs typeface="Times New Roman" pitchFamily="18" charset="0"/>
              </a:rPr>
              <a:t>Luật</a:t>
            </a:r>
            <a:r>
              <a:rPr lang="en-US" altLang="en-US" sz="2800" dirty="0">
                <a:solidFill>
                  <a:srgbClr val="000000"/>
                </a:solidFill>
                <a:cs typeface="Times New Roman" pitchFamily="18" charset="0"/>
              </a:rPr>
              <a:t> Mac-</a:t>
            </a:r>
            <a:r>
              <a:rPr lang="en-US" altLang="en-US" sz="2800" dirty="0" err="1">
                <a:solidFill>
                  <a:srgbClr val="000000"/>
                </a:solidFill>
                <a:cs typeface="Times New Roman" pitchFamily="18" charset="0"/>
              </a:rPr>
              <a:t>Caran</a:t>
            </a:r>
            <a:r>
              <a:rPr lang="en-US" altLang="en-US" sz="2800" dirty="0">
                <a:solidFill>
                  <a:srgbClr val="000000"/>
                </a:solidFill>
                <a:cs typeface="Times New Roman" pitchFamily="18" charset="0"/>
              </a:rPr>
              <a:t>: </a:t>
            </a:r>
            <a:r>
              <a:rPr lang="en-US" altLang="en-US" sz="2800" dirty="0" err="1">
                <a:solidFill>
                  <a:srgbClr val="000000"/>
                </a:solidFill>
                <a:cs typeface="Times New Roman" pitchFamily="18" charset="0"/>
              </a:rPr>
              <a:t>Chống</a:t>
            </a:r>
            <a:r>
              <a:rPr lang="en-US" altLang="en-US" sz="2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cs typeface="Times New Roman" pitchFamily="18" charset="0"/>
              </a:rPr>
              <a:t>Đảng</a:t>
            </a:r>
            <a:r>
              <a:rPr lang="en-US" altLang="en-US" sz="2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cs typeface="Times New Roman" pitchFamily="18" charset="0"/>
              </a:rPr>
              <a:t>cộng</a:t>
            </a:r>
            <a:r>
              <a:rPr lang="en-US" altLang="en-US" sz="2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cs typeface="Times New Roman" pitchFamily="18" charset="0"/>
              </a:rPr>
              <a:t>sản</a:t>
            </a:r>
            <a:r>
              <a:rPr lang="en-US" altLang="en-US" sz="2800" dirty="0">
                <a:solidFill>
                  <a:srgbClr val="000000"/>
                </a:solidFill>
                <a:cs typeface="Times New Roman" pitchFamily="18" charset="0"/>
              </a:rPr>
              <a:t>.</a:t>
            </a: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cs typeface="Times New Roman" pitchFamily="18" charset="0"/>
              </a:rPr>
              <a:t>- </a:t>
            </a:r>
            <a:r>
              <a:rPr lang="en-US" altLang="en-US" sz="2800" dirty="0" err="1">
                <a:solidFill>
                  <a:srgbClr val="000000"/>
                </a:solidFill>
                <a:cs typeface="Times New Roman" pitchFamily="18" charset="0"/>
              </a:rPr>
              <a:t>Luật</a:t>
            </a:r>
            <a:r>
              <a:rPr lang="en-US" altLang="en-US" sz="2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cs typeface="Times New Roman" pitchFamily="18" charset="0"/>
              </a:rPr>
              <a:t>kiểm</a:t>
            </a:r>
            <a:r>
              <a:rPr lang="en-US" altLang="en-US" sz="2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cs typeface="Times New Roman" pitchFamily="18" charset="0"/>
              </a:rPr>
              <a:t>tra</a:t>
            </a:r>
            <a:r>
              <a:rPr lang="en-US" altLang="en-US" sz="2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cs typeface="Times New Roman" pitchFamily="18" charset="0"/>
              </a:rPr>
              <a:t>lòng</a:t>
            </a:r>
            <a:r>
              <a:rPr lang="en-US" altLang="en-US" sz="2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cs typeface="Times New Roman" pitchFamily="18" charset="0"/>
              </a:rPr>
              <a:t>trung</a:t>
            </a:r>
            <a:r>
              <a:rPr lang="en-US" altLang="en-US" sz="2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cs typeface="Times New Roman" pitchFamily="18" charset="0"/>
              </a:rPr>
              <a:t>thành</a:t>
            </a:r>
            <a:r>
              <a:rPr lang="en-US" altLang="en-US" sz="2800" dirty="0">
                <a:solidFill>
                  <a:srgbClr val="000000"/>
                </a:solidFill>
                <a:cs typeface="Times New Roman" pitchFamily="18" charset="0"/>
              </a:rPr>
              <a:t>: </a:t>
            </a:r>
            <a:r>
              <a:rPr lang="en-US" altLang="en-US" sz="2800" dirty="0" err="1">
                <a:solidFill>
                  <a:srgbClr val="000000"/>
                </a:solidFill>
                <a:cs typeface="Times New Roman" pitchFamily="18" charset="0"/>
              </a:rPr>
              <a:t>Loại</a:t>
            </a:r>
            <a:r>
              <a:rPr lang="en-US" altLang="en-US" sz="2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cs typeface="Times New Roman" pitchFamily="18" charset="0"/>
              </a:rPr>
              <a:t>bỏ</a:t>
            </a:r>
            <a:r>
              <a:rPr lang="en-US" altLang="en-US" sz="2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cs typeface="Times New Roman" pitchFamily="18" charset="0"/>
              </a:rPr>
              <a:t>những</a:t>
            </a:r>
            <a:r>
              <a:rPr lang="en-US" altLang="en-US" sz="2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cs typeface="Times New Roman" pitchFamily="18" charset="0"/>
              </a:rPr>
              <a:t>người</a:t>
            </a:r>
            <a:r>
              <a:rPr lang="en-US" altLang="en-US" sz="2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cs typeface="Times New Roman" pitchFamily="18" charset="0"/>
              </a:rPr>
              <a:t>có</a:t>
            </a:r>
            <a:r>
              <a:rPr lang="en-US" altLang="en-US" sz="2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cs typeface="Times New Roman" pitchFamily="18" charset="0"/>
              </a:rPr>
              <a:t>tư</a:t>
            </a:r>
            <a:r>
              <a:rPr lang="en-US" altLang="en-US" sz="2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cs typeface="Times New Roman" pitchFamily="18" charset="0"/>
              </a:rPr>
              <a:t>tưởng</a:t>
            </a:r>
            <a:r>
              <a:rPr lang="en-US" altLang="en-US" sz="2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cs typeface="Times New Roman" pitchFamily="18" charset="0"/>
              </a:rPr>
              <a:t>tiến</a:t>
            </a:r>
            <a:r>
              <a:rPr lang="en-US" altLang="en-US" sz="2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cs typeface="Times New Roman" pitchFamily="18" charset="0"/>
              </a:rPr>
              <a:t>bộ</a:t>
            </a:r>
            <a:r>
              <a:rPr lang="en-US" altLang="en-US" sz="2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cs typeface="Times New Roman" pitchFamily="18" charset="0"/>
              </a:rPr>
              <a:t>ra</a:t>
            </a:r>
            <a:r>
              <a:rPr lang="en-US" altLang="en-US" sz="2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cs typeface="Times New Roman" pitchFamily="18" charset="0"/>
              </a:rPr>
              <a:t>khỏi</a:t>
            </a:r>
            <a:r>
              <a:rPr lang="en-US" altLang="en-US" sz="2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cs typeface="Times New Roman" pitchFamily="18" charset="0"/>
              </a:rPr>
              <a:t>bộ</a:t>
            </a:r>
            <a:r>
              <a:rPr lang="en-US" altLang="en-US" sz="2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cs typeface="Times New Roman" pitchFamily="18" charset="0"/>
              </a:rPr>
              <a:t>máy</a:t>
            </a:r>
            <a:r>
              <a:rPr lang="en-US" altLang="en-US" sz="2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cs typeface="Times New Roman" pitchFamily="18" charset="0"/>
              </a:rPr>
              <a:t>nhà</a:t>
            </a:r>
            <a:r>
              <a:rPr lang="en-US" altLang="en-US" sz="2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cs typeface="Times New Roman" pitchFamily="18" charset="0"/>
              </a:rPr>
              <a:t>nước</a:t>
            </a:r>
            <a:r>
              <a:rPr lang="en-US" altLang="en-US" sz="2800" dirty="0">
                <a:solidFill>
                  <a:srgbClr val="000000"/>
                </a:solidFill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01913248"/>
      </p:ext>
    </p:extLst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http://t2.gstatic.com/images?q=tbn:ANd9GcS_CGhOWDpn9CnltGOVklgMmsnxSzryC0eXfmIoRU78jBhPlTR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2" y="665809"/>
            <a:ext cx="9128078" cy="520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2" name="Picture 4" descr="http://t0.gstatic.com/images?q=tbn:ANd9GcRS5sKvLHCyp2nx8YOctPl0K6ZxjrLn43EATn41qpXeDTZ7VgK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2" y="735083"/>
            <a:ext cx="9128078" cy="520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4" name="Picture 6" descr="http://t0.gstatic.com/images?q=tbn:ANd9GcTZ69ChVFOho1RbqNu2pqWq6VbSXlVbHLd98AVHans9xVWoNVdBp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2" y="735082"/>
            <a:ext cx="9128078" cy="520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8837" name="Rectangle 7"/>
          <p:cNvSpPr>
            <a:spLocks noChangeArrowheads="1"/>
          </p:cNvSpPr>
          <p:nvPr/>
        </p:nvSpPr>
        <p:spPr bwMode="auto">
          <a:xfrm>
            <a:off x="388961" y="31387"/>
            <a:ext cx="8366078" cy="850427"/>
          </a:xfrm>
          <a:prstGeom prst="rect">
            <a:avLst/>
          </a:prstGeom>
          <a:solidFill>
            <a:srgbClr val="F3F5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110658" tIns="55341" rIns="110658" bIns="55341">
            <a:spAutoFit/>
          </a:bodyPr>
          <a:lstStyle/>
          <a:p>
            <a:pPr algn="ctr" defTabSz="895124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FF3300"/>
                </a:solidFill>
                <a:latin typeface="Times New Roman" pitchFamily="18" charset="0"/>
              </a:rPr>
              <a:t>NHÂN DÂN MỸ BIỂU TÌNH  CHỐNG CHIẾN TRANH Ở VIỆT NAM</a:t>
            </a:r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0" y="5929837"/>
            <a:ext cx="9144000" cy="850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0658" tIns="55341" rIns="110658" bIns="55341">
            <a:spAutoFit/>
          </a:bodyPr>
          <a:lstStyle/>
          <a:p>
            <a:pPr defTabSz="1119354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-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Các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phong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trào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đấu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tranh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của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nhân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dân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lên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mạnh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như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phong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trào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của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người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da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đen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1963</a:t>
            </a:r>
            <a:r>
              <a:rPr lang="en-US" alt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, </a:t>
            </a:r>
            <a:r>
              <a:rPr lang="en-US" alt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chống</a:t>
            </a:r>
            <a:r>
              <a:rPr lang="en-US" alt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chiến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tranh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VN 1969 - 1972.</a:t>
            </a:r>
            <a:endParaRPr lang="en-US" altLang="en-US" sz="24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5936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9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9858" name="Group 10"/>
          <p:cNvGrpSpPr>
            <a:grpSpLocks/>
          </p:cNvGrpSpPr>
          <p:nvPr/>
        </p:nvGrpSpPr>
        <p:grpSpPr bwMode="auto">
          <a:xfrm>
            <a:off x="142126" y="690903"/>
            <a:ext cx="9144000" cy="5870889"/>
            <a:chOff x="90" y="480"/>
            <a:chExt cx="5760" cy="3698"/>
          </a:xfrm>
        </p:grpSpPr>
        <p:pic>
          <p:nvPicPr>
            <p:cNvPr id="249859" name="Picture 27" descr="PBC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480"/>
              <a:ext cx="4800" cy="3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9860" name="Text Box 28"/>
            <p:cNvSpPr txBox="1">
              <a:spLocks noChangeArrowheads="1"/>
            </p:cNvSpPr>
            <p:nvPr/>
          </p:nvSpPr>
          <p:spPr bwMode="auto">
            <a:xfrm>
              <a:off x="90" y="3685"/>
              <a:ext cx="5760" cy="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4204" tIns="37102" rIns="74204" bIns="37102">
              <a:spAutoFit/>
            </a:bodyPr>
            <a:lstStyle>
              <a:lvl1pPr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1pPr>
              <a:lvl2pPr marL="742950" indent="-285750"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2pPr>
              <a:lvl3pPr marL="1143000" indent="-228600"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3pPr>
              <a:lvl4pPr marL="1600200" indent="-228600"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4pPr>
              <a:lvl5pPr marL="2057400" indent="-228600"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9pPr>
            </a:lstStyle>
            <a:p>
              <a:pPr algn="ctr" defTabSz="1119354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vi-VN" altLang="en-US" sz="2300" dirty="0">
                  <a:cs typeface="Times New Roman" pitchFamily="18" charset="0"/>
                </a:rPr>
                <a:t>Biểu tình chống ph</a:t>
              </a:r>
              <a:r>
                <a:rPr lang="en-US" altLang="en-US" sz="2300" dirty="0">
                  <a:cs typeface="Times New Roman" pitchFamily="18" charset="0"/>
                </a:rPr>
                <a:t>â</a:t>
              </a:r>
              <a:r>
                <a:rPr lang="vi-VN" altLang="en-US" sz="2300" dirty="0">
                  <a:cs typeface="Times New Roman" pitchFamily="18" charset="0"/>
                </a:rPr>
                <a:t>n biệt chủng tộc </a:t>
              </a:r>
              <a:r>
                <a:rPr lang="en-US" altLang="en-US" sz="2300" dirty="0">
                  <a:cs typeface="Times New Roman" pitchFamily="18" charset="0"/>
                </a:rPr>
                <a:t>“ M</a:t>
              </a:r>
              <a:r>
                <a:rPr lang="vi-VN" altLang="en-US" sz="2300" dirty="0">
                  <a:cs typeface="Times New Roman" pitchFamily="18" charset="0"/>
                </a:rPr>
                <a:t>ùa hè nóng bỏng ở Mĩ năm </a:t>
              </a:r>
              <a:r>
                <a:rPr lang="en-US" altLang="en-US" sz="2300" dirty="0">
                  <a:cs typeface="Times New Roman" pitchFamily="18" charset="0"/>
                </a:rPr>
                <a:t>  1963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393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882" name="Picture 2" descr="DSC_455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31" y="153204"/>
            <a:ext cx="8763769" cy="6551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0883" name="Rectangle 3"/>
          <p:cNvSpPr>
            <a:spLocks noChangeArrowheads="1"/>
          </p:cNvSpPr>
          <p:nvPr/>
        </p:nvSpPr>
        <p:spPr bwMode="auto">
          <a:xfrm>
            <a:off x="380231" y="5854599"/>
            <a:ext cx="8763769" cy="81632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9604" tIns="44773" rIns="89604" bIns="44773" anchor="ctr"/>
          <a:lstStyle/>
          <a:p>
            <a:pPr algn="ctr" defTabSz="895124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Phong </a:t>
            </a:r>
            <a:r>
              <a:rPr lang="vi-VN" alt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trào đấu tranh đòi  quyền tự do của thổ dân da đỏ</a:t>
            </a: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1969 - 1973</a:t>
            </a:r>
          </a:p>
        </p:txBody>
      </p:sp>
    </p:spTree>
    <p:extLst>
      <p:ext uri="{BB962C8B-B14F-4D97-AF65-F5344CB8AC3E}">
        <p14:creationId xmlns:p14="http://schemas.microsoft.com/office/powerpoint/2010/main" val="14044288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AutoShape 2" descr="9k="/>
          <p:cNvSpPr>
            <a:spLocks noChangeAspect="1" noChangeArrowheads="1"/>
          </p:cNvSpPr>
          <p:nvPr/>
        </p:nvSpPr>
        <p:spPr bwMode="auto">
          <a:xfrm>
            <a:off x="2670846" y="2000428"/>
            <a:ext cx="3802309" cy="2857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289" tIns="45129" rIns="90289" bIns="45129"/>
          <a:lstStyle/>
          <a:p>
            <a:pPr algn="ctr" defTabSz="1120292" fontAlgn="base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1907" name="AutoShape 3" descr="9k="/>
          <p:cNvSpPr>
            <a:spLocks noChangeAspect="1" noChangeArrowheads="1"/>
          </p:cNvSpPr>
          <p:nvPr/>
        </p:nvSpPr>
        <p:spPr bwMode="auto">
          <a:xfrm>
            <a:off x="2667154" y="1981294"/>
            <a:ext cx="3800463" cy="2857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289" tIns="45129" rIns="90289" bIns="45129"/>
          <a:lstStyle/>
          <a:p>
            <a:pPr algn="ctr" defTabSz="1120292" fontAlgn="base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1908" name="AutoShape 4" descr="9k="/>
          <p:cNvSpPr>
            <a:spLocks noChangeAspect="1" noChangeArrowheads="1"/>
          </p:cNvSpPr>
          <p:nvPr/>
        </p:nvSpPr>
        <p:spPr bwMode="auto">
          <a:xfrm>
            <a:off x="4418804" y="3275939"/>
            <a:ext cx="306400" cy="306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289" tIns="45129" rIns="90289" bIns="45129"/>
          <a:lstStyle/>
          <a:p>
            <a:pPr algn="ctr" defTabSz="1120292" fontAlgn="base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1909" name="Picture 5" descr="ungho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00" y="3505659"/>
            <a:ext cx="4265600" cy="28954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1910" name="Picture 6" descr="891364student-war-protest-13817451470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3505659"/>
            <a:ext cx="4418800" cy="28954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1911" name="Picture 7" descr="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00" y="153063"/>
            <a:ext cx="4265600" cy="297194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1912" name="Picture 8" descr="Untitled-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111" y="153063"/>
            <a:ext cx="4343123" cy="297194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1913" name="Text Box 9"/>
          <p:cNvSpPr txBox="1">
            <a:spLocks noChangeArrowheads="1"/>
          </p:cNvSpPr>
          <p:nvPr/>
        </p:nvSpPr>
        <p:spPr bwMode="auto">
          <a:xfrm>
            <a:off x="153311" y="3052764"/>
            <a:ext cx="4343123" cy="3681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289" tIns="45129" rIns="90289" bIns="45129">
            <a:spAutoFit/>
          </a:bodyPr>
          <a:lstStyle>
            <a:lvl1pPr>
              <a:defRPr b="1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pPr algn="ctr" defTabSz="1120292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0">
                <a:solidFill>
                  <a:srgbClr val="000000"/>
                </a:solidFill>
                <a:cs typeface="Times New Roman" pitchFamily="18" charset="0"/>
              </a:rPr>
              <a:t>Phong trào chống phân biệt chủng tộc.</a:t>
            </a:r>
          </a:p>
        </p:txBody>
      </p:sp>
      <p:sp>
        <p:nvSpPr>
          <p:cNvPr id="251914" name="Text Box 10"/>
          <p:cNvSpPr txBox="1">
            <a:spLocks noChangeArrowheads="1"/>
          </p:cNvSpPr>
          <p:nvPr/>
        </p:nvSpPr>
        <p:spPr bwMode="auto">
          <a:xfrm>
            <a:off x="4647677" y="3048515"/>
            <a:ext cx="4343124" cy="3681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289" tIns="45129" rIns="90289" bIns="45129">
            <a:spAutoFit/>
          </a:bodyPr>
          <a:lstStyle>
            <a:lvl1pPr>
              <a:defRPr b="1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pPr algn="ctr" defTabSz="1120292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0">
                <a:solidFill>
                  <a:srgbClr val="000000"/>
                </a:solidFill>
                <a:cs typeface="Times New Roman" pitchFamily="18" charset="0"/>
              </a:rPr>
              <a:t>Phong trào đấu tranh của công nhân.</a:t>
            </a:r>
          </a:p>
        </p:txBody>
      </p:sp>
      <p:sp>
        <p:nvSpPr>
          <p:cNvPr id="251915" name="Text Box 11"/>
          <p:cNvSpPr txBox="1">
            <a:spLocks noChangeArrowheads="1"/>
          </p:cNvSpPr>
          <p:nvPr/>
        </p:nvSpPr>
        <p:spPr bwMode="auto">
          <a:xfrm>
            <a:off x="381264" y="6372855"/>
            <a:ext cx="8381693" cy="46047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90289" tIns="45129" rIns="90289" bIns="45129">
            <a:spAutoFit/>
          </a:bodyPr>
          <a:lstStyle>
            <a:lvl1pPr>
              <a:defRPr b="1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pPr algn="ctr" defTabSz="1120292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0">
                <a:solidFill>
                  <a:srgbClr val="000000"/>
                </a:solidFill>
                <a:cs typeface="Times New Roman" pitchFamily="18" charset="0"/>
              </a:rPr>
              <a:t>Phong trào phản đối chiến tranh ở Việt Nam.(1969-1972)</a:t>
            </a:r>
          </a:p>
        </p:txBody>
      </p:sp>
    </p:spTree>
    <p:extLst>
      <p:ext uri="{BB962C8B-B14F-4D97-AF65-F5344CB8AC3E}">
        <p14:creationId xmlns:p14="http://schemas.microsoft.com/office/powerpoint/2010/main" val="284499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1735846"/>
              </p:ext>
            </p:extLst>
          </p:nvPr>
        </p:nvGraphicFramePr>
        <p:xfrm>
          <a:off x="0" y="-1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037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hỏi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Nội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dung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372">
                <a:tc>
                  <a:txBody>
                    <a:bodyPr/>
                    <a:lstStyle/>
                    <a:p>
                      <a:pPr marL="0" marR="0" indent="0" algn="l" defTabSz="90435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r>
                        <a:rPr lang="en-US" altLang="en-US" sz="2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Tình</a:t>
                      </a:r>
                      <a:r>
                        <a:rPr lang="en-US" altLang="en-US" sz="24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altLang="en-US" sz="24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kinh</a:t>
                      </a:r>
                      <a:r>
                        <a:rPr lang="en-US" altLang="en-US" sz="2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tế</a:t>
                      </a:r>
                      <a:r>
                        <a:rPr lang="en-US" altLang="en-US" sz="2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Mĩ</a:t>
                      </a:r>
                      <a:r>
                        <a:rPr lang="en-US" altLang="en-US" sz="2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sau</a:t>
                      </a:r>
                      <a:r>
                        <a:rPr lang="en-US" altLang="en-US" sz="2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chiến</a:t>
                      </a:r>
                      <a:r>
                        <a:rPr lang="en-US" altLang="en-US" sz="2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tranh</a:t>
                      </a:r>
                      <a:r>
                        <a:rPr lang="en-US" altLang="en-US" sz="2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thế</a:t>
                      </a:r>
                      <a:r>
                        <a:rPr lang="en-US" altLang="en-US" sz="24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giới</a:t>
                      </a:r>
                      <a:r>
                        <a:rPr lang="en-US" altLang="en-US" sz="24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thứ</a:t>
                      </a:r>
                      <a:r>
                        <a:rPr lang="en-US" altLang="en-US" sz="24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</a:t>
                      </a:r>
                      <a:r>
                        <a:rPr lang="en-US" altLang="en-US" sz="2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như</a:t>
                      </a:r>
                      <a:r>
                        <a:rPr lang="en-US" altLang="en-US" sz="2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thế</a:t>
                      </a:r>
                      <a:r>
                        <a:rPr lang="en-US" altLang="en-US" sz="2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nào</a:t>
                      </a:r>
                      <a:r>
                        <a:rPr lang="en-US" altLang="en-US" sz="2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? </a:t>
                      </a:r>
                      <a:r>
                        <a:rPr lang="en-US" altLang="en-US" sz="24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Nêu</a:t>
                      </a:r>
                      <a:r>
                        <a:rPr lang="en-US" altLang="en-US" sz="2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dẫn</a:t>
                      </a:r>
                      <a:r>
                        <a:rPr lang="en-US" altLang="en-US" sz="2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chứng</a:t>
                      </a:r>
                      <a:r>
                        <a:rPr lang="en-US" altLang="en-US" sz="2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chứng</a:t>
                      </a:r>
                      <a:r>
                        <a:rPr lang="en-US" altLang="en-US" sz="24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minh</a:t>
                      </a:r>
                      <a:r>
                        <a:rPr lang="en-US" altLang="en-US" sz="2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 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372">
                <a:tc>
                  <a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2. </a:t>
                      </a:r>
                      <a:r>
                        <a:rPr lang="en-US" alt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Vì</a:t>
                      </a:r>
                      <a:r>
                        <a:rPr lang="en-US" alt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sao</a:t>
                      </a:r>
                      <a:r>
                        <a:rPr lang="en-US" alt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sau</a:t>
                      </a:r>
                      <a:r>
                        <a:rPr lang="en-US" alt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chiến</a:t>
                      </a:r>
                      <a:r>
                        <a:rPr lang="en-US" alt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tranh</a:t>
                      </a:r>
                      <a:r>
                        <a:rPr lang="en-US" alt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alt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Mĩ</a:t>
                      </a:r>
                      <a:r>
                        <a:rPr lang="en-US" alt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lại</a:t>
                      </a:r>
                      <a:r>
                        <a:rPr lang="en-US" alt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trở</a:t>
                      </a:r>
                      <a:r>
                        <a:rPr lang="en-US" alt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alt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alt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giàu</a:t>
                      </a:r>
                      <a:r>
                        <a:rPr lang="en-US" alt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mạnh</a:t>
                      </a:r>
                      <a:r>
                        <a:rPr lang="en-US" alt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nhất</a:t>
                      </a:r>
                      <a:r>
                        <a:rPr lang="en-US" alt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?</a:t>
                      </a:r>
                      <a:endParaRPr lang="en-US" alt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0372">
                <a:tc>
                  <a:txBody>
                    <a:bodyPr/>
                    <a:lstStyle/>
                    <a:p>
                      <a:pPr algn="just" defTabSz="892314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r>
                        <a:rPr lang="en-US" altLang="en-US" sz="2400" b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altLang="en-US" sz="2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lang="en-US" altLang="en-US" sz="2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thập</a:t>
                      </a:r>
                      <a:r>
                        <a:rPr lang="en-US" altLang="en-US" sz="2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niên</a:t>
                      </a:r>
                      <a:r>
                        <a:rPr lang="en-US" altLang="en-US" sz="2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tiếp</a:t>
                      </a:r>
                      <a:r>
                        <a:rPr lang="en-US" altLang="en-US" sz="2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theo</a:t>
                      </a:r>
                      <a:r>
                        <a:rPr lang="en-US" altLang="en-US" sz="2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kinh</a:t>
                      </a:r>
                      <a:r>
                        <a:rPr lang="en-US" altLang="en-US" sz="2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tế</a:t>
                      </a:r>
                      <a:r>
                        <a:rPr lang="en-US" altLang="en-US" sz="2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Mĩ</a:t>
                      </a:r>
                      <a:r>
                        <a:rPr lang="en-US" altLang="en-US" sz="2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như</a:t>
                      </a:r>
                      <a:r>
                        <a:rPr lang="en-US" altLang="en-US" sz="2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thế</a:t>
                      </a:r>
                      <a:r>
                        <a:rPr lang="en-US" altLang="en-US" sz="2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nào</a:t>
                      </a:r>
                      <a:r>
                        <a:rPr lang="en-US" altLang="en-US" sz="2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 </a:t>
                      </a:r>
                      <a:r>
                        <a:rPr lang="en-US" altLang="en-US" sz="2400" b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Nêu</a:t>
                      </a:r>
                      <a:r>
                        <a:rPr lang="en-US" altLang="en-US" sz="2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lang="en-US" altLang="en-US" sz="2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dẫn</a:t>
                      </a:r>
                      <a:r>
                        <a:rPr lang="en-US" altLang="en-US" sz="2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chứng</a:t>
                      </a:r>
                      <a:r>
                        <a:rPr lang="en-US" altLang="en-US" sz="2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chứng</a:t>
                      </a:r>
                      <a:r>
                        <a:rPr lang="en-US" altLang="en-US" sz="2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minh?</a:t>
                      </a:r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0372">
                <a:tc>
                  <a:txBody>
                    <a:bodyPr/>
                    <a:lstStyle/>
                    <a:p>
                      <a:pPr marL="0" marR="0" indent="0" algn="just" defTabSz="892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4. </a:t>
                      </a:r>
                      <a:r>
                        <a:rPr lang="en-US" altLang="en-US" sz="2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Theo </a:t>
                      </a:r>
                      <a:r>
                        <a:rPr lang="en-US" altLang="en-US" sz="2400" b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lang="en-US" altLang="en-US" sz="2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nguyên</a:t>
                      </a:r>
                      <a:r>
                        <a:rPr lang="en-US" altLang="en-US" sz="2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lang="en-US" altLang="en-US" sz="2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vì</a:t>
                      </a:r>
                      <a:r>
                        <a:rPr lang="en-US" altLang="en-US" sz="2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đâu</a:t>
                      </a:r>
                      <a:r>
                        <a:rPr lang="en-US" altLang="en-US" sz="2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dẫn</a:t>
                      </a:r>
                      <a:r>
                        <a:rPr lang="en-US" altLang="en-US" sz="2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i="1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đến</a:t>
                      </a:r>
                      <a:r>
                        <a:rPr lang="en-US" altLang="en-US" sz="2400" b="0" i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i="1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tình</a:t>
                      </a:r>
                      <a:r>
                        <a:rPr lang="en-US" altLang="en-US" sz="2400" b="0" i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i="1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altLang="en-US" sz="2400" b="0" i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i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kinh</a:t>
                      </a:r>
                      <a:r>
                        <a:rPr lang="en-US" altLang="en-US" sz="2400" b="0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i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tế</a:t>
                      </a:r>
                      <a:r>
                        <a:rPr lang="en-US" altLang="en-US" sz="2400" b="0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i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Mĩ</a:t>
                      </a:r>
                      <a:r>
                        <a:rPr lang="en-US" altLang="en-US" sz="2400" b="0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i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suy</a:t>
                      </a:r>
                      <a:r>
                        <a:rPr lang="en-US" altLang="en-US" sz="2400" b="0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i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giảm</a:t>
                      </a:r>
                      <a:r>
                        <a:rPr lang="en-US" altLang="en-US" sz="2400" b="0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en-US" altLang="en-US" sz="2400" b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altLang="en-US" sz="2400" b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altLang="en-US" sz="2400" b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altLang="en-US" sz="2400" b="0" dirty="0" smtClean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altLang="en-US" sz="2400" b="0" dirty="0" smtClean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</a:t>
                      </a:r>
                      <a:r>
                        <a:rPr lang="en-US" altLang="en-US" sz="2400" b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ên</a:t>
                      </a:r>
                      <a:r>
                        <a:rPr lang="en-US" altLang="en-US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2400" b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altLang="en-US" sz="2400" b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altLang="en-US" sz="2400" b="0" dirty="0" smtClean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altLang="en-US" sz="2400" b="0" dirty="0" smtClean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altLang="en-US" sz="2400" b="0" dirty="0" smtClean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altLang="en-US" sz="2400" b="0" dirty="0" smtClean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altLang="en-US" sz="2400" b="0" dirty="0" smtClean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? </a:t>
                      </a:r>
                      <a:r>
                        <a:rPr lang="en-US" altLang="en-US" sz="2400" b="0" dirty="0" err="1" smtClean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altLang="en-US" sz="2400" b="0" dirty="0" smtClean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altLang="en-US" sz="2400" b="0" dirty="0" smtClean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0372">
                <a:tc>
                  <a:txBody>
                    <a:bodyPr/>
                    <a:lstStyle/>
                    <a:p>
                      <a:pPr marL="0" marR="0" indent="0" algn="l" defTabSz="90435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5. </a:t>
                      </a:r>
                      <a:r>
                        <a:rPr lang="en-US" alt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Trình</a:t>
                      </a:r>
                      <a:r>
                        <a:rPr lang="en-US" alt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bày</a:t>
                      </a:r>
                      <a:r>
                        <a:rPr lang="en-US" alt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chính</a:t>
                      </a:r>
                      <a:r>
                        <a:rPr lang="en-US" alt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sách</a:t>
                      </a:r>
                      <a:r>
                        <a:rPr lang="en-US" alt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đối</a:t>
                      </a:r>
                      <a:r>
                        <a:rPr lang="en-US" alt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nội</a:t>
                      </a:r>
                      <a:r>
                        <a:rPr lang="en-US" alt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alt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Mĩ</a:t>
                      </a:r>
                      <a:r>
                        <a:rPr lang="en-US" alt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sau</a:t>
                      </a:r>
                      <a:r>
                        <a:rPr lang="en-US" alt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chiến</a:t>
                      </a:r>
                      <a:r>
                        <a:rPr lang="en-US" alt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tranh</a:t>
                      </a:r>
                      <a:r>
                        <a:rPr lang="en-US" alt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?</a:t>
                      </a:r>
                      <a:r>
                        <a:rPr lang="en-US" altLang="en-US" sz="24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lang="en-US" altLang="en-US" sz="24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dân</a:t>
                      </a:r>
                      <a:r>
                        <a:rPr lang="en-US" altLang="en-US" sz="24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Mỹ</a:t>
                      </a:r>
                      <a:r>
                        <a:rPr lang="en-US" altLang="en-US" sz="24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altLang="en-US" sz="24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thái</a:t>
                      </a:r>
                      <a:r>
                        <a:rPr lang="en-US" altLang="en-US" sz="24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lang="en-US" altLang="en-US" sz="24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như</a:t>
                      </a:r>
                      <a:r>
                        <a:rPr lang="en-US" altLang="en-US" sz="24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thế</a:t>
                      </a:r>
                      <a:r>
                        <a:rPr lang="en-US" altLang="en-US" sz="24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nào</a:t>
                      </a:r>
                      <a:r>
                        <a:rPr lang="en-US" altLang="en-US" sz="24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trước</a:t>
                      </a:r>
                      <a:r>
                        <a:rPr lang="en-US" altLang="en-US" sz="24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lang="en-US" altLang="en-US" sz="24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chính</a:t>
                      </a:r>
                      <a:r>
                        <a:rPr lang="en-US" altLang="en-US" sz="24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sách</a:t>
                      </a:r>
                      <a:r>
                        <a:rPr lang="en-US" altLang="en-US" sz="24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ấy</a:t>
                      </a:r>
                      <a:r>
                        <a:rPr lang="en-US" altLang="en-US" sz="24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?</a:t>
                      </a:r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0372">
                <a:tc>
                  <a:txBody>
                    <a:bodyPr/>
                    <a:lstStyle/>
                    <a:p>
                      <a:pPr marL="0" marR="0" indent="0" algn="l" defTabSz="90435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6. </a:t>
                      </a:r>
                      <a:r>
                        <a:rPr lang="en-US" altLang="en-US" sz="2400" b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Nêu</a:t>
                      </a:r>
                      <a:r>
                        <a:rPr lang="en-US" altLang="en-US" sz="2400" b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lang="en-US" altLang="en-US" sz="2400" b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nét</a:t>
                      </a:r>
                      <a:r>
                        <a:rPr lang="en-US" altLang="en-US" sz="2400" b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nổi</a:t>
                      </a:r>
                      <a:r>
                        <a:rPr lang="en-US" altLang="en-US" sz="2400" b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bật</a:t>
                      </a:r>
                      <a:r>
                        <a:rPr lang="en-US" altLang="en-US" sz="2400" b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altLang="en-US" sz="2400" b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chính</a:t>
                      </a:r>
                      <a:r>
                        <a:rPr lang="en-US" altLang="en-US" sz="2400" b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sách</a:t>
                      </a:r>
                      <a:r>
                        <a:rPr lang="en-US" altLang="en-US" sz="2400" b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đối</a:t>
                      </a:r>
                      <a:r>
                        <a:rPr lang="en-US" altLang="en-US" sz="2400" b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ngoại</a:t>
                      </a:r>
                      <a:r>
                        <a:rPr lang="en-US" altLang="en-US" sz="2400" b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altLang="en-US" sz="2400" b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Mĩ</a:t>
                      </a:r>
                      <a:r>
                        <a:rPr lang="en-US" altLang="en-US" sz="2400" b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sau</a:t>
                      </a:r>
                      <a:r>
                        <a:rPr lang="en-US" altLang="en-US" sz="2400" b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chiến</a:t>
                      </a:r>
                      <a:r>
                        <a:rPr lang="en-US" altLang="en-US" sz="2400" b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tranh</a:t>
                      </a:r>
                      <a:r>
                        <a:rPr lang="en-US" altLang="en-US" sz="2400" b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thế</a:t>
                      </a:r>
                      <a:r>
                        <a:rPr lang="en-US" altLang="en-US" sz="2400" b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giới</a:t>
                      </a:r>
                      <a:r>
                        <a:rPr lang="en-US" altLang="en-US" sz="2400" b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 ?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540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Text Box 2"/>
          <p:cNvSpPr txBox="1">
            <a:spLocks noChangeArrowheads="1"/>
          </p:cNvSpPr>
          <p:nvPr/>
        </p:nvSpPr>
        <p:spPr bwMode="auto">
          <a:xfrm>
            <a:off x="4" y="34014"/>
            <a:ext cx="9144000" cy="822706"/>
          </a:xfrm>
          <a:prstGeom prst="rect">
            <a:avLst/>
          </a:prstGeom>
          <a:solidFill>
            <a:srgbClr val="00FFFF">
              <a:alpha val="96861"/>
            </a:srgbClr>
          </a:solidFill>
          <a:ln w="6350">
            <a:solidFill>
              <a:srgbClr val="FF0000"/>
            </a:solidFill>
            <a:miter lim="800000"/>
            <a:headEnd/>
            <a:tailEnd/>
          </a:ln>
        </p:spPr>
        <p:txBody>
          <a:bodyPr lIns="89857" tIns="44905" rIns="89857" bIns="44905"/>
          <a:lstStyle>
            <a:lvl1pPr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cs typeface="Times New Roman" pitchFamily="18" charset="0"/>
              </a:rPr>
              <a:t> B</a:t>
            </a:r>
            <a:r>
              <a:rPr lang="vi-VN" altLang="en-US" sz="2800" dirty="0">
                <a:cs typeface="Times New Roman" pitchFamily="18" charset="0"/>
              </a:rPr>
              <a:t>ài </a:t>
            </a:r>
            <a:r>
              <a:rPr lang="en-US" altLang="en-US" sz="2800" dirty="0">
                <a:cs typeface="Times New Roman" pitchFamily="18" charset="0"/>
              </a:rPr>
              <a:t> 8: N­</a:t>
            </a:r>
            <a:r>
              <a:rPr lang="vi-VN" altLang="en-US" sz="2800" dirty="0">
                <a:cs typeface="Times New Roman" pitchFamily="18" charset="0"/>
              </a:rPr>
              <a:t>ước Mĩ </a:t>
            </a:r>
            <a:endParaRPr lang="en-US" altLang="en-US" sz="2800" dirty="0">
              <a:cs typeface="Times New Roman" pitchFamily="18" charset="0"/>
            </a:endParaRPr>
          </a:p>
        </p:txBody>
      </p:sp>
      <p:pic>
        <p:nvPicPr>
          <p:cNvPr id="252931" name="iWKCODdtbotTvM:b" descr="ANd9GcRYERqUe4JuaTPEiH5mcFwQYIL29qD6mgCKwTUW_zyvDG23DCo&amp;t=1&amp;h=140&amp;w=266&amp;usg=__7VPZFHUWy9S-qinvLIro8HOLfkc=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" y="0"/>
            <a:ext cx="1533845" cy="8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978" name="Text Box 34"/>
          <p:cNvSpPr txBox="1">
            <a:spLocks noChangeArrowheads="1"/>
          </p:cNvSpPr>
          <p:nvPr/>
        </p:nvSpPr>
        <p:spPr bwMode="auto">
          <a:xfrm>
            <a:off x="-30247" y="2949914"/>
            <a:ext cx="5635171" cy="55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45" tIns="44898" rIns="89845" bIns="44898">
            <a:spAutoFit/>
          </a:bodyPr>
          <a:lstStyle>
            <a:lvl1pPr defTabSz="601663">
              <a:defRPr b="1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 defTabSz="601663">
              <a:defRPr b="1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 defTabSz="601663">
              <a:defRPr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 defTabSz="601663">
              <a:defRPr b="1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 defTabSz="601663">
              <a:defRPr b="1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defTabSz="6016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defTabSz="6016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defTabSz="6016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defTabSz="6016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3000" b="0" dirty="0">
                <a:solidFill>
                  <a:srgbClr val="000000"/>
                </a:solidFill>
              </a:rPr>
              <a:t> </a:t>
            </a:r>
            <a:r>
              <a:rPr lang="en-US" altLang="en-US" sz="3000" b="0" dirty="0" err="1">
                <a:solidFill>
                  <a:srgbClr val="000000"/>
                </a:solidFill>
              </a:rPr>
              <a:t>Tiến</a:t>
            </a:r>
            <a:r>
              <a:rPr lang="en-US" altLang="en-US" sz="3000" b="0" dirty="0">
                <a:solidFill>
                  <a:srgbClr val="000000"/>
                </a:solidFill>
              </a:rPr>
              <a:t> </a:t>
            </a:r>
            <a:r>
              <a:rPr lang="en-US" altLang="en-US" sz="3000" b="0" dirty="0" err="1">
                <a:solidFill>
                  <a:srgbClr val="000000"/>
                </a:solidFill>
              </a:rPr>
              <a:t>hành</a:t>
            </a:r>
            <a:r>
              <a:rPr lang="en-US" altLang="en-US" sz="3000" b="0" dirty="0">
                <a:solidFill>
                  <a:srgbClr val="000000"/>
                </a:solidFill>
              </a:rPr>
              <a:t> “</a:t>
            </a:r>
            <a:r>
              <a:rPr lang="en-US" altLang="en-US" sz="3000" b="0" dirty="0" err="1">
                <a:solidFill>
                  <a:srgbClr val="000000"/>
                </a:solidFill>
              </a:rPr>
              <a:t>Viện</a:t>
            </a:r>
            <a:r>
              <a:rPr lang="en-US" altLang="en-US" sz="3000" b="0" dirty="0">
                <a:solidFill>
                  <a:srgbClr val="000000"/>
                </a:solidFill>
              </a:rPr>
              <a:t> </a:t>
            </a:r>
            <a:r>
              <a:rPr lang="en-US" altLang="en-US" sz="3000" b="0" dirty="0" err="1">
                <a:solidFill>
                  <a:srgbClr val="000000"/>
                </a:solidFill>
              </a:rPr>
              <a:t>trợ</a:t>
            </a:r>
            <a:r>
              <a:rPr lang="en-US" altLang="en-US" sz="3000" b="0" dirty="0">
                <a:solidFill>
                  <a:srgbClr val="000000"/>
                </a:solidFill>
              </a:rPr>
              <a:t>” </a:t>
            </a:r>
            <a:r>
              <a:rPr lang="en-US" altLang="en-US" sz="3000" b="0" dirty="0" err="1">
                <a:solidFill>
                  <a:srgbClr val="000000"/>
                </a:solidFill>
              </a:rPr>
              <a:t>các</a:t>
            </a:r>
            <a:r>
              <a:rPr lang="en-US" altLang="en-US" sz="3000" b="0" dirty="0">
                <a:solidFill>
                  <a:srgbClr val="000000"/>
                </a:solidFill>
              </a:rPr>
              <a:t> </a:t>
            </a:r>
            <a:r>
              <a:rPr lang="en-US" altLang="en-US" sz="3000" b="0" dirty="0" err="1">
                <a:solidFill>
                  <a:srgbClr val="000000"/>
                </a:solidFill>
              </a:rPr>
              <a:t>nước</a:t>
            </a:r>
            <a:r>
              <a:rPr lang="en-US" altLang="en-US" sz="3000" b="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210979" name="Text Box 35"/>
          <p:cNvSpPr txBox="1">
            <a:spLocks noChangeArrowheads="1"/>
          </p:cNvSpPr>
          <p:nvPr/>
        </p:nvSpPr>
        <p:spPr bwMode="auto">
          <a:xfrm>
            <a:off x="-6824" y="3657600"/>
            <a:ext cx="9143999" cy="1014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845" tIns="44898" rIns="89845" bIns="44898">
            <a:spAutoFit/>
          </a:bodyPr>
          <a:lstStyle>
            <a:lvl1pPr defTabSz="601663">
              <a:defRPr b="1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 defTabSz="601663">
              <a:defRPr b="1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 defTabSz="601663">
              <a:defRPr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 defTabSz="601663">
              <a:defRPr b="1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 defTabSz="601663">
              <a:defRPr b="1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defTabSz="6016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defTabSz="6016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defTabSz="6016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defTabSz="6016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3000" b="0" dirty="0">
                <a:solidFill>
                  <a:srgbClr val="000000"/>
                </a:solidFill>
              </a:rPr>
              <a:t> </a:t>
            </a:r>
            <a:r>
              <a:rPr lang="en-US" altLang="en-US" sz="3000" b="0" dirty="0" err="1">
                <a:solidFill>
                  <a:srgbClr val="000000"/>
                </a:solidFill>
              </a:rPr>
              <a:t>Chạy</a:t>
            </a:r>
            <a:r>
              <a:rPr lang="en-US" altLang="en-US" sz="3000" b="0" dirty="0">
                <a:solidFill>
                  <a:srgbClr val="000000"/>
                </a:solidFill>
              </a:rPr>
              <a:t> </a:t>
            </a:r>
            <a:r>
              <a:rPr lang="en-US" altLang="en-US" sz="3000" b="0" dirty="0" err="1">
                <a:solidFill>
                  <a:srgbClr val="000000"/>
                </a:solidFill>
              </a:rPr>
              <a:t>đua</a:t>
            </a:r>
            <a:r>
              <a:rPr lang="en-US" altLang="en-US" sz="3000" b="0" dirty="0">
                <a:solidFill>
                  <a:srgbClr val="000000"/>
                </a:solidFill>
              </a:rPr>
              <a:t> </a:t>
            </a:r>
            <a:r>
              <a:rPr lang="en-US" altLang="en-US" sz="3000" b="0" dirty="0" err="1">
                <a:solidFill>
                  <a:srgbClr val="000000"/>
                </a:solidFill>
              </a:rPr>
              <a:t>vũ</a:t>
            </a:r>
            <a:r>
              <a:rPr lang="en-US" altLang="en-US" sz="3000" b="0" dirty="0">
                <a:solidFill>
                  <a:srgbClr val="000000"/>
                </a:solidFill>
              </a:rPr>
              <a:t> </a:t>
            </a:r>
            <a:r>
              <a:rPr lang="en-US" altLang="en-US" sz="3000" b="0" dirty="0" err="1">
                <a:solidFill>
                  <a:srgbClr val="000000"/>
                </a:solidFill>
              </a:rPr>
              <a:t>trang</a:t>
            </a:r>
            <a:r>
              <a:rPr lang="en-US" altLang="en-US" sz="3000" b="0" dirty="0">
                <a:solidFill>
                  <a:srgbClr val="000000"/>
                </a:solidFill>
              </a:rPr>
              <a:t>, </a:t>
            </a:r>
            <a:r>
              <a:rPr lang="en-US" altLang="en-US" sz="3000" b="0" dirty="0" err="1">
                <a:solidFill>
                  <a:srgbClr val="000000"/>
                </a:solidFill>
              </a:rPr>
              <a:t>lập</a:t>
            </a:r>
            <a:r>
              <a:rPr lang="en-US" altLang="en-US" sz="3000" b="0" dirty="0">
                <a:solidFill>
                  <a:srgbClr val="000000"/>
                </a:solidFill>
              </a:rPr>
              <a:t> </a:t>
            </a:r>
            <a:r>
              <a:rPr lang="en-US" altLang="en-US" sz="3000" b="0" dirty="0" err="1">
                <a:solidFill>
                  <a:srgbClr val="000000"/>
                </a:solidFill>
              </a:rPr>
              <a:t>các</a:t>
            </a:r>
            <a:r>
              <a:rPr lang="en-US" altLang="en-US" sz="3000" b="0" dirty="0">
                <a:solidFill>
                  <a:srgbClr val="000000"/>
                </a:solidFill>
              </a:rPr>
              <a:t> </a:t>
            </a:r>
            <a:r>
              <a:rPr lang="en-US" altLang="en-US" sz="3000" b="0" dirty="0" err="1">
                <a:solidFill>
                  <a:srgbClr val="000000"/>
                </a:solidFill>
              </a:rPr>
              <a:t>khối</a:t>
            </a:r>
            <a:r>
              <a:rPr lang="en-US" altLang="en-US" sz="3000" b="0" dirty="0">
                <a:solidFill>
                  <a:srgbClr val="000000"/>
                </a:solidFill>
              </a:rPr>
              <a:t> </a:t>
            </a:r>
            <a:r>
              <a:rPr lang="en-US" altLang="en-US" sz="3000" b="0" dirty="0" err="1">
                <a:solidFill>
                  <a:srgbClr val="000000"/>
                </a:solidFill>
              </a:rPr>
              <a:t>quân</a:t>
            </a:r>
            <a:r>
              <a:rPr lang="en-US" altLang="en-US" sz="3000" b="0" dirty="0">
                <a:solidFill>
                  <a:srgbClr val="000000"/>
                </a:solidFill>
              </a:rPr>
              <a:t> </a:t>
            </a:r>
            <a:r>
              <a:rPr lang="en-US" altLang="en-US" sz="3000" b="0" dirty="0" err="1">
                <a:solidFill>
                  <a:srgbClr val="000000"/>
                </a:solidFill>
              </a:rPr>
              <a:t>sự</a:t>
            </a:r>
            <a:r>
              <a:rPr lang="en-US" altLang="en-US" sz="3000" b="0" dirty="0">
                <a:solidFill>
                  <a:srgbClr val="000000"/>
                </a:solidFill>
              </a:rPr>
              <a:t>. </a:t>
            </a:r>
            <a:r>
              <a:rPr lang="en-US" altLang="en-US" sz="3000" b="0" dirty="0" err="1">
                <a:solidFill>
                  <a:srgbClr val="000000"/>
                </a:solidFill>
              </a:rPr>
              <a:t>Gây</a:t>
            </a:r>
            <a:r>
              <a:rPr lang="en-US" altLang="en-US" sz="3000" b="0" dirty="0">
                <a:solidFill>
                  <a:srgbClr val="000000"/>
                </a:solidFill>
              </a:rPr>
              <a:t> </a:t>
            </a:r>
            <a:r>
              <a:rPr lang="en-US" altLang="en-US" sz="3000" b="0" dirty="0" err="1">
                <a:solidFill>
                  <a:srgbClr val="000000"/>
                </a:solidFill>
              </a:rPr>
              <a:t>chiến</a:t>
            </a:r>
            <a:r>
              <a:rPr lang="en-US" altLang="en-US" sz="3000" b="0" dirty="0">
                <a:solidFill>
                  <a:srgbClr val="000000"/>
                </a:solidFill>
              </a:rPr>
              <a:t> </a:t>
            </a:r>
            <a:r>
              <a:rPr lang="en-US" altLang="en-US" sz="3000" b="0" dirty="0" err="1">
                <a:solidFill>
                  <a:srgbClr val="000000"/>
                </a:solidFill>
              </a:rPr>
              <a:t>tranh</a:t>
            </a:r>
            <a:r>
              <a:rPr lang="en-US" altLang="en-US" sz="3000" b="0" dirty="0">
                <a:solidFill>
                  <a:srgbClr val="000000"/>
                </a:solidFill>
              </a:rPr>
              <a:t> </a:t>
            </a:r>
            <a:r>
              <a:rPr lang="en-US" altLang="en-US" sz="3000" b="0" dirty="0" err="1" smtClean="0">
                <a:solidFill>
                  <a:srgbClr val="000000"/>
                </a:solidFill>
              </a:rPr>
              <a:t>xâm</a:t>
            </a:r>
            <a:r>
              <a:rPr lang="en-US" altLang="en-US" sz="3000" b="0" dirty="0" smtClean="0">
                <a:solidFill>
                  <a:srgbClr val="000000"/>
                </a:solidFill>
              </a:rPr>
              <a:t> </a:t>
            </a:r>
            <a:r>
              <a:rPr lang="en-US" altLang="en-US" sz="3000" b="0" dirty="0" err="1" smtClean="0">
                <a:solidFill>
                  <a:srgbClr val="000000"/>
                </a:solidFill>
              </a:rPr>
              <a:t>lược</a:t>
            </a:r>
            <a:endParaRPr lang="en-US" altLang="en-US" sz="3000" b="0" dirty="0">
              <a:solidFill>
                <a:srgbClr val="000000"/>
              </a:solidFill>
            </a:endParaRPr>
          </a:p>
        </p:txBody>
      </p:sp>
      <p:sp>
        <p:nvSpPr>
          <p:cNvPr id="210985" name="Text Box 41"/>
          <p:cNvSpPr txBox="1">
            <a:spLocks noChangeArrowheads="1"/>
          </p:cNvSpPr>
          <p:nvPr/>
        </p:nvSpPr>
        <p:spPr bwMode="auto">
          <a:xfrm>
            <a:off x="-34796" y="859140"/>
            <a:ext cx="3505197" cy="521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845" tIns="44898" rIns="89845" bIns="44898">
            <a:spAutoFit/>
          </a:bodyPr>
          <a:lstStyle>
            <a:lvl1pPr defTabSz="601663">
              <a:defRPr b="1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 defTabSz="601663">
              <a:defRPr b="1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 defTabSz="601663">
              <a:defRPr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 defTabSz="601663">
              <a:defRPr b="1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 defTabSz="601663">
              <a:defRPr b="1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defTabSz="6016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defTabSz="6016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defTabSz="6016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defTabSz="6016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smtClean="0">
                <a:solidFill>
                  <a:srgbClr val="0033CC"/>
                </a:solidFill>
              </a:rPr>
              <a:t>* </a:t>
            </a:r>
            <a:r>
              <a:rPr lang="en-US" altLang="en-US" sz="2800" dirty="0" err="1" smtClean="0">
                <a:solidFill>
                  <a:srgbClr val="0033CC"/>
                </a:solidFill>
              </a:rPr>
              <a:t>Đối</a:t>
            </a:r>
            <a:r>
              <a:rPr lang="en-US" altLang="en-US" sz="2800" dirty="0" smtClean="0">
                <a:solidFill>
                  <a:srgbClr val="0033CC"/>
                </a:solidFill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</a:rPr>
              <a:t>ngoại</a:t>
            </a:r>
            <a:r>
              <a:rPr lang="en-US" altLang="en-US" sz="2800" dirty="0">
                <a:solidFill>
                  <a:srgbClr val="0033CC"/>
                </a:solidFill>
              </a:rPr>
              <a:t> :</a:t>
            </a:r>
          </a:p>
        </p:txBody>
      </p:sp>
      <p:pic>
        <p:nvPicPr>
          <p:cNvPr id="252938" name="Picture 53" descr="trang tr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981163" y="126"/>
            <a:ext cx="1162842" cy="1169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-59817" y="1435989"/>
            <a:ext cx="9203817" cy="1496848"/>
          </a:xfrm>
          <a:prstGeom prst="rect">
            <a:avLst/>
          </a:prstGeom>
        </p:spPr>
        <p:txBody>
          <a:bodyPr wrap="square" lIns="110754" tIns="55386" rIns="110754" bIns="55386">
            <a:spAutoFit/>
          </a:bodyPr>
          <a:lstStyle/>
          <a:p>
            <a:pPr defTabSz="7290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- </a:t>
            </a:r>
            <a:r>
              <a:rPr lang="en-US" sz="3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Đề</a:t>
            </a:r>
            <a:r>
              <a:rPr lang="en-US" sz="3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ra</a:t>
            </a:r>
            <a:r>
              <a:rPr lang="en-US" sz="3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“</a:t>
            </a:r>
            <a:r>
              <a:rPr lang="en-US" sz="3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chiến</a:t>
            </a:r>
            <a:r>
              <a:rPr lang="en-US" sz="3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lược</a:t>
            </a:r>
            <a:r>
              <a:rPr lang="en-US" sz="3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toàn</a:t>
            </a:r>
            <a:r>
              <a:rPr lang="en-US" sz="3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cầu</a:t>
            </a:r>
            <a:r>
              <a:rPr lang="en-US" sz="3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” </a:t>
            </a:r>
            <a:r>
              <a:rPr lang="en-US" sz="3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</a:t>
            </a: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</a:rPr>
              <a:t>hống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</a:rPr>
              <a:t>phá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</a:rPr>
              <a:t>các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</a:rPr>
              <a:t>nước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</a:rPr>
              <a:t> XHCN, </a:t>
            </a: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</a:rPr>
              <a:t>đẩy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</a:rPr>
              <a:t>lùi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Times New Roman" pitchFamily="18" charset="0"/>
              </a:rPr>
              <a:t>phong</a:t>
            </a:r>
            <a:r>
              <a:rPr lang="en-US" sz="30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Times New Roman" pitchFamily="18" charset="0"/>
              </a:rPr>
              <a:t>trào</a:t>
            </a:r>
            <a:r>
              <a:rPr lang="en-US" sz="30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Times New Roman" pitchFamily="18" charset="0"/>
              </a:rPr>
              <a:t>giải</a:t>
            </a:r>
            <a:r>
              <a:rPr lang="en-US" sz="30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Times New Roman" pitchFamily="18" charset="0"/>
              </a:rPr>
              <a:t>phóng</a:t>
            </a:r>
            <a:r>
              <a:rPr lang="en-US" sz="30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Times New Roman" pitchFamily="18" charset="0"/>
              </a:rPr>
              <a:t>dân</a:t>
            </a:r>
            <a:r>
              <a:rPr lang="en-US" sz="30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Times New Roman" pitchFamily="18" charset="0"/>
              </a:rPr>
              <a:t>tộc</a:t>
            </a:r>
            <a:r>
              <a:rPr lang="en-US" sz="3000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z="3000" dirty="0" err="1" smtClean="0">
                <a:solidFill>
                  <a:srgbClr val="000000"/>
                </a:solidFill>
                <a:latin typeface="Times New Roman" pitchFamily="18" charset="0"/>
              </a:rPr>
              <a:t>đàn</a:t>
            </a:r>
            <a:r>
              <a:rPr lang="en-US" sz="30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</a:rPr>
              <a:t>áp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</a:rPr>
              <a:t>phong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</a:rPr>
              <a:t>trào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</a:rPr>
              <a:t>công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</a:rPr>
              <a:t>nhân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</a:rPr>
              <a:t>dân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</a:rPr>
              <a:t>chủ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  <a:endParaRPr lang="en-US" sz="30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12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0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0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0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78" grpId="0" autoUpdateAnimBg="0"/>
      <p:bldP spid="210979" grpId="0" autoUpdateAnimBg="0"/>
      <p:bldP spid="210985" grpId="0" autoUpdateAnimBg="0"/>
      <p:bldP spid="2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43000" y="2"/>
            <a:ext cx="7543800" cy="12192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452" tIns="45213" rIns="90452" bIns="45213" anchor="ctr"/>
          <a:lstStyle/>
          <a:p>
            <a:pPr marL="339135" indent="-339135" algn="ctr" defTabSz="1121544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Mục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tiêu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chiến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lược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toàn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cầu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của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Mỹ</a:t>
            </a:r>
            <a:endParaRPr lang="en-US" sz="2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629219" y="1220239"/>
            <a:ext cx="0" cy="3911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V="1">
            <a:off x="2058046" y="1596516"/>
            <a:ext cx="54469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2070969" y="1596516"/>
            <a:ext cx="9229" cy="113095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75678" y="2687077"/>
            <a:ext cx="2896030" cy="325680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0452" tIns="45213" rIns="90452" bIns="45213" anchor="ctr"/>
          <a:lstStyle/>
          <a:p>
            <a:pPr algn="ctr" defTabSz="1121544" fontAlgn="base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nl-NL" sz="2400" b="1" dirty="0">
                <a:solidFill>
                  <a:srgbClr val="0033CC"/>
                </a:solidFill>
              </a:rPr>
              <a:t>Ngăn chặn, đẩy lùi và tiến tới tiêu diệt CNXH trên thế giới. </a:t>
            </a:r>
            <a:endParaRPr lang="vi-VN" sz="2400" b="1" dirty="0">
              <a:ln w="1905"/>
              <a:solidFill>
                <a:srgbClr val="0033CC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629219" y="1524238"/>
            <a:ext cx="0" cy="116284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3200679" y="2687077"/>
            <a:ext cx="2742831" cy="325680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0452" tIns="45213" rIns="90452" bIns="45213" anchor="ctr"/>
          <a:lstStyle/>
          <a:p>
            <a:pPr algn="ctr" defTabSz="1121544" fontAlgn="base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nl-NL" sz="2400" b="1" dirty="0">
                <a:solidFill>
                  <a:srgbClr val="0033CC"/>
                </a:solidFill>
              </a:rPr>
              <a:t>Đàn áp phong trào giải phóng dân tộc, phong trào công nhân và cộng sản thế giới </a:t>
            </a:r>
            <a:endParaRPr lang="vi-VN" sz="2400" b="1" dirty="0">
              <a:ln w="1905"/>
              <a:solidFill>
                <a:srgbClr val="0033CC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172387" y="2742350"/>
            <a:ext cx="2742831" cy="320153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0452" tIns="45213" rIns="90452" bIns="45213" anchor="ctr"/>
          <a:lstStyle/>
          <a:p>
            <a:pPr algn="ctr" defTabSz="1121544" fontAlgn="base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nl-NL" sz="2400" b="1" dirty="0">
                <a:solidFill>
                  <a:srgbClr val="0033CC"/>
                </a:solidFill>
              </a:rPr>
              <a:t>Khống chế, chi phối các nước đồng minh.</a:t>
            </a:r>
            <a:endParaRPr lang="vi-VN" sz="2400" b="1" dirty="0">
              <a:ln w="1905"/>
              <a:solidFill>
                <a:srgbClr val="0033CC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514176" y="1611398"/>
            <a:ext cx="0" cy="116284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773629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8179" name="Group 3">
            <a:extLst>
              <a:ext uri="{FF2B5EF4-FFF2-40B4-BE49-F238E27FC236}">
                <a16:creationId xmlns:a16="http://schemas.microsoft.com/office/drawing/2014/main" id="{6A9D4989-FEFF-4C1F-AAE3-EB779F7436D7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554691468"/>
              </p:ext>
            </p:extLst>
          </p:nvPr>
        </p:nvGraphicFramePr>
        <p:xfrm>
          <a:off x="7961" y="1219200"/>
          <a:ext cx="9067800" cy="3690480"/>
        </p:xfrm>
        <a:graphic>
          <a:graphicData uri="http://schemas.openxmlformats.org/drawingml/2006/table">
            <a:tbl>
              <a:tblPr/>
              <a:tblGrid>
                <a:gridCol w="29780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0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96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20597">
                <a:tc>
                  <a:txBody>
                    <a:bodyPr/>
                    <a:lstStyle/>
                    <a:p>
                      <a:pPr marL="0" marR="0" lvl="0" indent="0" algn="ctr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Giai</a:t>
                      </a:r>
                      <a:r>
                        <a:rPr kumimoji="0" lang="en-US" sz="2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đoạn</a:t>
                      </a:r>
                      <a:endParaRPr kumimoji="0" lang="en-US" sz="29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837" marR="91837" marT="61235" marB="612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Chính</a:t>
                      </a:r>
                      <a:r>
                        <a:rPr kumimoji="0" lang="en-US" sz="2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sách</a:t>
                      </a:r>
                      <a:endParaRPr kumimoji="0" lang="en-US" sz="29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837" marR="91837" marT="61235" marB="612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Mục tiêu bao trùm</a:t>
                      </a:r>
                    </a:p>
                  </a:txBody>
                  <a:tcPr marL="91837" marR="91837" marT="61235" marB="612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0410">
                <a:tc>
                  <a:txBody>
                    <a:bodyPr/>
                    <a:lstStyle/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1946-1949</a:t>
                      </a:r>
                      <a:endParaRPr kumimoji="0" lang="en-US" sz="2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2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Chiến</a:t>
                      </a:r>
                      <a:r>
                        <a:rPr kumimoji="0" lang="en-US" sz="2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tranh</a:t>
                      </a:r>
                      <a:r>
                        <a:rPr kumimoji="0" lang="en-US" sz="2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lạnh</a:t>
                      </a:r>
                      <a:r>
                        <a:rPr kumimoji="0" lang="en-US" sz="2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837" marR="91837" marT="61235" marB="612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Triển khai “chiến lược toàn cầu”.</a:t>
                      </a:r>
                    </a:p>
                  </a:txBody>
                  <a:tcPr marL="91837" marR="91837" marT="61235" marB="612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Làm bá chủ thế giới</a:t>
                      </a:r>
                    </a:p>
                  </a:txBody>
                  <a:tcPr marL="91837" marR="91837" marT="61235" marB="612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59473">
                <a:tc>
                  <a:txBody>
                    <a:bodyPr/>
                    <a:lstStyle/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1991-2000</a:t>
                      </a:r>
                      <a:endParaRPr kumimoji="0" lang="en-US" sz="2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2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Sau</a:t>
                      </a:r>
                      <a:r>
                        <a:rPr kumimoji="0" lang="en-US" sz="2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chiến</a:t>
                      </a:r>
                      <a:r>
                        <a:rPr kumimoji="0" lang="en-US" sz="2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tranh</a:t>
                      </a:r>
                      <a:r>
                        <a:rPr kumimoji="0" lang="en-US" sz="2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lạnh</a:t>
                      </a:r>
                      <a:r>
                        <a:rPr kumimoji="0" lang="en-US" sz="2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837" marR="91837" marT="61235" marB="612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Tham</a:t>
                      </a:r>
                      <a:r>
                        <a:rPr kumimoji="0" lang="en-US" sz="2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vọng</a:t>
                      </a:r>
                      <a:r>
                        <a:rPr kumimoji="0" lang="en-US" sz="2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xác</a:t>
                      </a:r>
                      <a:r>
                        <a:rPr kumimoji="0" lang="en-US" sz="2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lập</a:t>
                      </a:r>
                      <a:r>
                        <a:rPr kumimoji="0" lang="en-US" sz="2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“</a:t>
                      </a:r>
                      <a:r>
                        <a:rPr kumimoji="0" lang="en-US" sz="2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Trật</a:t>
                      </a:r>
                      <a:r>
                        <a:rPr kumimoji="0" lang="en-US" sz="2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tự</a:t>
                      </a:r>
                      <a:r>
                        <a:rPr kumimoji="0" lang="en-US" sz="2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thế</a:t>
                      </a:r>
                      <a:r>
                        <a:rPr kumimoji="0" lang="en-US" sz="2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giới</a:t>
                      </a:r>
                      <a:r>
                        <a:rPr kumimoji="0" lang="en-US" sz="2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đơn</a:t>
                      </a:r>
                      <a:r>
                        <a:rPr kumimoji="0" lang="en-US" sz="2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cực</a:t>
                      </a:r>
                      <a:r>
                        <a:rPr kumimoji="0" lang="en-US" sz="2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”</a:t>
                      </a:r>
                    </a:p>
                  </a:txBody>
                  <a:tcPr marL="91837" marR="91837" marT="61235" marB="612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0499" name="Text Box 20">
            <a:extLst>
              <a:ext uri="{FF2B5EF4-FFF2-40B4-BE49-F238E27FC236}">
                <a16:creationId xmlns:a16="http://schemas.microsoft.com/office/drawing/2014/main" id="{057BDEF0-AC7C-4D83-8BD7-9DE6A72ACA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4819"/>
            <a:ext cx="9144000" cy="834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741363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4136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41363">
              <a:spcBef>
                <a:spcPct val="20000"/>
              </a:spcBef>
              <a:buChar char="•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41363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41363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41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41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41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41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10" dirty="0">
                <a:latin typeface="Times New Roman" panose="02020603050405020304" pitchFamily="18" charset="0"/>
              </a:rPr>
              <a:t>CHÍNH SÁCH ĐỐI NGOẠI CỦA MĨ SAU CHIẾN TRANH THẾ GIỚI THỨ HAI.</a:t>
            </a:r>
          </a:p>
        </p:txBody>
      </p:sp>
    </p:spTree>
    <p:extLst>
      <p:ext uri="{BB962C8B-B14F-4D97-AF65-F5344CB8AC3E}">
        <p14:creationId xmlns:p14="http://schemas.microsoft.com/office/powerpoint/2010/main" val="76232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chemeClr val="bg1"/>
              </a:gs>
              <a:gs pos="100000">
                <a:srgbClr val="00FFFF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pic>
        <p:nvPicPr>
          <p:cNvPr id="38915" name="Picture 4" descr="star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03213"/>
            <a:ext cx="3714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5" descr="star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541" y="3048000"/>
            <a:ext cx="370284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6" descr="star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4953000"/>
            <a:ext cx="3714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439" name="Group 10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367238"/>
              </p:ext>
            </p:extLst>
          </p:nvPr>
        </p:nvGraphicFramePr>
        <p:xfrm>
          <a:off x="1281" y="522288"/>
          <a:ext cx="6372223" cy="6205230"/>
        </p:xfrm>
        <a:graphic>
          <a:graphicData uri="http://schemas.openxmlformats.org/drawingml/2006/table">
            <a:tbl>
              <a:tblPr/>
              <a:tblGrid>
                <a:gridCol w="17303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96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49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72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0030">
                <a:tc>
                  <a:txBody>
                    <a:bodyPr/>
                    <a:lstStyle/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Nhật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46" marR="68546" marT="45695" marB="456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1945</a:t>
                      </a:r>
                    </a:p>
                  </a:txBody>
                  <a:tcPr marL="68546" marR="68546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Việt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Nam</a:t>
                      </a:r>
                    </a:p>
                  </a:txBody>
                  <a:tcPr marL="68546" marR="68546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1961-1973</a:t>
                      </a:r>
                    </a:p>
                  </a:txBody>
                  <a:tcPr marL="68546" marR="68546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6571">
                <a:tc>
                  <a:txBody>
                    <a:bodyPr/>
                    <a:lstStyle/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 Quốc</a:t>
                      </a:r>
                    </a:p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46" marR="68546" marT="45695" marB="456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1945- 1946</a:t>
                      </a:r>
                    </a:p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1950-1953</a:t>
                      </a:r>
                    </a:p>
                  </a:txBody>
                  <a:tcPr marL="68546" marR="68546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Cam 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chia</a:t>
                      </a:r>
                    </a:p>
                  </a:txBody>
                  <a:tcPr marL="68546" marR="68546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1969-1970</a:t>
                      </a:r>
                    </a:p>
                  </a:txBody>
                  <a:tcPr marL="68546" marR="68546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6080">
                <a:tc>
                  <a:txBody>
                    <a:bodyPr/>
                    <a:lstStyle/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Triều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Tiên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46" marR="68546" marT="45695" marB="456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1950 1953</a:t>
                      </a:r>
                    </a:p>
                  </a:txBody>
                  <a:tcPr marL="68546" marR="68546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 bi</a:t>
                      </a:r>
                    </a:p>
                  </a:txBody>
                  <a:tcPr marL="68546" marR="68546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1969</a:t>
                      </a:r>
                    </a:p>
                  </a:txBody>
                  <a:tcPr marL="68546" marR="68546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1647">
                <a:tc>
                  <a:txBody>
                    <a:bodyPr/>
                    <a:lstStyle/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Goa ta 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mê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la</a:t>
                      </a:r>
                    </a:p>
                  </a:txBody>
                  <a:tcPr marL="68546" marR="68546" marT="45695" marB="456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1954,1960,</a:t>
                      </a:r>
                    </a:p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1967</a:t>
                      </a:r>
                    </a:p>
                  </a:txBody>
                  <a:tcPr marL="68546" marR="68546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Grê na đa</a:t>
                      </a:r>
                    </a:p>
                  </a:txBody>
                  <a:tcPr marL="68546" marR="68546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1983</a:t>
                      </a:r>
                    </a:p>
                  </a:txBody>
                  <a:tcPr marL="68546" marR="68546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77">
                <a:tc>
                  <a:txBody>
                    <a:bodyPr/>
                    <a:lstStyle/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 đô nê xi a</a:t>
                      </a:r>
                    </a:p>
                  </a:txBody>
                  <a:tcPr marL="68546" marR="68546" marT="45695" marB="456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1958</a:t>
                      </a:r>
                    </a:p>
                  </a:txBody>
                  <a:tcPr marL="68546" marR="68546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 xan va đo</a:t>
                      </a:r>
                    </a:p>
                  </a:txBody>
                  <a:tcPr marL="68546" marR="68546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1980</a:t>
                      </a:r>
                    </a:p>
                  </a:txBody>
                  <a:tcPr marL="68546" marR="68546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3373">
                <a:tc>
                  <a:txBody>
                    <a:bodyPr/>
                    <a:lstStyle/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 Ba</a:t>
                      </a:r>
                    </a:p>
                  </a:txBody>
                  <a:tcPr marL="68546" marR="68546" marT="45695" marB="456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1959-1961</a:t>
                      </a:r>
                    </a:p>
                  </a:txBody>
                  <a:tcPr marL="68546" marR="68546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 ca ra goa</a:t>
                      </a:r>
                    </a:p>
                  </a:txBody>
                  <a:tcPr marL="68546" marR="68546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1980</a:t>
                      </a:r>
                    </a:p>
                  </a:txBody>
                  <a:tcPr marL="68546" marR="68546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9079">
                <a:tc>
                  <a:txBody>
                    <a:bodyPr/>
                    <a:lstStyle/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 gô </a:t>
                      </a:r>
                    </a:p>
                  </a:txBody>
                  <a:tcPr marL="68546" marR="68546" marT="45695" marB="456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1964</a:t>
                      </a:r>
                    </a:p>
                  </a:txBody>
                  <a:tcPr marL="68546" marR="68546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 na ma</a:t>
                      </a:r>
                    </a:p>
                  </a:txBody>
                  <a:tcPr marL="68546" marR="68546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1989</a:t>
                      </a:r>
                    </a:p>
                  </a:txBody>
                  <a:tcPr marL="68546" marR="68546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7975">
                <a:tc>
                  <a:txBody>
                    <a:bodyPr/>
                    <a:lstStyle/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Pê ru</a:t>
                      </a:r>
                    </a:p>
                  </a:txBody>
                  <a:tcPr marL="68546" marR="68546" marT="45695" marB="456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1965</a:t>
                      </a:r>
                    </a:p>
                  </a:txBody>
                  <a:tcPr marL="68546" marR="68546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Xu-đăng</a:t>
                      </a:r>
                    </a:p>
                  </a:txBody>
                  <a:tcPr marL="68546" marR="68546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1988</a:t>
                      </a:r>
                    </a:p>
                  </a:txBody>
                  <a:tcPr marL="68546" marR="68546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47667">
                <a:tc>
                  <a:txBody>
                    <a:bodyPr/>
                    <a:lstStyle/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Lào</a:t>
                      </a:r>
                    </a:p>
                  </a:txBody>
                  <a:tcPr marL="68546" marR="68546" marT="45695" marB="456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1964 - 1973</a:t>
                      </a:r>
                    </a:p>
                  </a:txBody>
                  <a:tcPr marL="68546" marR="68546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Áp-ga-ni-xtan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46" marR="68546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1998</a:t>
                      </a:r>
                    </a:p>
                  </a:txBody>
                  <a:tcPr marL="68546" marR="68546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4478">
                <a:tc>
                  <a:txBody>
                    <a:bodyPr/>
                    <a:lstStyle/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Xô ma li</a:t>
                      </a:r>
                    </a:p>
                  </a:txBody>
                  <a:tcPr marL="68546" marR="68546" marT="45695" marB="456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1990</a:t>
                      </a:r>
                    </a:p>
                  </a:txBody>
                  <a:tcPr marL="68546" marR="68546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Nam Tư</a:t>
                      </a:r>
                    </a:p>
                  </a:txBody>
                  <a:tcPr marL="68546" marR="68546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1999</a:t>
                      </a:r>
                    </a:p>
                  </a:txBody>
                  <a:tcPr marL="68546" marR="68546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8977" name="Text Box 68"/>
          <p:cNvSpPr txBox="1">
            <a:spLocks noChangeArrowheads="1"/>
          </p:cNvSpPr>
          <p:nvPr/>
        </p:nvSpPr>
        <p:spPr bwMode="auto">
          <a:xfrm>
            <a:off x="0" y="0"/>
            <a:ext cx="9144000" cy="446230"/>
          </a:xfrm>
          <a:prstGeom prst="rect">
            <a:avLst/>
          </a:prstGeom>
          <a:noFill/>
          <a:ln w="57150" cmpd="thinThick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395" tIns="45697" rIns="91395" bIns="45697">
            <a:spAutoFit/>
          </a:bodyPr>
          <a:lstStyle>
            <a:lvl1pPr defTabSz="7413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413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413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413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413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41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41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41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41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300" b="1" u="sng">
                <a:latin typeface="Times New Roman" panose="02020603050405020304" pitchFamily="18" charset="0"/>
              </a:rPr>
              <a:t>Sau chiến tranh thế giới 2 Mĩ đã gây chiến tranh với hơn 20 quốc gia </a:t>
            </a:r>
          </a:p>
        </p:txBody>
      </p:sp>
      <p:sp>
        <p:nvSpPr>
          <p:cNvPr id="14409" name="Text Box 73"/>
          <p:cNvSpPr txBox="1">
            <a:spLocks noChangeArrowheads="1"/>
          </p:cNvSpPr>
          <p:nvPr/>
        </p:nvSpPr>
        <p:spPr bwMode="auto">
          <a:xfrm>
            <a:off x="6372225" y="815933"/>
            <a:ext cx="2543815" cy="378560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395" tIns="45697" rIns="91395" bIns="45697">
            <a:spAutoFit/>
          </a:bodyPr>
          <a:lstStyle>
            <a:lvl1pPr defTabSz="7413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413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413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413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413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41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41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41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41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Á,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Phi,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La-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0412349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4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09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210" name="Picture 2" descr="259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2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27587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03" name="Picture 3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74" y="799411"/>
            <a:ext cx="8507206" cy="5873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1124" name="Line 4"/>
          <p:cNvSpPr>
            <a:spLocks noChangeShapeType="1"/>
          </p:cNvSpPr>
          <p:nvPr/>
        </p:nvSpPr>
        <p:spPr bwMode="auto">
          <a:xfrm flipH="1">
            <a:off x="4405959" y="3193032"/>
            <a:ext cx="2285077" cy="763182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10969" tIns="55488" rIns="110969" bIns="55488" anchor="ctr"/>
          <a:lstStyle/>
          <a:p>
            <a:pPr defTabSz="112271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261125" name="Line 5"/>
          <p:cNvSpPr>
            <a:spLocks noChangeShapeType="1"/>
          </p:cNvSpPr>
          <p:nvPr/>
        </p:nvSpPr>
        <p:spPr bwMode="auto">
          <a:xfrm>
            <a:off x="6690957" y="3193030"/>
            <a:ext cx="382076" cy="459184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10969" tIns="55488" rIns="110969" bIns="55488" anchor="ctr"/>
          <a:lstStyle/>
          <a:p>
            <a:pPr defTabSz="112271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261126" name="Line 6"/>
          <p:cNvSpPr>
            <a:spLocks noChangeShapeType="1"/>
          </p:cNvSpPr>
          <p:nvPr/>
        </p:nvSpPr>
        <p:spPr bwMode="auto">
          <a:xfrm flipH="1" flipV="1">
            <a:off x="5072210" y="2895411"/>
            <a:ext cx="1618751" cy="297619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10969" tIns="55488" rIns="110969" bIns="55488" anchor="ctr"/>
          <a:lstStyle/>
          <a:p>
            <a:pPr defTabSz="112271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261127" name="Line 7"/>
          <p:cNvSpPr>
            <a:spLocks noChangeShapeType="1"/>
          </p:cNvSpPr>
          <p:nvPr/>
        </p:nvSpPr>
        <p:spPr bwMode="auto">
          <a:xfrm flipH="1" flipV="1">
            <a:off x="4710433" y="3042095"/>
            <a:ext cx="1980524" cy="15093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10969" tIns="55488" rIns="110969" bIns="55488" anchor="ctr"/>
          <a:lstStyle/>
          <a:p>
            <a:pPr defTabSz="112271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261128" name="Line 8"/>
          <p:cNvSpPr>
            <a:spLocks noChangeShapeType="1"/>
          </p:cNvSpPr>
          <p:nvPr/>
        </p:nvSpPr>
        <p:spPr bwMode="auto">
          <a:xfrm flipH="1">
            <a:off x="2194634" y="3193032"/>
            <a:ext cx="4496323" cy="763182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10969" tIns="55488" rIns="110969" bIns="55488" anchor="ctr"/>
          <a:lstStyle/>
          <a:p>
            <a:pPr defTabSz="112271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261129" name="Line 9"/>
          <p:cNvSpPr>
            <a:spLocks noChangeShapeType="1"/>
          </p:cNvSpPr>
          <p:nvPr/>
        </p:nvSpPr>
        <p:spPr bwMode="auto">
          <a:xfrm>
            <a:off x="6690957" y="3193121"/>
            <a:ext cx="382076" cy="990647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10969" tIns="55488" rIns="110969" bIns="55488" anchor="ctr"/>
          <a:lstStyle/>
          <a:p>
            <a:pPr defTabSz="112271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261130" name="Text Box 10"/>
          <p:cNvSpPr txBox="1">
            <a:spLocks noChangeArrowheads="1"/>
          </p:cNvSpPr>
          <p:nvPr/>
        </p:nvSpPr>
        <p:spPr bwMode="auto">
          <a:xfrm>
            <a:off x="4907010" y="2972033"/>
            <a:ext cx="65986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0" dirty="0">
                <a:solidFill>
                  <a:srgbClr val="000000"/>
                </a:solidFill>
                <a:cs typeface="Times New Roman" pitchFamily="18" charset="0"/>
              </a:rPr>
              <a:t>50-53</a:t>
            </a:r>
          </a:p>
        </p:txBody>
      </p:sp>
      <p:sp>
        <p:nvSpPr>
          <p:cNvPr id="261131" name="Text Box 11"/>
          <p:cNvSpPr txBox="1">
            <a:spLocks noChangeArrowheads="1"/>
          </p:cNvSpPr>
          <p:nvPr/>
        </p:nvSpPr>
        <p:spPr bwMode="auto">
          <a:xfrm rot="2979826">
            <a:off x="6843106" y="3523772"/>
            <a:ext cx="7868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0" dirty="0">
                <a:solidFill>
                  <a:srgbClr val="000000"/>
                </a:solidFill>
                <a:cs typeface="Times New Roman" pitchFamily="18" charset="0"/>
              </a:rPr>
              <a:t>59-60</a:t>
            </a:r>
          </a:p>
        </p:txBody>
      </p:sp>
      <p:sp>
        <p:nvSpPr>
          <p:cNvPr id="261132" name="Text Box 12"/>
          <p:cNvSpPr txBox="1">
            <a:spLocks noChangeArrowheads="1"/>
          </p:cNvSpPr>
          <p:nvPr/>
        </p:nvSpPr>
        <p:spPr bwMode="auto">
          <a:xfrm>
            <a:off x="6934601" y="4039121"/>
            <a:ext cx="34885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0" dirty="0">
                <a:solidFill>
                  <a:srgbClr val="000000"/>
                </a:solidFill>
                <a:cs typeface="Times New Roman" pitchFamily="18" charset="0"/>
              </a:rPr>
              <a:t>89</a:t>
            </a:r>
          </a:p>
        </p:txBody>
      </p:sp>
      <p:sp>
        <p:nvSpPr>
          <p:cNvPr id="261133" name="Text Box 13"/>
          <p:cNvSpPr txBox="1">
            <a:spLocks noChangeArrowheads="1"/>
          </p:cNvSpPr>
          <p:nvPr/>
        </p:nvSpPr>
        <p:spPr bwMode="auto">
          <a:xfrm rot="-1073944">
            <a:off x="4846007" y="3550671"/>
            <a:ext cx="59881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0" dirty="0">
                <a:solidFill>
                  <a:srgbClr val="000000"/>
                </a:solidFill>
                <a:cs typeface="Times New Roman" pitchFamily="18" charset="0"/>
              </a:rPr>
              <a:t> 65-73</a:t>
            </a:r>
          </a:p>
        </p:txBody>
      </p:sp>
      <p:sp>
        <p:nvSpPr>
          <p:cNvPr id="261134" name="Text Box 14"/>
          <p:cNvSpPr txBox="1">
            <a:spLocks noChangeArrowheads="1"/>
          </p:cNvSpPr>
          <p:nvPr/>
        </p:nvSpPr>
        <p:spPr bwMode="auto">
          <a:xfrm rot="-717132">
            <a:off x="2381058" y="3798671"/>
            <a:ext cx="30455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0" dirty="0">
                <a:solidFill>
                  <a:srgbClr val="000000"/>
                </a:solidFill>
                <a:cs typeface="Times New Roman" pitchFamily="18" charset="0"/>
              </a:rPr>
              <a:t>98</a:t>
            </a:r>
          </a:p>
        </p:txBody>
      </p:sp>
      <p:sp>
        <p:nvSpPr>
          <p:cNvPr id="261135" name="Text Box 15"/>
          <p:cNvSpPr txBox="1">
            <a:spLocks noChangeArrowheads="1"/>
          </p:cNvSpPr>
          <p:nvPr/>
        </p:nvSpPr>
        <p:spPr bwMode="auto">
          <a:xfrm rot="-717132">
            <a:off x="3268958" y="3182085"/>
            <a:ext cx="30455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0" dirty="0">
                <a:solidFill>
                  <a:srgbClr val="000000"/>
                </a:solidFill>
                <a:cs typeface="Times New Roman" pitchFamily="18" charset="0"/>
              </a:rPr>
              <a:t>98</a:t>
            </a:r>
          </a:p>
        </p:txBody>
      </p:sp>
      <p:sp>
        <p:nvSpPr>
          <p:cNvPr id="261136" name="Text Box 16"/>
          <p:cNvSpPr txBox="1">
            <a:spLocks noChangeArrowheads="1"/>
          </p:cNvSpPr>
          <p:nvPr/>
        </p:nvSpPr>
        <p:spPr bwMode="auto">
          <a:xfrm rot="-717132">
            <a:off x="2017518" y="3328767"/>
            <a:ext cx="30455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0" dirty="0">
                <a:solidFill>
                  <a:srgbClr val="000000"/>
                </a:solidFill>
                <a:cs typeface="Times New Roman" pitchFamily="18" charset="0"/>
              </a:rPr>
              <a:t>86</a:t>
            </a:r>
          </a:p>
        </p:txBody>
      </p:sp>
      <p:sp>
        <p:nvSpPr>
          <p:cNvPr id="261137" name="Text Box 17"/>
          <p:cNvSpPr txBox="1">
            <a:spLocks noChangeArrowheads="1"/>
          </p:cNvSpPr>
          <p:nvPr/>
        </p:nvSpPr>
        <p:spPr bwMode="auto">
          <a:xfrm>
            <a:off x="2615473" y="3125005"/>
            <a:ext cx="58511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0" dirty="0">
                <a:solidFill>
                  <a:srgbClr val="000000"/>
                </a:solidFill>
                <a:cs typeface="Times New Roman" pitchFamily="18" charset="0"/>
              </a:rPr>
              <a:t>2003</a:t>
            </a:r>
          </a:p>
        </p:txBody>
      </p:sp>
      <p:sp>
        <p:nvSpPr>
          <p:cNvPr id="261138" name="Line 18"/>
          <p:cNvSpPr>
            <a:spLocks noChangeShapeType="1"/>
          </p:cNvSpPr>
          <p:nvPr/>
        </p:nvSpPr>
        <p:spPr bwMode="auto">
          <a:xfrm flipH="1">
            <a:off x="1992136" y="3199409"/>
            <a:ext cx="4713586" cy="28821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10969" tIns="55488" rIns="110969" bIns="55488" anchor="ctr"/>
          <a:lstStyle/>
          <a:p>
            <a:pPr defTabSz="112271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261139" name="Line 19"/>
          <p:cNvSpPr>
            <a:spLocks noChangeShapeType="1"/>
          </p:cNvSpPr>
          <p:nvPr/>
        </p:nvSpPr>
        <p:spPr bwMode="auto">
          <a:xfrm flipH="1">
            <a:off x="2533333" y="3199408"/>
            <a:ext cx="4157701" cy="187333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10969" tIns="55488" rIns="110969" bIns="55488" anchor="ctr"/>
          <a:lstStyle/>
          <a:p>
            <a:pPr defTabSz="112271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261140" name="Line 20"/>
          <p:cNvSpPr>
            <a:spLocks noChangeShapeType="1"/>
          </p:cNvSpPr>
          <p:nvPr/>
        </p:nvSpPr>
        <p:spPr bwMode="auto">
          <a:xfrm flipH="1">
            <a:off x="3243576" y="3199408"/>
            <a:ext cx="3445534" cy="73319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10969" tIns="55488" rIns="110969" bIns="55488" anchor="ctr"/>
          <a:lstStyle/>
          <a:p>
            <a:pPr defTabSz="112271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256021" name="Text Box 21"/>
          <p:cNvSpPr txBox="1">
            <a:spLocks noChangeArrowheads="1"/>
          </p:cNvSpPr>
          <p:nvPr/>
        </p:nvSpPr>
        <p:spPr bwMode="auto">
          <a:xfrm>
            <a:off x="4" y="165848"/>
            <a:ext cx="9144000" cy="444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0097" tIns="45030" rIns="90097" bIns="45030">
            <a:spAutoFit/>
          </a:bodyPr>
          <a:lstStyle>
            <a:lvl1pPr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vi-VN" altLang="en-US" sz="2300">
                <a:solidFill>
                  <a:srgbClr val="000000"/>
                </a:solidFill>
                <a:cs typeface="Times New Roman" pitchFamily="18" charset="0"/>
              </a:rPr>
              <a:t>Bản đồ thế giới</a:t>
            </a:r>
            <a:endParaRPr lang="en-US" altLang="en-US" sz="23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256022" name="Text Box 22"/>
          <p:cNvSpPr txBox="1">
            <a:spLocks noChangeArrowheads="1"/>
          </p:cNvSpPr>
          <p:nvPr/>
        </p:nvSpPr>
        <p:spPr bwMode="auto">
          <a:xfrm>
            <a:off x="5470931" y="2674351"/>
            <a:ext cx="643619" cy="36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97" tIns="45030" rIns="90097" bIns="45030">
            <a:spAutoFit/>
          </a:bodyPr>
          <a:lstStyle>
            <a:lvl1pPr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0" dirty="0">
                <a:solidFill>
                  <a:srgbClr val="000000"/>
                </a:solidFill>
                <a:cs typeface="Times New Roman" pitchFamily="18" charset="0"/>
              </a:rPr>
              <a:t>1945</a:t>
            </a:r>
          </a:p>
        </p:txBody>
      </p:sp>
    </p:spTree>
    <p:extLst>
      <p:ext uri="{BB962C8B-B14F-4D97-AF65-F5344CB8AC3E}">
        <p14:creationId xmlns:p14="http://schemas.microsoft.com/office/powerpoint/2010/main" val="171980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1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1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61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261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261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261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61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261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26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261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261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26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261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261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261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26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500"/>
                                        <p:tgtEl>
                                          <p:spTgt spid="261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24" grpId="0" animBg="1"/>
      <p:bldP spid="261125" grpId="0" animBg="1"/>
      <p:bldP spid="261126" grpId="0" animBg="1"/>
      <p:bldP spid="261127" grpId="0" animBg="1"/>
      <p:bldP spid="261128" grpId="0" animBg="1"/>
      <p:bldP spid="261129" grpId="0" animBg="1"/>
      <p:bldP spid="261130" grpId="0"/>
      <p:bldP spid="261137" grpId="0"/>
      <p:bldP spid="261138" grpId="0" animBg="1"/>
      <p:bldP spid="261139" grpId="0" animBg="1"/>
      <p:bldP spid="26114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978" name="Picture 4" descr="Quan he quoc te trong Chien tranh l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33"/>
            <a:ext cx="9143999" cy="592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5" name="Text Box 5"/>
          <p:cNvSpPr txBox="1">
            <a:spLocks noChangeArrowheads="1"/>
          </p:cNvSpPr>
          <p:nvPr/>
        </p:nvSpPr>
        <p:spPr bwMode="auto">
          <a:xfrm>
            <a:off x="3869904" y="1397418"/>
            <a:ext cx="891528" cy="583919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0615" tIns="45296" rIns="90615" bIns="45296">
            <a:spAutoFit/>
          </a:bodyPr>
          <a:lstStyle>
            <a:lvl1pPr>
              <a:defRPr b="1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pPr algn="ctr" defTabSz="11227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000000"/>
                </a:solidFill>
                <a:cs typeface="Times New Roman" pitchFamily="18" charset="0"/>
              </a:rPr>
              <a:t>NATO</a:t>
            </a:r>
          </a:p>
          <a:p>
            <a:pPr algn="ctr" defTabSz="11227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000000"/>
                </a:solidFill>
                <a:cs typeface="Times New Roman" pitchFamily="18" charset="0"/>
              </a:rPr>
              <a:t>(4/1949)</a:t>
            </a:r>
          </a:p>
        </p:txBody>
      </p:sp>
      <p:sp>
        <p:nvSpPr>
          <p:cNvPr id="122886" name="Text Box 6"/>
          <p:cNvSpPr txBox="1">
            <a:spLocks noChangeArrowheads="1"/>
          </p:cNvSpPr>
          <p:nvPr/>
        </p:nvSpPr>
        <p:spPr bwMode="auto">
          <a:xfrm>
            <a:off x="7024161" y="2417907"/>
            <a:ext cx="891528" cy="583919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0615" tIns="45296" rIns="90615" bIns="45296">
            <a:spAutoFit/>
          </a:bodyPr>
          <a:lstStyle>
            <a:lvl1pPr>
              <a:defRPr b="1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pPr algn="ctr" defTabSz="11227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000000"/>
                </a:solidFill>
                <a:cs typeface="Times New Roman" pitchFamily="18" charset="0"/>
              </a:rPr>
              <a:t>SEATO</a:t>
            </a:r>
          </a:p>
          <a:p>
            <a:pPr algn="ctr" defTabSz="11227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000000"/>
                </a:solidFill>
                <a:cs typeface="Times New Roman" pitchFamily="18" charset="0"/>
              </a:rPr>
              <a:t>(9/1954)</a:t>
            </a:r>
          </a:p>
        </p:txBody>
      </p:sp>
      <p:sp>
        <p:nvSpPr>
          <p:cNvPr id="122887" name="Text Box 7"/>
          <p:cNvSpPr txBox="1">
            <a:spLocks noChangeArrowheads="1"/>
          </p:cNvSpPr>
          <p:nvPr/>
        </p:nvSpPr>
        <p:spPr bwMode="auto">
          <a:xfrm>
            <a:off x="5029200" y="1907176"/>
            <a:ext cx="819328" cy="522364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0615" tIns="45296" rIns="90615" bIns="45296">
            <a:spAutoFit/>
          </a:bodyPr>
          <a:lstStyle>
            <a:lvl1pPr>
              <a:defRPr b="1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pPr algn="ctr" defTabSz="11227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000000"/>
                </a:solidFill>
                <a:cs typeface="Times New Roman" pitchFamily="18" charset="0"/>
              </a:rPr>
              <a:t>CENTO</a:t>
            </a:r>
          </a:p>
          <a:p>
            <a:pPr algn="ctr" defTabSz="11227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000000"/>
                </a:solidFill>
                <a:cs typeface="Times New Roman" pitchFamily="18" charset="0"/>
              </a:rPr>
              <a:t>(1959)</a:t>
            </a:r>
          </a:p>
        </p:txBody>
      </p:sp>
      <p:sp>
        <p:nvSpPr>
          <p:cNvPr id="122888" name="Text Box 8"/>
          <p:cNvSpPr txBox="1">
            <a:spLocks noChangeArrowheads="1"/>
          </p:cNvSpPr>
          <p:nvPr/>
        </p:nvSpPr>
        <p:spPr bwMode="auto">
          <a:xfrm>
            <a:off x="7725927" y="3762399"/>
            <a:ext cx="989311" cy="583919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0615" tIns="45296" rIns="90615" bIns="45296">
            <a:spAutoFit/>
          </a:bodyPr>
          <a:lstStyle>
            <a:lvl1pPr>
              <a:defRPr b="1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pPr algn="ctr" defTabSz="11227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000000"/>
                </a:solidFill>
                <a:cs typeface="Times New Roman" pitchFamily="18" charset="0"/>
              </a:rPr>
              <a:t>ANZUSS</a:t>
            </a:r>
          </a:p>
          <a:p>
            <a:pPr algn="ctr" defTabSz="11227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000000"/>
                </a:solidFill>
                <a:cs typeface="Times New Roman" pitchFamily="18" charset="0"/>
              </a:rPr>
              <a:t>(9/1951)</a:t>
            </a:r>
          </a:p>
        </p:txBody>
      </p:sp>
      <p:pic>
        <p:nvPicPr>
          <p:cNvPr id="610309" name="Picture 5" descr="NATO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57200"/>
            <a:ext cx="3733571" cy="53340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891" name="Line 11"/>
          <p:cNvSpPr>
            <a:spLocks noChangeShapeType="1"/>
          </p:cNvSpPr>
          <p:nvPr/>
        </p:nvSpPr>
        <p:spPr bwMode="auto">
          <a:xfrm flipH="1">
            <a:off x="3658341" y="1904764"/>
            <a:ext cx="227032" cy="229592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615" tIns="45296" rIns="90615" bIns="45296" anchor="ctr"/>
          <a:lstStyle/>
          <a:p>
            <a:pPr defTabSz="112271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254985" name="Text Box 9"/>
          <p:cNvSpPr txBox="1">
            <a:spLocks noChangeArrowheads="1"/>
          </p:cNvSpPr>
          <p:nvPr/>
        </p:nvSpPr>
        <p:spPr bwMode="auto">
          <a:xfrm>
            <a:off x="387614" y="6171383"/>
            <a:ext cx="8306015" cy="830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15" tIns="45296" rIns="90615" bIns="45296">
            <a:spAutoFit/>
          </a:bodyPr>
          <a:lstStyle>
            <a:lvl1pPr>
              <a:defRPr b="1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pPr algn="ctr" defTabSz="11227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err="1">
                <a:solidFill>
                  <a:srgbClr val="FF0000"/>
                </a:solidFill>
                <a:cs typeface="Times New Roman" pitchFamily="18" charset="0"/>
              </a:rPr>
              <a:t>Mĩ</a:t>
            </a:r>
            <a:r>
              <a:rPr lang="en-US" altLang="en-US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cs typeface="Times New Roman" pitchFamily="18" charset="0"/>
              </a:rPr>
              <a:t>thành</a:t>
            </a:r>
            <a:r>
              <a:rPr lang="en-US" altLang="en-US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cs typeface="Times New Roman" pitchFamily="18" charset="0"/>
              </a:rPr>
              <a:t>lập</a:t>
            </a:r>
            <a:r>
              <a:rPr lang="en-US" altLang="en-US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cs typeface="Times New Roman" pitchFamily="18" charset="0"/>
              </a:rPr>
              <a:t>các</a:t>
            </a:r>
            <a:r>
              <a:rPr lang="en-US" altLang="en-US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cs typeface="Times New Roman" pitchFamily="18" charset="0"/>
              </a:rPr>
              <a:t>khối</a:t>
            </a:r>
            <a:r>
              <a:rPr lang="en-US" altLang="en-US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cs typeface="Times New Roman" pitchFamily="18" charset="0"/>
              </a:rPr>
              <a:t>quân</a:t>
            </a:r>
            <a:r>
              <a:rPr lang="en-US" altLang="en-US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cs typeface="Times New Roman" pitchFamily="18" charset="0"/>
              </a:rPr>
              <a:t>sự</a:t>
            </a:r>
            <a:r>
              <a:rPr lang="en-US" altLang="en-US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cs typeface="Times New Roman" pitchFamily="18" charset="0"/>
              </a:rPr>
              <a:t>trên</a:t>
            </a:r>
            <a:r>
              <a:rPr lang="en-US" altLang="en-US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cs typeface="Times New Roman" pitchFamily="18" charset="0"/>
              </a:rPr>
              <a:t>khắp</a:t>
            </a:r>
            <a:r>
              <a:rPr lang="en-US" altLang="en-US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cs typeface="Times New Roman" pitchFamily="18" charset="0"/>
              </a:rPr>
              <a:t>toàn</a:t>
            </a:r>
            <a:r>
              <a:rPr lang="en-US" altLang="en-US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cs typeface="Times New Roman" pitchFamily="18" charset="0"/>
              </a:rPr>
              <a:t>cầu</a:t>
            </a:r>
            <a:endParaRPr lang="en-US" altLang="en-US" sz="2400" dirty="0">
              <a:solidFill>
                <a:srgbClr val="FF0000"/>
              </a:solidFill>
              <a:cs typeface="Times New Roman" pitchFamily="18" charset="0"/>
            </a:endParaRPr>
          </a:p>
          <a:p>
            <a:pPr algn="ctr" defTabSz="1122717" fontAlgn="base">
              <a:spcBef>
                <a:spcPct val="0"/>
              </a:spcBef>
              <a:spcAft>
                <a:spcPct val="0"/>
              </a:spcAft>
            </a:pPr>
            <a:endParaRPr lang="en-US" altLang="en-US" sz="2400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920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0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2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22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22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22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22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5" grpId="0" animBg="1"/>
      <p:bldP spid="122886" grpId="0" animBg="1"/>
      <p:bldP spid="122887" grpId="0" animBg="1"/>
      <p:bldP spid="122888" grpId="0" animBg="1"/>
      <p:bldP spid="122891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152400"/>
            <a:ext cx="9144000" cy="6858000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-1" y="1143002"/>
            <a:ext cx="4414837" cy="388619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lIns="91410" tIns="45704" rIns="91410" bIns="4570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buClr>
                <a:srgbClr val="003366"/>
              </a:buClr>
              <a:buFont typeface="Wingdings" panose="05000000000000000000" pitchFamily="2" charset="2"/>
              <a:buChar char="ü"/>
            </a:pPr>
            <a:r>
              <a:rPr lang="en-US" altLang="en-US" sz="24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Cấm</a:t>
            </a:r>
            <a:r>
              <a:rPr lang="en-US" altLang="en-US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Đảng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ộng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lnSpc>
                <a:spcPct val="115000"/>
              </a:lnSpc>
              <a:buClr>
                <a:srgbClr val="003366"/>
              </a:buClr>
              <a:buFont typeface="Wingdings" panose="05000000000000000000" pitchFamily="2" charset="2"/>
              <a:buChar char="ü"/>
            </a:pPr>
            <a:r>
              <a:rPr lang="en-US" altLang="en-US" sz="24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altLang="en-US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lnSpc>
                <a:spcPct val="115000"/>
              </a:lnSpc>
              <a:buClr>
                <a:srgbClr val="003366"/>
              </a:buClr>
              <a:buFont typeface="Wingdings" panose="05000000000000000000" pitchFamily="2" charset="2"/>
              <a:buChar char="ü"/>
            </a:pPr>
            <a:r>
              <a:rPr lang="en-US" altLang="en-US" sz="24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altLang="en-US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alt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alt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alt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lnSpc>
                <a:spcPct val="115000"/>
              </a:lnSpc>
              <a:buClr>
                <a:srgbClr val="003366"/>
              </a:buClr>
              <a:buFont typeface="Wingdings" panose="05000000000000000000" pitchFamily="2" charset="2"/>
              <a:buChar char="ü"/>
            </a:pPr>
            <a:r>
              <a:rPr lang="en-US" altLang="en-US" sz="24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altLang="en-US" sz="24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dirty="0">
              <a:solidFill>
                <a:srgbClr val="00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1640681" y="215900"/>
            <a:ext cx="1943100" cy="534988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lIns="91410" tIns="45704" rIns="91410" bIns="45704"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ĐỐI NỘI</a:t>
            </a:r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>
            <a:off x="2571750" y="762002"/>
            <a:ext cx="1191" cy="3857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4456510" y="1143002"/>
            <a:ext cx="4687489" cy="388619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lIns="91410" tIns="45704" rIns="91410" bIns="45704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10000"/>
              </a:lnSpc>
              <a:buClr>
                <a:srgbClr val="000099"/>
              </a:buClr>
              <a:buFontTx/>
              <a:buNone/>
            </a:pPr>
            <a:r>
              <a:rPr lang="en-US" altLang="en-US" sz="24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- </a:t>
            </a:r>
            <a:r>
              <a:rPr lang="en-US" altLang="en-US" sz="2400" b="1" dirty="0" err="1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Thi</a:t>
            </a:r>
            <a:r>
              <a:rPr lang="en-US" altLang="en-US" sz="24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24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hành</a:t>
            </a:r>
            <a:r>
              <a:rPr lang="en-US" altLang="en-US" sz="24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24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“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chiến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lược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toàn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cầu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” </a:t>
            </a:r>
            <a:r>
              <a:rPr lang="en-US" altLang="en-US" sz="24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+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C</a:t>
            </a:r>
            <a:r>
              <a:rPr lang="en-US" altLang="en-US" sz="240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hống</a:t>
            </a:r>
            <a:r>
              <a:rPr lang="en-US" altLang="en-US" sz="24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XHCN,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đẩy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lùi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24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PTGPDT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trên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thế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240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giới</a:t>
            </a:r>
            <a:r>
              <a:rPr lang="en-US" altLang="en-US" sz="24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, </a:t>
            </a:r>
            <a:r>
              <a:rPr lang="en-US" altLang="en-US" sz="240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thiết</a:t>
            </a:r>
            <a:r>
              <a:rPr lang="en-US" altLang="en-US" sz="24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240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lập</a:t>
            </a:r>
            <a:r>
              <a:rPr lang="en-US" altLang="en-US" sz="24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240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sự</a:t>
            </a:r>
            <a:r>
              <a:rPr lang="en-US" altLang="en-US" sz="24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240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thống</a:t>
            </a:r>
            <a:r>
              <a:rPr lang="en-US" altLang="en-US" sz="24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240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trị</a:t>
            </a:r>
            <a:r>
              <a:rPr lang="en-US" altLang="en-US" sz="24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240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trên</a:t>
            </a:r>
            <a:r>
              <a:rPr lang="en-US" altLang="en-US" sz="24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240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toàn</a:t>
            </a:r>
            <a:r>
              <a:rPr lang="en-US" altLang="en-US" sz="24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240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thế</a:t>
            </a:r>
            <a:r>
              <a:rPr lang="en-US" altLang="en-US" sz="24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240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giới</a:t>
            </a:r>
            <a:r>
              <a:rPr lang="en-US" altLang="en-US" sz="24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. </a:t>
            </a:r>
            <a:endParaRPr lang="en-US" altLang="en-US" sz="24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  <a:p>
            <a:pPr algn="just" eaLnBrk="1" hangingPunct="1">
              <a:lnSpc>
                <a:spcPct val="110000"/>
              </a:lnSpc>
              <a:buClr>
                <a:srgbClr val="000099"/>
              </a:buClr>
              <a:buFontTx/>
              <a:buNone/>
            </a:pPr>
            <a:r>
              <a:rPr lang="en-US" altLang="en-US" sz="24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+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K</a:t>
            </a:r>
            <a:r>
              <a:rPr lang="en-US" altLang="en-US" sz="240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hống</a:t>
            </a:r>
            <a:r>
              <a:rPr lang="en-US" altLang="en-US" sz="24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chê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́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chính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trị,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lôi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kéo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các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nước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lập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các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khối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quân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sư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̣,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chạy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đua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vũ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trang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và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xâm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lược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các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nước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(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Triều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Tiên</a:t>
            </a:r>
            <a:r>
              <a:rPr lang="en-US" altLang="en-US" sz="24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, </a:t>
            </a:r>
            <a:r>
              <a:rPr lang="en-US" altLang="en-US" sz="2400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Việt</a:t>
            </a:r>
            <a:r>
              <a:rPr lang="en-US" altLang="en-US" sz="24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Nam, Cuba</a:t>
            </a:r>
            <a:r>
              <a:rPr lang="en-US" altLang="en-US" sz="2400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...)</a:t>
            </a:r>
          </a:p>
          <a:p>
            <a:pPr algn="just" eaLnBrk="1" hangingPunct="1">
              <a:lnSpc>
                <a:spcPct val="110000"/>
              </a:lnSpc>
              <a:buClr>
                <a:srgbClr val="000099"/>
              </a:buClr>
              <a:buFontTx/>
              <a:buNone/>
            </a:pPr>
            <a:r>
              <a:rPr lang="en-US" altLang="en-US" sz="2400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=&gt; </a:t>
            </a:r>
            <a:r>
              <a:rPr lang="en-US" altLang="en-US" sz="240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Kết</a:t>
            </a:r>
            <a:r>
              <a:rPr lang="en-US" altLang="en-US" sz="24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240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quả</a:t>
            </a:r>
            <a:r>
              <a:rPr lang="en-US" altLang="en-US" sz="24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: </a:t>
            </a:r>
            <a:r>
              <a:rPr lang="en-US" altLang="en-US" sz="240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thất</a:t>
            </a:r>
            <a:r>
              <a:rPr lang="en-US" altLang="en-US" sz="24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240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bại</a:t>
            </a:r>
            <a:endParaRPr lang="en-US" altLang="en-US" sz="2400" i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5280422" y="236540"/>
            <a:ext cx="1885950" cy="53549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lIns="91410" tIns="45704" rIns="91410" bIns="45704"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ĐỐI NGOẠI</a:t>
            </a:r>
            <a:endParaRPr lang="en-US" altLang="en-US" sz="2400" b="1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>
            <a:off x="6172200" y="762002"/>
            <a:ext cx="1191" cy="3857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7897" name="Picture 11" descr="star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533400"/>
            <a:ext cx="3714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8" name="Picture 12" descr="star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687388"/>
            <a:ext cx="371475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9" name="Picture 13" descr="star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3810000"/>
            <a:ext cx="3714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00" name="Rectangle 1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429001" y="5867400"/>
            <a:ext cx="62746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7901" name="Rectangle 1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6743700" y="5562600"/>
            <a:ext cx="1028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208976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animBg="1"/>
      <p:bldP spid="25605" grpId="0" animBg="1"/>
      <p:bldP spid="25606" grpId="0" animBg="1"/>
      <p:bldP spid="25608" grpId="0" animBg="1"/>
      <p:bldP spid="25609" grpId="0" animBg="1"/>
      <p:bldP spid="25610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3" name="Rectangle 5">
            <a:extLst>
              <a:ext uri="{FF2B5EF4-FFF2-40B4-BE49-F238E27FC236}">
                <a16:creationId xmlns:a16="http://schemas.microsoft.com/office/drawing/2014/main" id="{7674F386-D529-4BC7-BF1F-BF868C78F6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427" y="1"/>
            <a:ext cx="7877877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10"/>
          </a:p>
        </p:txBody>
      </p:sp>
      <p:grpSp>
        <p:nvGrpSpPr>
          <p:cNvPr id="186385" name="Group 17">
            <a:extLst>
              <a:ext uri="{FF2B5EF4-FFF2-40B4-BE49-F238E27FC236}">
                <a16:creationId xmlns:a16="http://schemas.microsoft.com/office/drawing/2014/main" id="{A594CF61-20B4-4E5A-8EA1-1CE466B7AD0B}"/>
              </a:ext>
            </a:extLst>
          </p:cNvPr>
          <p:cNvGrpSpPr>
            <a:grpSpLocks/>
          </p:cNvGrpSpPr>
          <p:nvPr/>
        </p:nvGrpSpPr>
        <p:grpSpPr bwMode="auto">
          <a:xfrm>
            <a:off x="0" y="2"/>
            <a:ext cx="9143999" cy="5877983"/>
            <a:chOff x="20" y="0"/>
            <a:chExt cx="4934" cy="2765"/>
          </a:xfrm>
        </p:grpSpPr>
        <p:grpSp>
          <p:nvGrpSpPr>
            <p:cNvPr id="186378" name="Group 10">
              <a:extLst>
                <a:ext uri="{FF2B5EF4-FFF2-40B4-BE49-F238E27FC236}">
                  <a16:creationId xmlns:a16="http://schemas.microsoft.com/office/drawing/2014/main" id="{0FC4D021-801A-408B-85BB-DB88106C07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" y="0"/>
              <a:ext cx="4934" cy="2765"/>
              <a:chOff x="20" y="0"/>
              <a:chExt cx="4934" cy="2765"/>
            </a:xfrm>
          </p:grpSpPr>
          <p:pic>
            <p:nvPicPr>
              <p:cNvPr id="186374" name="Picture 6">
                <a:extLst>
                  <a:ext uri="{FF2B5EF4-FFF2-40B4-BE49-F238E27FC236}">
                    <a16:creationId xmlns:a16="http://schemas.microsoft.com/office/drawing/2014/main" id="{CDE0D080-2DBF-4886-B2B9-A57CE993210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" y="0"/>
                <a:ext cx="2477" cy="2765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6375" name="Picture 7">
                <a:extLst>
                  <a:ext uri="{FF2B5EF4-FFF2-40B4-BE49-F238E27FC236}">
                    <a16:creationId xmlns:a16="http://schemas.microsoft.com/office/drawing/2014/main" id="{484D33A8-D36A-4C2B-B10B-C6435939818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77" y="0"/>
                <a:ext cx="2477" cy="2765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86376" name="Text Box 8">
              <a:extLst>
                <a:ext uri="{FF2B5EF4-FFF2-40B4-BE49-F238E27FC236}">
                  <a16:creationId xmlns:a16="http://schemas.microsoft.com/office/drawing/2014/main" id="{F7C27EA7-0E5D-4072-980A-E20BFFEFCD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2" y="7"/>
              <a:ext cx="1908" cy="2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en-US" sz="2678" b="1" i="1">
                  <a:solidFill>
                    <a:srgbClr val="0000FF"/>
                  </a:solidFill>
                  <a:latin typeface="Arial" panose="020B0604020202020204" pitchFamily="34" charset="0"/>
                </a:rPr>
                <a:t>Sự kiện 11/9/2000</a:t>
              </a:r>
            </a:p>
          </p:txBody>
        </p:sp>
      </p:grpSp>
      <p:sp>
        <p:nvSpPr>
          <p:cNvPr id="186384" name="Rectangle 16">
            <a:extLst>
              <a:ext uri="{FF2B5EF4-FFF2-40B4-BE49-F238E27FC236}">
                <a16:creationId xmlns:a16="http://schemas.microsoft.com/office/drawing/2014/main" id="{1095D7EA-8B35-4535-8A0B-9FE2881FBF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810" y="5877985"/>
            <a:ext cx="7881494" cy="980017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827F00"/>
            </a:solidFill>
            <a:miter lim="800000"/>
            <a:headEnd/>
            <a:tailEnd/>
          </a:ln>
          <a:effectLst/>
          <a:extLst/>
        </p:spPr>
        <p:txBody>
          <a:bodyPr wrap="none" lIns="122440" tIns="61221" rIns="122440" bIns="61221" anchor="ctr"/>
          <a:lstStyle>
            <a:lvl1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2410" b="1" dirty="0" err="1" smtClean="0">
                <a:solidFill>
                  <a:srgbClr val="0000FF"/>
                </a:solidFill>
              </a:rPr>
              <a:t>Quan</a:t>
            </a:r>
            <a:r>
              <a:rPr lang="en-US" altLang="en-US" sz="241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410" b="1" dirty="0" err="1">
                <a:solidFill>
                  <a:srgbClr val="0000FF"/>
                </a:solidFill>
              </a:rPr>
              <a:t>sát</a:t>
            </a:r>
            <a:r>
              <a:rPr lang="en-US" altLang="en-US" sz="2410" b="1" dirty="0">
                <a:solidFill>
                  <a:srgbClr val="0000FF"/>
                </a:solidFill>
              </a:rPr>
              <a:t> </a:t>
            </a:r>
            <a:r>
              <a:rPr lang="en-US" altLang="en-US" sz="2410" b="1" dirty="0" err="1">
                <a:solidFill>
                  <a:srgbClr val="0000FF"/>
                </a:solidFill>
              </a:rPr>
              <a:t>hai</a:t>
            </a:r>
            <a:r>
              <a:rPr lang="en-US" altLang="en-US" sz="2410" b="1" dirty="0">
                <a:solidFill>
                  <a:srgbClr val="0000FF"/>
                </a:solidFill>
              </a:rPr>
              <a:t> </a:t>
            </a:r>
            <a:r>
              <a:rPr lang="en-US" altLang="en-US" sz="2410" b="1" dirty="0" err="1">
                <a:solidFill>
                  <a:srgbClr val="0000FF"/>
                </a:solidFill>
              </a:rPr>
              <a:t>bức</a:t>
            </a:r>
            <a:r>
              <a:rPr lang="en-US" altLang="en-US" sz="2410" b="1" dirty="0">
                <a:solidFill>
                  <a:srgbClr val="0000FF"/>
                </a:solidFill>
              </a:rPr>
              <a:t> </a:t>
            </a:r>
            <a:r>
              <a:rPr lang="en-US" altLang="en-US" sz="2410" b="1" dirty="0" err="1">
                <a:solidFill>
                  <a:srgbClr val="0000FF"/>
                </a:solidFill>
              </a:rPr>
              <a:t>ảnh</a:t>
            </a:r>
            <a:r>
              <a:rPr lang="en-US" altLang="en-US" sz="2410" b="1" dirty="0">
                <a:solidFill>
                  <a:srgbClr val="0000FF"/>
                </a:solidFill>
              </a:rPr>
              <a:t> </a:t>
            </a:r>
            <a:r>
              <a:rPr lang="en-US" altLang="en-US" sz="2410" b="1" dirty="0" err="1">
                <a:solidFill>
                  <a:srgbClr val="0000FF"/>
                </a:solidFill>
              </a:rPr>
              <a:t>trên</a:t>
            </a:r>
            <a:r>
              <a:rPr lang="en-US" altLang="en-US" sz="2410" b="1" dirty="0">
                <a:solidFill>
                  <a:srgbClr val="0000FF"/>
                </a:solidFill>
              </a:rPr>
              <a:t>, </a:t>
            </a:r>
            <a:r>
              <a:rPr lang="en-US" altLang="en-US" sz="2410" b="1" dirty="0" err="1">
                <a:solidFill>
                  <a:srgbClr val="0000FF"/>
                </a:solidFill>
              </a:rPr>
              <a:t>em</a:t>
            </a:r>
            <a:r>
              <a:rPr lang="en-US" altLang="en-US" sz="2410" b="1" dirty="0">
                <a:solidFill>
                  <a:srgbClr val="0000FF"/>
                </a:solidFill>
              </a:rPr>
              <a:t> </a:t>
            </a:r>
            <a:r>
              <a:rPr lang="en-US" altLang="en-US" sz="2410" b="1" dirty="0" err="1">
                <a:solidFill>
                  <a:srgbClr val="0000FF"/>
                </a:solidFill>
              </a:rPr>
              <a:t>có</a:t>
            </a:r>
            <a:r>
              <a:rPr lang="en-US" altLang="en-US" sz="2410" b="1" dirty="0">
                <a:solidFill>
                  <a:srgbClr val="0000FF"/>
                </a:solidFill>
              </a:rPr>
              <a:t> </a:t>
            </a:r>
            <a:r>
              <a:rPr lang="en-US" altLang="en-US" sz="2410" b="1" dirty="0" err="1">
                <a:solidFill>
                  <a:srgbClr val="FF0000"/>
                </a:solidFill>
              </a:rPr>
              <a:t>nhận</a:t>
            </a:r>
            <a:r>
              <a:rPr lang="en-US" altLang="en-US" sz="2410" b="1" dirty="0">
                <a:solidFill>
                  <a:srgbClr val="FF0000"/>
                </a:solidFill>
              </a:rPr>
              <a:t> </a:t>
            </a:r>
            <a:r>
              <a:rPr lang="en-US" altLang="en-US" sz="2410" b="1" dirty="0" err="1">
                <a:solidFill>
                  <a:srgbClr val="FF0000"/>
                </a:solidFill>
              </a:rPr>
              <a:t>xét</a:t>
            </a:r>
            <a:r>
              <a:rPr lang="en-US" altLang="en-US" sz="2410" b="1" dirty="0">
                <a:solidFill>
                  <a:srgbClr val="FF0000"/>
                </a:solidFill>
              </a:rPr>
              <a:t> </a:t>
            </a:r>
            <a:r>
              <a:rPr lang="en-US" altLang="en-US" sz="2410" b="1" dirty="0" err="1">
                <a:solidFill>
                  <a:srgbClr val="FF0000"/>
                </a:solidFill>
              </a:rPr>
              <a:t>gì</a:t>
            </a:r>
            <a:r>
              <a:rPr lang="en-US" altLang="en-US" sz="2410" b="1" dirty="0">
                <a:solidFill>
                  <a:srgbClr val="FF0000"/>
                </a:solidFill>
              </a:rPr>
              <a:t> </a:t>
            </a:r>
            <a:r>
              <a:rPr lang="en-US" altLang="en-US" sz="2410" b="1" dirty="0" err="1">
                <a:solidFill>
                  <a:srgbClr val="FF0000"/>
                </a:solidFill>
              </a:rPr>
              <a:t>về</a:t>
            </a:r>
            <a:r>
              <a:rPr lang="en-US" altLang="en-US" sz="2410" b="1" dirty="0">
                <a:solidFill>
                  <a:srgbClr val="FF0000"/>
                </a:solidFill>
              </a:rPr>
              <a:t> </a:t>
            </a:r>
          </a:p>
          <a:p>
            <a:pPr algn="just"/>
            <a:r>
              <a:rPr lang="en-US" altLang="en-US" sz="2410" b="1" dirty="0" err="1">
                <a:solidFill>
                  <a:srgbClr val="FF0000"/>
                </a:solidFill>
              </a:rPr>
              <a:t>chính</a:t>
            </a:r>
            <a:r>
              <a:rPr lang="en-US" altLang="en-US" sz="2410" b="1" dirty="0">
                <a:solidFill>
                  <a:srgbClr val="FF0000"/>
                </a:solidFill>
              </a:rPr>
              <a:t> </a:t>
            </a:r>
            <a:r>
              <a:rPr lang="en-US" altLang="en-US" sz="2410" b="1" dirty="0" err="1">
                <a:solidFill>
                  <a:srgbClr val="FF0000"/>
                </a:solidFill>
              </a:rPr>
              <a:t>sách</a:t>
            </a:r>
            <a:r>
              <a:rPr lang="en-US" altLang="en-US" sz="2410" b="1" dirty="0">
                <a:solidFill>
                  <a:srgbClr val="FF0000"/>
                </a:solidFill>
              </a:rPr>
              <a:t> </a:t>
            </a:r>
            <a:r>
              <a:rPr lang="en-US" altLang="en-US" sz="2410" b="1" dirty="0" err="1">
                <a:solidFill>
                  <a:srgbClr val="FF0000"/>
                </a:solidFill>
              </a:rPr>
              <a:t>đối</a:t>
            </a:r>
            <a:r>
              <a:rPr lang="en-US" altLang="en-US" sz="2410" b="1" dirty="0">
                <a:solidFill>
                  <a:srgbClr val="FF0000"/>
                </a:solidFill>
              </a:rPr>
              <a:t> </a:t>
            </a:r>
            <a:r>
              <a:rPr lang="en-US" altLang="en-US" sz="2410" b="1" dirty="0" err="1">
                <a:solidFill>
                  <a:srgbClr val="FF0000"/>
                </a:solidFill>
              </a:rPr>
              <a:t>ngoại</a:t>
            </a:r>
            <a:r>
              <a:rPr lang="en-US" altLang="en-US" sz="2410" b="1" dirty="0">
                <a:solidFill>
                  <a:srgbClr val="FF0000"/>
                </a:solidFill>
              </a:rPr>
              <a:t> </a:t>
            </a:r>
            <a:r>
              <a:rPr lang="en-US" altLang="en-US" sz="2410" b="1" dirty="0" err="1">
                <a:solidFill>
                  <a:srgbClr val="FF0000"/>
                </a:solidFill>
              </a:rPr>
              <a:t>của</a:t>
            </a:r>
            <a:r>
              <a:rPr lang="en-US" altLang="en-US" sz="2410" b="1" dirty="0">
                <a:solidFill>
                  <a:srgbClr val="FF0000"/>
                </a:solidFill>
              </a:rPr>
              <a:t> </a:t>
            </a:r>
            <a:r>
              <a:rPr lang="en-US" altLang="en-US" sz="2410" b="1" dirty="0" err="1">
                <a:solidFill>
                  <a:srgbClr val="FF0000"/>
                </a:solidFill>
              </a:rPr>
              <a:t>Mĩ</a:t>
            </a:r>
            <a:r>
              <a:rPr lang="en-US" altLang="en-US" sz="2410" b="1" dirty="0">
                <a:solidFill>
                  <a:srgbClr val="FF0000"/>
                </a:solidFill>
              </a:rPr>
              <a:t> </a:t>
            </a:r>
            <a:r>
              <a:rPr lang="en-US" altLang="en-US" sz="2410" b="1" dirty="0" err="1">
                <a:solidFill>
                  <a:srgbClr val="FF0000"/>
                </a:solidFill>
              </a:rPr>
              <a:t>từ</a:t>
            </a:r>
            <a:r>
              <a:rPr lang="en-US" altLang="en-US" sz="2410" b="1" dirty="0">
                <a:solidFill>
                  <a:srgbClr val="FF0000"/>
                </a:solidFill>
              </a:rPr>
              <a:t> 1991 </a:t>
            </a:r>
            <a:r>
              <a:rPr lang="en-US" altLang="en-US" sz="2410" b="1" dirty="0" err="1">
                <a:solidFill>
                  <a:srgbClr val="FF0000"/>
                </a:solidFill>
              </a:rPr>
              <a:t>trở</a:t>
            </a:r>
            <a:r>
              <a:rPr lang="en-US" altLang="en-US" sz="2410" b="1" dirty="0">
                <a:solidFill>
                  <a:srgbClr val="FF0000"/>
                </a:solidFill>
              </a:rPr>
              <a:t> </a:t>
            </a:r>
            <a:r>
              <a:rPr lang="en-US" altLang="en-US" sz="2410" b="1" dirty="0" err="1" smtClean="0">
                <a:solidFill>
                  <a:srgbClr val="FF0000"/>
                </a:solidFill>
              </a:rPr>
              <a:t>đi</a:t>
            </a:r>
            <a:r>
              <a:rPr lang="en-US" altLang="en-US" sz="2410" b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3451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8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6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6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6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8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Káº¿t quáº£ hÃ¬nh áº£nh cho nhá»¯ng bá»©c áº£nh chiáº¿n tranh Ã¡m áº£nh nhÃ¢n loáº¡i">
            <a:extLst>
              <a:ext uri="{FF2B5EF4-FFF2-40B4-BE49-F238E27FC236}">
                <a16:creationId xmlns:a16="http://schemas.microsoft.com/office/drawing/2014/main" id="{38380CE2-C007-4A95-B6B2-99195115A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706" y="3513547"/>
            <a:ext cx="4578760" cy="2918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9" descr="Káº¿t quáº£ hÃ¬nh áº£nh cho nhá»¯ng bá»©c áº£nh chiáº¿n tranh Ã¡m áº£nh nhÃ¢n loáº¡i">
            <a:extLst>
              <a:ext uri="{FF2B5EF4-FFF2-40B4-BE49-F238E27FC236}">
                <a16:creationId xmlns:a16="http://schemas.microsoft.com/office/drawing/2014/main" id="{51577E35-8420-4CC2-A13A-3CD693F9A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6822"/>
            <a:ext cx="4541706" cy="3000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11" descr="Nhá»¯ng bá»©c áº£nh lay Äá»ng lÃ²ng ngÆ°á»i vá» chiáº¿n tranh Viá»t Nam (P2)">
            <a:extLst>
              <a:ext uri="{FF2B5EF4-FFF2-40B4-BE49-F238E27FC236}">
                <a16:creationId xmlns:a16="http://schemas.microsoft.com/office/drawing/2014/main" id="{D893B4FC-ECFA-4765-9FC0-8CCD23F7F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418940" cy="2918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 Box 12">
            <a:extLst>
              <a:ext uri="{FF2B5EF4-FFF2-40B4-BE49-F238E27FC236}">
                <a16:creationId xmlns:a16="http://schemas.microsoft.com/office/drawing/2014/main" id="{1C3079CF-085E-4481-866B-CC6C4798E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918798"/>
            <a:ext cx="4342409" cy="42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741363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4136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41363">
              <a:spcBef>
                <a:spcPct val="20000"/>
              </a:spcBef>
              <a:buChar char="•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41363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41363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41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41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41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41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143" dirty="0">
                <a:solidFill>
                  <a:srgbClr val="FF3300"/>
                </a:solidFill>
                <a:latin typeface="Times New Roman" panose="02020603050405020304" pitchFamily="18" charset="0"/>
              </a:rPr>
              <a:t>THẢM SÁT MỸ LAI (VIỆT NAM)</a:t>
            </a:r>
          </a:p>
        </p:txBody>
      </p:sp>
      <p:sp>
        <p:nvSpPr>
          <p:cNvPr id="22534" name="Text Box 13">
            <a:extLst>
              <a:ext uri="{FF2B5EF4-FFF2-40B4-BE49-F238E27FC236}">
                <a16:creationId xmlns:a16="http://schemas.microsoft.com/office/drawing/2014/main" id="{23B4588C-99BB-4AC8-AC8F-6E687D90F9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08030"/>
            <a:ext cx="4418940" cy="42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741363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4136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41363">
              <a:spcBef>
                <a:spcPct val="20000"/>
              </a:spcBef>
              <a:buChar char="•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41363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41363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41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41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41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41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143" dirty="0">
                <a:solidFill>
                  <a:srgbClr val="FF3300"/>
                </a:solidFill>
                <a:latin typeface="Times New Roman" panose="02020603050405020304" pitchFamily="18" charset="0"/>
              </a:rPr>
              <a:t>CHIẾN TRANH VÀ ĐÓI NGHÈO</a:t>
            </a:r>
          </a:p>
        </p:txBody>
      </p:sp>
      <p:sp>
        <p:nvSpPr>
          <p:cNvPr id="22535" name="Text Box 14">
            <a:extLst>
              <a:ext uri="{FF2B5EF4-FFF2-40B4-BE49-F238E27FC236}">
                <a16:creationId xmlns:a16="http://schemas.microsoft.com/office/drawing/2014/main" id="{EB5A02C3-8A14-47B0-B491-AC6E35BBB7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410" y="6366929"/>
            <a:ext cx="4778056" cy="463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741363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4136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41363">
              <a:spcBef>
                <a:spcPct val="20000"/>
              </a:spcBef>
              <a:buChar char="•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41363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41363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41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41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41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41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10" dirty="0">
                <a:solidFill>
                  <a:srgbClr val="FF3300"/>
                </a:solidFill>
                <a:latin typeface="Times New Roman" panose="02020603050405020304" pitchFamily="18" charset="0"/>
              </a:rPr>
              <a:t>CẬU BÉ SYRIA CHẾT KHI DI CƯ</a:t>
            </a:r>
          </a:p>
        </p:txBody>
      </p:sp>
      <p:sp>
        <p:nvSpPr>
          <p:cNvPr id="22536" name="Text Box 17">
            <a:extLst>
              <a:ext uri="{FF2B5EF4-FFF2-40B4-BE49-F238E27FC236}">
                <a16:creationId xmlns:a16="http://schemas.microsoft.com/office/drawing/2014/main" id="{D2309391-5297-40D4-8A16-10960C0DB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532" y="3020838"/>
            <a:ext cx="4495468" cy="463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741363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4136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41363">
              <a:spcBef>
                <a:spcPct val="20000"/>
              </a:spcBef>
              <a:buChar char="•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41363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41363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41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41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41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41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10" dirty="0">
                <a:solidFill>
                  <a:srgbClr val="FF3300"/>
                </a:solidFill>
                <a:latin typeface="Times New Roman" panose="02020603050405020304" pitchFamily="18" charset="0"/>
              </a:rPr>
              <a:t>DI CƯ DO CHIẾN TRANH</a:t>
            </a:r>
          </a:p>
        </p:txBody>
      </p:sp>
      <p:pic>
        <p:nvPicPr>
          <p:cNvPr id="22537" name="Picture 19" descr="Káº¿t quáº£ hÃ¬nh áº£nh cho lÃ n sÃ³ng nháº­p cÆ° vÃ o chÃ¢u Ã¢u">
            <a:extLst>
              <a:ext uri="{FF2B5EF4-FFF2-40B4-BE49-F238E27FC236}">
                <a16:creationId xmlns:a16="http://schemas.microsoft.com/office/drawing/2014/main" id="{DB27CEEC-F7CE-41F6-945C-944AA8CFD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706" y="1"/>
            <a:ext cx="4449893" cy="296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646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Title 1"/>
          <p:cNvSpPr>
            <a:spLocks noGrp="1"/>
          </p:cNvSpPr>
          <p:nvPr>
            <p:ph type="title"/>
          </p:nvPr>
        </p:nvSpPr>
        <p:spPr>
          <a:xfrm>
            <a:off x="628650" y="105814"/>
            <a:ext cx="7886700" cy="1325563"/>
          </a:xfrm>
        </p:spPr>
        <p:txBody>
          <a:bodyPr/>
          <a:lstStyle/>
          <a:p>
            <a:pPr algn="ctr"/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</a:t>
            </a:r>
            <a:r>
              <a:rPr lang="vi-VN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</a:p>
        </p:txBody>
      </p:sp>
      <p:pic>
        <p:nvPicPr>
          <p:cNvPr id="266243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2590799"/>
            <a:ext cx="6596419" cy="4267201"/>
          </a:xfrm>
        </p:spPr>
      </p:pic>
      <p:sp>
        <p:nvSpPr>
          <p:cNvPr id="266244" name="Rectangle 5"/>
          <p:cNvSpPr>
            <a:spLocks noChangeArrowheads="1"/>
          </p:cNvSpPr>
          <p:nvPr/>
        </p:nvSpPr>
        <p:spPr bwMode="auto">
          <a:xfrm>
            <a:off x="141612" y="1306934"/>
            <a:ext cx="9002388" cy="12838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9131" tIns="49561" rIns="99131" bIns="49561"/>
          <a:lstStyle>
            <a:lvl1pPr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54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54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4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altLang="en-US" sz="254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4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54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4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54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4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54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4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54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4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54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4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54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4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altLang="en-US" sz="254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4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54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4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54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4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254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Nam- </a:t>
            </a:r>
            <a:r>
              <a:rPr lang="en-US" altLang="en-US" sz="254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altLang="en-US" sz="254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4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54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1975 </a:t>
            </a:r>
            <a:r>
              <a:rPr lang="en-US" altLang="en-US" sz="254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54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54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altLang="en-US" sz="254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4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254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4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54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4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altLang="en-US" sz="254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4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54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4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254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4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54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4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254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4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en-US" sz="254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4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54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nay?</a:t>
            </a:r>
          </a:p>
        </p:txBody>
      </p:sp>
    </p:spTree>
    <p:extLst>
      <p:ext uri="{BB962C8B-B14F-4D97-AF65-F5344CB8AC3E}">
        <p14:creationId xmlns:p14="http://schemas.microsoft.com/office/powerpoint/2010/main" val="43754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067179"/>
            <a:ext cx="7864874" cy="4948985"/>
            <a:chOff x="0" y="672"/>
            <a:chExt cx="4954" cy="3118"/>
          </a:xfrm>
        </p:grpSpPr>
        <p:pic>
          <p:nvPicPr>
            <p:cNvPr id="258067" name="Picture 3" descr="1846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72"/>
              <a:ext cx="4954" cy="3118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8068" name="Text Box 4"/>
            <p:cNvSpPr txBox="1">
              <a:spLocks noChangeArrowheads="1"/>
            </p:cNvSpPr>
            <p:nvPr/>
          </p:nvSpPr>
          <p:spPr bwMode="auto">
            <a:xfrm>
              <a:off x="1152" y="3408"/>
              <a:ext cx="2880" cy="241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</p:spPr>
          <p:txBody>
            <a:bodyPr lIns="74042" tIns="37018" rIns="74042" bIns="37018">
              <a:spAutoFit/>
            </a:bodyPr>
            <a:lstStyle>
              <a:lvl1pPr defTabSz="741363"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1pPr>
              <a:lvl2pPr marL="742950" indent="-285750" defTabSz="741363"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2pPr>
              <a:lvl3pPr marL="1143000" indent="-228600" defTabSz="741363"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3pPr>
              <a:lvl4pPr marL="1600200" indent="-228600" defTabSz="741363"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4pPr>
              <a:lvl5pPr marL="2057400" indent="-228600" defTabSz="741363"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5pPr>
              <a:lvl6pPr marL="2514600" indent="-228600" defTabSz="74136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6pPr>
              <a:lvl7pPr marL="2971800" indent="-228600" defTabSz="74136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7pPr>
              <a:lvl8pPr marL="3429000" indent="-228600" defTabSz="74136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8pPr>
              <a:lvl9pPr marL="3886200" indent="-228600" defTabSz="74136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000" b="0">
                  <a:solidFill>
                    <a:srgbClr val="FF0000"/>
                  </a:solidFill>
                  <a:cs typeface="Times New Roman" pitchFamily="18" charset="0"/>
                </a:rPr>
                <a:t>TT B.Clin tơn thăm VN - 2000</a:t>
              </a: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457756" y="1067178"/>
            <a:ext cx="8381693" cy="4875527"/>
            <a:chOff x="288" y="672"/>
            <a:chExt cx="5280" cy="3072"/>
          </a:xfrm>
        </p:grpSpPr>
        <p:pic>
          <p:nvPicPr>
            <p:cNvPr id="258065" name="Picture 6" descr="20061117-7_p111706pm-0442-515h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672"/>
              <a:ext cx="5280" cy="3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8066" name="Text Box 7"/>
            <p:cNvSpPr txBox="1">
              <a:spLocks noChangeArrowheads="1"/>
            </p:cNvSpPr>
            <p:nvPr/>
          </p:nvSpPr>
          <p:spPr bwMode="auto">
            <a:xfrm>
              <a:off x="1584" y="3504"/>
              <a:ext cx="2736" cy="222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</p:spPr>
          <p:txBody>
            <a:bodyPr lIns="74042" tIns="37018" rIns="74042" bIns="37018">
              <a:spAutoFit/>
            </a:bodyPr>
            <a:lstStyle>
              <a:lvl1pPr defTabSz="741363"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1pPr>
              <a:lvl2pPr marL="742950" indent="-285750" defTabSz="741363"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2pPr>
              <a:lvl3pPr marL="1143000" indent="-228600" defTabSz="741363"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3pPr>
              <a:lvl4pPr marL="1600200" indent="-228600" defTabSz="741363"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4pPr>
              <a:lvl5pPr marL="2057400" indent="-228600" defTabSz="741363"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5pPr>
              <a:lvl6pPr marL="2514600" indent="-228600" defTabSz="74136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6pPr>
              <a:lvl7pPr marL="2971800" indent="-228600" defTabSz="74136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7pPr>
              <a:lvl8pPr marL="3429000" indent="-228600" defTabSz="74136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8pPr>
              <a:lvl9pPr marL="3886200" indent="-228600" defTabSz="74136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b="0">
                  <a:solidFill>
                    <a:srgbClr val="FF0000"/>
                  </a:solidFill>
                  <a:cs typeface="Times New Roman" pitchFamily="18" charset="0"/>
                </a:rPr>
                <a:t>CT Nguyễn Văn Triết và TT Bush</a:t>
              </a: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533431" y="1067178"/>
            <a:ext cx="8230338" cy="4827812"/>
            <a:chOff x="336" y="672"/>
            <a:chExt cx="5184" cy="3042"/>
          </a:xfrm>
        </p:grpSpPr>
        <p:pic>
          <p:nvPicPr>
            <p:cNvPr id="258063" name="Picture 9" descr="20050621_webf1g3800jpg-515h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672"/>
              <a:ext cx="5184" cy="30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8064" name="Text Box 10"/>
            <p:cNvSpPr txBox="1">
              <a:spLocks noChangeArrowheads="1"/>
            </p:cNvSpPr>
            <p:nvPr/>
          </p:nvSpPr>
          <p:spPr bwMode="auto">
            <a:xfrm>
              <a:off x="1200" y="3312"/>
              <a:ext cx="3073" cy="222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</p:spPr>
          <p:txBody>
            <a:bodyPr lIns="74042" tIns="37018" rIns="74042" bIns="37018">
              <a:spAutoFit/>
            </a:bodyPr>
            <a:lstStyle>
              <a:lvl1pPr defTabSz="741363"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1pPr>
              <a:lvl2pPr marL="742950" indent="-285750" defTabSz="741363"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2pPr>
              <a:lvl3pPr marL="1143000" indent="-228600" defTabSz="741363"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3pPr>
              <a:lvl4pPr marL="1600200" indent="-228600" defTabSz="741363"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4pPr>
              <a:lvl5pPr marL="2057400" indent="-228600" defTabSz="741363"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5pPr>
              <a:lvl6pPr marL="2514600" indent="-228600" defTabSz="74136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6pPr>
              <a:lvl7pPr marL="2971800" indent="-228600" defTabSz="74136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7pPr>
              <a:lvl8pPr marL="3429000" indent="-228600" defTabSz="74136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8pPr>
              <a:lvl9pPr marL="3886200" indent="-228600" defTabSz="74136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b="0">
                  <a:solidFill>
                    <a:srgbClr val="FF0000"/>
                  </a:solidFill>
                  <a:cs typeface="Times New Roman" pitchFamily="18" charset="0"/>
                </a:rPr>
                <a:t>Thủ tướng Phan Văn Khải và TT Bush</a:t>
              </a:r>
            </a:p>
          </p:txBody>
        </p:sp>
      </p:grpSp>
      <p:sp>
        <p:nvSpPr>
          <p:cNvPr id="258053" name="Line 11"/>
          <p:cNvSpPr>
            <a:spLocks noChangeShapeType="1"/>
          </p:cNvSpPr>
          <p:nvPr/>
        </p:nvSpPr>
        <p:spPr bwMode="auto">
          <a:xfrm>
            <a:off x="457755" y="990647"/>
            <a:ext cx="8306015" cy="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1088" tIns="55546" rIns="111088" bIns="55546"/>
          <a:lstStyle/>
          <a:p>
            <a:pPr defTabSz="112397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3300"/>
              </a:solidFill>
              <a:latin typeface="Times New Roman" pitchFamily="18" charset="0"/>
            </a:endParaRPr>
          </a:p>
        </p:txBody>
      </p:sp>
      <p:pic>
        <p:nvPicPr>
          <p:cNvPr id="258054" name="Picture 12" descr="trang tr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981163" y="70"/>
            <a:ext cx="1162842" cy="1169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8056" name="Picture 14" descr="trang tr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5688851"/>
            <a:ext cx="1162842" cy="1169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913723" y="1067181"/>
            <a:ext cx="7850107" cy="4878832"/>
            <a:chOff x="576" y="672"/>
            <a:chExt cx="4944" cy="3074"/>
          </a:xfrm>
        </p:grpSpPr>
        <p:pic>
          <p:nvPicPr>
            <p:cNvPr id="258061" name="Picture 16" descr="20061117-3_p111706pm-0316-515h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672"/>
              <a:ext cx="4944" cy="3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8062" name="Text Box 17"/>
            <p:cNvSpPr txBox="1">
              <a:spLocks noChangeArrowheads="1"/>
            </p:cNvSpPr>
            <p:nvPr/>
          </p:nvSpPr>
          <p:spPr bwMode="auto">
            <a:xfrm>
              <a:off x="1632" y="3408"/>
              <a:ext cx="2688" cy="222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</p:spPr>
          <p:txBody>
            <a:bodyPr lIns="74042" tIns="37018" rIns="74042" bIns="37018">
              <a:spAutoFit/>
            </a:bodyPr>
            <a:lstStyle>
              <a:lvl1pPr defTabSz="741363"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1pPr>
              <a:lvl2pPr marL="742950" indent="-285750" defTabSz="741363"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2pPr>
              <a:lvl3pPr marL="1143000" indent="-228600" defTabSz="741363"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3pPr>
              <a:lvl4pPr marL="1600200" indent="-228600" defTabSz="741363"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4pPr>
              <a:lvl5pPr marL="2057400" indent="-228600" defTabSz="741363"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5pPr>
              <a:lvl6pPr marL="2514600" indent="-228600" defTabSz="74136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6pPr>
              <a:lvl7pPr marL="2971800" indent="-228600" defTabSz="74136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7pPr>
              <a:lvl8pPr marL="3429000" indent="-228600" defTabSz="74136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8pPr>
              <a:lvl9pPr marL="3886200" indent="-228600" defTabSz="74136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b="0">
                  <a:solidFill>
                    <a:srgbClr val="FF0000"/>
                  </a:solidFill>
                  <a:cs typeface="Times New Roman" pitchFamily="18" charset="0"/>
                </a:rPr>
                <a:t>TT Bush sang tham Việt Nam 2008</a:t>
              </a:r>
            </a:p>
          </p:txBody>
        </p:sp>
      </p:grpSp>
      <p:sp>
        <p:nvSpPr>
          <p:cNvPr id="258058" name="Text Box 18"/>
          <p:cNvSpPr txBox="1">
            <a:spLocks noChangeArrowheads="1"/>
          </p:cNvSpPr>
          <p:nvPr/>
        </p:nvSpPr>
        <p:spPr bwMode="auto">
          <a:xfrm>
            <a:off x="230723" y="29"/>
            <a:ext cx="8505360" cy="650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0730" tIns="55374" rIns="110730" bIns="55374">
            <a:spAutoFit/>
          </a:bodyPr>
          <a:lstStyle>
            <a:lvl1pPr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500" u="sng">
                <a:cs typeface="Times New Roman" pitchFamily="18" charset="0"/>
              </a:rPr>
              <a:t>            </a:t>
            </a:r>
            <a:r>
              <a:rPr lang="en-US" altLang="en-US" sz="3500">
                <a:cs typeface="Times New Roman" pitchFamily="18" charset="0"/>
              </a:rPr>
              <a:t>        </a:t>
            </a:r>
            <a:r>
              <a:rPr lang="en-US" altLang="en-US" sz="3500" u="sng">
                <a:cs typeface="Times New Roman" pitchFamily="18" charset="0"/>
              </a:rPr>
              <a:t>BÀI 8</a:t>
            </a:r>
            <a:r>
              <a:rPr lang="en-US" altLang="en-US" sz="3500">
                <a:cs typeface="Times New Roman" pitchFamily="18" charset="0"/>
              </a:rPr>
              <a:t> :  NƯỚC MĨ                     </a:t>
            </a:r>
          </a:p>
        </p:txBody>
      </p:sp>
      <p:pic>
        <p:nvPicPr>
          <p:cNvPr id="258059" name="Picture 19" descr="BAR"/>
          <p:cNvPicPr preferRelativeResize="0"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21" y="673896"/>
            <a:ext cx="8230338" cy="142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8060" name="iWKCODdtbotTvM:b" descr="ANd9GcRYERqUe4JuaTPEiH5mcFwQYIL29qD6mgCKwTUW_zyvDG23DCo&amp;t=1&amp;h=140&amp;w=266&amp;usg=__7VPZFHUWy9S-qinvLIro8HOLfkc=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" y="0"/>
            <a:ext cx="1533845" cy="8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63635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09108E-6 L -0.18003 -0.1828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10" y="-9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4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1914E-6 L 0.24167 -0.1886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83" y="-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3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4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5.13176E-7 L 0.24167 0.19209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83" y="9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3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4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44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48128E-6 L -0.27917 0.18839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58" y="94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815" y="272179"/>
            <a:ext cx="8228493" cy="1145835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755" y="1600838"/>
            <a:ext cx="4025649" cy="4525939"/>
          </a:xfrm>
        </p:spPr>
        <p:txBody>
          <a:bodyPr/>
          <a:lstStyle/>
          <a:p>
            <a:pPr eaLnBrk="1" hangingPunct="1"/>
            <a:endParaRPr lang="en-US" altLang="en-US" sz="2700"/>
          </a:p>
        </p:txBody>
      </p:sp>
      <p:grpSp>
        <p:nvGrpSpPr>
          <p:cNvPr id="259076" name="Group 4"/>
          <p:cNvGrpSpPr>
            <a:grpSpLocks/>
          </p:cNvGrpSpPr>
          <p:nvPr/>
        </p:nvGrpSpPr>
        <p:grpSpPr bwMode="auto">
          <a:xfrm>
            <a:off x="4" y="2"/>
            <a:ext cx="9144000" cy="6858000"/>
            <a:chOff x="0" y="0"/>
            <a:chExt cx="5760" cy="4320"/>
          </a:xfrm>
        </p:grpSpPr>
        <p:sp>
          <p:nvSpPr>
            <p:cNvPr id="25908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5760" cy="624"/>
            </a:xfrm>
            <a:prstGeom prst="rect">
              <a:avLst/>
            </a:prstGeom>
            <a:gradFill rotWithShape="1">
              <a:gsLst>
                <a:gs pos="0">
                  <a:srgbClr val="7DDDFF"/>
                </a:gs>
                <a:gs pos="50000">
                  <a:srgbClr val="FFFFFF"/>
                </a:gs>
                <a:gs pos="100000">
                  <a:srgbClr val="7DDD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4126" tIns="37064" rIns="74126" bIns="37064" anchor="ctr"/>
            <a:lstStyle/>
            <a:p>
              <a:pPr algn="ctr" defTabSz="898504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700" b="1">
                <a:solidFill>
                  <a:srgbClr val="FF3300"/>
                </a:solidFill>
                <a:latin typeface="VNI-Times" pitchFamily="2" charset="0"/>
              </a:endParaRPr>
            </a:p>
          </p:txBody>
        </p:sp>
        <p:sp>
          <p:nvSpPr>
            <p:cNvPr id="259088" name="Rectangle 6"/>
            <p:cNvSpPr>
              <a:spLocks noChangeArrowheads="1"/>
            </p:cNvSpPr>
            <p:nvPr/>
          </p:nvSpPr>
          <p:spPr bwMode="auto">
            <a:xfrm>
              <a:off x="0" y="624"/>
              <a:ext cx="2496" cy="3696"/>
            </a:xfrm>
            <a:prstGeom prst="rect">
              <a:avLst/>
            </a:prstGeom>
            <a:gradFill rotWithShape="1">
              <a:gsLst>
                <a:gs pos="0">
                  <a:srgbClr val="7DDD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4126" tIns="37064" rIns="74126" bIns="37064" anchor="ctr"/>
            <a:lstStyle/>
            <a:p>
              <a:pPr algn="ctr" defTabSz="898504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59089" name="Rectangle 7"/>
            <p:cNvSpPr>
              <a:spLocks noChangeArrowheads="1"/>
            </p:cNvSpPr>
            <p:nvPr/>
          </p:nvSpPr>
          <p:spPr bwMode="auto">
            <a:xfrm>
              <a:off x="2400" y="624"/>
              <a:ext cx="3360" cy="3696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7DDD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4126" tIns="37064" rIns="74126" bIns="37064" anchor="ctr"/>
            <a:lstStyle/>
            <a:p>
              <a:pPr algn="ctr" defTabSz="898504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3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259077" name="Text Box 8"/>
          <p:cNvSpPr txBox="1">
            <a:spLocks noChangeArrowheads="1"/>
          </p:cNvSpPr>
          <p:nvPr/>
        </p:nvSpPr>
        <p:spPr bwMode="auto">
          <a:xfrm>
            <a:off x="5989587" y="5775959"/>
            <a:ext cx="224233" cy="38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000" tIns="55504" rIns="111000" bIns="55504">
            <a:spAutoFit/>
          </a:bodyPr>
          <a:lstStyle>
            <a:lvl1pPr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b="0">
              <a:solidFill>
                <a:srgbClr val="000000"/>
              </a:solidFill>
            </a:endParaRPr>
          </a:p>
        </p:txBody>
      </p:sp>
      <p:pic>
        <p:nvPicPr>
          <p:cNvPr id="259080" name="Picture 11" descr="Du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455" y="1764458"/>
            <a:ext cx="4554936" cy="2746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9081" name="Picture 12" descr="204_Nu-cuo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08" y="1949344"/>
            <a:ext cx="4521624" cy="2551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9082" name="Picture 13" descr="kham ra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391" y="4500367"/>
            <a:ext cx="4593609" cy="2325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9084" name="Picture 15" descr="1846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5" y="4511059"/>
            <a:ext cx="4474990" cy="2346941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1200" name="Text Box 16"/>
          <p:cNvSpPr txBox="1">
            <a:spLocks noChangeArrowheads="1"/>
          </p:cNvSpPr>
          <p:nvPr/>
        </p:nvSpPr>
        <p:spPr bwMode="auto">
          <a:xfrm>
            <a:off x="-21609" y="44821"/>
            <a:ext cx="9144000" cy="195879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040" tIns="55524" rIns="111040" bIns="55524">
            <a:spAutoFit/>
          </a:bodyPr>
          <a:lstStyle>
            <a:lvl1pPr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err="1">
                <a:solidFill>
                  <a:srgbClr val="0000FF"/>
                </a:solidFill>
              </a:rPr>
              <a:t>Với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tinh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thần</a:t>
            </a:r>
            <a:r>
              <a:rPr lang="en-US" altLang="en-US" sz="2400" dirty="0">
                <a:solidFill>
                  <a:srgbClr val="0000FF"/>
                </a:solidFill>
              </a:rPr>
              <a:t> “</a:t>
            </a:r>
            <a:r>
              <a:rPr lang="en-US" altLang="en-US" sz="2400" dirty="0" err="1">
                <a:solidFill>
                  <a:srgbClr val="0000FF"/>
                </a:solidFill>
              </a:rPr>
              <a:t>Khép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lại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quá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khứ</a:t>
            </a:r>
            <a:r>
              <a:rPr lang="en-US" altLang="en-US" sz="2400" dirty="0">
                <a:solidFill>
                  <a:srgbClr val="0000FF"/>
                </a:solidFill>
              </a:rPr>
              <a:t>, </a:t>
            </a:r>
            <a:r>
              <a:rPr lang="en-US" altLang="en-US" sz="2400" dirty="0" err="1">
                <a:solidFill>
                  <a:srgbClr val="0000FF"/>
                </a:solidFill>
              </a:rPr>
              <a:t>hướng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đến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tương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lai</a:t>
            </a:r>
            <a:r>
              <a:rPr lang="en-US" altLang="en-US" sz="2400" dirty="0">
                <a:solidFill>
                  <a:srgbClr val="0000FF"/>
                </a:solidFill>
              </a:rPr>
              <a:t>”, “</a:t>
            </a:r>
            <a:r>
              <a:rPr lang="en-US" altLang="en-US" sz="2400" dirty="0" err="1">
                <a:solidFill>
                  <a:srgbClr val="0000FF"/>
                </a:solidFill>
              </a:rPr>
              <a:t>Hợp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tác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hai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bên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cùng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có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lợi</a:t>
            </a:r>
            <a:r>
              <a:rPr lang="en-US" altLang="en-US" sz="2400" dirty="0">
                <a:solidFill>
                  <a:srgbClr val="0000FF"/>
                </a:solidFill>
              </a:rPr>
              <a:t>”.</a:t>
            </a:r>
            <a:r>
              <a:rPr lang="en-US" altLang="en-US" sz="2400" dirty="0">
                <a:solidFill>
                  <a:srgbClr val="66FF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Những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năm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gần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đây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mối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quan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hệ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Việt</a:t>
            </a:r>
            <a:r>
              <a:rPr lang="en-US" altLang="en-US" sz="2400" dirty="0">
                <a:solidFill>
                  <a:srgbClr val="0000FF"/>
                </a:solidFill>
              </a:rPr>
              <a:t> – </a:t>
            </a:r>
            <a:r>
              <a:rPr lang="en-US" altLang="en-US" sz="2400" dirty="0" err="1">
                <a:solidFill>
                  <a:srgbClr val="0000FF"/>
                </a:solidFill>
              </a:rPr>
              <a:t>Mỹ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đã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có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những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tiến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triển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tốt</a:t>
            </a:r>
            <a:r>
              <a:rPr lang="en-US" altLang="en-US" sz="2400" dirty="0">
                <a:solidFill>
                  <a:srgbClr val="0000FF"/>
                </a:solidFill>
              </a:rPr>
              <a:t>. </a:t>
            </a:r>
            <a:r>
              <a:rPr lang="en-US" altLang="en-US" sz="2400" dirty="0" err="1">
                <a:solidFill>
                  <a:srgbClr val="0000FF"/>
                </a:solidFill>
              </a:rPr>
              <a:t>Cụ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thể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như</a:t>
            </a:r>
            <a:r>
              <a:rPr lang="en-US" altLang="en-US" sz="2400" dirty="0">
                <a:solidFill>
                  <a:srgbClr val="0000FF"/>
                </a:solidFill>
              </a:rPr>
              <a:t>: </a:t>
            </a:r>
            <a:r>
              <a:rPr lang="en-US" altLang="en-US" sz="2400" dirty="0" err="1">
                <a:solidFill>
                  <a:srgbClr val="0000FF"/>
                </a:solidFill>
              </a:rPr>
              <a:t>Nhiều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hợp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đồng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kinh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tế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được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ký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kết</a:t>
            </a:r>
            <a:r>
              <a:rPr lang="en-US" altLang="en-US" sz="2400" dirty="0">
                <a:solidFill>
                  <a:srgbClr val="0000FF"/>
                </a:solidFill>
              </a:rPr>
              <a:t>; </a:t>
            </a:r>
            <a:r>
              <a:rPr lang="en-US" altLang="en-US" sz="2400" dirty="0" err="1">
                <a:solidFill>
                  <a:srgbClr val="0000FF"/>
                </a:solidFill>
              </a:rPr>
              <a:t>Giúp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đỡ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nạn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nhân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chất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độc</a:t>
            </a:r>
            <a:r>
              <a:rPr lang="en-US" altLang="en-US" sz="2400" dirty="0">
                <a:solidFill>
                  <a:srgbClr val="0000FF"/>
                </a:solidFill>
              </a:rPr>
              <a:t> da cam; </a:t>
            </a:r>
            <a:r>
              <a:rPr lang="en-US" altLang="en-US" sz="2400" dirty="0" err="1">
                <a:solidFill>
                  <a:srgbClr val="0000FF"/>
                </a:solidFill>
              </a:rPr>
              <a:t>Tìm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kiếm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người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Mĩ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mất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tích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trong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chiến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tranh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Việt</a:t>
            </a:r>
            <a:r>
              <a:rPr lang="en-US" altLang="en-US" sz="2400" dirty="0">
                <a:solidFill>
                  <a:srgbClr val="0000FF"/>
                </a:solidFill>
              </a:rPr>
              <a:t> Nam</a:t>
            </a:r>
          </a:p>
        </p:txBody>
      </p:sp>
    </p:spTree>
    <p:extLst>
      <p:ext uri="{BB962C8B-B14F-4D97-AF65-F5344CB8AC3E}">
        <p14:creationId xmlns:p14="http://schemas.microsoft.com/office/powerpoint/2010/main" val="949747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1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1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1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200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link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098" name="Picture 7" descr="Người dân Việt Nam sẵn sàng nghỉ làm để xuống đường chào đón Tổng thống Obama. Obama chính là tấm gương, bài học sáng cho lãnh đạo Việt Nam.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1"/>
            <a:ext cx="4418800" cy="3199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0099" name="Picture 10" descr="Chuyen tham My cua TBT Nguyen Phu Trong co y nghia chien luo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0"/>
            <a:ext cx="4418800" cy="3352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0100" name="Text Box 11"/>
          <p:cNvSpPr txBox="1">
            <a:spLocks noChangeArrowheads="1"/>
          </p:cNvSpPr>
          <p:nvPr/>
        </p:nvSpPr>
        <p:spPr bwMode="auto">
          <a:xfrm>
            <a:off x="4" y="2704110"/>
            <a:ext cx="4418800" cy="64576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97" tIns="45441" rIns="90897" bIns="45441">
            <a:spAutoFit/>
          </a:bodyPr>
          <a:lstStyle>
            <a:lvl1pPr>
              <a:defRPr b="1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pPr algn="ctr" defTabSz="1125309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0">
                <a:solidFill>
                  <a:srgbClr val="000000"/>
                </a:solidFill>
                <a:cs typeface="Times New Roman" pitchFamily="18" charset="0"/>
              </a:rPr>
              <a:t>Tổng bí thư Nguyễn Phú Trọng thăm Hoa Kì (6-7/10/2015)</a:t>
            </a:r>
          </a:p>
        </p:txBody>
      </p:sp>
      <p:sp>
        <p:nvSpPr>
          <p:cNvPr id="260101" name="AutoShape 13" descr="Image result for obama đến việt nam nhân dân chào đón"/>
          <p:cNvSpPr>
            <a:spLocks noChangeAspect="1" noChangeArrowheads="1"/>
          </p:cNvSpPr>
          <p:nvPr/>
        </p:nvSpPr>
        <p:spPr bwMode="auto">
          <a:xfrm>
            <a:off x="4418804" y="3275939"/>
            <a:ext cx="306400" cy="306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97" tIns="45441" rIns="90897" bIns="45441"/>
          <a:lstStyle/>
          <a:p>
            <a:pPr algn="ctr" defTabSz="1125309" fontAlgn="base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0102" name="AutoShape 15" descr="Image result for obama đến việt nam nhân dân chào đón"/>
          <p:cNvSpPr>
            <a:spLocks noChangeAspect="1" noChangeArrowheads="1"/>
          </p:cNvSpPr>
          <p:nvPr/>
        </p:nvSpPr>
        <p:spPr bwMode="auto">
          <a:xfrm>
            <a:off x="4418804" y="3275939"/>
            <a:ext cx="306400" cy="306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97" tIns="45441" rIns="90897" bIns="45441"/>
          <a:lstStyle/>
          <a:p>
            <a:pPr algn="ctr" defTabSz="1125309" fontAlgn="base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0103" name="Picture 17" descr="Tổng thống Donald Trump đến Việt Nam trong chuyến công du lịch sử | Báo Dân  trí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1"/>
            <a:ext cx="4496323" cy="321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0104" name="Picture 20" descr="Tổng thống Trump thấy như được 'trở về nhà' khi tới Việt Nam - Báo  VietnamNe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205" y="3352470"/>
            <a:ext cx="4418800" cy="32716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0105" name="Picture 21" descr="Người dân Việt Nam sẵn sàng nghỉ làm để xuống đường chào đón Tổng thống Obama. Obama chính là tấm gương, bài học sáng cho lãnh đạo Việt Nam.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205" y="1"/>
            <a:ext cx="4418800" cy="3199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0106" name="Rectangle 22"/>
          <p:cNvSpPr>
            <a:spLocks noChangeArrowheads="1"/>
          </p:cNvSpPr>
          <p:nvPr/>
        </p:nvSpPr>
        <p:spPr bwMode="auto">
          <a:xfrm>
            <a:off x="42" y="6399100"/>
            <a:ext cx="8990801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1125309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Tổng thống </a:t>
            </a:r>
            <a:r>
              <a:rPr lang="en-US" alt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Donald Trump</a:t>
            </a:r>
            <a:r>
              <a:rPr lang="en-US" altLang="en-US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thăm Việt Nam (26-28/2/2019 ) </a:t>
            </a:r>
          </a:p>
        </p:txBody>
      </p:sp>
      <p:sp>
        <p:nvSpPr>
          <p:cNvPr id="260107" name="Text Box 23"/>
          <p:cNvSpPr txBox="1">
            <a:spLocks noChangeArrowheads="1"/>
          </p:cNvSpPr>
          <p:nvPr/>
        </p:nvSpPr>
        <p:spPr bwMode="auto">
          <a:xfrm>
            <a:off x="4572043" y="2742373"/>
            <a:ext cx="4571999" cy="70732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97" tIns="45441" rIns="90897" bIns="45441">
            <a:spAutoFit/>
          </a:bodyPr>
          <a:lstStyle>
            <a:lvl1pPr>
              <a:defRPr b="1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pPr algn="ctr" defTabSz="1125309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0">
                <a:solidFill>
                  <a:srgbClr val="000000"/>
                </a:solidFill>
                <a:cs typeface="Times New Roman" pitchFamily="18" charset="0"/>
              </a:rPr>
              <a:t>Nhân dân Việt Nam đón chào tổng thống đến Việt Nam</a:t>
            </a:r>
          </a:p>
        </p:txBody>
      </p:sp>
    </p:spTree>
    <p:extLst>
      <p:ext uri="{BB962C8B-B14F-4D97-AF65-F5344CB8AC3E}">
        <p14:creationId xmlns:p14="http://schemas.microsoft.com/office/powerpoint/2010/main" val="292445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FBAD30E-5D1F-4433-8DF4-EE4609557161}"/>
              </a:ext>
            </a:extLst>
          </p:cNvPr>
          <p:cNvSpPr txBox="1"/>
          <p:nvPr/>
        </p:nvSpPr>
        <p:spPr>
          <a:xfrm>
            <a:off x="0" y="1322500"/>
            <a:ext cx="9144000" cy="529888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2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</a:t>
            </a:r>
            <a:r>
              <a:rPr lang="en-US" sz="2400" b="1" i="1" dirty="0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1.Bài tập1</a:t>
            </a:r>
            <a:r>
              <a:rPr lang="en-US" sz="2400" b="1" i="1" u="sng" dirty="0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en-US" sz="2400" b="1" i="1" dirty="0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sz="2400" b="1" i="1" dirty="0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2400" b="1" i="1" dirty="0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cơ</a:t>
            </a:r>
            <a:r>
              <a:rPr lang="en-US" sz="2400" b="1" i="1" dirty="0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2400" b="1" i="1" dirty="0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en-US" sz="2400" b="1" i="1" dirty="0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khiến</a:t>
            </a:r>
            <a:r>
              <a:rPr lang="en-US" sz="2400" b="1" i="1" dirty="0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Mĩ</a:t>
            </a:r>
            <a:r>
              <a:rPr lang="en-US" sz="2400" b="1" i="1" dirty="0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trở</a:t>
            </a:r>
            <a:r>
              <a:rPr lang="en-US" sz="2400" b="1" i="1" dirty="0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400" b="1" i="1" dirty="0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2400" b="1" i="1" dirty="0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</a:t>
            </a:r>
            <a:r>
              <a:rPr lang="en-US" sz="2400" b="1" i="1" dirty="0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2400" b="1" i="1" dirty="0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giàu</a:t>
            </a:r>
            <a:r>
              <a:rPr lang="en-US" sz="2400" b="1" i="1" dirty="0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mạnh</a:t>
            </a:r>
            <a:r>
              <a:rPr lang="en-US" sz="2400" b="1" i="1" dirty="0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en-US" sz="2400" b="1" i="1" dirty="0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2400" b="1" i="1" dirty="0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giới</a:t>
            </a:r>
            <a:r>
              <a:rPr lang="en-US" sz="2400" b="1" i="1" dirty="0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2400" b="1" i="1" dirty="0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Chiến</a:t>
            </a:r>
            <a:r>
              <a:rPr lang="en-US" sz="2400" b="1" i="1" dirty="0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tranh</a:t>
            </a:r>
            <a:r>
              <a:rPr lang="en-US" sz="2400" b="1" i="1" dirty="0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2400" b="1" i="1" dirty="0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giới</a:t>
            </a:r>
            <a:r>
              <a:rPr lang="en-US" sz="2400" b="1" i="1" dirty="0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</a:t>
            </a:r>
            <a:r>
              <a:rPr lang="en-US" sz="2400" b="1" i="1" dirty="0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400" b="1" i="1" dirty="0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400" b="1" i="1" dirty="0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2400" b="1" i="1" dirty="0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</a:p>
          <a:p>
            <a:pPr marL="457200">
              <a:lnSpc>
                <a:spcPct val="125000"/>
              </a:lnSpc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bóc lột sức lao động của người dân trong nước.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>
              <a:lnSpc>
                <a:spcPct val="125000"/>
              </a:lnSpc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ựa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CMKHKT,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lý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cấu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kỷ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nâng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lao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>
              <a:lnSpc>
                <a:spcPct val="125000"/>
              </a:lnSpc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>
              <a:lnSpc>
                <a:spcPct val="125000"/>
              </a:lnSpc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 </a:t>
            </a:r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 chịu ảnh hưởng của cuộc khủng hoảng kinh tế.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>
              <a:lnSpc>
                <a:spcPct val="125000"/>
              </a:lnSpc>
            </a:pPr>
            <a:r>
              <a:rPr lang="en-US" altLang="en-US" sz="2400" b="1" i="1" dirty="0">
                <a:solidFill>
                  <a:srgbClr val="060ABA"/>
                </a:solidFill>
              </a:rPr>
              <a:t>2. </a:t>
            </a:r>
            <a:r>
              <a:rPr lang="en-US" altLang="en-US" sz="2400" b="1" i="1" dirty="0" err="1">
                <a:solidFill>
                  <a:srgbClr val="060ABA"/>
                </a:solidFill>
              </a:rPr>
              <a:t>Bài</a:t>
            </a:r>
            <a:r>
              <a:rPr lang="en-US" altLang="en-US" sz="2400" b="1" i="1" dirty="0">
                <a:solidFill>
                  <a:srgbClr val="060ABA"/>
                </a:solidFill>
              </a:rPr>
              <a:t> </a:t>
            </a:r>
            <a:r>
              <a:rPr lang="en-US" altLang="en-US" sz="2400" b="1" i="1" dirty="0" err="1">
                <a:solidFill>
                  <a:srgbClr val="060ABA"/>
                </a:solidFill>
              </a:rPr>
              <a:t>tập</a:t>
            </a:r>
            <a:r>
              <a:rPr lang="en-US" altLang="en-US" sz="2400" b="1" i="1" dirty="0">
                <a:solidFill>
                  <a:srgbClr val="060ABA"/>
                </a:solidFill>
              </a:rPr>
              <a:t> 2: </a:t>
            </a:r>
            <a:r>
              <a:rPr lang="en-US" altLang="en-US" sz="2400" b="1" i="1" dirty="0" err="1">
                <a:solidFill>
                  <a:srgbClr val="060ABA"/>
                </a:solidFill>
              </a:rPr>
              <a:t>Mĩ</a:t>
            </a:r>
            <a:r>
              <a:rPr lang="en-US" altLang="en-US" sz="2400" b="1" i="1" dirty="0">
                <a:solidFill>
                  <a:srgbClr val="060ABA"/>
                </a:solidFill>
              </a:rPr>
              <a:t> </a:t>
            </a:r>
            <a:r>
              <a:rPr lang="en-US" altLang="en-US" sz="2400" b="1" i="1" dirty="0" err="1">
                <a:solidFill>
                  <a:srgbClr val="060ABA"/>
                </a:solidFill>
              </a:rPr>
              <a:t>trở</a:t>
            </a:r>
            <a:r>
              <a:rPr lang="en-US" altLang="en-US" sz="2400" b="1" i="1" dirty="0">
                <a:solidFill>
                  <a:srgbClr val="060ABA"/>
                </a:solidFill>
              </a:rPr>
              <a:t> </a:t>
            </a:r>
            <a:r>
              <a:rPr lang="en-US" altLang="en-US" sz="2400" b="1" i="1" dirty="0" err="1">
                <a:solidFill>
                  <a:srgbClr val="060ABA"/>
                </a:solidFill>
              </a:rPr>
              <a:t>thành</a:t>
            </a:r>
            <a:r>
              <a:rPr lang="en-US" altLang="en-US" sz="2400" b="1" i="1" dirty="0">
                <a:solidFill>
                  <a:srgbClr val="060ABA"/>
                </a:solidFill>
              </a:rPr>
              <a:t> </a:t>
            </a:r>
            <a:r>
              <a:rPr lang="en-US" altLang="en-US" sz="2400" b="1" i="1" dirty="0" err="1">
                <a:solidFill>
                  <a:srgbClr val="060ABA"/>
                </a:solidFill>
              </a:rPr>
              <a:t>trung</a:t>
            </a:r>
            <a:r>
              <a:rPr lang="en-US" altLang="en-US" sz="2400" b="1" i="1" dirty="0">
                <a:solidFill>
                  <a:srgbClr val="060ABA"/>
                </a:solidFill>
              </a:rPr>
              <a:t> </a:t>
            </a:r>
            <a:r>
              <a:rPr lang="en-US" altLang="en-US" sz="2400" b="1" i="1" dirty="0" err="1">
                <a:solidFill>
                  <a:srgbClr val="060ABA"/>
                </a:solidFill>
              </a:rPr>
              <a:t>tâm</a:t>
            </a:r>
            <a:r>
              <a:rPr lang="en-US" altLang="en-US" sz="2400" b="1" i="1" dirty="0">
                <a:solidFill>
                  <a:srgbClr val="060ABA"/>
                </a:solidFill>
              </a:rPr>
              <a:t> </a:t>
            </a:r>
            <a:r>
              <a:rPr lang="en-US" altLang="en-US" sz="2400" b="1" i="1" dirty="0" err="1">
                <a:solidFill>
                  <a:srgbClr val="060ABA"/>
                </a:solidFill>
              </a:rPr>
              <a:t>kinh</a:t>
            </a:r>
            <a:r>
              <a:rPr lang="en-US" altLang="en-US" sz="2400" b="1" i="1" dirty="0">
                <a:solidFill>
                  <a:srgbClr val="060ABA"/>
                </a:solidFill>
              </a:rPr>
              <a:t> </a:t>
            </a:r>
            <a:r>
              <a:rPr lang="en-US" altLang="en-US" sz="2400" b="1" i="1" dirty="0" err="1">
                <a:solidFill>
                  <a:srgbClr val="060ABA"/>
                </a:solidFill>
              </a:rPr>
              <a:t>tế</a:t>
            </a:r>
            <a:r>
              <a:rPr lang="en-US" altLang="en-US" sz="2400" b="1" i="1" dirty="0">
                <a:solidFill>
                  <a:srgbClr val="060ABA"/>
                </a:solidFill>
              </a:rPr>
              <a:t> - </a:t>
            </a:r>
            <a:r>
              <a:rPr lang="en-US" altLang="en-US" sz="2400" b="1" i="1" dirty="0" err="1">
                <a:solidFill>
                  <a:srgbClr val="060ABA"/>
                </a:solidFill>
              </a:rPr>
              <a:t>tài</a:t>
            </a:r>
            <a:r>
              <a:rPr lang="en-US" altLang="en-US" sz="2400" b="1" i="1" dirty="0">
                <a:solidFill>
                  <a:srgbClr val="060ABA"/>
                </a:solidFill>
              </a:rPr>
              <a:t> </a:t>
            </a:r>
            <a:r>
              <a:rPr lang="en-US" altLang="en-US" sz="2400" b="1" i="1" dirty="0" err="1">
                <a:solidFill>
                  <a:srgbClr val="060ABA"/>
                </a:solidFill>
              </a:rPr>
              <a:t>chính</a:t>
            </a:r>
            <a:r>
              <a:rPr lang="en-US" altLang="en-US" sz="2400" b="1" i="1" dirty="0">
                <a:solidFill>
                  <a:srgbClr val="060ABA"/>
                </a:solidFill>
              </a:rPr>
              <a:t> </a:t>
            </a:r>
            <a:r>
              <a:rPr lang="en-US" altLang="en-US" sz="2400" b="1" i="1" dirty="0" err="1">
                <a:solidFill>
                  <a:srgbClr val="060ABA"/>
                </a:solidFill>
              </a:rPr>
              <a:t>duy</a:t>
            </a:r>
            <a:r>
              <a:rPr lang="en-US" altLang="en-US" sz="2400" b="1" i="1" dirty="0">
                <a:solidFill>
                  <a:srgbClr val="060ABA"/>
                </a:solidFill>
              </a:rPr>
              <a:t> </a:t>
            </a:r>
            <a:r>
              <a:rPr lang="en-US" altLang="en-US" sz="2400" b="1" i="1" dirty="0" err="1">
                <a:solidFill>
                  <a:srgbClr val="060ABA"/>
                </a:solidFill>
              </a:rPr>
              <a:t>nhất</a:t>
            </a:r>
            <a:r>
              <a:rPr lang="en-US" altLang="en-US" sz="2400" b="1" i="1" dirty="0">
                <a:solidFill>
                  <a:srgbClr val="060ABA"/>
                </a:solidFill>
              </a:rPr>
              <a:t> </a:t>
            </a:r>
            <a:r>
              <a:rPr lang="en-US" altLang="en-US" sz="2400" b="1" i="1" dirty="0" err="1">
                <a:solidFill>
                  <a:srgbClr val="060ABA"/>
                </a:solidFill>
              </a:rPr>
              <a:t>trên</a:t>
            </a:r>
            <a:r>
              <a:rPr lang="en-US" altLang="en-US" sz="2400" b="1" i="1" dirty="0">
                <a:solidFill>
                  <a:srgbClr val="060ABA"/>
                </a:solidFill>
              </a:rPr>
              <a:t> </a:t>
            </a:r>
            <a:r>
              <a:rPr lang="en-US" altLang="en-US" sz="2400" b="1" i="1" dirty="0" err="1">
                <a:solidFill>
                  <a:srgbClr val="060ABA"/>
                </a:solidFill>
              </a:rPr>
              <a:t>thế</a:t>
            </a:r>
            <a:r>
              <a:rPr lang="en-US" altLang="en-US" sz="2400" b="1" i="1" dirty="0">
                <a:solidFill>
                  <a:srgbClr val="060ABA"/>
                </a:solidFill>
              </a:rPr>
              <a:t> </a:t>
            </a:r>
            <a:r>
              <a:rPr lang="en-US" altLang="en-US" sz="2400" b="1" i="1" dirty="0" err="1">
                <a:solidFill>
                  <a:srgbClr val="060ABA"/>
                </a:solidFill>
              </a:rPr>
              <a:t>giới</a:t>
            </a:r>
            <a:r>
              <a:rPr lang="en-US" altLang="en-US" sz="2400" b="1" i="1" dirty="0">
                <a:solidFill>
                  <a:srgbClr val="060ABA"/>
                </a:solidFill>
              </a:rPr>
              <a:t> </a:t>
            </a:r>
            <a:r>
              <a:rPr lang="en-US" altLang="en-US" sz="2400" b="1" i="1" dirty="0" err="1">
                <a:solidFill>
                  <a:srgbClr val="060ABA"/>
                </a:solidFill>
              </a:rPr>
              <a:t>trong</a:t>
            </a:r>
            <a:r>
              <a:rPr lang="en-US" altLang="en-US" sz="2400" b="1" i="1" dirty="0">
                <a:solidFill>
                  <a:srgbClr val="060ABA"/>
                </a:solidFill>
              </a:rPr>
              <a:t> </a:t>
            </a:r>
            <a:r>
              <a:rPr lang="en-US" altLang="en-US" sz="2400" b="1" i="1" dirty="0" err="1">
                <a:solidFill>
                  <a:srgbClr val="060ABA"/>
                </a:solidFill>
              </a:rPr>
              <a:t>giai</a:t>
            </a:r>
            <a:r>
              <a:rPr lang="en-US" altLang="en-US" sz="2400" b="1" i="1" dirty="0">
                <a:solidFill>
                  <a:srgbClr val="060ABA"/>
                </a:solidFill>
              </a:rPr>
              <a:t> </a:t>
            </a:r>
            <a:r>
              <a:rPr lang="en-US" altLang="en-US" sz="2400" b="1" i="1" dirty="0" err="1">
                <a:solidFill>
                  <a:srgbClr val="060ABA"/>
                </a:solidFill>
              </a:rPr>
              <a:t>đoạn</a:t>
            </a:r>
            <a:r>
              <a:rPr lang="en-US" altLang="en-US" sz="2400" b="1" i="1" dirty="0">
                <a:solidFill>
                  <a:srgbClr val="060ABA"/>
                </a:solidFill>
              </a:rPr>
              <a:t> </a:t>
            </a:r>
            <a:r>
              <a:rPr lang="en-US" altLang="en-US" sz="2400" b="1" i="1" dirty="0" err="1">
                <a:solidFill>
                  <a:srgbClr val="060ABA"/>
                </a:solidFill>
              </a:rPr>
              <a:t>nào</a:t>
            </a:r>
            <a:r>
              <a:rPr lang="en-US" altLang="en-US" sz="2400" b="1" i="1" dirty="0">
                <a:solidFill>
                  <a:srgbClr val="060ABA"/>
                </a:solidFill>
              </a:rPr>
              <a:t> ?</a:t>
            </a:r>
          </a:p>
          <a:p>
            <a:pPr marL="457200">
              <a:lnSpc>
                <a:spcPct val="125000"/>
              </a:lnSpc>
            </a:pPr>
            <a:endParaRPr lang="en-US" altLang="en-US" sz="2400" b="1" i="1" dirty="0">
              <a:solidFill>
                <a:srgbClr val="0000FF"/>
              </a:solidFill>
            </a:endParaRPr>
          </a:p>
          <a:p>
            <a:pPr marL="457200">
              <a:lnSpc>
                <a:spcPct val="125000"/>
              </a:lnSpc>
            </a:pP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8EB865-9FC1-4E7D-8187-51841BC28610}"/>
              </a:ext>
            </a:extLst>
          </p:cNvPr>
          <p:cNvSpPr txBox="1"/>
          <p:nvPr/>
        </p:nvSpPr>
        <p:spPr>
          <a:xfrm>
            <a:off x="2150051" y="43190"/>
            <a:ext cx="5466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p:sp>
        <p:nvSpPr>
          <p:cNvPr id="5" name="Oval 27">
            <a:extLst>
              <a:ext uri="{FF2B5EF4-FFF2-40B4-BE49-F238E27FC236}">
                <a16:creationId xmlns:a16="http://schemas.microsoft.com/office/drawing/2014/main" id="{67BC117C-1CFF-4EE1-8FAB-AD21E6CD4C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214" y="2777648"/>
            <a:ext cx="452807" cy="651352"/>
          </a:xfrm>
          <a:prstGeom prst="ellipse">
            <a:avLst/>
          </a:prstGeom>
          <a:solidFill>
            <a:schemeClr val="bg1"/>
          </a:solidFill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1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2" name="Text Box 21">
            <a:extLst>
              <a:ext uri="{FF2B5EF4-FFF2-40B4-BE49-F238E27FC236}">
                <a16:creationId xmlns:a16="http://schemas.microsoft.com/office/drawing/2014/main" id="{59585535-1601-4F75-BEE2-1B7412625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894" y="5688607"/>
            <a:ext cx="3290819" cy="463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3F5A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410" b="1" i="1" dirty="0"/>
              <a:t>A. 1945 - 1950</a:t>
            </a:r>
          </a:p>
        </p:txBody>
      </p:sp>
      <p:sp>
        <p:nvSpPr>
          <p:cNvPr id="13" name="Text Box 23">
            <a:extLst>
              <a:ext uri="{FF2B5EF4-FFF2-40B4-BE49-F238E27FC236}">
                <a16:creationId xmlns:a16="http://schemas.microsoft.com/office/drawing/2014/main" id="{F7984B25-C974-457A-BF68-219480BF8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642" y="6158182"/>
            <a:ext cx="3290819" cy="463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3F5A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410" b="1" i="1" dirty="0"/>
              <a:t>B. 1950 - 1960</a:t>
            </a:r>
          </a:p>
        </p:txBody>
      </p:sp>
      <p:sp>
        <p:nvSpPr>
          <p:cNvPr id="14" name="Text Box 24">
            <a:extLst>
              <a:ext uri="{FF2B5EF4-FFF2-40B4-BE49-F238E27FC236}">
                <a16:creationId xmlns:a16="http://schemas.microsoft.com/office/drawing/2014/main" id="{EE2BDD9F-3307-4C67-80F4-893B91C7A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5663702"/>
            <a:ext cx="3290819" cy="463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3F5A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410" b="1" i="1" dirty="0"/>
              <a:t>C. 1960 - 1970</a:t>
            </a:r>
          </a:p>
        </p:txBody>
      </p:sp>
      <p:sp>
        <p:nvSpPr>
          <p:cNvPr id="15" name="Text Box 25">
            <a:extLst>
              <a:ext uri="{FF2B5EF4-FFF2-40B4-BE49-F238E27FC236}">
                <a16:creationId xmlns:a16="http://schemas.microsoft.com/office/drawing/2014/main" id="{5E33230E-0196-4288-870C-EBD925395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6222321"/>
            <a:ext cx="3290819" cy="463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3F5A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410" b="1" i="1" dirty="0"/>
              <a:t>D. 1970 – 1980.</a:t>
            </a:r>
          </a:p>
        </p:txBody>
      </p:sp>
      <p:sp>
        <p:nvSpPr>
          <p:cNvPr id="16" name="Oval 28">
            <a:extLst>
              <a:ext uri="{FF2B5EF4-FFF2-40B4-BE49-F238E27FC236}">
                <a16:creationId xmlns:a16="http://schemas.microsoft.com/office/drawing/2014/main" id="{C9BF5CE4-C0E9-4A9A-A73D-76546A2835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196" y="5569628"/>
            <a:ext cx="452807" cy="651352"/>
          </a:xfrm>
          <a:prstGeom prst="ellipse">
            <a:avLst/>
          </a:prstGeom>
          <a:solidFill>
            <a:schemeClr val="bg1"/>
          </a:solidFill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10" b="1" i="1"/>
              <a:t>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A6BD7BF-5999-4120-81FF-F4BD769F455D}"/>
              </a:ext>
            </a:extLst>
          </p:cNvPr>
          <p:cNvSpPr txBox="1"/>
          <p:nvPr/>
        </p:nvSpPr>
        <p:spPr>
          <a:xfrm>
            <a:off x="1782268" y="536768"/>
            <a:ext cx="54135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Khoanh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altLang="en-US" sz="24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3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9" name="Group 29">
            <a:extLst>
              <a:ext uri="{FF2B5EF4-FFF2-40B4-BE49-F238E27FC236}">
                <a16:creationId xmlns:a16="http://schemas.microsoft.com/office/drawing/2014/main" id="{8437C350-F9F0-4B6C-94D1-875AE395FF0F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2641374"/>
            <a:ext cx="8839199" cy="3530826"/>
            <a:chOff x="800" y="461"/>
            <a:chExt cx="3716" cy="1365"/>
          </a:xfrm>
        </p:grpSpPr>
        <p:sp>
          <p:nvSpPr>
            <p:cNvPr id="153613" name="AutoShape 13">
              <a:extLst>
                <a:ext uri="{FF2B5EF4-FFF2-40B4-BE49-F238E27FC236}">
                  <a16:creationId xmlns:a16="http://schemas.microsoft.com/office/drawing/2014/main" id="{5617D213-0C9A-4E70-9210-60356F3565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0" y="461"/>
              <a:ext cx="3716" cy="323"/>
            </a:xfrm>
            <a:prstGeom prst="ribbon2">
              <a:avLst>
                <a:gd name="adj1" fmla="val 12500"/>
                <a:gd name="adj2" fmla="val 50000"/>
              </a:avLst>
            </a:prstGeom>
            <a:gradFill rotWithShape="1">
              <a:gsLst>
                <a:gs pos="0">
                  <a:srgbClr val="6666FF"/>
                </a:gs>
                <a:gs pos="50000">
                  <a:schemeClr val="accent1"/>
                </a:gs>
                <a:gs pos="100000">
                  <a:srgbClr val="6666FF"/>
                </a:gs>
              </a:gsLst>
              <a:lin ang="5400000" scaled="1"/>
            </a:gradFill>
            <a:ln w="2857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9361" tIns="49680" rIns="99361" bIns="49680" anchor="ctr"/>
            <a:lstStyle>
              <a:lvl1pPr algn="l" defTabSz="7413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1475" algn="l" defTabSz="7413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741363" algn="l" defTabSz="7413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112838" algn="l" defTabSz="7413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484313" algn="l" defTabSz="7413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1941513" defTabSz="7413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398713" defTabSz="7413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2855913" defTabSz="7413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313113" defTabSz="7413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b="1" i="1" dirty="0" err="1"/>
                <a:t>Nội</a:t>
              </a:r>
              <a:r>
                <a:rPr lang="en-US" altLang="en-US" sz="2800" b="1" i="1" dirty="0"/>
                <a:t> dung </a:t>
              </a:r>
              <a:r>
                <a:rPr lang="en-US" altLang="en-US" sz="2800" b="1" i="1" dirty="0" err="1"/>
                <a:t>chính</a:t>
              </a:r>
              <a:r>
                <a:rPr lang="en-US" altLang="en-US" sz="2800" b="1" i="1" dirty="0"/>
                <a:t> </a:t>
              </a:r>
              <a:r>
                <a:rPr lang="en-US" altLang="en-US" sz="2800" b="1" i="1" dirty="0" err="1"/>
                <a:t>bài</a:t>
              </a:r>
              <a:r>
                <a:rPr lang="en-US" altLang="en-US" sz="2800" b="1" i="1" dirty="0"/>
                <a:t> </a:t>
              </a:r>
              <a:r>
                <a:rPr lang="en-US" altLang="en-US" sz="2800" b="1" i="1" dirty="0" err="1"/>
                <a:t>học</a:t>
              </a:r>
              <a:endParaRPr lang="en-US" altLang="en-US" sz="2800" b="1" i="1" dirty="0"/>
            </a:p>
          </p:txBody>
        </p:sp>
        <p:pic>
          <p:nvPicPr>
            <p:cNvPr id="153609" name="Picture 9">
              <a:extLst>
                <a:ext uri="{FF2B5EF4-FFF2-40B4-BE49-F238E27FC236}">
                  <a16:creationId xmlns:a16="http://schemas.microsoft.com/office/drawing/2014/main" id="{DC4AC78D-EEF1-471C-B362-CAA8FBEEBC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10000" contras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" y="1776"/>
              <a:ext cx="3640" cy="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610" name="Picture 10">
              <a:extLst>
                <a:ext uri="{FF2B5EF4-FFF2-40B4-BE49-F238E27FC236}">
                  <a16:creationId xmlns:a16="http://schemas.microsoft.com/office/drawing/2014/main" id="{44E8C58A-9C99-4453-9DE6-FDECEE2006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" y="1077"/>
              <a:ext cx="3640" cy="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619" name="Picture 19">
              <a:extLst>
                <a:ext uri="{FF2B5EF4-FFF2-40B4-BE49-F238E27FC236}">
                  <a16:creationId xmlns:a16="http://schemas.microsoft.com/office/drawing/2014/main" id="{FE90494B-9793-495B-8F1A-1B6FC28281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130" y="1418"/>
              <a:ext cx="661" cy="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621" name="Picture 21">
              <a:extLst>
                <a:ext uri="{FF2B5EF4-FFF2-40B4-BE49-F238E27FC236}">
                  <a16:creationId xmlns:a16="http://schemas.microsoft.com/office/drawing/2014/main" id="{451A392C-3BAB-4D4E-AA1C-8ED1C561002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40229">
              <a:off x="1858" y="761"/>
              <a:ext cx="206" cy="3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623" name="Picture 23">
              <a:extLst>
                <a:ext uri="{FF2B5EF4-FFF2-40B4-BE49-F238E27FC236}">
                  <a16:creationId xmlns:a16="http://schemas.microsoft.com/office/drawing/2014/main" id="{969FC42F-271F-4357-826B-1D50C87BF4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47" y="1418"/>
              <a:ext cx="661" cy="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626" name="Picture 26">
              <a:extLst>
                <a:ext uri="{FF2B5EF4-FFF2-40B4-BE49-F238E27FC236}">
                  <a16:creationId xmlns:a16="http://schemas.microsoft.com/office/drawing/2014/main" id="{95745BE6-B610-4918-8F8C-A9290E46E3E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40229">
              <a:off x="3242" y="758"/>
              <a:ext cx="206" cy="3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3627" name="Text Box 27">
            <a:extLst>
              <a:ext uri="{FF2B5EF4-FFF2-40B4-BE49-F238E27FC236}">
                <a16:creationId xmlns:a16="http://schemas.microsoft.com/office/drawing/2014/main" id="{4CB7AB6A-F9B3-4059-B1C3-5C3DF3D9A1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148" y="4384932"/>
            <a:ext cx="8367029" cy="98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3F5A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2440" tIns="61221" rIns="122440" bIns="61221">
            <a:spAutoFit/>
          </a:bodyPr>
          <a:lstStyle>
            <a:lvl1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i="1" dirty="0">
                <a:solidFill>
                  <a:srgbClr val="FF3300"/>
                </a:solidFill>
              </a:rPr>
              <a:t>I. </a:t>
            </a:r>
            <a:r>
              <a:rPr lang="en-US" altLang="en-US" sz="2800" b="1" i="1" dirty="0" err="1">
                <a:solidFill>
                  <a:srgbClr val="FF3300"/>
                </a:solidFill>
              </a:rPr>
              <a:t>Tình</a:t>
            </a:r>
            <a:r>
              <a:rPr lang="en-US" altLang="en-US" sz="2800" b="1" i="1" dirty="0">
                <a:solidFill>
                  <a:srgbClr val="FF3300"/>
                </a:solidFill>
              </a:rPr>
              <a:t> </a:t>
            </a:r>
            <a:r>
              <a:rPr lang="en-US" altLang="en-US" sz="2800" b="1" i="1" dirty="0" err="1">
                <a:solidFill>
                  <a:srgbClr val="FF3300"/>
                </a:solidFill>
              </a:rPr>
              <a:t>hình</a:t>
            </a:r>
            <a:r>
              <a:rPr lang="en-US" altLang="en-US" sz="2800" b="1" i="1" dirty="0">
                <a:solidFill>
                  <a:srgbClr val="FF3300"/>
                </a:solidFill>
              </a:rPr>
              <a:t> </a:t>
            </a:r>
            <a:r>
              <a:rPr lang="en-US" altLang="en-US" sz="2800" b="1" i="1" dirty="0" err="1">
                <a:solidFill>
                  <a:srgbClr val="FF3300"/>
                </a:solidFill>
              </a:rPr>
              <a:t>kinh</a:t>
            </a:r>
            <a:r>
              <a:rPr lang="en-US" altLang="en-US" sz="2800" b="1" i="1" dirty="0">
                <a:solidFill>
                  <a:srgbClr val="FF3300"/>
                </a:solidFill>
              </a:rPr>
              <a:t> </a:t>
            </a:r>
            <a:r>
              <a:rPr lang="en-US" altLang="en-US" sz="2800" b="1" i="1" dirty="0" err="1">
                <a:solidFill>
                  <a:srgbClr val="FF3300"/>
                </a:solidFill>
              </a:rPr>
              <a:t>tế</a:t>
            </a:r>
            <a:r>
              <a:rPr lang="en-US" altLang="en-US" sz="2800" b="1" i="1" dirty="0">
                <a:solidFill>
                  <a:srgbClr val="FF3300"/>
                </a:solidFill>
              </a:rPr>
              <a:t> </a:t>
            </a:r>
            <a:r>
              <a:rPr lang="en-US" altLang="en-US" sz="2800" b="1" i="1" dirty="0" err="1">
                <a:solidFill>
                  <a:srgbClr val="FF3300"/>
                </a:solidFill>
              </a:rPr>
              <a:t>nước</a:t>
            </a:r>
            <a:r>
              <a:rPr lang="en-US" altLang="en-US" sz="2800" b="1" i="1" dirty="0">
                <a:solidFill>
                  <a:srgbClr val="FF3300"/>
                </a:solidFill>
              </a:rPr>
              <a:t> </a:t>
            </a:r>
            <a:r>
              <a:rPr lang="en-US" altLang="en-US" sz="2800" b="1" i="1" dirty="0" err="1">
                <a:solidFill>
                  <a:srgbClr val="FF3300"/>
                </a:solidFill>
              </a:rPr>
              <a:t>Mĩ</a:t>
            </a:r>
            <a:r>
              <a:rPr lang="en-US" altLang="en-US" sz="2800" b="1" i="1" dirty="0">
                <a:solidFill>
                  <a:srgbClr val="FF3300"/>
                </a:solidFill>
              </a:rPr>
              <a:t> </a:t>
            </a:r>
            <a:r>
              <a:rPr lang="en-US" altLang="en-US" sz="2800" b="1" i="1" dirty="0" err="1">
                <a:solidFill>
                  <a:srgbClr val="FF3300"/>
                </a:solidFill>
              </a:rPr>
              <a:t>sau</a:t>
            </a:r>
            <a:r>
              <a:rPr lang="en-US" altLang="en-US" sz="2800" b="1" i="1" dirty="0">
                <a:solidFill>
                  <a:srgbClr val="FF3300"/>
                </a:solidFill>
              </a:rPr>
              <a:t> </a:t>
            </a:r>
            <a:r>
              <a:rPr lang="en-US" altLang="en-US" sz="2800" b="1" i="1" dirty="0" err="1">
                <a:solidFill>
                  <a:srgbClr val="FF3300"/>
                </a:solidFill>
              </a:rPr>
              <a:t>chiến</a:t>
            </a:r>
            <a:r>
              <a:rPr lang="en-US" altLang="en-US" sz="2800" b="1" i="1" dirty="0">
                <a:solidFill>
                  <a:srgbClr val="FF3300"/>
                </a:solidFill>
              </a:rPr>
              <a:t> </a:t>
            </a:r>
            <a:r>
              <a:rPr lang="en-US" altLang="en-US" sz="2800" b="1" i="1" dirty="0" err="1">
                <a:solidFill>
                  <a:srgbClr val="FF3300"/>
                </a:solidFill>
              </a:rPr>
              <a:t>tranh</a:t>
            </a:r>
            <a:r>
              <a:rPr lang="en-US" altLang="en-US" sz="2800" b="1" i="1" dirty="0">
                <a:solidFill>
                  <a:srgbClr val="FF3300"/>
                </a:solidFill>
              </a:rPr>
              <a:t> </a:t>
            </a:r>
            <a:r>
              <a:rPr lang="en-US" altLang="en-US" sz="2800" b="1" i="1" dirty="0" err="1">
                <a:solidFill>
                  <a:srgbClr val="FF3300"/>
                </a:solidFill>
              </a:rPr>
              <a:t>thế</a:t>
            </a:r>
            <a:r>
              <a:rPr lang="en-US" altLang="en-US" sz="2800" b="1" i="1" dirty="0">
                <a:solidFill>
                  <a:srgbClr val="FF3300"/>
                </a:solidFill>
              </a:rPr>
              <a:t> </a:t>
            </a:r>
            <a:r>
              <a:rPr lang="en-US" altLang="en-US" sz="2800" b="1" i="1" dirty="0" err="1">
                <a:solidFill>
                  <a:srgbClr val="FF3300"/>
                </a:solidFill>
              </a:rPr>
              <a:t>giới</a:t>
            </a:r>
            <a:r>
              <a:rPr lang="en-US" altLang="en-US" sz="2800" b="1" i="1" dirty="0">
                <a:solidFill>
                  <a:srgbClr val="FF3300"/>
                </a:solidFill>
              </a:rPr>
              <a:t> </a:t>
            </a:r>
            <a:r>
              <a:rPr lang="en-US" altLang="en-US" sz="2800" b="1" i="1" dirty="0" err="1">
                <a:solidFill>
                  <a:srgbClr val="FF3300"/>
                </a:solidFill>
              </a:rPr>
              <a:t>thứ</a:t>
            </a:r>
            <a:r>
              <a:rPr lang="en-US" altLang="en-US" sz="2800" b="1" i="1" dirty="0">
                <a:solidFill>
                  <a:srgbClr val="FF3300"/>
                </a:solidFill>
              </a:rPr>
              <a:t> </a:t>
            </a:r>
            <a:r>
              <a:rPr lang="en-US" altLang="en-US" sz="2800" b="1" i="1" dirty="0" err="1">
                <a:solidFill>
                  <a:srgbClr val="FF3300"/>
                </a:solidFill>
              </a:rPr>
              <a:t>hai</a:t>
            </a:r>
            <a:endParaRPr lang="en-US" altLang="en-US" sz="2800" b="1" i="1" dirty="0">
              <a:solidFill>
                <a:srgbClr val="FF3300"/>
              </a:solidFill>
            </a:endParaRPr>
          </a:p>
        </p:txBody>
      </p:sp>
      <p:sp>
        <p:nvSpPr>
          <p:cNvPr id="153628" name="Text Box 28">
            <a:extLst>
              <a:ext uri="{FF2B5EF4-FFF2-40B4-BE49-F238E27FC236}">
                <a16:creationId xmlns:a16="http://schemas.microsoft.com/office/drawing/2014/main" id="{C72B7F05-5D6D-4DB2-AA3E-296C023E4B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058" y="5488341"/>
            <a:ext cx="6229912" cy="55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3F5A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2440" tIns="61221" rIns="122440" bIns="61221">
            <a:spAutoFit/>
          </a:bodyPr>
          <a:lstStyle>
            <a:lvl1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i="1" dirty="0">
                <a:solidFill>
                  <a:srgbClr val="FF3300"/>
                </a:solidFill>
              </a:rPr>
              <a:t>II. </a:t>
            </a:r>
            <a:r>
              <a:rPr lang="en-US" altLang="en-US" sz="2800" b="1" i="1" dirty="0" err="1">
                <a:solidFill>
                  <a:srgbClr val="FF3300"/>
                </a:solidFill>
              </a:rPr>
              <a:t>Chính</a:t>
            </a:r>
            <a:r>
              <a:rPr lang="en-US" altLang="en-US" sz="2800" b="1" i="1" dirty="0">
                <a:solidFill>
                  <a:srgbClr val="FF3300"/>
                </a:solidFill>
              </a:rPr>
              <a:t> </a:t>
            </a:r>
            <a:r>
              <a:rPr lang="en-US" altLang="en-US" sz="2800" b="1" i="1" dirty="0" err="1">
                <a:solidFill>
                  <a:srgbClr val="FF3300"/>
                </a:solidFill>
              </a:rPr>
              <a:t>sách</a:t>
            </a:r>
            <a:r>
              <a:rPr lang="en-US" altLang="en-US" sz="2800" b="1" i="1" dirty="0">
                <a:solidFill>
                  <a:srgbClr val="FF3300"/>
                </a:solidFill>
              </a:rPr>
              <a:t> </a:t>
            </a:r>
            <a:r>
              <a:rPr lang="en-US" altLang="en-US" sz="2800" b="1" i="1" dirty="0" err="1">
                <a:solidFill>
                  <a:srgbClr val="FF3300"/>
                </a:solidFill>
              </a:rPr>
              <a:t>đối</a:t>
            </a:r>
            <a:r>
              <a:rPr lang="en-US" altLang="en-US" sz="2800" b="1" i="1" dirty="0">
                <a:solidFill>
                  <a:srgbClr val="FF3300"/>
                </a:solidFill>
              </a:rPr>
              <a:t> </a:t>
            </a:r>
            <a:r>
              <a:rPr lang="en-US" altLang="en-US" sz="2800" b="1" i="1" dirty="0" err="1">
                <a:solidFill>
                  <a:srgbClr val="FF3300"/>
                </a:solidFill>
              </a:rPr>
              <a:t>nội</a:t>
            </a:r>
            <a:r>
              <a:rPr lang="en-US" altLang="en-US" sz="2800" b="1" i="1" dirty="0">
                <a:solidFill>
                  <a:srgbClr val="FF3300"/>
                </a:solidFill>
              </a:rPr>
              <a:t> </a:t>
            </a:r>
            <a:r>
              <a:rPr lang="en-US" altLang="en-US" sz="2800" b="1" i="1" dirty="0" err="1">
                <a:solidFill>
                  <a:srgbClr val="FF3300"/>
                </a:solidFill>
              </a:rPr>
              <a:t>và</a:t>
            </a:r>
            <a:r>
              <a:rPr lang="en-US" altLang="en-US" sz="2800" b="1" i="1" dirty="0">
                <a:solidFill>
                  <a:srgbClr val="FF3300"/>
                </a:solidFill>
              </a:rPr>
              <a:t> </a:t>
            </a:r>
            <a:r>
              <a:rPr lang="en-US" altLang="en-US" sz="2800" b="1" i="1" dirty="0" err="1">
                <a:solidFill>
                  <a:srgbClr val="FF3300"/>
                </a:solidFill>
              </a:rPr>
              <a:t>đối</a:t>
            </a:r>
            <a:r>
              <a:rPr lang="en-US" altLang="en-US" sz="2800" b="1" i="1" dirty="0">
                <a:solidFill>
                  <a:srgbClr val="FF3300"/>
                </a:solidFill>
              </a:rPr>
              <a:t> </a:t>
            </a:r>
            <a:r>
              <a:rPr lang="en-US" altLang="en-US" sz="2800" b="1" i="1" dirty="0" err="1">
                <a:solidFill>
                  <a:srgbClr val="FF3300"/>
                </a:solidFill>
              </a:rPr>
              <a:t>ngoại</a:t>
            </a:r>
            <a:endParaRPr lang="en-US" altLang="en-US" sz="2800" b="1" i="1" dirty="0">
              <a:solidFill>
                <a:srgbClr val="FF3300"/>
              </a:solidFill>
            </a:endParaRPr>
          </a:p>
        </p:txBody>
      </p:sp>
      <p:sp>
        <p:nvSpPr>
          <p:cNvPr id="153631" name="Text Box 31">
            <a:extLst>
              <a:ext uri="{FF2B5EF4-FFF2-40B4-BE49-F238E27FC236}">
                <a16:creationId xmlns:a16="http://schemas.microsoft.com/office/drawing/2014/main" id="{2DC7102F-317E-4681-9857-5024A358E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1795" y="1125719"/>
            <a:ext cx="3290819" cy="55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3F5A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2440" tIns="61221" rIns="122440" bIns="61221">
            <a:spAutoFit/>
          </a:bodyPr>
          <a:lstStyle>
            <a:lvl1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 i="1" dirty="0" err="1">
                <a:solidFill>
                  <a:srgbClr val="0000FF"/>
                </a:solidFill>
              </a:rPr>
              <a:t>Bài</a:t>
            </a:r>
            <a:r>
              <a:rPr lang="en-US" altLang="en-US" sz="2800" b="1" i="1" dirty="0">
                <a:solidFill>
                  <a:srgbClr val="0000FF"/>
                </a:solidFill>
              </a:rPr>
              <a:t> 8:</a:t>
            </a:r>
            <a:r>
              <a:rPr lang="en-US" altLang="en-US" sz="2800" b="1" dirty="0">
                <a:solidFill>
                  <a:srgbClr val="FF3300"/>
                </a:solidFill>
              </a:rPr>
              <a:t>  NƯỚC MĨ</a:t>
            </a:r>
          </a:p>
        </p:txBody>
      </p:sp>
      <p:sp>
        <p:nvSpPr>
          <p:cNvPr id="153632" name="Text Box 32">
            <a:extLst>
              <a:ext uri="{FF2B5EF4-FFF2-40B4-BE49-F238E27FC236}">
                <a16:creationId xmlns:a16="http://schemas.microsoft.com/office/drawing/2014/main" id="{94C1438C-0690-4F18-9F62-23B03CA9DA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0307"/>
            <a:ext cx="2209800" cy="55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3F5A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2440" tIns="61221" rIns="122440" bIns="61221">
            <a:spAutoFit/>
          </a:bodyPr>
          <a:lstStyle>
            <a:lvl1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2800" b="1" i="1" u="sng" dirty="0" err="1">
                <a:solidFill>
                  <a:srgbClr val="0000FF"/>
                </a:solidFill>
              </a:rPr>
              <a:t>Chương</a:t>
            </a:r>
            <a:r>
              <a:rPr lang="en-US" altLang="en-US" sz="2800" b="1" i="1" u="sng" dirty="0">
                <a:solidFill>
                  <a:srgbClr val="0000FF"/>
                </a:solidFill>
              </a:rPr>
              <a:t> II</a:t>
            </a:r>
            <a:r>
              <a:rPr lang="en-US" altLang="en-US" sz="2800" b="1" i="1" dirty="0">
                <a:solidFill>
                  <a:srgbClr val="0000FF"/>
                </a:solidFill>
              </a:rPr>
              <a:t>:</a:t>
            </a:r>
            <a:endParaRPr lang="en-US" altLang="en-US" sz="2800" b="1" dirty="0">
              <a:solidFill>
                <a:srgbClr val="FF3300"/>
              </a:solidFill>
            </a:endParaRPr>
          </a:p>
        </p:txBody>
      </p:sp>
      <p:sp>
        <p:nvSpPr>
          <p:cNvPr id="153635" name="Text Box 35">
            <a:extLst>
              <a:ext uri="{FF2B5EF4-FFF2-40B4-BE49-F238E27FC236}">
                <a16:creationId xmlns:a16="http://schemas.microsoft.com/office/drawing/2014/main" id="{11766E07-7F52-493D-A09D-2FD8C6BE6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40307"/>
            <a:ext cx="7315200" cy="98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3F5A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2440" tIns="61221" rIns="122440" bIns="61221">
            <a:spAutoFit/>
          </a:bodyPr>
          <a:lstStyle>
            <a:lvl1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 i="1" dirty="0">
                <a:solidFill>
                  <a:srgbClr val="FF00FF"/>
                </a:solidFill>
              </a:rPr>
              <a:t>MĨ, NHẬT BẢN, TÂY ÂU TỪ NĂM 1945 ĐẾN NAY</a:t>
            </a:r>
            <a:endParaRPr lang="en-US" altLang="en-US" sz="2800" b="1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23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>
            <a:extLst>
              <a:ext uri="{FF2B5EF4-FFF2-40B4-BE49-F238E27FC236}">
                <a16:creationId xmlns:a16="http://schemas.microsoft.com/office/drawing/2014/main" id="{87EA3EEE-5ED6-4073-845B-ECAE1BA63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85800"/>
            <a:ext cx="9144000" cy="628274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241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7876" name="Text Box 4">
            <a:extLst>
              <a:ext uri="{FF2B5EF4-FFF2-40B4-BE49-F238E27FC236}">
                <a16:creationId xmlns:a16="http://schemas.microsoft.com/office/drawing/2014/main" id="{F62B6634-DB17-4F86-86CD-0F10F60288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2923" y="18251"/>
            <a:ext cx="5433679" cy="463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3F5A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1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Khoanh</a:t>
            </a:r>
            <a:r>
              <a:rPr lang="en-US" altLang="en-US" sz="241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41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41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41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1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1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41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41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altLang="en-US" sz="241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7877" name="Text Box 5">
            <a:extLst>
              <a:ext uri="{FF2B5EF4-FFF2-40B4-BE49-F238E27FC236}">
                <a16:creationId xmlns:a16="http://schemas.microsoft.com/office/drawing/2014/main" id="{2FDE207F-0C8C-427B-9E71-FD4984E17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543" y="809582"/>
            <a:ext cx="7810913" cy="834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3F5A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41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241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1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41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241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41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1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241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41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altLang="en-US" sz="241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en-US" sz="241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241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altLang="en-US" sz="241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altLang="en-US" sz="241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altLang="en-US" sz="241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en-US" sz="241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41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1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241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altLang="en-US" sz="241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60 </a:t>
            </a:r>
            <a:r>
              <a:rPr lang="en-US" altLang="en-US" sz="241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1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41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altLang="en-US" sz="241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XX </a:t>
            </a:r>
            <a:r>
              <a:rPr lang="en-US" altLang="en-US" sz="241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US" sz="241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41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207878" name="Text Box 6">
            <a:extLst>
              <a:ext uri="{FF2B5EF4-FFF2-40B4-BE49-F238E27FC236}">
                <a16:creationId xmlns:a16="http://schemas.microsoft.com/office/drawing/2014/main" id="{F441DECD-FDA6-4AAA-BEB2-5F3FCD65E2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552" y="2292057"/>
            <a:ext cx="7482469" cy="463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3F5A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41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Chi </a:t>
            </a:r>
            <a:r>
              <a:rPr lang="en-US" altLang="en-US" sz="241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altLang="en-US" sz="241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en-US" sz="241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41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1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altLang="en-US" sz="241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endParaRPr lang="en-US" altLang="en-US" sz="241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7879" name="Text Box 7">
            <a:extLst>
              <a:ext uri="{FF2B5EF4-FFF2-40B4-BE49-F238E27FC236}">
                <a16:creationId xmlns:a16="http://schemas.microsoft.com/office/drawing/2014/main" id="{E662FBC1-2640-4152-852B-12193DAD0D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8140" y="1787103"/>
            <a:ext cx="7253865" cy="463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3F5A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41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241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41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41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41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altLang="en-US" sz="241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mẽ</a:t>
            </a:r>
            <a:r>
              <a:rPr lang="en-US" altLang="en-US" sz="241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1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altLang="en-US" sz="241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altLang="en-US" sz="241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1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41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altLang="en-US" sz="241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7880" name="Text Box 8">
            <a:extLst>
              <a:ext uri="{FF2B5EF4-FFF2-40B4-BE49-F238E27FC236}">
                <a16:creationId xmlns:a16="http://schemas.microsoft.com/office/drawing/2014/main" id="{7C1603A4-CB80-42B1-BF1A-568C92EC39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1590" y="2773719"/>
            <a:ext cx="7211423" cy="463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3F5A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41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241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Chênh</a:t>
            </a:r>
            <a:r>
              <a:rPr lang="en-US" altLang="en-US" sz="241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lệch</a:t>
            </a:r>
            <a:r>
              <a:rPr lang="en-US" altLang="en-US" sz="241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altLang="en-US" sz="241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altLang="en-US" sz="241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en-US" sz="241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altLang="en-US" sz="241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7881" name="Text Box 9">
            <a:extLst>
              <a:ext uri="{FF2B5EF4-FFF2-40B4-BE49-F238E27FC236}">
                <a16:creationId xmlns:a16="http://schemas.microsoft.com/office/drawing/2014/main" id="{4AB12B63-86F8-470D-AFBD-F8B6422DA9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7673" y="3322622"/>
            <a:ext cx="7811527" cy="463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3F5A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410" b="1" i="1" dirty="0"/>
              <a:t>D. </a:t>
            </a:r>
            <a:r>
              <a:rPr lang="en-US" altLang="en-US" sz="241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41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altLang="en-US" sz="241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altLang="en-US" sz="241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241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khủng</a:t>
            </a:r>
            <a:r>
              <a:rPr lang="en-US" altLang="en-US" sz="241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hoảng</a:t>
            </a:r>
            <a:r>
              <a:rPr lang="en-US" altLang="en-US" sz="241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1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altLang="en-US" sz="241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thoái</a:t>
            </a:r>
            <a:r>
              <a:rPr lang="en-US" altLang="en-US" sz="241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7882" name="Text Box 10">
            <a:extLst>
              <a:ext uri="{FF2B5EF4-FFF2-40B4-BE49-F238E27FC236}">
                <a16:creationId xmlns:a16="http://schemas.microsoft.com/office/drawing/2014/main" id="{31BCEE16-372C-4778-B8A5-5A7B0540D6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973974"/>
            <a:ext cx="9144000" cy="463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3F5A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410" b="1" i="1" dirty="0">
                <a:solidFill>
                  <a:srgbClr val="0000FF"/>
                </a:solidFill>
              </a:rPr>
              <a:t>4. </a:t>
            </a:r>
            <a:r>
              <a:rPr lang="en-US" altLang="en-US" sz="241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1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41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altLang="en-US" sz="241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241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sz="241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41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241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1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41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altLang="en-US" sz="241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1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altLang="en-US" sz="241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altLang="en-US" sz="241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241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altLang="en-US" sz="241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207883" name="Text Box 11">
            <a:extLst>
              <a:ext uri="{FF2B5EF4-FFF2-40B4-BE49-F238E27FC236}">
                <a16:creationId xmlns:a16="http://schemas.microsoft.com/office/drawing/2014/main" id="{855A04CC-70B4-4135-B850-5BBCDA97C2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1590" y="4572000"/>
            <a:ext cx="7270415" cy="463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3F5A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41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241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altLang="en-US" sz="241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altLang="en-US" sz="241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altLang="en-US" sz="241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altLang="en-US" sz="241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41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1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1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41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endParaRPr lang="en-US" altLang="en-US" sz="241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7884" name="Text Box 12">
            <a:extLst>
              <a:ext uri="{FF2B5EF4-FFF2-40B4-BE49-F238E27FC236}">
                <a16:creationId xmlns:a16="http://schemas.microsoft.com/office/drawing/2014/main" id="{8E6A9827-FF11-4E0A-90F1-537D345BCB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1590" y="5184955"/>
            <a:ext cx="5892863" cy="463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3F5A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41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241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1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41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</a:t>
            </a:r>
            <a:r>
              <a:rPr lang="en-US" altLang="en-US" sz="241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altLang="en-US" sz="241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1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altLang="en-US" sz="241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41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1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41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endParaRPr lang="en-US" altLang="en-US" sz="241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7887" name="Oval 15">
            <a:extLst>
              <a:ext uri="{FF2B5EF4-FFF2-40B4-BE49-F238E27FC236}">
                <a16:creationId xmlns:a16="http://schemas.microsoft.com/office/drawing/2014/main" id="{222B0D8D-DC0F-4219-A11F-BF48430DA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7520" y="3322622"/>
            <a:ext cx="452807" cy="651352"/>
          </a:xfrm>
          <a:prstGeom prst="ellipse">
            <a:avLst/>
          </a:prstGeom>
          <a:solidFill>
            <a:schemeClr val="bg1"/>
          </a:solidFill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10" b="1" i="1"/>
              <a:t>D</a:t>
            </a:r>
          </a:p>
        </p:txBody>
      </p:sp>
      <p:sp>
        <p:nvSpPr>
          <p:cNvPr id="207888" name="Oval 16">
            <a:extLst>
              <a:ext uri="{FF2B5EF4-FFF2-40B4-BE49-F238E27FC236}">
                <a16:creationId xmlns:a16="http://schemas.microsoft.com/office/drawing/2014/main" id="{9C966AB1-8BF3-4653-BF82-FF2131547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596" y="5625650"/>
            <a:ext cx="452807" cy="651352"/>
          </a:xfrm>
          <a:prstGeom prst="ellipse">
            <a:avLst/>
          </a:prstGeom>
          <a:solidFill>
            <a:schemeClr val="bg1"/>
          </a:solidFill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10" b="1" i="1"/>
              <a:t>C</a:t>
            </a:r>
          </a:p>
        </p:txBody>
      </p:sp>
      <p:sp>
        <p:nvSpPr>
          <p:cNvPr id="207889" name="Text Box 17">
            <a:extLst>
              <a:ext uri="{FF2B5EF4-FFF2-40B4-BE49-F238E27FC236}">
                <a16:creationId xmlns:a16="http://schemas.microsoft.com/office/drawing/2014/main" id="{94414BB0-B0D4-4D06-842A-4F9E529669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7673" y="5719724"/>
            <a:ext cx="6949410" cy="463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3F5A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410" b="1" i="1" dirty="0"/>
              <a:t>C. </a:t>
            </a:r>
            <a:r>
              <a:rPr lang="en-US" altLang="en-US" sz="241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altLang="en-US" sz="241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altLang="en-US" sz="241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1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altLang="en-US" sz="241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altLang="en-US" sz="241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en-US" sz="241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41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altLang="en-US" sz="241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altLang="en-US" sz="241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1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endParaRPr lang="en-US" altLang="en-US" sz="241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7890" name="Text Box 18">
            <a:extLst>
              <a:ext uri="{FF2B5EF4-FFF2-40B4-BE49-F238E27FC236}">
                <a16:creationId xmlns:a16="http://schemas.microsoft.com/office/drawing/2014/main" id="{14ACAF7F-2816-4B56-AE60-7B4F2B313F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1590" y="6394796"/>
            <a:ext cx="5892863" cy="463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3F5A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410" b="1" i="1" dirty="0"/>
              <a:t>D. </a:t>
            </a:r>
            <a:r>
              <a:rPr lang="en-US" altLang="en-US" sz="241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Cấm</a:t>
            </a:r>
            <a:r>
              <a:rPr lang="en-US" altLang="en-US" sz="241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Đảng</a:t>
            </a:r>
            <a:r>
              <a:rPr lang="en-US" altLang="en-US" sz="241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241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41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41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41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4610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7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7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7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7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7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7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7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78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78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7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7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7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7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7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7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7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78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78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7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7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7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7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78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78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7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1" dur="1000"/>
                                        <p:tgtEl>
                                          <p:spTgt spid="207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6" dur="1000"/>
                                        <p:tgtEl>
                                          <p:spTgt spid="207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7" grpId="0"/>
      <p:bldP spid="207878" grpId="0"/>
      <p:bldP spid="207879" grpId="0"/>
      <p:bldP spid="207880" grpId="0"/>
      <p:bldP spid="207881" grpId="0"/>
      <p:bldP spid="207882" grpId="0"/>
      <p:bldP spid="207883" grpId="0"/>
      <p:bldP spid="207884" grpId="0"/>
      <p:bldP spid="207887" grpId="0" animBg="1"/>
      <p:bldP spid="207888" grpId="0" animBg="1"/>
      <p:bldP spid="207889" grpId="0"/>
      <p:bldP spid="207890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FBAD30E-5D1F-4433-8DF4-EE4609557161}"/>
              </a:ext>
            </a:extLst>
          </p:cNvPr>
          <p:cNvSpPr txBox="1"/>
          <p:nvPr/>
        </p:nvSpPr>
        <p:spPr>
          <a:xfrm>
            <a:off x="0" y="828021"/>
            <a:ext cx="9144000" cy="581184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25000"/>
              </a:lnSpc>
              <a:spcAft>
                <a:spcPts val="1000"/>
              </a:spcAft>
              <a:tabLst>
                <a:tab pos="76200" algn="l"/>
              </a:tabLst>
            </a:pPr>
            <a:r>
              <a:rPr lang="en-US" sz="2400" b="1" i="1" dirty="0" err="1">
                <a:solidFill>
                  <a:srgbClr val="060AB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400" b="1" i="1" dirty="0">
                <a:solidFill>
                  <a:srgbClr val="060AB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60AB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400" b="1" i="1" dirty="0">
                <a:solidFill>
                  <a:srgbClr val="060AB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5 </a:t>
            </a:r>
            <a:r>
              <a:rPr lang="en-US" sz="2400" b="1" i="1" dirty="0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400" b="1" i="1" dirty="0" err="1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Điền</a:t>
            </a:r>
            <a:r>
              <a:rPr lang="en-US" sz="2400" b="1" i="1" dirty="0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đúng</a:t>
            </a:r>
            <a:r>
              <a:rPr lang="en-US" sz="2400" b="1" i="1" dirty="0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(Đ) </a:t>
            </a:r>
            <a:r>
              <a:rPr lang="en-US" sz="2400" b="1" i="1" dirty="0" err="1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b="1" i="1" dirty="0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sai</a:t>
            </a:r>
            <a:r>
              <a:rPr lang="en-US" sz="2400" b="1" i="1" dirty="0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(s) </a:t>
            </a:r>
            <a:r>
              <a:rPr lang="en-US" sz="2400" b="1" i="1" dirty="0" err="1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en-US" sz="2400" b="1" i="1" dirty="0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mỗi</a:t>
            </a:r>
            <a:r>
              <a:rPr lang="en-US" sz="2400" b="1" i="1" dirty="0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en-US" sz="2400" b="1" i="1" dirty="0" err="1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2400" b="1" i="1" dirty="0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xét</a:t>
            </a:r>
            <a:r>
              <a:rPr lang="en-US" sz="2400" b="1" i="1" dirty="0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endParaRPr lang="en-US" sz="2400" i="1" dirty="0">
              <a:solidFill>
                <a:srgbClr val="060ABA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25000"/>
              </a:lnSpc>
              <a:spcAft>
                <a:spcPts val="1000"/>
              </a:spcAft>
              <a:tabLst>
                <a:tab pos="76200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Mỹ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ra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chiến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toàn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nhằm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chủ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giới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25000"/>
              </a:lnSpc>
              <a:spcAft>
                <a:spcPts val="1000"/>
              </a:spcAft>
              <a:tabLst>
                <a:tab pos="76200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năm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2000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nay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Mĩ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chiếm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ưu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tuyệt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giới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25000"/>
              </a:lnSpc>
              <a:spcAft>
                <a:spcPts val="1000"/>
              </a:spcAft>
              <a:tabLst>
                <a:tab pos="76200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 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chiến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toàn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Mĩ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gấp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phải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thất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bại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nặng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nề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tiêu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chiến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Nam</a:t>
            </a:r>
          </a:p>
          <a:p>
            <a:pPr algn="just">
              <a:lnSpc>
                <a:spcPct val="125000"/>
              </a:lnSpc>
              <a:spcAft>
                <a:spcPts val="1000"/>
              </a:spcAft>
              <a:tabLst>
                <a:tab pos="76200" algn="l"/>
              </a:tabLst>
            </a:pPr>
            <a:r>
              <a:rPr lang="en-US" sz="2400" b="1" i="1" dirty="0" err="1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400" b="1" i="1" dirty="0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400" b="1" i="1" dirty="0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6 ? </a:t>
            </a:r>
            <a:r>
              <a:rPr lang="en-US" sz="2400" b="1" i="1" dirty="0" err="1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2400" b="1" i="1" dirty="0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400" b="1" i="1" dirty="0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2400" b="1" i="1" dirty="0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400" b="1" i="1" dirty="0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2400" b="1" i="1" dirty="0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400" b="1" i="1" dirty="0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i="1" dirty="0" err="1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chứng</a:t>
            </a:r>
            <a:r>
              <a:rPr lang="en-US" sz="2400" b="1" i="1" dirty="0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minh</a:t>
            </a:r>
            <a:r>
              <a:rPr lang="en-US" sz="2400" b="1" i="1" dirty="0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2400" b="1" i="1" dirty="0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Chiến</a:t>
            </a:r>
            <a:r>
              <a:rPr lang="en-US" sz="2400" b="1" i="1" dirty="0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tranh</a:t>
            </a:r>
            <a:r>
              <a:rPr lang="en-US" sz="2400" b="1" i="1" dirty="0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2400" b="1" i="1" dirty="0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giới</a:t>
            </a:r>
            <a:r>
              <a:rPr lang="en-US" sz="2400" b="1" i="1" dirty="0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</a:t>
            </a:r>
            <a:r>
              <a:rPr lang="en-US" sz="2400" b="1" i="1" dirty="0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400" b="1" i="1" dirty="0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i="1" dirty="0" err="1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Mĩ</a:t>
            </a:r>
            <a:r>
              <a:rPr lang="en-US" sz="2400" b="1" i="1" dirty="0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vươn</a:t>
            </a:r>
            <a:r>
              <a:rPr lang="en-US" sz="2400" b="1" i="1" dirty="0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lên</a:t>
            </a:r>
            <a:r>
              <a:rPr lang="en-US" sz="2400" b="1" i="1" dirty="0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trở</a:t>
            </a:r>
            <a:r>
              <a:rPr lang="en-US" sz="2400" b="1" i="1" dirty="0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400" b="1" i="1" dirty="0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2400" b="1" i="1" dirty="0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giàu</a:t>
            </a:r>
            <a:r>
              <a:rPr lang="en-US" sz="2400" b="1" i="1" dirty="0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mạnh</a:t>
            </a:r>
            <a:r>
              <a:rPr lang="en-US" sz="2400" b="1" i="1" dirty="0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en-US" sz="2400" b="1" i="1" dirty="0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400" b="1" i="1" dirty="0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2400" b="1" i="1" dirty="0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giới</a:t>
            </a:r>
            <a:r>
              <a:rPr lang="en-US" sz="2400" b="1" i="1" dirty="0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</a:t>
            </a:r>
            <a:r>
              <a:rPr lang="en-US" sz="2400" b="1" i="1" dirty="0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2400" b="1" i="1" dirty="0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r>
              <a:rPr lang="it-IT" sz="2400" b="1" i="1" dirty="0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 </a:t>
            </a:r>
            <a:r>
              <a:rPr lang="en-US" sz="2400" b="1" i="1" dirty="0" err="1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hệ</a:t>
            </a:r>
            <a:r>
              <a:rPr lang="en-US" sz="2400" b="1" i="1" dirty="0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ngoại</a:t>
            </a:r>
            <a:r>
              <a:rPr lang="en-US" sz="2400" b="1" i="1" dirty="0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giao</a:t>
            </a:r>
            <a:r>
              <a:rPr lang="en-US" sz="2400" b="1" i="1" dirty="0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Việt</a:t>
            </a:r>
            <a:r>
              <a:rPr lang="en-US" sz="2400" b="1" i="1" dirty="0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</a:t>
            </a:r>
            <a:r>
              <a:rPr lang="en-US" sz="2400" b="1" i="1" dirty="0" err="1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Mĩ</a:t>
            </a:r>
            <a:r>
              <a:rPr lang="en-US" sz="2400" b="1" i="1" dirty="0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2400" b="1" i="1" dirty="0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năm</a:t>
            </a:r>
            <a:r>
              <a:rPr lang="en-US" sz="2400" b="1" i="1" dirty="0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1975 </a:t>
            </a:r>
            <a:r>
              <a:rPr lang="en-US" sz="2400" b="1" i="1" dirty="0" err="1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2400" b="1" i="1" dirty="0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nay </a:t>
            </a:r>
            <a:r>
              <a:rPr lang="en-US" sz="2400" b="1" i="1" dirty="0" err="1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b="1" i="1" dirty="0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400" b="1" i="1" dirty="0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thay</a:t>
            </a:r>
            <a:r>
              <a:rPr lang="en-US" sz="2400" b="1" i="1" dirty="0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đổi</a:t>
            </a:r>
            <a:r>
              <a:rPr lang="en-US" sz="2400" b="1" i="1" dirty="0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400" b="1" i="1" dirty="0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2400" b="1" i="1" dirty="0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400" b="1" i="1" dirty="0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2400" b="1" dirty="0">
              <a:solidFill>
                <a:srgbClr val="060ABA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25000"/>
              </a:lnSpc>
              <a:spcAft>
                <a:spcPts val="1000"/>
              </a:spcAft>
              <a:tabLst>
                <a:tab pos="76200" algn="l"/>
              </a:tabLst>
            </a:pP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8EB865-9FC1-4E7D-8187-51841BC28610}"/>
              </a:ext>
            </a:extLst>
          </p:cNvPr>
          <p:cNvSpPr txBox="1"/>
          <p:nvPr/>
        </p:nvSpPr>
        <p:spPr>
          <a:xfrm>
            <a:off x="2057400" y="61387"/>
            <a:ext cx="5466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p:sp>
        <p:nvSpPr>
          <p:cNvPr id="6" name="Oval 27">
            <a:extLst>
              <a:ext uri="{FF2B5EF4-FFF2-40B4-BE49-F238E27FC236}">
                <a16:creationId xmlns:a16="http://schemas.microsoft.com/office/drawing/2014/main" id="{F5384448-F626-4820-8E0C-75109A3750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97" y="1334309"/>
            <a:ext cx="452807" cy="651352"/>
          </a:xfrm>
          <a:prstGeom prst="ellipse">
            <a:avLst/>
          </a:prstGeom>
          <a:solidFill>
            <a:schemeClr val="bg1"/>
          </a:solidFill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1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7" name="Oval 27">
            <a:extLst>
              <a:ext uri="{FF2B5EF4-FFF2-40B4-BE49-F238E27FC236}">
                <a16:creationId xmlns:a16="http://schemas.microsoft.com/office/drawing/2014/main" id="{1FE371C6-3246-48D7-98ED-513CBADE9F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97" y="1990210"/>
            <a:ext cx="452807" cy="651352"/>
          </a:xfrm>
          <a:prstGeom prst="ellipse">
            <a:avLst/>
          </a:prstGeom>
          <a:solidFill>
            <a:schemeClr val="bg1"/>
          </a:solidFill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10" b="1" i="1" dirty="0"/>
              <a:t>S</a:t>
            </a:r>
          </a:p>
        </p:txBody>
      </p:sp>
      <p:sp>
        <p:nvSpPr>
          <p:cNvPr id="8" name="Oval 27">
            <a:extLst>
              <a:ext uri="{FF2B5EF4-FFF2-40B4-BE49-F238E27FC236}">
                <a16:creationId xmlns:a16="http://schemas.microsoft.com/office/drawing/2014/main" id="{47FBC0D6-EF1B-4C9E-A3AC-EA05C2D2C5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13" y="2950595"/>
            <a:ext cx="452807" cy="651352"/>
          </a:xfrm>
          <a:prstGeom prst="ellipse">
            <a:avLst/>
          </a:prstGeom>
          <a:solidFill>
            <a:schemeClr val="bg1"/>
          </a:solidFill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1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1598519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" y="153087"/>
            <a:ext cx="9144000" cy="6704939"/>
            <a:chOff x="0" y="96"/>
            <a:chExt cx="5760" cy="4224"/>
          </a:xfrm>
        </p:grpSpPr>
        <p:sp>
          <p:nvSpPr>
            <p:cNvPr id="262148" name="Rectangle 3"/>
            <p:cNvSpPr>
              <a:spLocks noChangeArrowheads="1"/>
            </p:cNvSpPr>
            <p:nvPr/>
          </p:nvSpPr>
          <p:spPr bwMode="auto">
            <a:xfrm>
              <a:off x="3360" y="3792"/>
              <a:ext cx="2400" cy="528"/>
            </a:xfrm>
            <a:prstGeom prst="rect">
              <a:avLst/>
            </a:prstGeom>
            <a:gradFill rotWithShape="1">
              <a:gsLst>
                <a:gs pos="0">
                  <a:srgbClr val="484600"/>
                </a:gs>
                <a:gs pos="50000">
                  <a:srgbClr val="FFFF99"/>
                </a:gs>
                <a:gs pos="100000">
                  <a:srgbClr val="484600"/>
                </a:gs>
              </a:gsLst>
              <a:lin ang="0" scaled="1"/>
            </a:gradFill>
            <a:ln w="9525" algn="ctr">
              <a:solidFill>
                <a:srgbClr val="827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1126724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2149" name="Rectangle 4"/>
            <p:cNvSpPr>
              <a:spLocks noChangeArrowheads="1"/>
            </p:cNvSpPr>
            <p:nvPr/>
          </p:nvSpPr>
          <p:spPr bwMode="auto">
            <a:xfrm>
              <a:off x="0" y="3792"/>
              <a:ext cx="2304" cy="528"/>
            </a:xfrm>
            <a:prstGeom prst="rect">
              <a:avLst/>
            </a:prstGeom>
            <a:gradFill rotWithShape="1">
              <a:gsLst>
                <a:gs pos="0">
                  <a:srgbClr val="484600"/>
                </a:gs>
                <a:gs pos="50000">
                  <a:srgbClr val="FFFF99"/>
                </a:gs>
                <a:gs pos="100000">
                  <a:srgbClr val="484600"/>
                </a:gs>
              </a:gsLst>
              <a:lin ang="0" scaled="1"/>
            </a:gradFill>
            <a:ln w="9525" algn="ctr">
              <a:solidFill>
                <a:srgbClr val="827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1126724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2150" name="Rectangle 5"/>
            <p:cNvSpPr>
              <a:spLocks noChangeArrowheads="1"/>
            </p:cNvSpPr>
            <p:nvPr/>
          </p:nvSpPr>
          <p:spPr bwMode="auto">
            <a:xfrm>
              <a:off x="0" y="3504"/>
              <a:ext cx="1584" cy="240"/>
            </a:xfrm>
            <a:prstGeom prst="rect">
              <a:avLst/>
            </a:prstGeom>
            <a:gradFill rotWithShape="1">
              <a:gsLst>
                <a:gs pos="0">
                  <a:srgbClr val="484600"/>
                </a:gs>
                <a:gs pos="50000">
                  <a:srgbClr val="FFFF99"/>
                </a:gs>
                <a:gs pos="100000">
                  <a:srgbClr val="484600"/>
                </a:gs>
              </a:gsLst>
              <a:lin ang="5400000" scaled="1"/>
            </a:gradFill>
            <a:ln w="9525" algn="ctr">
              <a:solidFill>
                <a:srgbClr val="827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1126724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2151" name="Rectangle 6"/>
            <p:cNvSpPr>
              <a:spLocks noChangeArrowheads="1"/>
            </p:cNvSpPr>
            <p:nvPr/>
          </p:nvSpPr>
          <p:spPr bwMode="auto">
            <a:xfrm>
              <a:off x="4176" y="3504"/>
              <a:ext cx="1584" cy="240"/>
            </a:xfrm>
            <a:prstGeom prst="rect">
              <a:avLst/>
            </a:prstGeom>
            <a:gradFill rotWithShape="1">
              <a:gsLst>
                <a:gs pos="0">
                  <a:srgbClr val="484600"/>
                </a:gs>
                <a:gs pos="50000">
                  <a:srgbClr val="FFFF99"/>
                </a:gs>
                <a:gs pos="100000">
                  <a:srgbClr val="484600"/>
                </a:gs>
              </a:gsLst>
              <a:lin ang="5400000" scaled="1"/>
            </a:gradFill>
            <a:ln w="9525" algn="ctr">
              <a:solidFill>
                <a:srgbClr val="827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1126724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2152" name="Rectangle 7"/>
            <p:cNvSpPr>
              <a:spLocks noChangeArrowheads="1"/>
            </p:cNvSpPr>
            <p:nvPr/>
          </p:nvSpPr>
          <p:spPr bwMode="auto">
            <a:xfrm>
              <a:off x="144" y="816"/>
              <a:ext cx="5424" cy="2544"/>
            </a:xfrm>
            <a:prstGeom prst="rect">
              <a:avLst/>
            </a:prstGeom>
            <a:gradFill rotWithShape="1">
              <a:gsLst>
                <a:gs pos="0">
                  <a:srgbClr val="484600"/>
                </a:gs>
                <a:gs pos="50000">
                  <a:srgbClr val="FFFF99"/>
                </a:gs>
                <a:gs pos="100000">
                  <a:srgbClr val="484600"/>
                </a:gs>
              </a:gsLst>
              <a:lin ang="5400000" scaled="1"/>
            </a:gradFill>
            <a:ln w="9525" algn="ctr">
              <a:solidFill>
                <a:srgbClr val="827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1126724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2153" name="Rectangle 8"/>
            <p:cNvSpPr>
              <a:spLocks noChangeArrowheads="1"/>
            </p:cNvSpPr>
            <p:nvPr/>
          </p:nvSpPr>
          <p:spPr bwMode="auto">
            <a:xfrm>
              <a:off x="1056" y="96"/>
              <a:ext cx="3552" cy="432"/>
            </a:xfrm>
            <a:prstGeom prst="rect">
              <a:avLst/>
            </a:prstGeom>
            <a:gradFill rotWithShape="1">
              <a:gsLst>
                <a:gs pos="0">
                  <a:srgbClr val="484600"/>
                </a:gs>
                <a:gs pos="50000">
                  <a:srgbClr val="FFFF99"/>
                </a:gs>
                <a:gs pos="100000">
                  <a:srgbClr val="484600"/>
                </a:gs>
              </a:gsLst>
              <a:lin ang="0" scaled="1"/>
            </a:gradFill>
            <a:ln w="9525" algn="ctr">
              <a:solidFill>
                <a:srgbClr val="827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1126724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2154" name="Text Box 9"/>
            <p:cNvSpPr txBox="1">
              <a:spLocks noChangeArrowheads="1"/>
            </p:cNvSpPr>
            <p:nvPr/>
          </p:nvSpPr>
          <p:spPr bwMode="auto">
            <a:xfrm>
              <a:off x="1296" y="96"/>
              <a:ext cx="3504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991" tIns="36992" rIns="73991" bIns="36992">
              <a:spAutoFit/>
            </a:bodyPr>
            <a:lstStyle>
              <a:lvl1pPr defTabSz="741363"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1pPr>
              <a:lvl2pPr marL="742950" indent="-285750" defTabSz="741363"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2pPr>
              <a:lvl3pPr marL="1143000" indent="-228600" defTabSz="741363"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3pPr>
              <a:lvl4pPr marL="1600200" indent="-228600" defTabSz="741363"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4pPr>
              <a:lvl5pPr marL="2057400" indent="-228600" defTabSz="741363"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5pPr>
              <a:lvl6pPr marL="2514600" indent="-228600" defTabSz="74136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6pPr>
              <a:lvl7pPr marL="2971800" indent="-228600" defTabSz="74136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7pPr>
              <a:lvl8pPr marL="3429000" indent="-228600" defTabSz="74136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8pPr>
              <a:lvl9pPr marL="3886200" indent="-228600" defTabSz="74136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600">
                  <a:solidFill>
                    <a:srgbClr val="FF0000"/>
                  </a:solidFill>
                  <a:cs typeface="Times New Roman" pitchFamily="18" charset="0"/>
                </a:rPr>
                <a:t>HƯỚNG DẪN VỀ NHÀ</a:t>
              </a:r>
            </a:p>
          </p:txBody>
        </p:sp>
        <p:sp>
          <p:nvSpPr>
            <p:cNvPr id="262155" name="Text Box 10"/>
            <p:cNvSpPr txBox="1">
              <a:spLocks noChangeArrowheads="1"/>
            </p:cNvSpPr>
            <p:nvPr/>
          </p:nvSpPr>
          <p:spPr bwMode="auto">
            <a:xfrm>
              <a:off x="384" y="1382"/>
              <a:ext cx="5040" cy="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991" tIns="36992" rIns="73991" bIns="36992">
              <a:spAutoFit/>
            </a:bodyPr>
            <a:lstStyle>
              <a:lvl1pPr defTabSz="741363"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1pPr>
              <a:lvl2pPr marL="742950" indent="-285750" defTabSz="741363"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2pPr>
              <a:lvl3pPr marL="1143000" indent="-228600" defTabSz="741363"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3pPr>
              <a:lvl4pPr marL="1600200" indent="-228600" defTabSz="741363"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4pPr>
              <a:lvl5pPr marL="2057400" indent="-228600" defTabSz="741363"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5pPr>
              <a:lvl6pPr marL="2514600" indent="-228600" defTabSz="74136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6pPr>
              <a:lvl7pPr marL="2971800" indent="-228600" defTabSz="74136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7pPr>
              <a:lvl8pPr marL="3429000" indent="-228600" defTabSz="74136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8pPr>
              <a:lvl9pPr marL="3886200" indent="-228600" defTabSz="74136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9pPr>
            </a:lstStyle>
            <a:p>
              <a:pPr algn="just" fontAlgn="base">
                <a:spcBef>
                  <a:spcPct val="50000"/>
                </a:spcBef>
                <a:spcAft>
                  <a:spcPct val="0"/>
                </a:spcAft>
              </a:pPr>
              <a:endParaRPr lang="en-US" altLang="en-US" sz="3900">
                <a:solidFill>
                  <a:srgbClr val="336600"/>
                </a:solidFill>
                <a:cs typeface="Times New Roman" pitchFamily="18" charset="0"/>
                <a:sym typeface="Wingdings 3" pitchFamily="18" charset="2"/>
              </a:endParaRPr>
            </a:p>
          </p:txBody>
        </p:sp>
      </p:grpSp>
      <p:sp>
        <p:nvSpPr>
          <p:cNvPr id="81931" name="Text Box 11"/>
          <p:cNvSpPr txBox="1">
            <a:spLocks noChangeArrowheads="1"/>
          </p:cNvSpPr>
          <p:nvPr/>
        </p:nvSpPr>
        <p:spPr bwMode="auto">
          <a:xfrm>
            <a:off x="228604" y="1490229"/>
            <a:ext cx="8610599" cy="334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016" tIns="55512" rIns="111016" bIns="55512">
            <a:spAutoFit/>
          </a:bodyPr>
          <a:lstStyle>
            <a:lvl1pPr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500" dirty="0">
                <a:solidFill>
                  <a:schemeClr val="tx1"/>
                </a:solidFill>
                <a:cs typeface="Times New Roman" pitchFamily="18" charset="0"/>
              </a:rPr>
              <a:t>- </a:t>
            </a:r>
            <a:r>
              <a:rPr lang="en-US" altLang="en-US" sz="3500" dirty="0" err="1">
                <a:solidFill>
                  <a:schemeClr val="tx1"/>
                </a:solidFill>
                <a:cs typeface="Times New Roman" pitchFamily="18" charset="0"/>
              </a:rPr>
              <a:t>Tìm</a:t>
            </a:r>
            <a:r>
              <a:rPr lang="en-US" altLang="en-US" sz="35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altLang="en-US" sz="3500" dirty="0" err="1">
                <a:solidFill>
                  <a:schemeClr val="tx1"/>
                </a:solidFill>
                <a:cs typeface="Times New Roman" pitchFamily="18" charset="0"/>
              </a:rPr>
              <a:t>hiểu</a:t>
            </a:r>
            <a:r>
              <a:rPr lang="en-US" altLang="en-US" sz="35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altLang="en-US" sz="3500" dirty="0" err="1">
                <a:solidFill>
                  <a:schemeClr val="tx1"/>
                </a:solidFill>
                <a:cs typeface="Times New Roman" pitchFamily="18" charset="0"/>
              </a:rPr>
              <a:t>về</a:t>
            </a:r>
            <a:r>
              <a:rPr lang="en-US" altLang="en-US" sz="35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altLang="en-US" sz="3500" dirty="0" err="1">
                <a:solidFill>
                  <a:schemeClr val="tx1"/>
                </a:solidFill>
                <a:cs typeface="Times New Roman" pitchFamily="18" charset="0"/>
              </a:rPr>
              <a:t>mối</a:t>
            </a:r>
            <a:r>
              <a:rPr lang="en-US" altLang="en-US" sz="35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altLang="en-US" sz="3500" dirty="0" err="1">
                <a:solidFill>
                  <a:schemeClr val="tx1"/>
                </a:solidFill>
                <a:cs typeface="Times New Roman" pitchFamily="18" charset="0"/>
              </a:rPr>
              <a:t>quan</a:t>
            </a:r>
            <a:r>
              <a:rPr lang="en-US" altLang="en-US" sz="35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altLang="en-US" sz="3500" dirty="0" err="1">
                <a:solidFill>
                  <a:schemeClr val="tx1"/>
                </a:solidFill>
                <a:cs typeface="Times New Roman" pitchFamily="18" charset="0"/>
              </a:rPr>
              <a:t>hệ</a:t>
            </a:r>
            <a:r>
              <a:rPr lang="en-US" altLang="en-US" sz="35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altLang="en-US" sz="3500" dirty="0" err="1">
                <a:solidFill>
                  <a:schemeClr val="tx1"/>
                </a:solidFill>
                <a:cs typeface="Times New Roman" pitchFamily="18" charset="0"/>
              </a:rPr>
              <a:t>Việt-Mĩ</a:t>
            </a:r>
            <a:r>
              <a:rPr lang="en-US" altLang="en-US" sz="35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altLang="en-US" sz="3500" dirty="0" err="1">
                <a:solidFill>
                  <a:schemeClr val="tx1"/>
                </a:solidFill>
                <a:cs typeface="Times New Roman" pitchFamily="18" charset="0"/>
              </a:rPr>
              <a:t>từ</a:t>
            </a:r>
            <a:r>
              <a:rPr lang="en-US" altLang="en-US" sz="35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altLang="en-US" sz="3500" dirty="0" err="1">
                <a:solidFill>
                  <a:schemeClr val="tx1"/>
                </a:solidFill>
                <a:cs typeface="Times New Roman" pitchFamily="18" charset="0"/>
              </a:rPr>
              <a:t>năm</a:t>
            </a:r>
            <a:r>
              <a:rPr lang="en-US" altLang="en-US" sz="3500" dirty="0">
                <a:solidFill>
                  <a:schemeClr val="tx1"/>
                </a:solidFill>
                <a:cs typeface="Times New Roman" pitchFamily="18" charset="0"/>
              </a:rPr>
              <a:t> 1995 </a:t>
            </a:r>
            <a:r>
              <a:rPr lang="en-US" altLang="en-US" sz="3500" dirty="0" err="1">
                <a:solidFill>
                  <a:schemeClr val="tx1"/>
                </a:solidFill>
                <a:cs typeface="Times New Roman" pitchFamily="18" charset="0"/>
              </a:rPr>
              <a:t>đến</a:t>
            </a:r>
            <a:r>
              <a:rPr lang="en-US" altLang="en-US" sz="3500" dirty="0">
                <a:solidFill>
                  <a:schemeClr val="tx1"/>
                </a:solidFill>
                <a:cs typeface="Times New Roman" pitchFamily="18" charset="0"/>
              </a:rPr>
              <a:t> nay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500" dirty="0">
                <a:solidFill>
                  <a:schemeClr val="tx1"/>
                </a:solidFill>
                <a:cs typeface="Times New Roman" pitchFamily="18" charset="0"/>
              </a:rPr>
              <a:t>- </a:t>
            </a:r>
            <a:r>
              <a:rPr lang="en-US" altLang="en-US" sz="3500" dirty="0" err="1">
                <a:solidFill>
                  <a:schemeClr val="tx1"/>
                </a:solidFill>
                <a:cs typeface="Times New Roman" pitchFamily="18" charset="0"/>
              </a:rPr>
              <a:t>Trả</a:t>
            </a:r>
            <a:r>
              <a:rPr lang="en-US" altLang="en-US" sz="35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altLang="en-US" sz="3500" dirty="0" err="1">
                <a:solidFill>
                  <a:schemeClr val="tx1"/>
                </a:solidFill>
                <a:cs typeface="Times New Roman" pitchFamily="18" charset="0"/>
              </a:rPr>
              <a:t>lời</a:t>
            </a:r>
            <a:r>
              <a:rPr lang="en-US" altLang="en-US" sz="35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altLang="en-US" sz="3500" dirty="0" err="1">
                <a:solidFill>
                  <a:schemeClr val="tx1"/>
                </a:solidFill>
                <a:cs typeface="Times New Roman" pitchFamily="18" charset="0"/>
              </a:rPr>
              <a:t>câu</a:t>
            </a:r>
            <a:r>
              <a:rPr lang="en-US" altLang="en-US" sz="35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altLang="en-US" sz="3500" dirty="0" err="1">
                <a:solidFill>
                  <a:schemeClr val="tx1"/>
                </a:solidFill>
                <a:cs typeface="Times New Roman" pitchFamily="18" charset="0"/>
              </a:rPr>
              <a:t>hỏi</a:t>
            </a:r>
            <a:r>
              <a:rPr lang="en-US" altLang="en-US" sz="35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altLang="en-US" sz="3500" dirty="0" err="1">
                <a:solidFill>
                  <a:schemeClr val="tx1"/>
                </a:solidFill>
                <a:cs typeface="Times New Roman" pitchFamily="18" charset="0"/>
              </a:rPr>
              <a:t>và</a:t>
            </a:r>
            <a:r>
              <a:rPr lang="en-US" altLang="en-US" sz="35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altLang="en-US" sz="3500" dirty="0" err="1">
                <a:solidFill>
                  <a:schemeClr val="tx1"/>
                </a:solidFill>
                <a:cs typeface="Times New Roman" pitchFamily="18" charset="0"/>
              </a:rPr>
              <a:t>bài</a:t>
            </a:r>
            <a:r>
              <a:rPr lang="en-US" altLang="en-US" sz="35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altLang="en-US" sz="3500" dirty="0" err="1">
                <a:solidFill>
                  <a:schemeClr val="tx1"/>
                </a:solidFill>
                <a:cs typeface="Times New Roman" pitchFamily="18" charset="0"/>
              </a:rPr>
              <a:t>tập</a:t>
            </a:r>
            <a:r>
              <a:rPr lang="en-US" altLang="en-US" sz="3500" dirty="0">
                <a:solidFill>
                  <a:schemeClr val="tx1"/>
                </a:solidFill>
                <a:cs typeface="Times New Roman" pitchFamily="18" charset="0"/>
              </a:rPr>
              <a:t> SGK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35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altLang="en-US" sz="3500" dirty="0" err="1">
                <a:solidFill>
                  <a:schemeClr val="tx1"/>
                </a:solidFill>
                <a:cs typeface="Times New Roman" pitchFamily="18" charset="0"/>
              </a:rPr>
              <a:t>Soạn</a:t>
            </a:r>
            <a:r>
              <a:rPr lang="en-US" altLang="en-US" sz="35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altLang="en-US" sz="3500" dirty="0" err="1">
                <a:solidFill>
                  <a:schemeClr val="tx1"/>
                </a:solidFill>
                <a:cs typeface="Times New Roman" pitchFamily="18" charset="0"/>
              </a:rPr>
              <a:t>bài</a:t>
            </a:r>
            <a:r>
              <a:rPr lang="en-US" altLang="en-US" sz="3500" dirty="0">
                <a:solidFill>
                  <a:schemeClr val="tx1"/>
                </a:solidFill>
                <a:cs typeface="Times New Roman" pitchFamily="18" charset="0"/>
              </a:rPr>
              <a:t> 9: </a:t>
            </a:r>
            <a:r>
              <a:rPr lang="en-US" altLang="en-US" sz="3500" dirty="0" err="1">
                <a:solidFill>
                  <a:schemeClr val="tx1"/>
                </a:solidFill>
                <a:cs typeface="Times New Roman" pitchFamily="18" charset="0"/>
              </a:rPr>
              <a:t>Nhật</a:t>
            </a:r>
            <a:r>
              <a:rPr lang="en-US" altLang="en-US" sz="35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altLang="en-US" sz="3500" dirty="0" err="1">
                <a:solidFill>
                  <a:schemeClr val="tx1"/>
                </a:solidFill>
                <a:cs typeface="Times New Roman" pitchFamily="18" charset="0"/>
              </a:rPr>
              <a:t>Bản</a:t>
            </a:r>
            <a:endParaRPr lang="en-US" altLang="en-US" sz="3500" dirty="0">
              <a:solidFill>
                <a:schemeClr val="tx1"/>
              </a:solidFill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35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altLang="en-US" sz="3500" dirty="0" err="1">
                <a:solidFill>
                  <a:schemeClr val="tx1"/>
                </a:solidFill>
                <a:cs typeface="Times New Roman" pitchFamily="18" charset="0"/>
              </a:rPr>
              <a:t>Sưu</a:t>
            </a:r>
            <a:r>
              <a:rPr lang="en-US" altLang="en-US" sz="35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altLang="en-US" sz="3500" dirty="0" err="1">
                <a:solidFill>
                  <a:schemeClr val="tx1"/>
                </a:solidFill>
                <a:cs typeface="Times New Roman" pitchFamily="18" charset="0"/>
              </a:rPr>
              <a:t>tầm</a:t>
            </a:r>
            <a:r>
              <a:rPr lang="en-US" altLang="en-US" sz="3500" dirty="0">
                <a:solidFill>
                  <a:schemeClr val="tx1"/>
                </a:solidFill>
                <a:cs typeface="Times New Roman" pitchFamily="18" charset="0"/>
              </a:rPr>
              <a:t> 1 </a:t>
            </a:r>
            <a:r>
              <a:rPr lang="en-US" altLang="en-US" sz="3500" dirty="0" err="1">
                <a:solidFill>
                  <a:schemeClr val="tx1"/>
                </a:solidFill>
                <a:cs typeface="Times New Roman" pitchFamily="18" charset="0"/>
              </a:rPr>
              <a:t>số</a:t>
            </a:r>
            <a:r>
              <a:rPr lang="en-US" altLang="en-US" sz="35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altLang="en-US" sz="3500" dirty="0" err="1">
                <a:solidFill>
                  <a:schemeClr val="tx1"/>
                </a:solidFill>
                <a:cs typeface="Times New Roman" pitchFamily="18" charset="0"/>
              </a:rPr>
              <a:t>tài</a:t>
            </a:r>
            <a:r>
              <a:rPr lang="en-US" altLang="en-US" sz="35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altLang="en-US" sz="3500" dirty="0" err="1">
                <a:solidFill>
                  <a:schemeClr val="tx1"/>
                </a:solidFill>
                <a:cs typeface="Times New Roman" pitchFamily="18" charset="0"/>
              </a:rPr>
              <a:t>liệu</a:t>
            </a:r>
            <a:r>
              <a:rPr lang="en-US" altLang="en-US" sz="3500" dirty="0">
                <a:solidFill>
                  <a:schemeClr val="tx1"/>
                </a:solidFill>
                <a:cs typeface="Times New Roman" pitchFamily="18" charset="0"/>
              </a:rPr>
              <a:t>, </a:t>
            </a:r>
            <a:r>
              <a:rPr lang="en-US" altLang="en-US" sz="3500" dirty="0" err="1">
                <a:solidFill>
                  <a:schemeClr val="tx1"/>
                </a:solidFill>
                <a:cs typeface="Times New Roman" pitchFamily="18" charset="0"/>
              </a:rPr>
              <a:t>tranh</a:t>
            </a:r>
            <a:r>
              <a:rPr lang="en-US" altLang="en-US" sz="35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altLang="en-US" sz="3500" dirty="0" err="1">
                <a:solidFill>
                  <a:schemeClr val="tx1"/>
                </a:solidFill>
                <a:cs typeface="Times New Roman" pitchFamily="18" charset="0"/>
              </a:rPr>
              <a:t>ảnh</a:t>
            </a:r>
            <a:r>
              <a:rPr lang="en-US" altLang="en-US" sz="35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altLang="en-US" sz="3500" dirty="0" err="1">
                <a:solidFill>
                  <a:schemeClr val="tx1"/>
                </a:solidFill>
                <a:cs typeface="Times New Roman" pitchFamily="18" charset="0"/>
              </a:rPr>
              <a:t>về</a:t>
            </a:r>
            <a:r>
              <a:rPr lang="en-US" altLang="en-US" sz="3500" dirty="0">
                <a:solidFill>
                  <a:schemeClr val="tx1"/>
                </a:solidFill>
                <a:cs typeface="Times New Roman" pitchFamily="18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5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altLang="en-US" sz="3500" dirty="0" err="1">
                <a:solidFill>
                  <a:schemeClr val="tx1"/>
                </a:solidFill>
                <a:cs typeface="Times New Roman" pitchFamily="18" charset="0"/>
              </a:rPr>
              <a:t>thành</a:t>
            </a:r>
            <a:r>
              <a:rPr lang="en-US" altLang="en-US" sz="35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altLang="en-US" sz="3500" dirty="0" err="1">
                <a:solidFill>
                  <a:schemeClr val="tx1"/>
                </a:solidFill>
                <a:cs typeface="Times New Roman" pitchFamily="18" charset="0"/>
              </a:rPr>
              <a:t>tựu</a:t>
            </a:r>
            <a:r>
              <a:rPr lang="en-US" altLang="en-US" sz="3500" dirty="0">
                <a:solidFill>
                  <a:schemeClr val="tx1"/>
                </a:solidFill>
                <a:cs typeface="Times New Roman" pitchFamily="18" charset="0"/>
              </a:rPr>
              <a:t> KHKT </a:t>
            </a:r>
            <a:r>
              <a:rPr lang="en-US" altLang="en-US" sz="3500" dirty="0" err="1">
                <a:solidFill>
                  <a:schemeClr val="tx1"/>
                </a:solidFill>
                <a:cs typeface="Times New Roman" pitchFamily="18" charset="0"/>
              </a:rPr>
              <a:t>Nhật</a:t>
            </a:r>
            <a:r>
              <a:rPr lang="en-US" altLang="en-US" sz="35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altLang="en-US" sz="3500" dirty="0" err="1">
                <a:solidFill>
                  <a:schemeClr val="tx1"/>
                </a:solidFill>
                <a:cs typeface="Times New Roman" pitchFamily="18" charset="0"/>
              </a:rPr>
              <a:t>Bản</a:t>
            </a:r>
            <a:endParaRPr lang="en-US" altLang="en-US" sz="3500" dirty="0">
              <a:solidFill>
                <a:schemeClr val="tx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8868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1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170" name="Picture 2" descr="OrchidLeiCVellumJacket"/>
          <p:cNvPicPr>
            <a:picLocks noChangeAspect="1" noChangeArrowheads="1"/>
          </p:cNvPicPr>
          <p:nvPr/>
        </p:nvPicPr>
        <p:blipFill>
          <a:blip r:embed="rId4">
            <a:lum bright="14000" contrast="-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78" y="2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1" name="Rectangle 3"/>
          <p:cNvSpPr>
            <a:spLocks noGrp="1" noChangeArrowheads="1"/>
          </p:cNvSpPr>
          <p:nvPr>
            <p:ph type="title"/>
          </p:nvPr>
        </p:nvSpPr>
        <p:spPr>
          <a:xfrm>
            <a:off x="304554" y="914142"/>
            <a:ext cx="8230338" cy="1143709"/>
          </a:xfrm>
        </p:spPr>
        <p:txBody>
          <a:bodyPr/>
          <a:lstStyle/>
          <a:p>
            <a:pPr eaLnBrk="1" hangingPunct="1"/>
            <a:r>
              <a:rPr lang="en-US" altLang="en-US" sz="46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CẢM ƠN </a:t>
            </a:r>
            <a:r>
              <a:rPr lang="en-US" altLang="en-US" sz="4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EM HỌC SINH</a:t>
            </a:r>
          </a:p>
        </p:txBody>
      </p:sp>
      <p:pic>
        <p:nvPicPr>
          <p:cNvPr id="83972" name="Picture 4" descr="ag00373_"/>
          <p:cNvPicPr>
            <a:picLocks noGrp="1" noChangeAspect="1" noChangeArrowheads="1" noCrop="1"/>
          </p:cNvPicPr>
          <p:nvPr>
            <p:ph type="body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723" y="1828233"/>
            <a:ext cx="4038569" cy="4115650"/>
          </a:xfrm>
          <a:noFill/>
        </p:spPr>
      </p:pic>
      <p:pic>
        <p:nvPicPr>
          <p:cNvPr id="83973" name="Love is blue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610" y="5980023"/>
            <a:ext cx="354390" cy="408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17660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39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35811" fill="hold"/>
                                        <p:tgtEl>
                                          <p:spTgt spid="839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973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3973"/>
                </p:tgtEl>
              </p:cMediaNode>
            </p:audio>
          </p:childTnLst>
        </p:cTn>
      </p:par>
    </p:tnLst>
    <p:bldLst>
      <p:bldP spid="8397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Text Box 2"/>
          <p:cNvSpPr txBox="1">
            <a:spLocks noChangeArrowheads="1"/>
          </p:cNvSpPr>
          <p:nvPr/>
        </p:nvSpPr>
        <p:spPr bwMode="auto">
          <a:xfrm>
            <a:off x="1" y="0"/>
            <a:ext cx="9143999" cy="459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518" tIns="44728" rIns="89518" bIns="44728">
            <a:spAutoFit/>
          </a:bodyPr>
          <a:lstStyle>
            <a:lvl1pPr>
              <a:defRPr b="1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0" dirty="0" err="1">
                <a:solidFill>
                  <a:srgbClr val="000000"/>
                </a:solidFill>
                <a:cs typeface="Times New Roman" pitchFamily="18" charset="0"/>
              </a:rPr>
              <a:t>Xác</a:t>
            </a:r>
            <a:r>
              <a:rPr lang="en-US" altLang="en-US" sz="2400" b="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0" dirty="0" err="1">
                <a:solidFill>
                  <a:srgbClr val="000000"/>
                </a:solidFill>
                <a:cs typeface="Times New Roman" pitchFamily="18" charset="0"/>
              </a:rPr>
              <a:t>định</a:t>
            </a:r>
            <a:r>
              <a:rPr lang="en-US" altLang="en-US" sz="2400" b="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0" dirty="0" err="1">
                <a:solidFill>
                  <a:srgbClr val="000000"/>
                </a:solidFill>
                <a:cs typeface="Times New Roman" pitchFamily="18" charset="0"/>
              </a:rPr>
              <a:t>vị</a:t>
            </a:r>
            <a:r>
              <a:rPr lang="en-US" altLang="en-US" sz="2400" b="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0" dirty="0" err="1">
                <a:solidFill>
                  <a:srgbClr val="000000"/>
                </a:solidFill>
                <a:cs typeface="Times New Roman" pitchFamily="18" charset="0"/>
              </a:rPr>
              <a:t>trí</a:t>
            </a:r>
            <a:r>
              <a:rPr lang="en-US" altLang="en-US" sz="2400" b="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0" dirty="0" err="1">
                <a:solidFill>
                  <a:srgbClr val="000000"/>
                </a:solidFill>
                <a:cs typeface="Times New Roman" pitchFamily="18" charset="0"/>
              </a:rPr>
              <a:t>của</a:t>
            </a:r>
            <a:r>
              <a:rPr lang="en-US" altLang="en-US" sz="2400" b="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0" dirty="0" err="1">
                <a:solidFill>
                  <a:srgbClr val="000000"/>
                </a:solidFill>
                <a:cs typeface="Times New Roman" pitchFamily="18" charset="0"/>
              </a:rPr>
              <a:t>nước</a:t>
            </a:r>
            <a:r>
              <a:rPr lang="en-US" altLang="en-US" sz="2400" b="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0" dirty="0" err="1">
                <a:solidFill>
                  <a:srgbClr val="000000"/>
                </a:solidFill>
                <a:cs typeface="Times New Roman" pitchFamily="18" charset="0"/>
              </a:rPr>
              <a:t>Mĩ</a:t>
            </a:r>
            <a:r>
              <a:rPr lang="en-US" altLang="en-US" sz="2400" b="0" dirty="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en-US" altLang="en-US" sz="2400" b="0" dirty="0" err="1">
                <a:solidFill>
                  <a:srgbClr val="000000"/>
                </a:solidFill>
                <a:cs typeface="Times New Roman" pitchFamily="18" charset="0"/>
              </a:rPr>
              <a:t>trình</a:t>
            </a:r>
            <a:r>
              <a:rPr lang="en-US" altLang="en-US" sz="2400" b="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0" dirty="0" err="1">
                <a:solidFill>
                  <a:srgbClr val="000000"/>
                </a:solidFill>
                <a:cs typeface="Times New Roman" pitchFamily="18" charset="0"/>
              </a:rPr>
              <a:t>bày</a:t>
            </a:r>
            <a:r>
              <a:rPr lang="en-US" altLang="en-US" sz="2400" b="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0" dirty="0" err="1">
                <a:solidFill>
                  <a:srgbClr val="000000"/>
                </a:solidFill>
                <a:cs typeface="Times New Roman" pitchFamily="18" charset="0"/>
              </a:rPr>
              <a:t>hiểu</a:t>
            </a:r>
            <a:r>
              <a:rPr lang="en-US" altLang="en-US" sz="2400" b="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0" dirty="0" err="1">
                <a:solidFill>
                  <a:srgbClr val="000000"/>
                </a:solidFill>
                <a:cs typeface="Times New Roman" pitchFamily="18" charset="0"/>
              </a:rPr>
              <a:t>biết</a:t>
            </a:r>
            <a:r>
              <a:rPr lang="en-US" altLang="en-US" sz="2400" b="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0" dirty="0" err="1">
                <a:solidFill>
                  <a:srgbClr val="000000"/>
                </a:solidFill>
                <a:cs typeface="Times New Roman" pitchFamily="18" charset="0"/>
              </a:rPr>
              <a:t>của</a:t>
            </a:r>
            <a:r>
              <a:rPr lang="en-US" altLang="en-US" sz="2400" b="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0" dirty="0" err="1">
                <a:solidFill>
                  <a:srgbClr val="000000"/>
                </a:solidFill>
                <a:cs typeface="Times New Roman" pitchFamily="18" charset="0"/>
              </a:rPr>
              <a:t>em</a:t>
            </a:r>
            <a:r>
              <a:rPr lang="en-US" altLang="en-US" sz="2400" b="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0" dirty="0" err="1">
                <a:solidFill>
                  <a:srgbClr val="000000"/>
                </a:solidFill>
                <a:cs typeface="Times New Roman" pitchFamily="18" charset="0"/>
              </a:rPr>
              <a:t>về</a:t>
            </a:r>
            <a:r>
              <a:rPr lang="en-US" altLang="en-US" sz="2400" b="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0" dirty="0" err="1">
                <a:solidFill>
                  <a:srgbClr val="000000"/>
                </a:solidFill>
                <a:cs typeface="Times New Roman" pitchFamily="18" charset="0"/>
              </a:rPr>
              <a:t>đất</a:t>
            </a:r>
            <a:r>
              <a:rPr lang="en-US" altLang="en-US" sz="2400" b="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0" dirty="0" err="1">
                <a:solidFill>
                  <a:srgbClr val="000000"/>
                </a:solidFill>
                <a:cs typeface="Times New Roman" pitchFamily="18" charset="0"/>
              </a:rPr>
              <a:t>nước</a:t>
            </a:r>
            <a:r>
              <a:rPr lang="en-US" altLang="en-US" sz="2400" b="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0" dirty="0" err="1">
                <a:solidFill>
                  <a:srgbClr val="000000"/>
                </a:solidFill>
                <a:cs typeface="Times New Roman" pitchFamily="18" charset="0"/>
              </a:rPr>
              <a:t>này</a:t>
            </a:r>
            <a:r>
              <a:rPr lang="en-US" altLang="en-US" sz="2400" b="0" dirty="0">
                <a:solidFill>
                  <a:srgbClr val="000000"/>
                </a:solidFill>
                <a:cs typeface="Times New Roman" pitchFamily="18" charset="0"/>
              </a:rPr>
              <a:t>?</a:t>
            </a:r>
          </a:p>
        </p:txBody>
      </p:sp>
      <p:pic>
        <p:nvPicPr>
          <p:cNvPr id="223235" name="Picture 2" descr="Hoaki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61055"/>
            <a:ext cx="6096000" cy="6096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3236" name="Text Box 8"/>
          <p:cNvSpPr txBox="1">
            <a:spLocks noChangeArrowheads="1"/>
          </p:cNvSpPr>
          <p:nvPr/>
        </p:nvSpPr>
        <p:spPr bwMode="auto">
          <a:xfrm>
            <a:off x="1143000" y="2743200"/>
            <a:ext cx="913661" cy="398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518" tIns="44728" rIns="89518" bIns="44728">
            <a:spAutoFit/>
          </a:bodyPr>
          <a:lstStyle>
            <a:lvl1pPr>
              <a:defRPr b="1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0" dirty="0" err="1">
                <a:solidFill>
                  <a:srgbClr val="000000"/>
                </a:solidFill>
                <a:latin typeface="Arial" charset="0"/>
              </a:rPr>
              <a:t>Tây</a:t>
            </a:r>
            <a:endParaRPr lang="en-US" altLang="en-US" sz="2000" b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3237" name="Text Box 9"/>
          <p:cNvSpPr txBox="1">
            <a:spLocks noChangeArrowheads="1"/>
          </p:cNvSpPr>
          <p:nvPr/>
        </p:nvSpPr>
        <p:spPr bwMode="auto">
          <a:xfrm>
            <a:off x="5105400" y="3416941"/>
            <a:ext cx="837985" cy="398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518" tIns="44728" rIns="89518" bIns="44728">
            <a:spAutoFit/>
          </a:bodyPr>
          <a:lstStyle>
            <a:lvl1pPr>
              <a:defRPr b="1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0" dirty="0" err="1">
                <a:solidFill>
                  <a:srgbClr val="000000"/>
                </a:solidFill>
                <a:latin typeface="Arial" charset="0"/>
              </a:rPr>
              <a:t>Đông</a:t>
            </a:r>
            <a:endParaRPr lang="en-US" altLang="en-US" sz="2000" b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Text Box 28">
            <a:extLst>
              <a:ext uri="{FF2B5EF4-FFF2-40B4-BE49-F238E27FC236}">
                <a16:creationId xmlns:a16="http://schemas.microsoft.com/office/drawing/2014/main" id="{605EFBAB-2810-4BAF-B208-31AEEF90C9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990600"/>
            <a:ext cx="3047999" cy="5262979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buFontTx/>
              <a:buChar char="-"/>
            </a:pPr>
            <a:r>
              <a:rPr lang="en-US" altLang="en-US" sz="2400" b="1" i="1" dirty="0">
                <a:latin typeface="Arial" panose="020B0604020202020204" pitchFamily="34" charset="0"/>
              </a:rPr>
              <a:t> </a:t>
            </a:r>
            <a:r>
              <a:rPr lang="en-US" altLang="en-US" sz="2400" b="1" i="1" dirty="0" err="1">
                <a:latin typeface="Arial" panose="020B0604020202020204" pitchFamily="34" charset="0"/>
              </a:rPr>
              <a:t>Gồm</a:t>
            </a:r>
            <a:r>
              <a:rPr lang="en-US" altLang="en-US" sz="2400" b="1" i="1" dirty="0">
                <a:latin typeface="Arial" panose="020B0604020202020204" pitchFamily="34" charset="0"/>
              </a:rPr>
              <a:t> 3 </a:t>
            </a:r>
            <a:r>
              <a:rPr lang="en-US" altLang="en-US" sz="2400" b="1" i="1" dirty="0" err="1">
                <a:latin typeface="Arial" panose="020B0604020202020204" pitchFamily="34" charset="0"/>
              </a:rPr>
              <a:t>bộ</a:t>
            </a:r>
            <a:r>
              <a:rPr lang="en-US" altLang="en-US" sz="2400" b="1" i="1" dirty="0">
                <a:latin typeface="Arial" panose="020B0604020202020204" pitchFamily="34" charset="0"/>
              </a:rPr>
              <a:t> </a:t>
            </a:r>
            <a:r>
              <a:rPr lang="en-US" altLang="en-US" sz="2400" b="1" i="1" dirty="0" err="1">
                <a:latin typeface="Arial" panose="020B0604020202020204" pitchFamily="34" charset="0"/>
              </a:rPr>
              <a:t>phận</a:t>
            </a:r>
            <a:r>
              <a:rPr lang="en-US" altLang="en-US" sz="2400" b="1" i="1" dirty="0">
                <a:latin typeface="Arial" panose="020B0604020202020204" pitchFamily="34" charset="0"/>
              </a:rPr>
              <a:t> </a:t>
            </a:r>
            <a:r>
              <a:rPr lang="en-US" altLang="en-US" sz="2400" b="1" i="1" dirty="0" err="1">
                <a:latin typeface="Arial" panose="020B0604020202020204" pitchFamily="34" charset="0"/>
              </a:rPr>
              <a:t>lãnh</a:t>
            </a:r>
            <a:r>
              <a:rPr lang="en-US" altLang="en-US" sz="2400" b="1" i="1" dirty="0">
                <a:latin typeface="Arial" panose="020B0604020202020204" pitchFamily="34" charset="0"/>
              </a:rPr>
              <a:t> </a:t>
            </a:r>
            <a:r>
              <a:rPr lang="en-US" altLang="en-US" sz="2400" b="1" i="1" dirty="0" err="1">
                <a:latin typeface="Arial" panose="020B0604020202020204" pitchFamily="34" charset="0"/>
              </a:rPr>
              <a:t>thổ</a:t>
            </a:r>
            <a:r>
              <a:rPr lang="en-US" altLang="en-US" sz="2400" b="1" i="1" dirty="0">
                <a:latin typeface="Arial" panose="020B0604020202020204" pitchFamily="34" charset="0"/>
              </a:rPr>
              <a:t>: </a:t>
            </a:r>
          </a:p>
          <a:p>
            <a:pPr lvl="1" algn="l"/>
            <a:r>
              <a:rPr lang="en-US" altLang="en-US" sz="2400" b="1" i="1" dirty="0">
                <a:latin typeface="Arial" panose="020B0604020202020204" pitchFamily="34" charset="0"/>
              </a:rPr>
              <a:t>+ </a:t>
            </a:r>
            <a:r>
              <a:rPr lang="en-US" altLang="en-US" sz="2400" b="1" i="1" dirty="0" err="1">
                <a:latin typeface="Arial" panose="020B0604020202020204" pitchFamily="34" charset="0"/>
              </a:rPr>
              <a:t>Lục</a:t>
            </a:r>
            <a:r>
              <a:rPr lang="en-US" altLang="en-US" sz="2400" b="1" i="1" dirty="0">
                <a:latin typeface="Arial" panose="020B0604020202020204" pitchFamily="34" charset="0"/>
              </a:rPr>
              <a:t> </a:t>
            </a:r>
            <a:r>
              <a:rPr lang="en-US" altLang="en-US" sz="2400" b="1" i="1" dirty="0" err="1">
                <a:latin typeface="Arial" panose="020B0604020202020204" pitchFamily="34" charset="0"/>
              </a:rPr>
              <a:t>địa</a:t>
            </a:r>
            <a:r>
              <a:rPr lang="en-US" altLang="en-US" sz="2400" b="1" i="1" dirty="0">
                <a:latin typeface="Arial" panose="020B0604020202020204" pitchFamily="34" charset="0"/>
              </a:rPr>
              <a:t> </a:t>
            </a:r>
            <a:r>
              <a:rPr lang="en-US" altLang="en-US" sz="2400" b="1" i="1" dirty="0" err="1">
                <a:latin typeface="Arial" panose="020B0604020202020204" pitchFamily="34" charset="0"/>
              </a:rPr>
              <a:t>bắc</a:t>
            </a:r>
            <a:r>
              <a:rPr lang="en-US" altLang="en-US" sz="2400" b="1" i="1" dirty="0">
                <a:latin typeface="Arial" panose="020B0604020202020204" pitchFamily="34" charset="0"/>
              </a:rPr>
              <a:t> </a:t>
            </a:r>
            <a:r>
              <a:rPr lang="en-US" altLang="en-US" sz="2400" b="1" i="1" dirty="0" err="1">
                <a:latin typeface="Arial" panose="020B0604020202020204" pitchFamily="34" charset="0"/>
              </a:rPr>
              <a:t>Mĩ</a:t>
            </a:r>
            <a:endParaRPr lang="en-US" altLang="en-US" sz="2400" b="1" i="1" dirty="0">
              <a:latin typeface="Arial" panose="020B0604020202020204" pitchFamily="34" charset="0"/>
            </a:endParaRPr>
          </a:p>
          <a:p>
            <a:pPr lvl="1" algn="l"/>
            <a:r>
              <a:rPr lang="en-US" altLang="en-US" sz="2400" b="1" i="1" dirty="0">
                <a:latin typeface="Arial" panose="020B0604020202020204" pitchFamily="34" charset="0"/>
              </a:rPr>
              <a:t>+ </a:t>
            </a:r>
            <a:r>
              <a:rPr lang="en-US" altLang="en-US" sz="2400" b="1" i="1" dirty="0" err="1">
                <a:latin typeface="Arial" panose="020B0604020202020204" pitchFamily="34" charset="0"/>
              </a:rPr>
              <a:t>Tiểu</a:t>
            </a:r>
            <a:r>
              <a:rPr lang="en-US" altLang="en-US" sz="2400" b="1" i="1" dirty="0">
                <a:latin typeface="Arial" panose="020B0604020202020204" pitchFamily="34" charset="0"/>
              </a:rPr>
              <a:t> bang </a:t>
            </a:r>
            <a:r>
              <a:rPr lang="en-US" altLang="en-US" sz="2400" b="1" i="1" dirty="0" err="1">
                <a:latin typeface="Arial" panose="020B0604020202020204" pitchFamily="34" charset="0"/>
              </a:rPr>
              <a:t>Alasca</a:t>
            </a:r>
            <a:endParaRPr lang="en-US" altLang="en-US" sz="2400" b="1" i="1" dirty="0">
              <a:latin typeface="Arial" panose="020B0604020202020204" pitchFamily="34" charset="0"/>
            </a:endParaRPr>
          </a:p>
          <a:p>
            <a:pPr lvl="1" algn="l"/>
            <a:r>
              <a:rPr lang="en-US" altLang="en-US" sz="2400" b="1" i="1" dirty="0">
                <a:latin typeface="Arial" panose="020B0604020202020204" pitchFamily="34" charset="0"/>
              </a:rPr>
              <a:t>+ </a:t>
            </a:r>
            <a:r>
              <a:rPr lang="en-US" altLang="en-US" sz="2400" b="1" i="1" dirty="0" err="1">
                <a:latin typeface="Arial" panose="020B0604020202020204" pitchFamily="34" charset="0"/>
              </a:rPr>
              <a:t>Quần</a:t>
            </a:r>
            <a:r>
              <a:rPr lang="en-US" altLang="en-US" sz="2400" b="1" i="1" dirty="0">
                <a:latin typeface="Arial" panose="020B0604020202020204" pitchFamily="34" charset="0"/>
              </a:rPr>
              <a:t> </a:t>
            </a:r>
            <a:r>
              <a:rPr lang="en-US" altLang="en-US" sz="2400" b="1" i="1" dirty="0" err="1">
                <a:latin typeface="Arial" panose="020B0604020202020204" pitchFamily="34" charset="0"/>
              </a:rPr>
              <a:t>đảo</a:t>
            </a:r>
            <a:r>
              <a:rPr lang="en-US" altLang="en-US" sz="2400" b="1" i="1" dirty="0">
                <a:latin typeface="Arial" panose="020B0604020202020204" pitchFamily="34" charset="0"/>
              </a:rPr>
              <a:t> </a:t>
            </a:r>
            <a:r>
              <a:rPr lang="en-US" altLang="en-US" sz="2400" b="1" i="1" dirty="0" err="1">
                <a:latin typeface="Arial" panose="020B0604020202020204" pitchFamily="34" charset="0"/>
              </a:rPr>
              <a:t>Hawai</a:t>
            </a:r>
            <a:r>
              <a:rPr lang="en-US" altLang="en-US" sz="2400" b="1" i="1" dirty="0">
                <a:latin typeface="Arial" panose="020B0604020202020204" pitchFamily="34" charset="0"/>
              </a:rPr>
              <a:t>.</a:t>
            </a:r>
          </a:p>
          <a:p>
            <a:pPr algn="l"/>
            <a:r>
              <a:rPr lang="en-US" altLang="en-US" sz="2400" b="1" i="1" dirty="0">
                <a:latin typeface="Arial" panose="020B0604020202020204" pitchFamily="34" charset="0"/>
              </a:rPr>
              <a:t>- </a:t>
            </a:r>
            <a:r>
              <a:rPr lang="en-US" altLang="en-US" sz="2400" b="1" i="1" dirty="0" err="1">
                <a:latin typeface="Arial" panose="020B0604020202020204" pitchFamily="34" charset="0"/>
              </a:rPr>
              <a:t>Diện</a:t>
            </a:r>
            <a:r>
              <a:rPr lang="en-US" altLang="en-US" sz="2400" b="1" i="1" dirty="0">
                <a:latin typeface="Arial" panose="020B0604020202020204" pitchFamily="34" charset="0"/>
              </a:rPr>
              <a:t> </a:t>
            </a:r>
            <a:r>
              <a:rPr lang="en-US" altLang="en-US" sz="2400" b="1" i="1" dirty="0" err="1">
                <a:latin typeface="Arial" panose="020B0604020202020204" pitchFamily="34" charset="0"/>
              </a:rPr>
              <a:t>tích</a:t>
            </a:r>
            <a:r>
              <a:rPr lang="en-US" altLang="en-US" sz="2400" b="1" i="1" dirty="0">
                <a:latin typeface="Arial" panose="020B0604020202020204" pitchFamily="34" charset="0"/>
              </a:rPr>
              <a:t>: 9.826.675 km</a:t>
            </a:r>
            <a:r>
              <a:rPr lang="en-US" altLang="en-US" sz="2400" b="1" i="1" baseline="30000" dirty="0">
                <a:latin typeface="Arial" panose="020B0604020202020204" pitchFamily="34" charset="0"/>
              </a:rPr>
              <a:t>2</a:t>
            </a:r>
          </a:p>
          <a:p>
            <a:pPr algn="l"/>
            <a:r>
              <a:rPr lang="en-US" altLang="en-US" sz="2400" b="1" i="1" dirty="0">
                <a:latin typeface="Arial" panose="020B0604020202020204" pitchFamily="34" charset="0"/>
              </a:rPr>
              <a:t>- </a:t>
            </a:r>
            <a:r>
              <a:rPr lang="en-US" altLang="en-US" sz="2400" b="1" i="1" dirty="0" err="1">
                <a:latin typeface="Arial" panose="020B0604020202020204" pitchFamily="34" charset="0"/>
              </a:rPr>
              <a:t>Dân</a:t>
            </a:r>
            <a:r>
              <a:rPr lang="en-US" altLang="en-US" sz="2400" b="1" i="1" dirty="0">
                <a:latin typeface="Arial" panose="020B0604020202020204" pitchFamily="34" charset="0"/>
              </a:rPr>
              <a:t> </a:t>
            </a:r>
            <a:r>
              <a:rPr lang="en-US" altLang="en-US" sz="2400" b="1" i="1" dirty="0" err="1">
                <a:latin typeface="Arial" panose="020B0604020202020204" pitchFamily="34" charset="0"/>
              </a:rPr>
              <a:t>số</a:t>
            </a:r>
            <a:r>
              <a:rPr lang="en-US" altLang="en-US" sz="2400" b="1" i="1" dirty="0">
                <a:latin typeface="Arial" panose="020B0604020202020204" pitchFamily="34" charset="0"/>
              </a:rPr>
              <a:t>: 310.681.000 (2010)</a:t>
            </a:r>
          </a:p>
          <a:p>
            <a:pPr algn="l"/>
            <a:r>
              <a:rPr lang="en-US" altLang="en-US" sz="2400" b="1" i="1" dirty="0">
                <a:latin typeface="Arial" panose="020B0604020202020204" pitchFamily="34" charset="0"/>
              </a:rPr>
              <a:t>- </a:t>
            </a:r>
            <a:r>
              <a:rPr lang="en-US" altLang="en-US" sz="2400" b="1" i="1" dirty="0" err="1">
                <a:latin typeface="Arial" panose="020B0604020202020204" pitchFamily="34" charset="0"/>
              </a:rPr>
              <a:t>Năm</a:t>
            </a:r>
            <a:r>
              <a:rPr lang="en-US" altLang="en-US" sz="2400" b="1" i="1" dirty="0">
                <a:latin typeface="Arial" panose="020B0604020202020204" pitchFamily="34" charset="0"/>
              </a:rPr>
              <a:t> 1783, </a:t>
            </a:r>
            <a:r>
              <a:rPr lang="en-US" altLang="en-US" sz="2400" b="1" i="1" dirty="0" err="1">
                <a:latin typeface="Arial" panose="020B0604020202020204" pitchFamily="34" charset="0"/>
              </a:rPr>
              <a:t>Hợp</a:t>
            </a:r>
            <a:r>
              <a:rPr lang="en-US" altLang="en-US" sz="2400" b="1" i="1" dirty="0">
                <a:latin typeface="Arial" panose="020B0604020202020204" pitchFamily="34" charset="0"/>
              </a:rPr>
              <a:t> </a:t>
            </a:r>
            <a:r>
              <a:rPr lang="en-US" altLang="en-US" sz="2400" b="1" i="1" dirty="0" err="1">
                <a:latin typeface="Arial" panose="020B0604020202020204" pitchFamily="34" charset="0"/>
              </a:rPr>
              <a:t>chủng</a:t>
            </a:r>
            <a:r>
              <a:rPr lang="en-US" altLang="en-US" sz="2400" b="1" i="1" dirty="0">
                <a:latin typeface="Arial" panose="020B0604020202020204" pitchFamily="34" charset="0"/>
              </a:rPr>
              <a:t> </a:t>
            </a:r>
            <a:r>
              <a:rPr lang="en-US" altLang="en-US" sz="2400" b="1" i="1" dirty="0" err="1">
                <a:latin typeface="Arial" panose="020B0604020202020204" pitchFamily="34" charset="0"/>
              </a:rPr>
              <a:t>quốc</a:t>
            </a:r>
            <a:r>
              <a:rPr lang="en-US" altLang="en-US" sz="2400" b="1" i="1" dirty="0">
                <a:latin typeface="Arial" panose="020B0604020202020204" pitchFamily="34" charset="0"/>
              </a:rPr>
              <a:t> </a:t>
            </a:r>
            <a:r>
              <a:rPr lang="en-US" altLang="en-US" sz="2400" b="1" i="1" dirty="0" err="1" smtClean="0">
                <a:latin typeface="Arial" panose="020B0604020202020204" pitchFamily="34" charset="0"/>
              </a:rPr>
              <a:t>Hoa</a:t>
            </a:r>
            <a:r>
              <a:rPr lang="en-US" altLang="en-US" sz="2400" b="1" i="1" dirty="0" smtClean="0">
                <a:latin typeface="Arial" panose="020B0604020202020204" pitchFamily="34" charset="0"/>
              </a:rPr>
              <a:t> </a:t>
            </a:r>
            <a:r>
              <a:rPr lang="en-US" altLang="en-US" sz="2400" b="1" i="1" dirty="0" err="1">
                <a:latin typeface="Arial" panose="020B0604020202020204" pitchFamily="34" charset="0"/>
              </a:rPr>
              <a:t>Kì</a:t>
            </a:r>
            <a:r>
              <a:rPr lang="en-US" altLang="en-US" sz="2400" b="1" i="1" dirty="0">
                <a:latin typeface="Arial" panose="020B0604020202020204" pitchFamily="34" charset="0"/>
              </a:rPr>
              <a:t> </a:t>
            </a:r>
            <a:r>
              <a:rPr lang="en-US" altLang="en-US" sz="2400" b="1" i="1" dirty="0" err="1">
                <a:latin typeface="Arial" panose="020B0604020202020204" pitchFamily="34" charset="0"/>
              </a:rPr>
              <a:t>được</a:t>
            </a:r>
            <a:r>
              <a:rPr lang="en-US" altLang="en-US" sz="2400" b="1" i="1" dirty="0">
                <a:latin typeface="Arial" panose="020B0604020202020204" pitchFamily="34" charset="0"/>
              </a:rPr>
              <a:t> </a:t>
            </a:r>
            <a:r>
              <a:rPr lang="en-US" altLang="en-US" sz="2400" b="1" i="1" dirty="0" err="1">
                <a:latin typeface="Arial" panose="020B0604020202020204" pitchFamily="34" charset="0"/>
              </a:rPr>
              <a:t>thành</a:t>
            </a:r>
            <a:r>
              <a:rPr lang="en-US" altLang="en-US" sz="2400" b="1" i="1" dirty="0">
                <a:latin typeface="Arial" panose="020B0604020202020204" pitchFamily="34" charset="0"/>
              </a:rPr>
              <a:t> </a:t>
            </a:r>
            <a:r>
              <a:rPr lang="en-US" altLang="en-US" sz="2400" b="1" i="1" dirty="0" err="1">
                <a:latin typeface="Arial" panose="020B0604020202020204" pitchFamily="34" charset="0"/>
              </a:rPr>
              <a:t>lập</a:t>
            </a:r>
            <a:endParaRPr lang="en-US" altLang="en-US" sz="2400" b="1" i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36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2" descr="Hoaki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338" y="2"/>
            <a:ext cx="54856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4259" name="Picture 4" descr="Vị trí của Hoa K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81" y="380530"/>
            <a:ext cx="3276262" cy="5410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Oval 5"/>
          <p:cNvSpPr>
            <a:spLocks noChangeArrowheads="1"/>
          </p:cNvSpPr>
          <p:nvPr/>
        </p:nvSpPr>
        <p:spPr bwMode="auto">
          <a:xfrm>
            <a:off x="1066863" y="2591631"/>
            <a:ext cx="1829170" cy="144770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9537" tIns="44737" rIns="89537" bIns="44737" anchor="ctr"/>
          <a:lstStyle/>
          <a:p>
            <a:pPr algn="ctr" defTabSz="1114291" fontAlgn="base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2" name="Oval 6"/>
          <p:cNvSpPr>
            <a:spLocks noChangeArrowheads="1"/>
          </p:cNvSpPr>
          <p:nvPr/>
        </p:nvSpPr>
        <p:spPr bwMode="auto">
          <a:xfrm>
            <a:off x="991189" y="1524239"/>
            <a:ext cx="609108" cy="684524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9537" tIns="44737" rIns="89537" bIns="44737" anchor="ctr"/>
          <a:lstStyle/>
          <a:p>
            <a:pPr algn="ctr" defTabSz="1114291" fontAlgn="base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3" name="Oval 7"/>
          <p:cNvSpPr>
            <a:spLocks noChangeArrowheads="1"/>
          </p:cNvSpPr>
          <p:nvPr/>
        </p:nvSpPr>
        <p:spPr bwMode="auto">
          <a:xfrm>
            <a:off x="457754" y="3199408"/>
            <a:ext cx="304554" cy="30612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9537" tIns="44737" rIns="89537" bIns="44737" anchor="ctr"/>
          <a:lstStyle/>
          <a:p>
            <a:pPr algn="ctr" defTabSz="1114291" fontAlgn="base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4" name="AutoShape 8"/>
          <p:cNvSpPr>
            <a:spLocks noChangeArrowheads="1"/>
          </p:cNvSpPr>
          <p:nvPr/>
        </p:nvSpPr>
        <p:spPr bwMode="auto">
          <a:xfrm>
            <a:off x="4343124" y="4496395"/>
            <a:ext cx="1142538" cy="761055"/>
          </a:xfrm>
          <a:prstGeom prst="wedgeRoundRectCallout">
            <a:avLst>
              <a:gd name="adj1" fmla="val -93194"/>
              <a:gd name="adj2" fmla="val 38958"/>
              <a:gd name="adj3" fmla="val 16667"/>
            </a:avLst>
          </a:prstGeom>
          <a:solidFill>
            <a:srgbClr val="DDF3A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89537" tIns="44737" rIns="89537" bIns="44737"/>
          <a:lstStyle/>
          <a:p>
            <a:pPr defTabSz="1114291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Hawaii (8/1959)</a:t>
            </a:r>
          </a:p>
          <a:p>
            <a:pPr algn="ctr" defTabSz="1114291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5" name="AutoShape 9"/>
          <p:cNvSpPr>
            <a:spLocks noChangeArrowheads="1"/>
          </p:cNvSpPr>
          <p:nvPr/>
        </p:nvSpPr>
        <p:spPr bwMode="auto">
          <a:xfrm>
            <a:off x="3962893" y="229594"/>
            <a:ext cx="1142538" cy="837586"/>
          </a:xfrm>
          <a:prstGeom prst="wedgeRoundRectCallout">
            <a:avLst>
              <a:gd name="adj1" fmla="val 86250"/>
              <a:gd name="adj2" fmla="val 48676"/>
              <a:gd name="adj3" fmla="val 16667"/>
            </a:avLst>
          </a:prstGeom>
          <a:solidFill>
            <a:srgbClr val="DDF3A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89537" tIns="44737" rIns="89537" bIns="44737"/>
          <a:lstStyle/>
          <a:p>
            <a:pPr defTabSz="1114291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Alaska (1/1959)</a:t>
            </a:r>
          </a:p>
          <a:p>
            <a:pPr algn="ctr" defTabSz="1114291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6" name="AutoShape 10"/>
          <p:cNvSpPr>
            <a:spLocks noChangeArrowheads="1"/>
          </p:cNvSpPr>
          <p:nvPr/>
        </p:nvSpPr>
        <p:spPr bwMode="auto">
          <a:xfrm>
            <a:off x="6019097" y="229592"/>
            <a:ext cx="2896030" cy="1447706"/>
          </a:xfrm>
          <a:prstGeom prst="wedgeRectCallout">
            <a:avLst>
              <a:gd name="adj1" fmla="val -39144"/>
              <a:gd name="adj2" fmla="val 150657"/>
            </a:avLst>
          </a:prstGeom>
          <a:solidFill>
            <a:srgbClr val="DDF3A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89537" tIns="44737" rIns="89537" bIns="44737"/>
          <a:lstStyle/>
          <a:p>
            <a:pPr defTabSz="1114291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9,83 </a:t>
            </a:r>
            <a:r>
              <a:rPr lang="en-US" alt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Km2, </a:t>
            </a:r>
            <a:r>
              <a:rPr lang="en-US" alt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331,6 </a:t>
            </a:r>
            <a:r>
              <a:rPr lang="en-US" alt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(2020). </a:t>
            </a:r>
            <a:r>
              <a:rPr lang="en-US" alt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50 </a:t>
            </a:r>
            <a:r>
              <a:rPr lang="en-US" alt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bang </a:t>
            </a:r>
            <a:r>
              <a:rPr lang="en-US" alt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alt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bang. </a:t>
            </a:r>
            <a:r>
              <a:rPr lang="en-US" alt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đô: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Washington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D.C</a:t>
            </a:r>
          </a:p>
          <a:p>
            <a:pPr algn="ctr" defTabSz="1114291" fontAlgn="base">
              <a:spcBef>
                <a:spcPct val="0"/>
              </a:spcBef>
              <a:spcAft>
                <a:spcPct val="0"/>
              </a:spcAft>
            </a:pPr>
            <a:endParaRPr lang="en-US" alt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7" name="AutoShape 11"/>
          <p:cNvSpPr>
            <a:spLocks noChangeArrowheads="1"/>
          </p:cNvSpPr>
          <p:nvPr/>
        </p:nvSpPr>
        <p:spPr bwMode="auto">
          <a:xfrm>
            <a:off x="21514" y="8952"/>
            <a:ext cx="5029753" cy="761055"/>
          </a:xfrm>
          <a:prstGeom prst="wedgeRectCallout">
            <a:avLst>
              <a:gd name="adj1" fmla="val -5370"/>
              <a:gd name="adj2" fmla="val 280421"/>
            </a:avLst>
          </a:prstGeom>
          <a:solidFill>
            <a:srgbClr val="DDF3A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89537" tIns="44737" rIns="89537" bIns="44737"/>
          <a:lstStyle/>
          <a:p>
            <a:pPr defTabSz="1114291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3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3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altLang="en-US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XVII-XVIII, </a:t>
            </a:r>
            <a:r>
              <a:rPr lang="en-US" altLang="en-US" sz="23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3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altLang="en-US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3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altLang="en-US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3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3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altLang="en-US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 defTabSz="1114291" fontAlgn="base">
              <a:spcBef>
                <a:spcPct val="0"/>
              </a:spcBef>
              <a:spcAft>
                <a:spcPct val="0"/>
              </a:spcAft>
            </a:pPr>
            <a:endParaRPr lang="en-US" altLang="en-US" sz="23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91" name="AutoShape 15"/>
          <p:cNvSpPr>
            <a:spLocks noChangeArrowheads="1"/>
          </p:cNvSpPr>
          <p:nvPr/>
        </p:nvSpPr>
        <p:spPr bwMode="auto">
          <a:xfrm>
            <a:off x="0" y="5333765"/>
            <a:ext cx="4800877" cy="533588"/>
          </a:xfrm>
          <a:prstGeom prst="wedgeRoundRectCallout">
            <a:avLst>
              <a:gd name="adj1" fmla="val -14815"/>
              <a:gd name="adj2" fmla="val -369046"/>
              <a:gd name="adj3" fmla="val 16667"/>
            </a:avLst>
          </a:prstGeom>
          <a:solidFill>
            <a:srgbClr val="DDF3A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89537" tIns="44737" rIns="89537" bIns="44737"/>
          <a:lstStyle/>
          <a:p>
            <a:pPr defTabSz="1114291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3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Nằm hoàn toàn ở bán cầu Tây</a:t>
            </a:r>
          </a:p>
          <a:p>
            <a:pPr defTabSz="1114291" fontAlgn="base">
              <a:spcBef>
                <a:spcPct val="50000"/>
              </a:spcBef>
              <a:spcAft>
                <a:spcPct val="0"/>
              </a:spcAft>
            </a:pPr>
            <a:endParaRPr lang="en-US" altLang="en-US" sz="23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114291" fontAlgn="base">
              <a:spcBef>
                <a:spcPct val="0"/>
              </a:spcBef>
              <a:spcAft>
                <a:spcPct val="0"/>
              </a:spcAft>
            </a:pPr>
            <a:endParaRPr lang="en-US" altLang="en-US" sz="23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3962894" y="3733085"/>
            <a:ext cx="913661" cy="398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537" tIns="44737" rIns="89537" bIns="44737">
            <a:spAutoFit/>
          </a:bodyPr>
          <a:lstStyle>
            <a:lvl1pPr>
              <a:defRPr b="1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pPr algn="ctr" defTabSz="1114291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0">
                <a:solidFill>
                  <a:srgbClr val="000000"/>
                </a:solidFill>
                <a:cs typeface="Times New Roman" pitchFamily="18" charset="0"/>
              </a:rPr>
              <a:t>Tây</a:t>
            </a:r>
          </a:p>
        </p:txBody>
      </p:sp>
      <p:sp>
        <p:nvSpPr>
          <p:cNvPr id="24593" name="Text Box 17"/>
          <p:cNvSpPr txBox="1">
            <a:spLocks noChangeArrowheads="1"/>
          </p:cNvSpPr>
          <p:nvPr/>
        </p:nvSpPr>
        <p:spPr bwMode="auto">
          <a:xfrm>
            <a:off x="7772773" y="3962665"/>
            <a:ext cx="837985" cy="398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537" tIns="44737" rIns="89537" bIns="44737">
            <a:spAutoFit/>
          </a:bodyPr>
          <a:lstStyle>
            <a:lvl1pPr>
              <a:defRPr b="1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pPr algn="ctr" defTabSz="1114291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0">
                <a:solidFill>
                  <a:srgbClr val="000000"/>
                </a:solidFill>
                <a:cs typeface="Times New Roman" pitchFamily="18" charset="0"/>
              </a:rPr>
              <a:t>Đông</a:t>
            </a:r>
          </a:p>
        </p:txBody>
      </p:sp>
      <p:pic>
        <p:nvPicPr>
          <p:cNvPr id="14" name="Picture 6" descr="Hình:Flag of the United States.sv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029200"/>
            <a:ext cx="228099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262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4" grpId="0" animBg="1"/>
      <p:bldP spid="24585" grpId="0" animBg="1"/>
      <p:bldP spid="24586" grpId="0" animBg="1"/>
      <p:bldP spid="24586" grpId="1" animBg="1"/>
      <p:bldP spid="24587" grpId="0" animBg="1"/>
      <p:bldP spid="24587" grpId="1" animBg="1"/>
      <p:bldP spid="24591" grpId="0" animBg="1"/>
      <p:bldP spid="24591" grpId="1" animBg="1"/>
      <p:bldP spid="24592" grpId="0"/>
      <p:bldP spid="2459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306" name="Picture 4" descr="0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2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65573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3F5A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7413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3F5A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7413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3F5A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7413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3F5A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7413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1570</TotalTime>
  <Words>3362</Words>
  <Application>Microsoft Office PowerPoint</Application>
  <PresentationFormat>On-screen Show (4:3)</PresentationFormat>
  <Paragraphs>379</Paragraphs>
  <Slides>63</Slides>
  <Notes>6</Notes>
  <HiddenSlides>0</HiddenSlides>
  <MMClips>1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87" baseType="lpstr">
      <vt:lpstr>.VnArial Narrow</vt:lpstr>
      <vt:lpstr>Arial</vt:lpstr>
      <vt:lpstr>Calibri</vt:lpstr>
      <vt:lpstr>Times New Roman</vt:lpstr>
      <vt:lpstr>VNI-Times</vt:lpstr>
      <vt:lpstr>Webdings</vt:lpstr>
      <vt:lpstr>Wingdings</vt:lpstr>
      <vt:lpstr>Wingdings 3</vt:lpstr>
      <vt:lpstr>1_Default Design</vt:lpstr>
      <vt:lpstr>2_Default Design</vt:lpstr>
      <vt:lpstr>17_Default Design</vt:lpstr>
      <vt:lpstr>Default Design</vt:lpstr>
      <vt:lpstr>4_Default Design</vt:lpstr>
      <vt:lpstr>5_Default Design</vt:lpstr>
      <vt:lpstr>6_Default Design</vt:lpstr>
      <vt:lpstr>7_Default Design</vt:lpstr>
      <vt:lpstr>8_Default Design</vt:lpstr>
      <vt:lpstr>9_Default Design</vt:lpstr>
      <vt:lpstr>10_Default Design</vt:lpstr>
      <vt:lpstr>13_Default Design</vt:lpstr>
      <vt:lpstr>11_Default Design</vt:lpstr>
      <vt:lpstr>12_Default Design</vt:lpstr>
      <vt:lpstr>14_Default Design</vt:lpstr>
      <vt:lpstr>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CẢM ƠN CÁC EM HỌC SINH</vt:lpstr>
    </vt:vector>
  </TitlesOfParts>
  <Company>OSAKA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OSAKA</dc:creator>
  <cp:lastModifiedBy>Admin</cp:lastModifiedBy>
  <cp:revision>37</cp:revision>
  <dcterms:created xsi:type="dcterms:W3CDTF">2021-11-09T15:25:43Z</dcterms:created>
  <dcterms:modified xsi:type="dcterms:W3CDTF">2022-07-25T15:41:58Z</dcterms:modified>
</cp:coreProperties>
</file>