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Lst>
  <p:notesMasterIdLst>
    <p:notesMasterId r:id="rId33"/>
  </p:notesMasterIdLst>
  <p:sldIdLst>
    <p:sldId id="554" r:id="rId2"/>
    <p:sldId id="555" r:id="rId3"/>
    <p:sldId id="545" r:id="rId4"/>
    <p:sldId id="507" r:id="rId5"/>
    <p:sldId id="497" r:id="rId6"/>
    <p:sldId id="570" r:id="rId7"/>
    <p:sldId id="496" r:id="rId8"/>
    <p:sldId id="488" r:id="rId9"/>
    <p:sldId id="525" r:id="rId10"/>
    <p:sldId id="499" r:id="rId11"/>
    <p:sldId id="508" r:id="rId12"/>
    <p:sldId id="503" r:id="rId13"/>
    <p:sldId id="509" r:id="rId14"/>
    <p:sldId id="510" r:id="rId15"/>
    <p:sldId id="523" r:id="rId16"/>
    <p:sldId id="528" r:id="rId17"/>
    <p:sldId id="520" r:id="rId18"/>
    <p:sldId id="547" r:id="rId19"/>
    <p:sldId id="549" r:id="rId20"/>
    <p:sldId id="566" r:id="rId21"/>
    <p:sldId id="521" r:id="rId22"/>
    <p:sldId id="522" r:id="rId23"/>
    <p:sldId id="568" r:id="rId24"/>
    <p:sldId id="524" r:id="rId25"/>
    <p:sldId id="569" r:id="rId26"/>
    <p:sldId id="535" r:id="rId27"/>
    <p:sldId id="263" r:id="rId28"/>
    <p:sldId id="551" r:id="rId29"/>
    <p:sldId id="552" r:id="rId30"/>
    <p:sldId id="553" r:id="rId31"/>
    <p:sldId id="564"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80" userDrawn="1">
          <p15:clr>
            <a:srgbClr val="A4A3A4"/>
          </p15:clr>
        </p15:guide>
        <p15:guide id="3"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BFBFB"/>
    <a:srgbClr val="EDEDEE"/>
    <a:srgbClr val="FF0066"/>
    <a:srgbClr val="008000"/>
    <a:srgbClr val="FF6699"/>
    <a:srgbClr val="FF6600"/>
    <a:srgbClr val="FFFF00"/>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5" autoAdjust="0"/>
    <p:restoredTop sz="94660"/>
  </p:normalViewPr>
  <p:slideViewPr>
    <p:cSldViewPr snapToGrid="0">
      <p:cViewPr varScale="1">
        <p:scale>
          <a:sx n="65" d="100"/>
          <a:sy n="65" d="100"/>
        </p:scale>
        <p:origin x="956" y="48"/>
      </p:cViewPr>
      <p:guideLst>
        <p:guide orient="horz" pos="2160"/>
        <p:guide pos="5180"/>
        <p:guide pos="38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AD1D9-B2DD-4942-BC4F-B6655ADEEB11}" type="datetimeFigureOut">
              <a:rPr lang="zh-CN" altLang="en-US" smtClean="0"/>
              <a:pPr/>
              <a:t>2022/7/27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C4FF2-319C-447C-A346-25196F1D62D7}" type="slidenum">
              <a:rPr lang="zh-CN" altLang="en-US" smtClean="0"/>
              <a:pPr/>
              <a:t>‹#›</a:t>
            </a:fld>
            <a:endParaRPr lang="zh-CN" altLang="en-US"/>
          </a:p>
        </p:txBody>
      </p:sp>
    </p:spTree>
    <p:extLst>
      <p:ext uri="{BB962C8B-B14F-4D97-AF65-F5344CB8AC3E}">
        <p14:creationId xmlns:p14="http://schemas.microsoft.com/office/powerpoint/2010/main" val="12125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3</a:t>
            </a:fld>
            <a:endParaRPr lang="zh-CN" altLang="en-US"/>
          </a:p>
        </p:txBody>
      </p:sp>
    </p:spTree>
    <p:extLst>
      <p:ext uri="{BB962C8B-B14F-4D97-AF65-F5344CB8AC3E}">
        <p14:creationId xmlns:p14="http://schemas.microsoft.com/office/powerpoint/2010/main" val="422016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12</a:t>
            </a:fld>
            <a:endParaRPr lang="zh-CN" altLang="en-US"/>
          </a:p>
        </p:txBody>
      </p:sp>
    </p:spTree>
    <p:extLst>
      <p:ext uri="{BB962C8B-B14F-4D97-AF65-F5344CB8AC3E}">
        <p14:creationId xmlns:p14="http://schemas.microsoft.com/office/powerpoint/2010/main" val="246010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13</a:t>
            </a:fld>
            <a:endParaRPr lang="zh-CN" altLang="en-US"/>
          </a:p>
        </p:txBody>
      </p:sp>
    </p:spTree>
    <p:extLst>
      <p:ext uri="{BB962C8B-B14F-4D97-AF65-F5344CB8AC3E}">
        <p14:creationId xmlns:p14="http://schemas.microsoft.com/office/powerpoint/2010/main" val="107770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14</a:t>
            </a:fld>
            <a:endParaRPr lang="zh-CN" altLang="en-US"/>
          </a:p>
        </p:txBody>
      </p:sp>
    </p:spTree>
    <p:extLst>
      <p:ext uri="{BB962C8B-B14F-4D97-AF65-F5344CB8AC3E}">
        <p14:creationId xmlns:p14="http://schemas.microsoft.com/office/powerpoint/2010/main" val="315794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15</a:t>
            </a:fld>
            <a:endParaRPr lang="zh-CN" altLang="en-US"/>
          </a:p>
        </p:txBody>
      </p:sp>
    </p:spTree>
    <p:extLst>
      <p:ext uri="{BB962C8B-B14F-4D97-AF65-F5344CB8AC3E}">
        <p14:creationId xmlns:p14="http://schemas.microsoft.com/office/powerpoint/2010/main" val="117745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16</a:t>
            </a:fld>
            <a:endParaRPr lang="zh-CN" altLang="en-US"/>
          </a:p>
        </p:txBody>
      </p:sp>
    </p:spTree>
    <p:extLst>
      <p:ext uri="{BB962C8B-B14F-4D97-AF65-F5344CB8AC3E}">
        <p14:creationId xmlns:p14="http://schemas.microsoft.com/office/powerpoint/2010/main" val="158834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17</a:t>
            </a:fld>
            <a:endParaRPr lang="zh-CN" altLang="en-US"/>
          </a:p>
        </p:txBody>
      </p:sp>
    </p:spTree>
    <p:extLst>
      <p:ext uri="{BB962C8B-B14F-4D97-AF65-F5344CB8AC3E}">
        <p14:creationId xmlns:p14="http://schemas.microsoft.com/office/powerpoint/2010/main" val="267418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20</a:t>
            </a:fld>
            <a:endParaRPr lang="zh-CN" altLang="en-US"/>
          </a:p>
        </p:txBody>
      </p:sp>
    </p:spTree>
    <p:extLst>
      <p:ext uri="{BB962C8B-B14F-4D97-AF65-F5344CB8AC3E}">
        <p14:creationId xmlns:p14="http://schemas.microsoft.com/office/powerpoint/2010/main" val="267418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21</a:t>
            </a:fld>
            <a:endParaRPr lang="zh-CN" altLang="en-US"/>
          </a:p>
        </p:txBody>
      </p:sp>
    </p:spTree>
    <p:extLst>
      <p:ext uri="{BB962C8B-B14F-4D97-AF65-F5344CB8AC3E}">
        <p14:creationId xmlns:p14="http://schemas.microsoft.com/office/powerpoint/2010/main" val="128076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22</a:t>
            </a:fld>
            <a:endParaRPr lang="zh-CN" altLang="en-US"/>
          </a:p>
        </p:txBody>
      </p:sp>
    </p:spTree>
    <p:extLst>
      <p:ext uri="{BB962C8B-B14F-4D97-AF65-F5344CB8AC3E}">
        <p14:creationId xmlns:p14="http://schemas.microsoft.com/office/powerpoint/2010/main" val="355944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23</a:t>
            </a:fld>
            <a:endParaRPr lang="zh-CN" altLang="en-US"/>
          </a:p>
        </p:txBody>
      </p:sp>
    </p:spTree>
    <p:extLst>
      <p:ext uri="{BB962C8B-B14F-4D97-AF65-F5344CB8AC3E}">
        <p14:creationId xmlns:p14="http://schemas.microsoft.com/office/powerpoint/2010/main" val="355944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4</a:t>
            </a:fld>
            <a:endParaRPr lang="zh-CN" altLang="en-US"/>
          </a:p>
        </p:txBody>
      </p:sp>
    </p:spTree>
    <p:extLst>
      <p:ext uri="{BB962C8B-B14F-4D97-AF65-F5344CB8AC3E}">
        <p14:creationId xmlns:p14="http://schemas.microsoft.com/office/powerpoint/2010/main" val="372084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24</a:t>
            </a:fld>
            <a:endParaRPr lang="zh-CN" altLang="en-US"/>
          </a:p>
        </p:txBody>
      </p:sp>
    </p:spTree>
    <p:extLst>
      <p:ext uri="{BB962C8B-B14F-4D97-AF65-F5344CB8AC3E}">
        <p14:creationId xmlns:p14="http://schemas.microsoft.com/office/powerpoint/2010/main" val="30196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25</a:t>
            </a:fld>
            <a:endParaRPr lang="zh-CN" altLang="en-US"/>
          </a:p>
        </p:txBody>
      </p:sp>
    </p:spTree>
    <p:extLst>
      <p:ext uri="{BB962C8B-B14F-4D97-AF65-F5344CB8AC3E}">
        <p14:creationId xmlns:p14="http://schemas.microsoft.com/office/powerpoint/2010/main" val="355944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26</a:t>
            </a:fld>
            <a:endParaRPr lang="zh-CN" altLang="en-US"/>
          </a:p>
        </p:txBody>
      </p:sp>
    </p:spTree>
    <p:extLst>
      <p:ext uri="{BB962C8B-B14F-4D97-AF65-F5344CB8AC3E}">
        <p14:creationId xmlns:p14="http://schemas.microsoft.com/office/powerpoint/2010/main" val="509585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2" name="Google Shape;3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855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28</a:t>
            </a:fld>
            <a:endParaRPr lang="zh-CN" altLang="en-US"/>
          </a:p>
        </p:txBody>
      </p:sp>
    </p:spTree>
    <p:extLst>
      <p:ext uri="{BB962C8B-B14F-4D97-AF65-F5344CB8AC3E}">
        <p14:creationId xmlns:p14="http://schemas.microsoft.com/office/powerpoint/2010/main" val="177772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29</a:t>
            </a:fld>
            <a:endParaRPr lang="zh-CN" altLang="en-US"/>
          </a:p>
        </p:txBody>
      </p:sp>
    </p:spTree>
    <p:extLst>
      <p:ext uri="{BB962C8B-B14F-4D97-AF65-F5344CB8AC3E}">
        <p14:creationId xmlns:p14="http://schemas.microsoft.com/office/powerpoint/2010/main" val="1509462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30</a:t>
            </a:fld>
            <a:endParaRPr lang="zh-CN" altLang="en-US"/>
          </a:p>
        </p:txBody>
      </p:sp>
    </p:spTree>
    <p:extLst>
      <p:ext uri="{BB962C8B-B14F-4D97-AF65-F5344CB8AC3E}">
        <p14:creationId xmlns:p14="http://schemas.microsoft.com/office/powerpoint/2010/main" val="67529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2C4FF2-319C-447C-A346-25196F1D62D7}" type="slidenum">
              <a:rPr lang="zh-CN" altLang="en-US" smtClean="0"/>
              <a:pPr/>
              <a:t>31</a:t>
            </a:fld>
            <a:endParaRPr lang="zh-CN" altLang="en-US"/>
          </a:p>
        </p:txBody>
      </p:sp>
    </p:spTree>
    <p:extLst>
      <p:ext uri="{BB962C8B-B14F-4D97-AF65-F5344CB8AC3E}">
        <p14:creationId xmlns:p14="http://schemas.microsoft.com/office/powerpoint/2010/main" val="32901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5</a:t>
            </a:fld>
            <a:endParaRPr lang="zh-CN" altLang="en-US"/>
          </a:p>
        </p:txBody>
      </p:sp>
    </p:spTree>
    <p:extLst>
      <p:ext uri="{BB962C8B-B14F-4D97-AF65-F5344CB8AC3E}">
        <p14:creationId xmlns:p14="http://schemas.microsoft.com/office/powerpoint/2010/main" val="98100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6</a:t>
            </a:fld>
            <a:endParaRPr lang="zh-CN" altLang="en-US"/>
          </a:p>
        </p:txBody>
      </p:sp>
    </p:spTree>
    <p:extLst>
      <p:ext uri="{BB962C8B-B14F-4D97-AF65-F5344CB8AC3E}">
        <p14:creationId xmlns:p14="http://schemas.microsoft.com/office/powerpoint/2010/main" val="183518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7</a:t>
            </a:fld>
            <a:endParaRPr lang="zh-CN" altLang="en-US"/>
          </a:p>
        </p:txBody>
      </p:sp>
    </p:spTree>
    <p:extLst>
      <p:ext uri="{BB962C8B-B14F-4D97-AF65-F5344CB8AC3E}">
        <p14:creationId xmlns:p14="http://schemas.microsoft.com/office/powerpoint/2010/main" val="229897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8</a:t>
            </a:fld>
            <a:endParaRPr lang="zh-CN" altLang="en-US"/>
          </a:p>
        </p:txBody>
      </p:sp>
    </p:spTree>
    <p:extLst>
      <p:ext uri="{BB962C8B-B14F-4D97-AF65-F5344CB8AC3E}">
        <p14:creationId xmlns:p14="http://schemas.microsoft.com/office/powerpoint/2010/main" val="249445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9</a:t>
            </a:fld>
            <a:endParaRPr lang="zh-CN" altLang="en-US"/>
          </a:p>
        </p:txBody>
      </p:sp>
    </p:spTree>
    <p:extLst>
      <p:ext uri="{BB962C8B-B14F-4D97-AF65-F5344CB8AC3E}">
        <p14:creationId xmlns:p14="http://schemas.microsoft.com/office/powerpoint/2010/main" val="402539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10</a:t>
            </a:fld>
            <a:endParaRPr lang="zh-CN" altLang="en-US"/>
          </a:p>
        </p:txBody>
      </p:sp>
    </p:spTree>
    <p:extLst>
      <p:ext uri="{BB962C8B-B14F-4D97-AF65-F5344CB8AC3E}">
        <p14:creationId xmlns:p14="http://schemas.microsoft.com/office/powerpoint/2010/main" val="403671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A2C4FF2-319C-447C-A346-25196F1D62D7}" type="slidenum">
              <a:rPr lang="zh-CN" altLang="en-US" smtClean="0"/>
              <a:pPr/>
              <a:t>11</a:t>
            </a:fld>
            <a:endParaRPr lang="zh-CN" altLang="en-US"/>
          </a:p>
        </p:txBody>
      </p:sp>
    </p:spTree>
    <p:extLst>
      <p:ext uri="{BB962C8B-B14F-4D97-AF65-F5344CB8AC3E}">
        <p14:creationId xmlns:p14="http://schemas.microsoft.com/office/powerpoint/2010/main" val="344040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637C81-C078-4C1E-B6DD-CC9190B508C9}" type="datetimeFigureOut">
              <a:rPr lang="en-ID" smtClean="0"/>
              <a:pPr/>
              <a:t>27/07/2022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51A4BA2-8A67-4D14-BDC6-85CD02405C2B}" type="slidenum">
              <a:rPr lang="en-ID" smtClean="0"/>
              <a:pPr/>
              <a:t>‹#›</a:t>
            </a:fld>
            <a:endParaRPr lang="en-ID"/>
          </a:p>
        </p:txBody>
      </p:sp>
    </p:spTree>
    <p:extLst>
      <p:ext uri="{BB962C8B-B14F-4D97-AF65-F5344CB8AC3E}">
        <p14:creationId xmlns:p14="http://schemas.microsoft.com/office/powerpoint/2010/main" val="422083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28814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9132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29802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8645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13240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3808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66862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7666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28777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68874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7/27/2022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238878007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Hong%20Nhung\Desktop\QueHuong-PhuongMyChi-2675754.mp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7600952" y="5141913"/>
            <a:ext cx="184731" cy="646331"/>
          </a:xfrm>
          <a:prstGeom prst="rect">
            <a:avLst/>
          </a:prstGeom>
          <a:noFill/>
        </p:spPr>
        <p:txBody>
          <a:bodyPr wrap="none">
            <a:spAutoFit/>
          </a:bodyPr>
          <a:lstStyle/>
          <a:p>
            <a:pPr algn="ctr">
              <a:defRPr/>
            </a:pPr>
            <a:endPar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0090" cy="6858000"/>
          </a:xfrm>
          <a:prstGeom prst="rect">
            <a:avLst/>
          </a:prstGeom>
        </p:spPr>
      </p:pic>
      <p:sp>
        <p:nvSpPr>
          <p:cNvPr id="7" name="Content Placeholder 6"/>
          <p:cNvSpPr>
            <a:spLocks noGrp="1"/>
          </p:cNvSpPr>
          <p:nvPr>
            <p:ph idx="1"/>
          </p:nvPr>
        </p:nvSpPr>
        <p:spPr>
          <a:xfrm>
            <a:off x="10343536" y="6194323"/>
            <a:ext cx="1848464" cy="570271"/>
          </a:xfrm>
        </p:spPr>
        <p:txBody>
          <a:bodyPr>
            <a:normAutofit/>
          </a:bodyPr>
          <a:lstStyle/>
          <a:p>
            <a:pPr marL="0" indent="0" algn="ctr">
              <a:buNone/>
            </a:pPr>
            <a:r>
              <a:rPr lang="en-US" b="1" i="1" smtClean="0">
                <a:solidFill>
                  <a:srgbClr val="FFFF00"/>
                </a:solidFill>
                <a:latin typeface="Times New Roman" panose="02020603050405020304" pitchFamily="18" charset="0"/>
                <a:cs typeface="Times New Roman" panose="02020603050405020304" pitchFamily="18" charset="0"/>
              </a:rPr>
              <a:t>TỔ VĂN</a:t>
            </a:r>
            <a:endParaRPr lang="en-US" b="1" i="1">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34675" y="3706450"/>
            <a:ext cx="4873257" cy="954107"/>
          </a:xfrm>
          <a:prstGeom prst="rect">
            <a:avLst/>
          </a:prstGeom>
        </p:spPr>
        <p:txBody>
          <a:bodyPr wrap="none">
            <a:spAutoFit/>
          </a:bodyPr>
          <a:lstStyle/>
          <a:p>
            <a:pPr algn="ctr"/>
            <a:r>
              <a:rPr lang="en-US" altLang="en-US" sz="2800" b="1" i="1">
                <a:solidFill>
                  <a:srgbClr val="FFFF00"/>
                </a:solidFill>
              </a:rPr>
              <a:t>CHÀO MỪNG CÁC EM ĐẾN VỚI </a:t>
            </a:r>
            <a:endParaRPr lang="en-US" altLang="en-US" sz="2800" b="1" i="1" smtClean="0">
              <a:solidFill>
                <a:srgbClr val="FFFF00"/>
              </a:solidFill>
            </a:endParaRPr>
          </a:p>
          <a:p>
            <a:pPr algn="ctr"/>
            <a:r>
              <a:rPr lang="en-US" altLang="en-US" sz="2800" b="1" i="1" smtClean="0">
                <a:solidFill>
                  <a:srgbClr val="FFFF00"/>
                </a:solidFill>
              </a:rPr>
              <a:t>TIẾT </a:t>
            </a:r>
            <a:r>
              <a:rPr lang="en-US" altLang="en-US" sz="2800" b="1" i="1">
                <a:solidFill>
                  <a:srgbClr val="FFFF00"/>
                </a:solidFill>
              </a:rPr>
              <a:t>HỌC NGỮ VĂN!</a:t>
            </a:r>
          </a:p>
        </p:txBody>
      </p:sp>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55;p9">
            <a:extLst>
              <a:ext uri="{FF2B5EF4-FFF2-40B4-BE49-F238E27FC236}">
                <a16:creationId xmlns:a16="http://schemas.microsoft.com/office/drawing/2014/main" xmlns="" id="{694DC1A7-393C-4C93-B29A-337FB79A316A}"/>
              </a:ext>
            </a:extLst>
          </p:cNvPr>
          <p:cNvGrpSpPr/>
          <p:nvPr/>
        </p:nvGrpSpPr>
        <p:grpSpPr>
          <a:xfrm>
            <a:off x="783257" y="481685"/>
            <a:ext cx="4842568" cy="6138352"/>
            <a:chOff x="-3578860" y="4470335"/>
            <a:chExt cx="4842568" cy="6138352"/>
          </a:xfrm>
        </p:grpSpPr>
        <p:sp>
          <p:nvSpPr>
            <p:cNvPr id="8" name="Google Shape;356;p9">
              <a:extLst>
                <a:ext uri="{FF2B5EF4-FFF2-40B4-BE49-F238E27FC236}">
                  <a16:creationId xmlns:a16="http://schemas.microsoft.com/office/drawing/2014/main" xmlns="" id="{6D0E4566-3A78-466D-969A-3FBBFF41C85C}"/>
                </a:ext>
              </a:extLst>
            </p:cNvPr>
            <p:cNvSpPr/>
            <p:nvPr/>
          </p:nvSpPr>
          <p:spPr>
            <a:xfrm flipH="1">
              <a:off x="-3578860" y="4470335"/>
              <a:ext cx="4842568" cy="6138352"/>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57;p9">
              <a:extLst>
                <a:ext uri="{FF2B5EF4-FFF2-40B4-BE49-F238E27FC236}">
                  <a16:creationId xmlns:a16="http://schemas.microsoft.com/office/drawing/2014/main" xmlns="" id="{A011316C-0CF2-4919-B452-3EDDDD5B1715}"/>
                </a:ext>
              </a:extLst>
            </p:cNvPr>
            <p:cNvSpPr txBox="1"/>
            <p:nvPr/>
          </p:nvSpPr>
          <p:spPr>
            <a:xfrm>
              <a:off x="-3392807" y="6454102"/>
              <a:ext cx="450408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BZ" sz="9600">
                  <a:solidFill>
                    <a:schemeClr val="dk1"/>
                  </a:solidFill>
                  <a:latin typeface="Calibri"/>
                  <a:ea typeface="Calibri"/>
                  <a:cs typeface="Calibri"/>
                  <a:sym typeface="Calibri"/>
                </a:rPr>
                <a:t>CHỦ ĐỀ</a:t>
              </a:r>
              <a:endParaRPr/>
            </a:p>
          </p:txBody>
        </p:sp>
      </p:grpSp>
      <p:grpSp>
        <p:nvGrpSpPr>
          <p:cNvPr id="10" name="Google Shape;358;p9">
            <a:extLst>
              <a:ext uri="{FF2B5EF4-FFF2-40B4-BE49-F238E27FC236}">
                <a16:creationId xmlns:a16="http://schemas.microsoft.com/office/drawing/2014/main" xmlns="" id="{2F1EC446-C190-4315-96CB-3D0F093FDF8B}"/>
              </a:ext>
            </a:extLst>
          </p:cNvPr>
          <p:cNvGrpSpPr/>
          <p:nvPr/>
        </p:nvGrpSpPr>
        <p:grpSpPr>
          <a:xfrm>
            <a:off x="528563" y="168127"/>
            <a:ext cx="5469466" cy="6519334"/>
            <a:chOff x="6417733" y="67733"/>
            <a:chExt cx="5469466" cy="6519334"/>
          </a:xfrm>
          <a:solidFill>
            <a:schemeClr val="accent6">
              <a:lumMod val="20000"/>
              <a:lumOff val="80000"/>
            </a:schemeClr>
          </a:solidFill>
        </p:grpSpPr>
        <p:sp>
          <p:nvSpPr>
            <p:cNvPr id="11" name="Google Shape;359;p9">
              <a:extLst>
                <a:ext uri="{FF2B5EF4-FFF2-40B4-BE49-F238E27FC236}">
                  <a16:creationId xmlns:a16="http://schemas.microsoft.com/office/drawing/2014/main" xmlns="" id="{E23934C7-2E2B-41D9-B1DC-86A3413EE1BA}"/>
                </a:ext>
              </a:extLst>
            </p:cNvPr>
            <p:cNvSpPr/>
            <p:nvPr/>
          </p:nvSpPr>
          <p:spPr>
            <a:xfrm>
              <a:off x="6417733" y="67733"/>
              <a:ext cx="5469466" cy="6519334"/>
            </a:xfrm>
            <a:prstGeom prst="roundRect">
              <a:avLst>
                <a:gd name="adj" fmla="val 16667"/>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60;p9">
              <a:extLst>
                <a:ext uri="{FF2B5EF4-FFF2-40B4-BE49-F238E27FC236}">
                  <a16:creationId xmlns:a16="http://schemas.microsoft.com/office/drawing/2014/main" xmlns="" id="{36BCF28E-479C-4413-A8DD-E2A58FE34E55}"/>
                </a:ext>
              </a:extLst>
            </p:cNvPr>
            <p:cNvSpPr/>
            <p:nvPr/>
          </p:nvSpPr>
          <p:spPr>
            <a:xfrm>
              <a:off x="6570134" y="135467"/>
              <a:ext cx="5181600" cy="6383867"/>
            </a:xfrm>
            <a:prstGeom prst="roundRect">
              <a:avLst>
                <a:gd name="adj" fmla="val 16667"/>
              </a:avLst>
            </a:prstGeom>
            <a:grpFill/>
            <a:ln w="381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 name="Google Shape;374;p9">
            <a:extLst>
              <a:ext uri="{FF2B5EF4-FFF2-40B4-BE49-F238E27FC236}">
                <a16:creationId xmlns:a16="http://schemas.microsoft.com/office/drawing/2014/main" xmlns="" id="{7E93AB16-BD0A-4236-8604-C05450C3EA15}"/>
              </a:ext>
            </a:extLst>
          </p:cNvPr>
          <p:cNvGrpSpPr/>
          <p:nvPr/>
        </p:nvGrpSpPr>
        <p:grpSpPr>
          <a:xfrm>
            <a:off x="6184082" y="168127"/>
            <a:ext cx="5469466" cy="6519334"/>
            <a:chOff x="6417733" y="67733"/>
            <a:chExt cx="5469466" cy="6519334"/>
          </a:xfrm>
          <a:solidFill>
            <a:schemeClr val="accent6">
              <a:lumMod val="20000"/>
              <a:lumOff val="80000"/>
            </a:schemeClr>
          </a:solidFill>
        </p:grpSpPr>
        <p:sp>
          <p:nvSpPr>
            <p:cNvPr id="28" name="Google Shape;375;p9">
              <a:extLst>
                <a:ext uri="{FF2B5EF4-FFF2-40B4-BE49-F238E27FC236}">
                  <a16:creationId xmlns:a16="http://schemas.microsoft.com/office/drawing/2014/main" xmlns="" id="{D030E007-F243-40A6-A2EC-74814D850D54}"/>
                </a:ext>
              </a:extLst>
            </p:cNvPr>
            <p:cNvSpPr/>
            <p:nvPr/>
          </p:nvSpPr>
          <p:spPr>
            <a:xfrm>
              <a:off x="6417733" y="67733"/>
              <a:ext cx="5469466" cy="6519334"/>
            </a:xfrm>
            <a:prstGeom prst="roundRect">
              <a:avLst>
                <a:gd name="adj" fmla="val 16667"/>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76;p9">
              <a:extLst>
                <a:ext uri="{FF2B5EF4-FFF2-40B4-BE49-F238E27FC236}">
                  <a16:creationId xmlns:a16="http://schemas.microsoft.com/office/drawing/2014/main" xmlns="" id="{FBD42598-DA8A-4732-97C8-001DAE682431}"/>
                </a:ext>
              </a:extLst>
            </p:cNvPr>
            <p:cNvSpPr/>
            <p:nvPr/>
          </p:nvSpPr>
          <p:spPr>
            <a:xfrm>
              <a:off x="6570134" y="135467"/>
              <a:ext cx="5181600" cy="6383867"/>
            </a:xfrm>
            <a:prstGeom prst="roundRect">
              <a:avLst>
                <a:gd name="adj" fmla="val 16667"/>
              </a:avLst>
            </a:prstGeom>
            <a:grpFill/>
            <a:ln w="381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3" name="Google Shape;411;p9">
            <a:extLst>
              <a:ext uri="{FF2B5EF4-FFF2-40B4-BE49-F238E27FC236}">
                <a16:creationId xmlns:a16="http://schemas.microsoft.com/office/drawing/2014/main" xmlns="" id="{66668348-3385-40BC-A0DF-2BFBCA2C623D}"/>
              </a:ext>
            </a:extLst>
          </p:cNvPr>
          <p:cNvGrpSpPr/>
          <p:nvPr/>
        </p:nvGrpSpPr>
        <p:grpSpPr>
          <a:xfrm>
            <a:off x="5502724" y="1077685"/>
            <a:ext cx="1116559" cy="4698983"/>
            <a:chOff x="5676896" y="914398"/>
            <a:chExt cx="1116559" cy="4698983"/>
          </a:xfrm>
        </p:grpSpPr>
        <p:sp>
          <p:nvSpPr>
            <p:cNvPr id="64" name="Google Shape;412;p9">
              <a:extLst>
                <a:ext uri="{FF2B5EF4-FFF2-40B4-BE49-F238E27FC236}">
                  <a16:creationId xmlns:a16="http://schemas.microsoft.com/office/drawing/2014/main" xmlns="" id="{48F86975-3829-4F80-B4CC-1BA1521B2D79}"/>
                </a:ext>
              </a:extLst>
            </p:cNvPr>
            <p:cNvSpPr/>
            <p:nvPr/>
          </p:nvSpPr>
          <p:spPr>
            <a:xfrm>
              <a:off x="5676896" y="914398"/>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413;p9">
              <a:extLst>
                <a:ext uri="{FF2B5EF4-FFF2-40B4-BE49-F238E27FC236}">
                  <a16:creationId xmlns:a16="http://schemas.microsoft.com/office/drawing/2014/main" xmlns="" id="{CEC822D7-342B-4621-8357-02DA67077765}"/>
                </a:ext>
              </a:extLst>
            </p:cNvPr>
            <p:cNvSpPr/>
            <p:nvPr/>
          </p:nvSpPr>
          <p:spPr>
            <a:xfrm>
              <a:off x="5702294" y="1786463"/>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414;p9">
              <a:extLst>
                <a:ext uri="{FF2B5EF4-FFF2-40B4-BE49-F238E27FC236}">
                  <a16:creationId xmlns:a16="http://schemas.microsoft.com/office/drawing/2014/main" xmlns="" id="{1958E2CC-2E77-4F91-B520-AB53D3993502}"/>
                </a:ext>
              </a:extLst>
            </p:cNvPr>
            <p:cNvSpPr/>
            <p:nvPr/>
          </p:nvSpPr>
          <p:spPr>
            <a:xfrm>
              <a:off x="5702294" y="2658526"/>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415;p9">
              <a:extLst>
                <a:ext uri="{FF2B5EF4-FFF2-40B4-BE49-F238E27FC236}">
                  <a16:creationId xmlns:a16="http://schemas.microsoft.com/office/drawing/2014/main" xmlns="" id="{30201016-BB42-45C0-85F0-08C15E538A79}"/>
                </a:ext>
              </a:extLst>
            </p:cNvPr>
            <p:cNvSpPr/>
            <p:nvPr/>
          </p:nvSpPr>
          <p:spPr>
            <a:xfrm>
              <a:off x="5719231" y="3530589"/>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416;p9">
              <a:extLst>
                <a:ext uri="{FF2B5EF4-FFF2-40B4-BE49-F238E27FC236}">
                  <a16:creationId xmlns:a16="http://schemas.microsoft.com/office/drawing/2014/main" xmlns="" id="{1912795F-D57D-456C-B8BF-FF65D8D4FD96}"/>
                </a:ext>
              </a:extLst>
            </p:cNvPr>
            <p:cNvSpPr/>
            <p:nvPr/>
          </p:nvSpPr>
          <p:spPr>
            <a:xfrm>
              <a:off x="5719231" y="4402652"/>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417;p9">
              <a:extLst>
                <a:ext uri="{FF2B5EF4-FFF2-40B4-BE49-F238E27FC236}">
                  <a16:creationId xmlns:a16="http://schemas.microsoft.com/office/drawing/2014/main" xmlns="" id="{05BBBF11-8CDF-492D-BC44-03D48FD1E86F}"/>
                </a:ext>
              </a:extLst>
            </p:cNvPr>
            <p:cNvSpPr/>
            <p:nvPr/>
          </p:nvSpPr>
          <p:spPr>
            <a:xfrm>
              <a:off x="5702294" y="5291648"/>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418;p9">
              <a:extLst>
                <a:ext uri="{FF2B5EF4-FFF2-40B4-BE49-F238E27FC236}">
                  <a16:creationId xmlns:a16="http://schemas.microsoft.com/office/drawing/2014/main" xmlns="" id="{FF196CDA-268E-437B-818D-E654EC6DB1B3}"/>
                </a:ext>
              </a:extLst>
            </p:cNvPr>
            <p:cNvSpPr/>
            <p:nvPr/>
          </p:nvSpPr>
          <p:spPr>
            <a:xfrm>
              <a:off x="6463252" y="914398"/>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419;p9">
              <a:extLst>
                <a:ext uri="{FF2B5EF4-FFF2-40B4-BE49-F238E27FC236}">
                  <a16:creationId xmlns:a16="http://schemas.microsoft.com/office/drawing/2014/main" xmlns="" id="{D727F76A-4155-4CFD-A64D-C363F94B22DD}"/>
                </a:ext>
              </a:extLst>
            </p:cNvPr>
            <p:cNvSpPr/>
            <p:nvPr/>
          </p:nvSpPr>
          <p:spPr>
            <a:xfrm>
              <a:off x="6488650" y="1786463"/>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420;p9">
              <a:extLst>
                <a:ext uri="{FF2B5EF4-FFF2-40B4-BE49-F238E27FC236}">
                  <a16:creationId xmlns:a16="http://schemas.microsoft.com/office/drawing/2014/main" xmlns="" id="{40ACEC35-62ED-456A-9229-F27149FD78F6}"/>
                </a:ext>
              </a:extLst>
            </p:cNvPr>
            <p:cNvSpPr/>
            <p:nvPr/>
          </p:nvSpPr>
          <p:spPr>
            <a:xfrm>
              <a:off x="6488650" y="2658526"/>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421;p9">
              <a:extLst>
                <a:ext uri="{FF2B5EF4-FFF2-40B4-BE49-F238E27FC236}">
                  <a16:creationId xmlns:a16="http://schemas.microsoft.com/office/drawing/2014/main" xmlns="" id="{F7BEC7F5-EF6F-4170-BBBB-C46F28E30FD9}"/>
                </a:ext>
              </a:extLst>
            </p:cNvPr>
            <p:cNvSpPr/>
            <p:nvPr/>
          </p:nvSpPr>
          <p:spPr>
            <a:xfrm>
              <a:off x="6505587" y="3530589"/>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422;p9">
              <a:extLst>
                <a:ext uri="{FF2B5EF4-FFF2-40B4-BE49-F238E27FC236}">
                  <a16:creationId xmlns:a16="http://schemas.microsoft.com/office/drawing/2014/main" xmlns="" id="{874B1907-4E62-4FC7-A762-8055B9536979}"/>
                </a:ext>
              </a:extLst>
            </p:cNvPr>
            <p:cNvSpPr/>
            <p:nvPr/>
          </p:nvSpPr>
          <p:spPr>
            <a:xfrm>
              <a:off x="6505587" y="4402652"/>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423;p9">
              <a:extLst>
                <a:ext uri="{FF2B5EF4-FFF2-40B4-BE49-F238E27FC236}">
                  <a16:creationId xmlns:a16="http://schemas.microsoft.com/office/drawing/2014/main" xmlns="" id="{BA3ED8E3-21FE-4968-BA25-DF7B2EEF8169}"/>
                </a:ext>
              </a:extLst>
            </p:cNvPr>
            <p:cNvSpPr/>
            <p:nvPr/>
          </p:nvSpPr>
          <p:spPr>
            <a:xfrm>
              <a:off x="6488650" y="5291648"/>
              <a:ext cx="287868" cy="3217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424;p9">
              <a:extLst>
                <a:ext uri="{FF2B5EF4-FFF2-40B4-BE49-F238E27FC236}">
                  <a16:creationId xmlns:a16="http://schemas.microsoft.com/office/drawing/2014/main" xmlns="" id="{3F05DE3D-C236-4145-A3BF-A5FB4DDE7990}"/>
                </a:ext>
              </a:extLst>
            </p:cNvPr>
            <p:cNvSpPr/>
            <p:nvPr/>
          </p:nvSpPr>
          <p:spPr>
            <a:xfrm>
              <a:off x="5806022" y="3589828"/>
              <a:ext cx="891111" cy="228664"/>
            </a:xfrm>
            <a:prstGeom prst="roundRect">
              <a:avLst>
                <a:gd name="adj" fmla="val 50000"/>
              </a:avLst>
            </a:prstGeom>
            <a:gradFill>
              <a:gsLst>
                <a:gs pos="0">
                  <a:srgbClr val="D8D8D8"/>
                </a:gs>
                <a:gs pos="48500">
                  <a:schemeClr val="lt1"/>
                </a:gs>
                <a:gs pos="94000">
                  <a:srgbClr val="262626"/>
                </a:gs>
                <a:gs pos="100000">
                  <a:srgbClr val="26262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425;p9">
              <a:extLst>
                <a:ext uri="{FF2B5EF4-FFF2-40B4-BE49-F238E27FC236}">
                  <a16:creationId xmlns:a16="http://schemas.microsoft.com/office/drawing/2014/main" xmlns="" id="{A0A328A1-765D-4DE3-B695-E56D977219BB}"/>
                </a:ext>
              </a:extLst>
            </p:cNvPr>
            <p:cNvSpPr/>
            <p:nvPr/>
          </p:nvSpPr>
          <p:spPr>
            <a:xfrm>
              <a:off x="5820841" y="4470335"/>
              <a:ext cx="891111" cy="228664"/>
            </a:xfrm>
            <a:prstGeom prst="roundRect">
              <a:avLst>
                <a:gd name="adj" fmla="val 50000"/>
              </a:avLst>
            </a:prstGeom>
            <a:gradFill>
              <a:gsLst>
                <a:gs pos="0">
                  <a:srgbClr val="D8D8D8"/>
                </a:gs>
                <a:gs pos="48500">
                  <a:schemeClr val="lt1"/>
                </a:gs>
                <a:gs pos="94000">
                  <a:srgbClr val="262626"/>
                </a:gs>
                <a:gs pos="100000">
                  <a:srgbClr val="26262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426;p9">
              <a:extLst>
                <a:ext uri="{FF2B5EF4-FFF2-40B4-BE49-F238E27FC236}">
                  <a16:creationId xmlns:a16="http://schemas.microsoft.com/office/drawing/2014/main" xmlns="" id="{CB0BBA5E-D91A-439D-9A07-34A681BAD1D0}"/>
                </a:ext>
              </a:extLst>
            </p:cNvPr>
            <p:cNvSpPr/>
            <p:nvPr/>
          </p:nvSpPr>
          <p:spPr>
            <a:xfrm>
              <a:off x="5806021" y="5350842"/>
              <a:ext cx="891111" cy="228664"/>
            </a:xfrm>
            <a:prstGeom prst="roundRect">
              <a:avLst>
                <a:gd name="adj" fmla="val 50000"/>
              </a:avLst>
            </a:prstGeom>
            <a:gradFill>
              <a:gsLst>
                <a:gs pos="0">
                  <a:srgbClr val="D8D8D8"/>
                </a:gs>
                <a:gs pos="48500">
                  <a:schemeClr val="lt1"/>
                </a:gs>
                <a:gs pos="94000">
                  <a:srgbClr val="262626"/>
                </a:gs>
                <a:gs pos="100000">
                  <a:srgbClr val="26262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427;p9">
              <a:extLst>
                <a:ext uri="{FF2B5EF4-FFF2-40B4-BE49-F238E27FC236}">
                  <a16:creationId xmlns:a16="http://schemas.microsoft.com/office/drawing/2014/main" xmlns="" id="{A6825668-EB6B-483D-959D-E5C36DE2D851}"/>
                </a:ext>
              </a:extLst>
            </p:cNvPr>
            <p:cNvSpPr/>
            <p:nvPr/>
          </p:nvSpPr>
          <p:spPr>
            <a:xfrm>
              <a:off x="5773214" y="2726204"/>
              <a:ext cx="891111" cy="228664"/>
            </a:xfrm>
            <a:prstGeom prst="roundRect">
              <a:avLst>
                <a:gd name="adj" fmla="val 50000"/>
              </a:avLst>
            </a:prstGeom>
            <a:gradFill>
              <a:gsLst>
                <a:gs pos="0">
                  <a:srgbClr val="D8D8D8"/>
                </a:gs>
                <a:gs pos="48500">
                  <a:schemeClr val="lt1"/>
                </a:gs>
                <a:gs pos="94000">
                  <a:srgbClr val="262626"/>
                </a:gs>
                <a:gs pos="100000">
                  <a:srgbClr val="26262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428;p9">
              <a:extLst>
                <a:ext uri="{FF2B5EF4-FFF2-40B4-BE49-F238E27FC236}">
                  <a16:creationId xmlns:a16="http://schemas.microsoft.com/office/drawing/2014/main" xmlns="" id="{1420E539-46BB-44C2-A59A-C311E9E471A9}"/>
                </a:ext>
              </a:extLst>
            </p:cNvPr>
            <p:cNvSpPr/>
            <p:nvPr/>
          </p:nvSpPr>
          <p:spPr>
            <a:xfrm>
              <a:off x="5806022" y="1845697"/>
              <a:ext cx="891111" cy="228664"/>
            </a:xfrm>
            <a:prstGeom prst="roundRect">
              <a:avLst>
                <a:gd name="adj" fmla="val 50000"/>
              </a:avLst>
            </a:prstGeom>
            <a:gradFill>
              <a:gsLst>
                <a:gs pos="0">
                  <a:srgbClr val="D8D8D8"/>
                </a:gs>
                <a:gs pos="48500">
                  <a:schemeClr val="lt1"/>
                </a:gs>
                <a:gs pos="94000">
                  <a:srgbClr val="262626"/>
                </a:gs>
                <a:gs pos="100000">
                  <a:srgbClr val="26262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429;p9">
              <a:extLst>
                <a:ext uri="{FF2B5EF4-FFF2-40B4-BE49-F238E27FC236}">
                  <a16:creationId xmlns:a16="http://schemas.microsoft.com/office/drawing/2014/main" xmlns="" id="{B745B171-23D9-4D81-A1B2-44C9DDE0A9D0}"/>
                </a:ext>
              </a:extLst>
            </p:cNvPr>
            <p:cNvSpPr/>
            <p:nvPr/>
          </p:nvSpPr>
          <p:spPr>
            <a:xfrm>
              <a:off x="5755224" y="982073"/>
              <a:ext cx="891111" cy="228664"/>
            </a:xfrm>
            <a:prstGeom prst="roundRect">
              <a:avLst>
                <a:gd name="adj" fmla="val 50000"/>
              </a:avLst>
            </a:prstGeom>
            <a:gradFill>
              <a:gsLst>
                <a:gs pos="0">
                  <a:srgbClr val="D8D8D8"/>
                </a:gs>
                <a:gs pos="48500">
                  <a:schemeClr val="lt1"/>
                </a:gs>
                <a:gs pos="94000">
                  <a:srgbClr val="262626"/>
                </a:gs>
                <a:gs pos="100000">
                  <a:srgbClr val="26262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9" name="Text Box 9">
            <a:extLst>
              <a:ext uri="{FF2B5EF4-FFF2-40B4-BE49-F238E27FC236}">
                <a16:creationId xmlns:a16="http://schemas.microsoft.com/office/drawing/2014/main" xmlns="" id="{87A5CCB7-3C47-44E0-9433-6BD4C69C95AB}"/>
              </a:ext>
            </a:extLst>
          </p:cNvPr>
          <p:cNvSpPr txBox="1">
            <a:spLocks noChangeArrowheads="1"/>
          </p:cNvSpPr>
          <p:nvPr/>
        </p:nvSpPr>
        <p:spPr bwMode="auto">
          <a:xfrm>
            <a:off x="1019996" y="839882"/>
            <a:ext cx="4296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50000"/>
              </a:lnSpc>
              <a:spcBef>
                <a:spcPct val="50000"/>
              </a:spcBef>
            </a:pPr>
            <a:r>
              <a:rPr lang="en-US" altLang="en-US" sz="3600" b="1" dirty="0">
                <a:solidFill>
                  <a:srgbClr val="FF0000"/>
                </a:solidFill>
                <a:latin typeface="Times New Roman" panose="02020603050405020304" pitchFamily="18" charset="0"/>
              </a:rPr>
              <a:t>2. </a:t>
            </a:r>
            <a:r>
              <a:rPr lang="en-US" altLang="en-US" sz="3600" b="1" dirty="0" err="1" smtClean="0">
                <a:solidFill>
                  <a:srgbClr val="FF0000"/>
                </a:solidFill>
                <a:latin typeface="Times New Roman" panose="02020603050405020304" pitchFamily="18" charset="0"/>
              </a:rPr>
              <a:t>Đoạn</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trích</a:t>
            </a:r>
            <a:endParaRPr lang="en-US" altLang="en-US" sz="3600" b="1" dirty="0">
              <a:solidFill>
                <a:srgbClr val="FF0000"/>
              </a:solidFill>
              <a:latin typeface="Times New Roman" panose="02020603050405020304" pitchFamily="18" charset="0"/>
            </a:endParaRPr>
          </a:p>
        </p:txBody>
      </p:sp>
      <p:sp>
        <p:nvSpPr>
          <p:cNvPr id="36" name="Text Box 26">
            <a:extLst>
              <a:ext uri="{FF2B5EF4-FFF2-40B4-BE49-F238E27FC236}">
                <a16:creationId xmlns:a16="http://schemas.microsoft.com/office/drawing/2014/main" xmlns="" id="{423EDBCB-A5EE-4950-A8D9-418956BCBEFE}"/>
              </a:ext>
            </a:extLst>
          </p:cNvPr>
          <p:cNvSpPr txBox="1">
            <a:spLocks noChangeArrowheads="1"/>
          </p:cNvSpPr>
          <p:nvPr/>
        </p:nvSpPr>
        <p:spPr bwMode="auto">
          <a:xfrm>
            <a:off x="6810212" y="3265068"/>
            <a:ext cx="4539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b,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loại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Truyện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vừa</a:t>
            </a:r>
            <a:r>
              <a:rPr lang="en-US" altLang="en-US" sz="3200" dirty="0">
                <a:solidFill>
                  <a:srgbClr val="0000CC"/>
                </a:solidFill>
                <a:latin typeface="Times New Roman" panose="02020603050405020304" pitchFamily="18" charset="0"/>
                <a:cs typeface="Times New Roman" panose="02020603050405020304" pitchFamily="18" charset="0"/>
              </a:rPr>
              <a:t>.</a:t>
            </a:r>
          </a:p>
        </p:txBody>
      </p:sp>
      <p:sp>
        <p:nvSpPr>
          <p:cNvPr id="37" name="Text Box 28">
            <a:extLst>
              <a:ext uri="{FF2B5EF4-FFF2-40B4-BE49-F238E27FC236}">
                <a16:creationId xmlns:a16="http://schemas.microsoft.com/office/drawing/2014/main" xmlns="" id="{C9621AB2-B938-4BD5-8B38-ED2D30E9A2C4}"/>
              </a:ext>
            </a:extLst>
          </p:cNvPr>
          <p:cNvSpPr txBox="1">
            <a:spLocks noChangeArrowheads="1"/>
          </p:cNvSpPr>
          <p:nvPr/>
        </p:nvSpPr>
        <p:spPr bwMode="auto">
          <a:xfrm>
            <a:off x="6816337" y="1341901"/>
            <a:ext cx="44233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a, </a:t>
            </a:r>
            <a:r>
              <a:rPr lang="en-US" altLang="en-US" sz="3200" dirty="0" err="1">
                <a:solidFill>
                  <a:srgbClr val="FF0000"/>
                </a:solidFill>
                <a:latin typeface="Times New Roman" panose="02020603050405020304" pitchFamily="18" charset="0"/>
                <a:cs typeface="Times New Roman" panose="02020603050405020304" pitchFamily="18" charset="0"/>
              </a:rPr>
              <a:t>Vị</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nằm</a:t>
            </a:r>
            <a:r>
              <a:rPr lang="en-US" altLang="en-US" sz="3200" dirty="0">
                <a:solidFill>
                  <a:srgbClr val="0000CC"/>
                </a:solidFill>
                <a:latin typeface="Times New Roman" panose="02020603050405020304" pitchFamily="18" charset="0"/>
                <a:cs typeface="Times New Roman" panose="02020603050405020304" pitchFamily="18" charset="0"/>
              </a:rPr>
              <a:t> ở </a:t>
            </a:r>
            <a:r>
              <a:rPr lang="en-US" altLang="en-US" sz="3200" dirty="0" err="1">
                <a:solidFill>
                  <a:srgbClr val="0000CC"/>
                </a:solidFill>
                <a:latin typeface="Times New Roman" panose="02020603050405020304" pitchFamily="18" charset="0"/>
                <a:cs typeface="Times New Roman" panose="02020603050405020304" pitchFamily="18" charset="0"/>
              </a:rPr>
              <a:t>phần</a:t>
            </a:r>
            <a:r>
              <a:rPr lang="en-US" altLang="en-US" sz="3200" dirty="0">
                <a:solidFill>
                  <a:srgbClr val="0000CC"/>
                </a:solidFill>
                <a:latin typeface="Times New Roman" panose="02020603050405020304" pitchFamily="18" charset="0"/>
                <a:cs typeface="Times New Roman" panose="02020603050405020304" pitchFamily="18" charset="0"/>
              </a:rPr>
              <a:t> </a:t>
            </a:r>
            <a:r>
              <a:rPr lang="vi-VN" altLang="en-US" sz="3200" dirty="0">
                <a:solidFill>
                  <a:srgbClr val="0000CC"/>
                </a:solidFill>
                <a:latin typeface="Times New Roman" panose="02020603050405020304" pitchFamily="18" charset="0"/>
                <a:cs typeface="Times New Roman" panose="02020603050405020304" pitchFamily="18" charset="0"/>
              </a:rPr>
              <a:t>đ</a:t>
            </a:r>
            <a:r>
              <a:rPr lang="en-US" altLang="en-US" sz="3200" dirty="0" err="1">
                <a:solidFill>
                  <a:srgbClr val="0000CC"/>
                </a:solidFill>
                <a:latin typeface="Times New Roman" panose="02020603050405020304" pitchFamily="18" charset="0"/>
                <a:cs typeface="Times New Roman" panose="02020603050405020304" pitchFamily="18" charset="0"/>
              </a:rPr>
              <a:t>ầu</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truyện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i="1" dirty="0">
                <a:solidFill>
                  <a:srgbClr val="0000CC"/>
                </a:solidFill>
                <a:latin typeface="Times New Roman" panose="02020603050405020304" pitchFamily="18" charset="0"/>
                <a:cs typeface="Times New Roman" panose="02020603050405020304" pitchFamily="18" charset="0"/>
              </a:rPr>
              <a:t>“Ng</a:t>
            </a:r>
            <a:r>
              <a:rPr lang="vi-VN" altLang="en-US" sz="3200" i="1" dirty="0">
                <a:solidFill>
                  <a:srgbClr val="0000CC"/>
                </a:solidFill>
                <a:latin typeface="Times New Roman" panose="02020603050405020304" pitchFamily="18" charset="0"/>
                <a:cs typeface="Times New Roman" panose="02020603050405020304" pitchFamily="18" charset="0"/>
              </a:rPr>
              <a:t>ư</a:t>
            </a:r>
            <a:r>
              <a:rPr lang="en-US" altLang="en-US" sz="3200" i="1" dirty="0" err="1">
                <a:solidFill>
                  <a:srgbClr val="0000CC"/>
                </a:solidFill>
                <a:latin typeface="Times New Roman" panose="02020603050405020304" pitchFamily="18" charset="0"/>
                <a:cs typeface="Times New Roman" panose="02020603050405020304" pitchFamily="18" charset="0"/>
              </a:rPr>
              <a:t>ời</a:t>
            </a:r>
            <a:r>
              <a:rPr lang="en-US" altLang="en-US" sz="3200" i="1" dirty="0">
                <a:solidFill>
                  <a:srgbClr val="0000CC"/>
                </a:solidFill>
                <a:latin typeface="Times New Roman" panose="02020603050405020304" pitchFamily="18" charset="0"/>
                <a:cs typeface="Times New Roman" panose="02020603050405020304" pitchFamily="18" charset="0"/>
              </a:rPr>
              <a:t> </a:t>
            </a:r>
            <a:r>
              <a:rPr lang="en-US" altLang="en-US" sz="3200" i="1" dirty="0" err="1">
                <a:solidFill>
                  <a:srgbClr val="0000CC"/>
                </a:solidFill>
                <a:latin typeface="Times New Roman" panose="02020603050405020304" pitchFamily="18" charset="0"/>
                <a:cs typeface="Times New Roman" panose="02020603050405020304" pitchFamily="18" charset="0"/>
              </a:rPr>
              <a:t>thầy</a:t>
            </a:r>
            <a:r>
              <a:rPr lang="en-US" altLang="en-US" sz="3200" i="1" dirty="0">
                <a:solidFill>
                  <a:srgbClr val="0000CC"/>
                </a:solidFill>
                <a:latin typeface="Times New Roman" panose="02020603050405020304" pitchFamily="18" charset="0"/>
                <a:cs typeface="Times New Roman" panose="02020603050405020304" pitchFamily="18" charset="0"/>
              </a:rPr>
              <a:t> </a:t>
            </a:r>
            <a:r>
              <a:rPr lang="vi-VN" altLang="en-US" sz="3200" i="1" dirty="0">
                <a:solidFill>
                  <a:srgbClr val="0000CC"/>
                </a:solidFill>
                <a:latin typeface="Times New Roman" panose="02020603050405020304" pitchFamily="18" charset="0"/>
                <a:cs typeface="Times New Roman" panose="02020603050405020304" pitchFamily="18" charset="0"/>
              </a:rPr>
              <a:t>đ</a:t>
            </a:r>
            <a:r>
              <a:rPr lang="en-US" altLang="en-US" sz="3200" i="1" dirty="0" err="1">
                <a:solidFill>
                  <a:srgbClr val="0000CC"/>
                </a:solidFill>
                <a:latin typeface="Times New Roman" panose="02020603050405020304" pitchFamily="18" charset="0"/>
                <a:cs typeface="Times New Roman" panose="02020603050405020304" pitchFamily="18" charset="0"/>
              </a:rPr>
              <a:t>ầu</a:t>
            </a:r>
            <a:r>
              <a:rPr lang="en-US" altLang="en-US" sz="3200" i="1" dirty="0">
                <a:solidFill>
                  <a:srgbClr val="0000CC"/>
                </a:solidFill>
                <a:latin typeface="Times New Roman" panose="02020603050405020304" pitchFamily="18" charset="0"/>
                <a:cs typeface="Times New Roman" panose="02020603050405020304" pitchFamily="18" charset="0"/>
              </a:rPr>
              <a:t> </a:t>
            </a:r>
            <a:r>
              <a:rPr lang="en-US" altLang="en-US" sz="3200" i="1" dirty="0" err="1">
                <a:solidFill>
                  <a:srgbClr val="0000CC"/>
                </a:solidFill>
                <a:latin typeface="Times New Roman" panose="02020603050405020304" pitchFamily="18" charset="0"/>
                <a:cs typeface="Times New Roman" panose="02020603050405020304" pitchFamily="18" charset="0"/>
              </a:rPr>
              <a:t>tiên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sáng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tác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năm</a:t>
            </a:r>
            <a:r>
              <a:rPr lang="en-US" altLang="en-US" sz="3200" dirty="0" smtClean="0">
                <a:solidFill>
                  <a:srgbClr val="0000CC"/>
                </a:solidFill>
                <a:latin typeface="Times New Roman" panose="02020603050405020304" pitchFamily="18" charset="0"/>
                <a:cs typeface="Times New Roman" panose="02020603050405020304" pitchFamily="18" charset="0"/>
              </a:rPr>
              <a:t> 1962.</a:t>
            </a:r>
            <a:endParaRPr lang="en-US" altLang="en-US" sz="3200" i="1" dirty="0">
              <a:solidFill>
                <a:srgbClr val="0000CC"/>
              </a:solidFill>
              <a:latin typeface="Times New Roman" panose="02020603050405020304" pitchFamily="18" charset="0"/>
              <a:cs typeface="Times New Roman" panose="02020603050405020304" pitchFamily="18" charset="0"/>
            </a:endParaRPr>
          </a:p>
        </p:txBody>
      </p:sp>
      <p:sp>
        <p:nvSpPr>
          <p:cNvPr id="38" name="Text Box 26">
            <a:extLst>
              <a:ext uri="{FF2B5EF4-FFF2-40B4-BE49-F238E27FC236}">
                <a16:creationId xmlns:a16="http://schemas.microsoft.com/office/drawing/2014/main" xmlns="" id="{1FA7A9FF-6A50-419D-AB70-3782F44C6F1B}"/>
              </a:ext>
            </a:extLst>
          </p:cNvPr>
          <p:cNvSpPr txBox="1">
            <a:spLocks noChangeArrowheads="1"/>
          </p:cNvSpPr>
          <p:nvPr/>
        </p:nvSpPr>
        <p:spPr bwMode="auto">
          <a:xfrm>
            <a:off x="6810212" y="4193353"/>
            <a:ext cx="43437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c,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thức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biểu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Tự</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sự</a:t>
            </a:r>
            <a:r>
              <a:rPr lang="en-US" altLang="en-US" sz="3200" dirty="0">
                <a:solidFill>
                  <a:srgbClr val="0000CC"/>
                </a:solidFill>
                <a:latin typeface="Times New Roman" panose="02020603050405020304" pitchFamily="18" charset="0"/>
                <a:cs typeface="Times New Roman" panose="02020603050405020304" pitchFamily="18" charset="0"/>
              </a:rPr>
              <a:t> + </a:t>
            </a:r>
            <a:r>
              <a:rPr lang="en-US" altLang="en-US" sz="3200" dirty="0" err="1">
                <a:solidFill>
                  <a:srgbClr val="0000CC"/>
                </a:solidFill>
                <a:latin typeface="Times New Roman" panose="02020603050405020304" pitchFamily="18" charset="0"/>
                <a:cs typeface="Times New Roman" panose="02020603050405020304" pitchFamily="18" charset="0"/>
              </a:rPr>
              <a:t>Miêu</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tả</a:t>
            </a:r>
            <a:r>
              <a:rPr lang="en-US" altLang="en-US" sz="3200" dirty="0">
                <a:solidFill>
                  <a:srgbClr val="0000CC"/>
                </a:solidFill>
                <a:latin typeface="Times New Roman" panose="02020603050405020304" pitchFamily="18" charset="0"/>
                <a:cs typeface="Times New Roman" panose="02020603050405020304" pitchFamily="18" charset="0"/>
              </a:rPr>
              <a:t> + </a:t>
            </a:r>
            <a:r>
              <a:rPr lang="en-US" altLang="en-US" sz="3200" dirty="0" err="1">
                <a:solidFill>
                  <a:srgbClr val="0000CC"/>
                </a:solidFill>
                <a:latin typeface="Times New Roman" panose="02020603050405020304" pitchFamily="18" charset="0"/>
                <a:cs typeface="Times New Roman" panose="02020603050405020304" pitchFamily="18" charset="0"/>
              </a:rPr>
              <a:t>Biểu</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cảm</a:t>
            </a:r>
            <a:r>
              <a:rPr lang="en-US" altLang="en-US" sz="3200" dirty="0">
                <a:solidFill>
                  <a:srgbClr val="0000CC"/>
                </a:solidFill>
                <a:latin typeface="Times New Roman" panose="02020603050405020304" pitchFamily="18" charset="0"/>
                <a:cs typeface="Times New Roman" panose="02020603050405020304" pitchFamily="18" charset="0"/>
              </a:rPr>
              <a:t>.</a:t>
            </a:r>
          </a:p>
        </p:txBody>
      </p:sp>
      <p:pic>
        <p:nvPicPr>
          <p:cNvPr id="40" name="Picture 20" descr="ANd9GcSYUJqTMpMSO4mkCLd5C9Y4ZgwVTraIm70csa3g2VKuOu-3vOU0">
            <a:extLst>
              <a:ext uri="{FF2B5EF4-FFF2-40B4-BE49-F238E27FC236}">
                <a16:creationId xmlns:a16="http://schemas.microsoft.com/office/drawing/2014/main" xmlns="" id="{C84FF9B1-2DBC-4604-9392-BC31B3C1C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824" y="1711772"/>
            <a:ext cx="2955283" cy="408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7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8;p2">
            <a:extLst>
              <a:ext uri="{FF2B5EF4-FFF2-40B4-BE49-F238E27FC236}">
                <a16:creationId xmlns:a16="http://schemas.microsoft.com/office/drawing/2014/main" xmlns="" id="{5B6BD3D8-FD1D-4E77-AFDB-DB4BA57291D5}"/>
              </a:ext>
            </a:extLst>
          </p:cNvPr>
          <p:cNvPicPr preferRelativeResize="0"/>
          <p:nvPr/>
        </p:nvPicPr>
        <p:blipFill rotWithShape="1">
          <a:blip r:embed="rId3">
            <a:alphaModFix/>
          </a:blip>
          <a:srcRect/>
          <a:stretch/>
        </p:blipFill>
        <p:spPr>
          <a:xfrm>
            <a:off x="5578920" y="-1556820"/>
            <a:ext cx="1475238" cy="10345325"/>
          </a:xfrm>
          <a:prstGeom prst="rect">
            <a:avLst/>
          </a:prstGeom>
          <a:noFill/>
          <a:ln>
            <a:noFill/>
          </a:ln>
        </p:spPr>
      </p:pic>
      <p:grpSp>
        <p:nvGrpSpPr>
          <p:cNvPr id="8" name="Google Shape;94;p2">
            <a:extLst>
              <a:ext uri="{FF2B5EF4-FFF2-40B4-BE49-F238E27FC236}">
                <a16:creationId xmlns:a16="http://schemas.microsoft.com/office/drawing/2014/main" xmlns="" id="{BCE63234-0DB7-4101-A6F5-772049BA9511}"/>
              </a:ext>
            </a:extLst>
          </p:cNvPr>
          <p:cNvGrpSpPr/>
          <p:nvPr/>
        </p:nvGrpSpPr>
        <p:grpSpPr>
          <a:xfrm>
            <a:off x="-509114" y="2104574"/>
            <a:ext cx="7490622" cy="1879179"/>
            <a:chOff x="-274714" y="2191774"/>
            <a:chExt cx="6979697" cy="1879179"/>
          </a:xfrm>
        </p:grpSpPr>
        <p:grpSp>
          <p:nvGrpSpPr>
            <p:cNvPr id="9" name="Google Shape;95;p2">
              <a:extLst>
                <a:ext uri="{FF2B5EF4-FFF2-40B4-BE49-F238E27FC236}">
                  <a16:creationId xmlns:a16="http://schemas.microsoft.com/office/drawing/2014/main" xmlns="" id="{32918D37-6DA2-41F3-81A8-A7D83721F80E}"/>
                </a:ext>
              </a:extLst>
            </p:cNvPr>
            <p:cNvGrpSpPr/>
            <p:nvPr/>
          </p:nvGrpSpPr>
          <p:grpSpPr>
            <a:xfrm flipH="1">
              <a:off x="-274714" y="2191774"/>
              <a:ext cx="6979697" cy="1879179"/>
              <a:chOff x="5489437" y="1671145"/>
              <a:chExt cx="6979697" cy="1460794"/>
            </a:xfrm>
          </p:grpSpPr>
          <p:pic>
            <p:nvPicPr>
              <p:cNvPr id="11" name="Google Shape;96;p2">
                <a:extLst>
                  <a:ext uri="{FF2B5EF4-FFF2-40B4-BE49-F238E27FC236}">
                    <a16:creationId xmlns:a16="http://schemas.microsoft.com/office/drawing/2014/main" xmlns="" id="{587552FD-BD2F-44B1-81C6-0DE4D5BA2802}"/>
                  </a:ext>
                </a:extLst>
              </p:cNvPr>
              <p:cNvPicPr preferRelativeResize="0"/>
              <p:nvPr/>
            </p:nvPicPr>
            <p:blipFill rotWithShape="1">
              <a:blip r:embed="rId4">
                <a:alphaModFix/>
              </a:blip>
              <a:srcRect t="37138"/>
              <a:stretch/>
            </p:blipFill>
            <p:spPr>
              <a:xfrm>
                <a:off x="5555671" y="1786758"/>
                <a:ext cx="6913463" cy="1345181"/>
              </a:xfrm>
              <a:prstGeom prst="rect">
                <a:avLst/>
              </a:prstGeom>
              <a:noFill/>
              <a:ln>
                <a:noFill/>
              </a:ln>
            </p:spPr>
          </p:pic>
          <p:sp>
            <p:nvSpPr>
              <p:cNvPr id="12" name="Google Shape;97;p2">
                <a:extLst>
                  <a:ext uri="{FF2B5EF4-FFF2-40B4-BE49-F238E27FC236}">
                    <a16:creationId xmlns:a16="http://schemas.microsoft.com/office/drawing/2014/main" xmlns="" id="{BE1EFCD8-71E8-49A0-85FE-78F36779B2D2}"/>
                  </a:ext>
                </a:extLst>
              </p:cNvPr>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EDEDEE"/>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0" name="Google Shape;98;p2">
              <a:extLst>
                <a:ext uri="{FF2B5EF4-FFF2-40B4-BE49-F238E27FC236}">
                  <a16:creationId xmlns:a16="http://schemas.microsoft.com/office/drawing/2014/main" xmlns="" id="{D7F2E867-52D7-41D4-8F7E-0A7BA47C60DA}"/>
                </a:ext>
              </a:extLst>
            </p:cNvPr>
            <p:cNvPicPr preferRelativeResize="0"/>
            <p:nvPr/>
          </p:nvPicPr>
          <p:blipFill rotWithShape="1">
            <a:blip r:embed="rId5">
              <a:alphaModFix/>
            </a:blip>
            <a:srcRect/>
            <a:stretch/>
          </p:blipFill>
          <p:spPr>
            <a:xfrm>
              <a:off x="5846550" y="2489463"/>
              <a:ext cx="694790" cy="678449"/>
            </a:xfrm>
            <a:prstGeom prst="rect">
              <a:avLst/>
            </a:prstGeom>
            <a:solidFill>
              <a:srgbClr val="C55A11"/>
            </a:solidFill>
            <a:ln>
              <a:noFill/>
            </a:ln>
          </p:spPr>
        </p:pic>
      </p:grpSp>
      <p:grpSp>
        <p:nvGrpSpPr>
          <p:cNvPr id="13" name="Google Shape;99;p2">
            <a:extLst>
              <a:ext uri="{FF2B5EF4-FFF2-40B4-BE49-F238E27FC236}">
                <a16:creationId xmlns:a16="http://schemas.microsoft.com/office/drawing/2014/main" xmlns="" id="{A1703330-CB68-4558-BFA4-CF3393AA0A5F}"/>
              </a:ext>
            </a:extLst>
          </p:cNvPr>
          <p:cNvGrpSpPr/>
          <p:nvPr/>
        </p:nvGrpSpPr>
        <p:grpSpPr>
          <a:xfrm>
            <a:off x="5650122" y="3467117"/>
            <a:ext cx="6979697" cy="1879179"/>
            <a:chOff x="5535822" y="3467117"/>
            <a:chExt cx="6979697" cy="1879179"/>
          </a:xfrm>
        </p:grpSpPr>
        <p:grpSp>
          <p:nvGrpSpPr>
            <p:cNvPr id="14" name="Google Shape;100;p2">
              <a:extLst>
                <a:ext uri="{FF2B5EF4-FFF2-40B4-BE49-F238E27FC236}">
                  <a16:creationId xmlns:a16="http://schemas.microsoft.com/office/drawing/2014/main" xmlns="" id="{02DB1AD0-97A8-4176-95F7-0A3547582EA0}"/>
                </a:ext>
              </a:extLst>
            </p:cNvPr>
            <p:cNvGrpSpPr/>
            <p:nvPr/>
          </p:nvGrpSpPr>
          <p:grpSpPr>
            <a:xfrm>
              <a:off x="5535822" y="3467117"/>
              <a:ext cx="6979697" cy="1879179"/>
              <a:chOff x="5489437" y="1671145"/>
              <a:chExt cx="6979697" cy="1460794"/>
            </a:xfrm>
          </p:grpSpPr>
          <p:pic>
            <p:nvPicPr>
              <p:cNvPr id="16" name="Google Shape;101;p2">
                <a:extLst>
                  <a:ext uri="{FF2B5EF4-FFF2-40B4-BE49-F238E27FC236}">
                    <a16:creationId xmlns:a16="http://schemas.microsoft.com/office/drawing/2014/main" xmlns="" id="{A9E41132-1421-4C17-A6A3-514A3E548C69}"/>
                  </a:ext>
                </a:extLst>
              </p:cNvPr>
              <p:cNvPicPr preferRelativeResize="0"/>
              <p:nvPr/>
            </p:nvPicPr>
            <p:blipFill rotWithShape="1">
              <a:blip r:embed="rId4">
                <a:alphaModFix/>
              </a:blip>
              <a:srcRect t="37138"/>
              <a:stretch/>
            </p:blipFill>
            <p:spPr>
              <a:xfrm>
                <a:off x="5555671" y="1786758"/>
                <a:ext cx="6913463" cy="1345181"/>
              </a:xfrm>
              <a:prstGeom prst="rect">
                <a:avLst/>
              </a:prstGeom>
              <a:noFill/>
              <a:ln>
                <a:noFill/>
              </a:ln>
            </p:spPr>
          </p:pic>
          <p:sp>
            <p:nvSpPr>
              <p:cNvPr id="17" name="Google Shape;102;p2">
                <a:extLst>
                  <a:ext uri="{FF2B5EF4-FFF2-40B4-BE49-F238E27FC236}">
                    <a16:creationId xmlns:a16="http://schemas.microsoft.com/office/drawing/2014/main" xmlns="" id="{A433C718-3DD8-4733-839D-9D830ED85DDA}"/>
                  </a:ext>
                </a:extLst>
              </p:cNvPr>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6">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5" name="Google Shape;103;p2">
              <a:extLst>
                <a:ext uri="{FF2B5EF4-FFF2-40B4-BE49-F238E27FC236}">
                  <a16:creationId xmlns:a16="http://schemas.microsoft.com/office/drawing/2014/main" xmlns="" id="{D31B3544-7933-45B5-84B3-0D59D7E16E67}"/>
                </a:ext>
              </a:extLst>
            </p:cNvPr>
            <p:cNvPicPr preferRelativeResize="0"/>
            <p:nvPr/>
          </p:nvPicPr>
          <p:blipFill rotWithShape="1">
            <a:blip r:embed="rId6">
              <a:alphaModFix/>
            </a:blip>
            <a:srcRect/>
            <a:stretch/>
          </p:blipFill>
          <p:spPr>
            <a:xfrm>
              <a:off x="5740028" y="3723602"/>
              <a:ext cx="694807" cy="709177"/>
            </a:xfrm>
            <a:prstGeom prst="rect">
              <a:avLst/>
            </a:prstGeom>
            <a:solidFill>
              <a:srgbClr val="7030A0"/>
            </a:solidFill>
            <a:ln>
              <a:noFill/>
            </a:ln>
          </p:spPr>
        </p:pic>
      </p:grpSp>
      <p:grpSp>
        <p:nvGrpSpPr>
          <p:cNvPr id="18" name="Google Shape;104;p2">
            <a:extLst>
              <a:ext uri="{FF2B5EF4-FFF2-40B4-BE49-F238E27FC236}">
                <a16:creationId xmlns:a16="http://schemas.microsoft.com/office/drawing/2014/main" xmlns="" id="{98AA7B87-DEC1-41B3-BBFE-FA2DCCACC90A}"/>
              </a:ext>
            </a:extLst>
          </p:cNvPr>
          <p:cNvGrpSpPr/>
          <p:nvPr/>
        </p:nvGrpSpPr>
        <p:grpSpPr>
          <a:xfrm>
            <a:off x="-246449" y="4944733"/>
            <a:ext cx="7297204" cy="1879179"/>
            <a:chOff x="-307832" y="4754233"/>
            <a:chExt cx="6979697" cy="1879179"/>
          </a:xfrm>
        </p:grpSpPr>
        <p:grpSp>
          <p:nvGrpSpPr>
            <p:cNvPr id="19" name="Google Shape;105;p2">
              <a:extLst>
                <a:ext uri="{FF2B5EF4-FFF2-40B4-BE49-F238E27FC236}">
                  <a16:creationId xmlns:a16="http://schemas.microsoft.com/office/drawing/2014/main" xmlns="" id="{4120EDDD-4454-40CB-85A2-B8A7F7F08BED}"/>
                </a:ext>
              </a:extLst>
            </p:cNvPr>
            <p:cNvGrpSpPr/>
            <p:nvPr/>
          </p:nvGrpSpPr>
          <p:grpSpPr>
            <a:xfrm flipH="1">
              <a:off x="-307832" y="4754233"/>
              <a:ext cx="6979697" cy="1879179"/>
              <a:chOff x="5489437" y="1671145"/>
              <a:chExt cx="6979697" cy="1460794"/>
            </a:xfrm>
          </p:grpSpPr>
          <p:pic>
            <p:nvPicPr>
              <p:cNvPr id="21" name="Google Shape;106;p2">
                <a:extLst>
                  <a:ext uri="{FF2B5EF4-FFF2-40B4-BE49-F238E27FC236}">
                    <a16:creationId xmlns:a16="http://schemas.microsoft.com/office/drawing/2014/main" xmlns="" id="{D971BDCC-A889-4734-B5D4-97A75E18BE78}"/>
                  </a:ext>
                </a:extLst>
              </p:cNvPr>
              <p:cNvPicPr preferRelativeResize="0"/>
              <p:nvPr/>
            </p:nvPicPr>
            <p:blipFill rotWithShape="1">
              <a:blip r:embed="rId4">
                <a:alphaModFix/>
              </a:blip>
              <a:srcRect t="37138"/>
              <a:stretch/>
            </p:blipFill>
            <p:spPr>
              <a:xfrm>
                <a:off x="5555671" y="1786758"/>
                <a:ext cx="6913463" cy="1345181"/>
              </a:xfrm>
              <a:prstGeom prst="rect">
                <a:avLst/>
              </a:prstGeom>
              <a:noFill/>
              <a:ln>
                <a:noFill/>
              </a:ln>
            </p:spPr>
          </p:pic>
          <p:sp>
            <p:nvSpPr>
              <p:cNvPr id="22" name="Google Shape;107;p2">
                <a:extLst>
                  <a:ext uri="{FF2B5EF4-FFF2-40B4-BE49-F238E27FC236}">
                    <a16:creationId xmlns:a16="http://schemas.microsoft.com/office/drawing/2014/main" xmlns="" id="{84F7B4DF-1C46-4F05-9F53-D067E621D0F4}"/>
                  </a:ext>
                </a:extLst>
              </p:cNvPr>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FF99CC"/>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108;p2">
              <a:extLst>
                <a:ext uri="{FF2B5EF4-FFF2-40B4-BE49-F238E27FC236}">
                  <a16:creationId xmlns:a16="http://schemas.microsoft.com/office/drawing/2014/main" xmlns="" id="{4951CDBF-F121-4B51-925D-0CE11F0EDDE9}"/>
                </a:ext>
              </a:extLst>
            </p:cNvPr>
            <p:cNvPicPr preferRelativeResize="0"/>
            <p:nvPr/>
          </p:nvPicPr>
          <p:blipFill rotWithShape="1">
            <a:blip r:embed="rId7">
              <a:alphaModFix/>
            </a:blip>
            <a:srcRect/>
            <a:stretch/>
          </p:blipFill>
          <p:spPr>
            <a:xfrm>
              <a:off x="5764734" y="5009771"/>
              <a:ext cx="694807" cy="667661"/>
            </a:xfrm>
            <a:prstGeom prst="rect">
              <a:avLst/>
            </a:prstGeom>
            <a:solidFill>
              <a:srgbClr val="C00000"/>
            </a:solidFill>
            <a:ln>
              <a:noFill/>
            </a:ln>
          </p:spPr>
        </p:pic>
      </p:grpSp>
      <p:grpSp>
        <p:nvGrpSpPr>
          <p:cNvPr id="25" name="Google Shape;100;p2">
            <a:extLst>
              <a:ext uri="{FF2B5EF4-FFF2-40B4-BE49-F238E27FC236}">
                <a16:creationId xmlns:a16="http://schemas.microsoft.com/office/drawing/2014/main" xmlns="" id="{F21A01EF-AACB-4834-B055-600404BA14E6}"/>
              </a:ext>
            </a:extLst>
          </p:cNvPr>
          <p:cNvGrpSpPr/>
          <p:nvPr/>
        </p:nvGrpSpPr>
        <p:grpSpPr>
          <a:xfrm>
            <a:off x="5650122" y="562934"/>
            <a:ext cx="6979697" cy="1879179"/>
            <a:chOff x="5489437" y="1671145"/>
            <a:chExt cx="6979697" cy="1460794"/>
          </a:xfrm>
        </p:grpSpPr>
        <p:pic>
          <p:nvPicPr>
            <p:cNvPr id="27" name="Google Shape;101;p2">
              <a:extLst>
                <a:ext uri="{FF2B5EF4-FFF2-40B4-BE49-F238E27FC236}">
                  <a16:creationId xmlns:a16="http://schemas.microsoft.com/office/drawing/2014/main" xmlns="" id="{78024AF3-B06A-4CE9-82F0-92F3A33C6F1F}"/>
                </a:ext>
              </a:extLst>
            </p:cNvPr>
            <p:cNvPicPr preferRelativeResize="0"/>
            <p:nvPr/>
          </p:nvPicPr>
          <p:blipFill rotWithShape="1">
            <a:blip r:embed="rId4">
              <a:alphaModFix/>
            </a:blip>
            <a:srcRect t="37138"/>
            <a:stretch/>
          </p:blipFill>
          <p:spPr>
            <a:xfrm>
              <a:off x="5555671" y="1786758"/>
              <a:ext cx="6913463" cy="1345181"/>
            </a:xfrm>
            <a:prstGeom prst="rect">
              <a:avLst/>
            </a:prstGeom>
            <a:noFill/>
            <a:ln>
              <a:noFill/>
            </a:ln>
          </p:spPr>
        </p:pic>
        <p:sp>
          <p:nvSpPr>
            <p:cNvPr id="28" name="Google Shape;102;p2">
              <a:extLst>
                <a:ext uri="{FF2B5EF4-FFF2-40B4-BE49-F238E27FC236}">
                  <a16:creationId xmlns:a16="http://schemas.microsoft.com/office/drawing/2014/main" xmlns="" id="{F896FF9F-4FCA-4DD7-989E-9273D22FE5A8}"/>
                </a:ext>
              </a:extLst>
            </p:cNvPr>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29" name="Google Shape;93;p2">
            <a:extLst>
              <a:ext uri="{FF2B5EF4-FFF2-40B4-BE49-F238E27FC236}">
                <a16:creationId xmlns:a16="http://schemas.microsoft.com/office/drawing/2014/main" xmlns="" id="{9C76C5E8-5FA5-406F-856B-BD2E0B1F6438}"/>
              </a:ext>
            </a:extLst>
          </p:cNvPr>
          <p:cNvPicPr preferRelativeResize="0"/>
          <p:nvPr/>
        </p:nvPicPr>
        <p:blipFill rotWithShape="1">
          <a:blip r:embed="rId8">
            <a:alphaModFix/>
          </a:blip>
          <a:srcRect/>
          <a:stretch/>
        </p:blipFill>
        <p:spPr>
          <a:xfrm>
            <a:off x="5802240" y="804226"/>
            <a:ext cx="696095" cy="745495"/>
          </a:xfrm>
          <a:prstGeom prst="rect">
            <a:avLst/>
          </a:prstGeom>
          <a:noFill/>
          <a:ln>
            <a:noFill/>
          </a:ln>
        </p:spPr>
      </p:pic>
      <p:sp>
        <p:nvSpPr>
          <p:cNvPr id="30" name="Rectangle 29">
            <a:extLst>
              <a:ext uri="{FF2B5EF4-FFF2-40B4-BE49-F238E27FC236}">
                <a16:creationId xmlns:a16="http://schemas.microsoft.com/office/drawing/2014/main" xmlns="" id="{DB825675-5C5A-46FC-821A-63B4096C4297}"/>
              </a:ext>
            </a:extLst>
          </p:cNvPr>
          <p:cNvSpPr/>
          <p:nvPr/>
        </p:nvSpPr>
        <p:spPr>
          <a:xfrm>
            <a:off x="6660419" y="741651"/>
            <a:ext cx="4896581" cy="830997"/>
          </a:xfrm>
          <a:prstGeom prst="rect">
            <a:avLst/>
          </a:prstGeom>
        </p:spPr>
        <p:txBody>
          <a:bodyPr wrap="square">
            <a:spAutoFit/>
          </a:bodyPr>
          <a:lstStyle/>
          <a:p>
            <a:pPr lvl="0"/>
            <a:r>
              <a:rPr lang="en-SG" sz="2400" dirty="0">
                <a:solidFill>
                  <a:srgbClr val="008000"/>
                </a:solidFill>
                <a:latin typeface="Times New Roman" panose="02020603050405020304" pitchFamily="18" charset="0"/>
                <a:cs typeface="Times New Roman" panose="02020603050405020304" pitchFamily="18" charset="0"/>
              </a:rPr>
              <a:t>T</a:t>
            </a:r>
            <a:r>
              <a:rPr lang="vi-VN" sz="2400" dirty="0">
                <a:solidFill>
                  <a:srgbClr val="008000"/>
                </a:solidFill>
                <a:latin typeface="Times New Roman" panose="02020603050405020304" pitchFamily="18" charset="0"/>
                <a:cs typeface="Times New Roman" panose="02020603050405020304" pitchFamily="18" charset="0"/>
              </a:rPr>
              <a:t>ừ đầu </a:t>
            </a:r>
            <a:r>
              <a:rPr lang="vi-VN" sz="2400" dirty="0">
                <a:solidFill>
                  <a:srgbClr val="008000"/>
                </a:solidFill>
                <a:latin typeface="Times New Roman" panose="02020603050405020304" pitchFamily="18" charset="0"/>
                <a:cs typeface="Times New Roman" panose="02020603050405020304" pitchFamily="18" charset="0"/>
                <a:sym typeface="Wingdings 3"/>
              </a:rPr>
              <a:t></a:t>
            </a:r>
            <a:r>
              <a:rPr lang="vi-VN" sz="2400" dirty="0">
                <a:solidFill>
                  <a:srgbClr val="008000"/>
                </a:solidFill>
                <a:latin typeface="Times New Roman" panose="02020603050405020304" pitchFamily="18" charset="0"/>
                <a:cs typeface="Times New Roman" panose="02020603050405020304" pitchFamily="18" charset="0"/>
              </a:rPr>
              <a:t>phía tây</a:t>
            </a:r>
            <a:r>
              <a:rPr lang="en-SG"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Giới thiệu chung vị trí làng quê của</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nhân vật tôi.</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35BD2359-5671-4937-895A-06CE84B8AE4F}"/>
              </a:ext>
            </a:extLst>
          </p:cNvPr>
          <p:cNvSpPr/>
          <p:nvPr/>
        </p:nvSpPr>
        <p:spPr>
          <a:xfrm>
            <a:off x="568596" y="2189573"/>
            <a:ext cx="5458523" cy="1200329"/>
          </a:xfrm>
          <a:prstGeom prst="rect">
            <a:avLst/>
          </a:prstGeom>
        </p:spPr>
        <p:txBody>
          <a:bodyPr wrap="square">
            <a:spAutoFit/>
          </a:bodyPr>
          <a:lstStyle/>
          <a:p>
            <a:pPr lvl="0"/>
            <a:r>
              <a:rPr lang="en-SG" sz="2400" dirty="0">
                <a:solidFill>
                  <a:srgbClr val="008000"/>
                </a:solidFill>
                <a:latin typeface="Times New Roman" panose="02020603050405020304" pitchFamily="18" charset="0"/>
                <a:cs typeface="Times New Roman" panose="02020603050405020304" pitchFamily="18" charset="0"/>
              </a:rPr>
              <a:t>T</a:t>
            </a:r>
            <a:r>
              <a:rPr lang="vi-VN" sz="2400" dirty="0">
                <a:solidFill>
                  <a:srgbClr val="008000"/>
                </a:solidFill>
                <a:latin typeface="Times New Roman" panose="02020603050405020304" pitchFamily="18" charset="0"/>
                <a:cs typeface="Times New Roman" panose="02020603050405020304" pitchFamily="18" charset="0"/>
              </a:rPr>
              <a:t>iếp </a:t>
            </a:r>
            <a:r>
              <a:rPr lang="vi-VN" sz="2400" dirty="0">
                <a:solidFill>
                  <a:srgbClr val="008000"/>
                </a:solidFill>
                <a:latin typeface="Times New Roman" panose="02020603050405020304" pitchFamily="18" charset="0"/>
                <a:cs typeface="Times New Roman" panose="02020603050405020304" pitchFamily="18" charset="0"/>
                <a:sym typeface="Wingdings 3"/>
              </a:rPr>
              <a:t></a:t>
            </a:r>
            <a:r>
              <a:rPr lang="vi-VN" sz="2400" dirty="0">
                <a:solidFill>
                  <a:srgbClr val="008000"/>
                </a:solidFill>
                <a:latin typeface="Times New Roman" panose="02020603050405020304" pitchFamily="18" charset="0"/>
                <a:cs typeface="Times New Roman" panose="02020603050405020304" pitchFamily="18" charset="0"/>
              </a:rPr>
              <a:t> thần xanh</a:t>
            </a:r>
            <a:r>
              <a:rPr lang="en-SG"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Nhớ về hình ảnh </a:t>
            </a:r>
            <a:r>
              <a:rPr lang="en-SG" sz="2400" dirty="0" err="1" smtClean="0">
                <a:solidFill>
                  <a:srgbClr val="0000CC"/>
                </a:solidFill>
                <a:latin typeface="Times New Roman" panose="02020603050405020304" pitchFamily="18" charset="0"/>
                <a:cs typeface="Times New Roman" panose="02020603050405020304" pitchFamily="18" charset="0"/>
              </a:rPr>
              <a:t>hai</a:t>
            </a:r>
            <a:r>
              <a:rPr lang="en-SG" sz="2400" dirty="0" smtClean="0">
                <a:solidFill>
                  <a:srgbClr val="0000CC"/>
                </a:solidFill>
                <a:latin typeface="Times New Roman" panose="02020603050405020304" pitchFamily="18" charset="0"/>
                <a:cs typeface="Times New Roman" panose="02020603050405020304" pitchFamily="18" charset="0"/>
              </a:rPr>
              <a:t> </a:t>
            </a:r>
            <a:r>
              <a:rPr lang="en-SG" sz="2400" dirty="0" err="1" smtClean="0">
                <a:solidFill>
                  <a:srgbClr val="0000CC"/>
                </a:solidFill>
                <a:latin typeface="Times New Roman" panose="02020603050405020304" pitchFamily="18" charset="0"/>
                <a:cs typeface="Times New Roman" panose="02020603050405020304" pitchFamily="18" charset="0"/>
              </a:rPr>
              <a:t>cây</a:t>
            </a:r>
            <a:r>
              <a:rPr lang="en-SG" sz="2400" dirty="0" smtClean="0">
                <a:solidFill>
                  <a:srgbClr val="0000CC"/>
                </a:solidFill>
                <a:latin typeface="Times New Roman" panose="02020603050405020304" pitchFamily="18" charset="0"/>
                <a:cs typeface="Times New Roman" panose="02020603050405020304" pitchFamily="18" charset="0"/>
              </a:rPr>
              <a:t> </a:t>
            </a:r>
            <a:r>
              <a:rPr lang="en-SG" sz="2400" dirty="0" err="1" smtClean="0">
                <a:solidFill>
                  <a:srgbClr val="0000CC"/>
                </a:solidFill>
                <a:latin typeface="Times New Roman" panose="02020603050405020304" pitchFamily="18" charset="0"/>
                <a:cs typeface="Times New Roman" panose="02020603050405020304" pitchFamily="18" charset="0"/>
              </a:rPr>
              <a:t>phong</a:t>
            </a:r>
            <a:r>
              <a:rPr lang="en-SG" sz="2400" dirty="0" smtClean="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và cảm xúc, tâm trạng của </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tôi</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mỗi lần về thăm làng, thăm cây.</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C88C557F-CC74-402E-BB50-189F2821E1B1}"/>
              </a:ext>
            </a:extLst>
          </p:cNvPr>
          <p:cNvSpPr/>
          <p:nvPr/>
        </p:nvSpPr>
        <p:spPr>
          <a:xfrm>
            <a:off x="6662263" y="3501138"/>
            <a:ext cx="4920137" cy="1200329"/>
          </a:xfrm>
          <a:prstGeom prst="rect">
            <a:avLst/>
          </a:prstGeom>
        </p:spPr>
        <p:txBody>
          <a:bodyPr wrap="square">
            <a:spAutoFit/>
          </a:bodyPr>
          <a:lstStyle/>
          <a:p>
            <a:pPr lvl="0"/>
            <a:r>
              <a:rPr lang="en-SG" sz="2400" dirty="0">
                <a:solidFill>
                  <a:srgbClr val="008000"/>
                </a:solidFill>
                <a:latin typeface="Times New Roman" panose="02020603050405020304" pitchFamily="18" charset="0"/>
                <a:cs typeface="Times New Roman" panose="02020603050405020304" pitchFamily="18" charset="0"/>
              </a:rPr>
              <a:t>T</a:t>
            </a:r>
            <a:r>
              <a:rPr lang="vi-VN" sz="2400" dirty="0">
                <a:solidFill>
                  <a:srgbClr val="008000"/>
                </a:solidFill>
                <a:latin typeface="Times New Roman" panose="02020603050405020304" pitchFamily="18" charset="0"/>
                <a:cs typeface="Times New Roman" panose="02020603050405020304" pitchFamily="18" charset="0"/>
              </a:rPr>
              <a:t>iếp </a:t>
            </a:r>
            <a:r>
              <a:rPr lang="vi-VN" sz="2400" dirty="0">
                <a:solidFill>
                  <a:srgbClr val="008000"/>
                </a:solidFill>
                <a:latin typeface="Times New Roman" panose="02020603050405020304" pitchFamily="18" charset="0"/>
                <a:cs typeface="Times New Roman" panose="02020603050405020304" pitchFamily="18" charset="0"/>
                <a:sym typeface="Wingdings 3"/>
              </a:rPr>
              <a:t></a:t>
            </a:r>
            <a:r>
              <a:rPr lang="vi-VN" sz="2400" dirty="0">
                <a:solidFill>
                  <a:srgbClr val="008000"/>
                </a:solidFill>
                <a:latin typeface="Times New Roman" panose="02020603050405020304" pitchFamily="18" charset="0"/>
                <a:cs typeface="Times New Roman" panose="02020603050405020304" pitchFamily="18" charset="0"/>
              </a:rPr>
              <a:t>biêng biếc kia</a:t>
            </a:r>
            <a:r>
              <a:rPr lang="en-SG"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Nhớ về cảm xúc và tâm trạng</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hồi trẻ thơ với bạn bè</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kỉ</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niệm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hai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cây</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phong</a:t>
            </a:r>
            <a:r>
              <a:rPr lang="en-US" sz="2400" dirty="0" smtClean="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A0D088ED-E9E3-4F3F-AD5A-555905470B51}"/>
              </a:ext>
            </a:extLst>
          </p:cNvPr>
          <p:cNvSpPr/>
          <p:nvPr/>
        </p:nvSpPr>
        <p:spPr>
          <a:xfrm>
            <a:off x="1124360" y="5138236"/>
            <a:ext cx="4896581" cy="830997"/>
          </a:xfrm>
          <a:prstGeom prst="rect">
            <a:avLst/>
          </a:prstGeom>
        </p:spPr>
        <p:txBody>
          <a:bodyPr wrap="square">
            <a:spAutoFit/>
          </a:bodyPr>
          <a:lstStyle/>
          <a:p>
            <a:pPr lvl="0"/>
            <a:r>
              <a:rPr lang="en-SG" sz="2400" dirty="0" err="1">
                <a:solidFill>
                  <a:srgbClr val="008000"/>
                </a:solidFill>
                <a:latin typeface="Times New Roman" panose="02020603050405020304" pitchFamily="18" charset="0"/>
                <a:cs typeface="Times New Roman" panose="02020603050405020304" pitchFamily="18" charset="0"/>
              </a:rPr>
              <a:t>Còn</a:t>
            </a:r>
            <a:r>
              <a:rPr lang="en-SG" sz="2400" dirty="0">
                <a:solidFill>
                  <a:srgbClr val="008000"/>
                </a:solidFill>
                <a:latin typeface="Times New Roman" panose="02020603050405020304" pitchFamily="18" charset="0"/>
                <a:cs typeface="Times New Roman" panose="02020603050405020304" pitchFamily="18" charset="0"/>
              </a:rPr>
              <a:t> </a:t>
            </a:r>
            <a:r>
              <a:rPr lang="en-SG" sz="2400" dirty="0" err="1">
                <a:solidFill>
                  <a:srgbClr val="008000"/>
                </a:solidFill>
                <a:latin typeface="Times New Roman" panose="02020603050405020304" pitchFamily="18" charset="0"/>
                <a:cs typeface="Times New Roman" panose="02020603050405020304" pitchFamily="18" charset="0"/>
              </a:rPr>
              <a:t>lại</a:t>
            </a:r>
            <a:r>
              <a:rPr lang="en-SG" sz="2400" dirty="0">
                <a:solidFill>
                  <a:srgbClr val="008000"/>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cs typeface="Times New Roman" panose="02020603050405020304" pitchFamily="18" charset="0"/>
              </a:rPr>
              <a:t>N</a:t>
            </a:r>
            <a:r>
              <a:rPr lang="vi-VN" sz="2400" dirty="0">
                <a:solidFill>
                  <a:srgbClr val="0000CC"/>
                </a:solidFill>
                <a:latin typeface="Times New Roman" panose="02020603050405020304" pitchFamily="18" charset="0"/>
                <a:cs typeface="Times New Roman" panose="02020603050405020304" pitchFamily="18" charset="0"/>
              </a:rPr>
              <a:t>hớ đến người trồng hai cây phong</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ấy gắn liền với trường</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Đuy-sen</a:t>
            </a:r>
            <a:endParaRPr lang="en-US"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6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bstract green watercolor background Royalty Free Vector">
            <a:extLst>
              <a:ext uri="{FF2B5EF4-FFF2-40B4-BE49-F238E27FC236}">
                <a16:creationId xmlns:a16="http://schemas.microsoft.com/office/drawing/2014/main" xmlns="" id="{79830554-2937-4CE9-A74B-4993C104E4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342">
            <a:extLst>
              <a:ext uri="{FF2B5EF4-FFF2-40B4-BE49-F238E27FC236}">
                <a16:creationId xmlns:a16="http://schemas.microsoft.com/office/drawing/2014/main" xmlns="" id="{3AFB7BB5-5B68-4C76-8463-A3FB9E9BFB7F}"/>
              </a:ext>
            </a:extLst>
          </p:cNvPr>
          <p:cNvSpPr txBox="1">
            <a:spLocks noChangeArrowheads="1"/>
          </p:cNvSpPr>
          <p:nvPr/>
        </p:nvSpPr>
        <p:spPr bwMode="auto">
          <a:xfrm>
            <a:off x="579107" y="2644170"/>
            <a:ext cx="10270760" cy="1569660"/>
          </a:xfrm>
          <a:prstGeom prst="rect">
            <a:avLst/>
          </a:prstGeom>
          <a:noFill/>
          <a:ln w="9525">
            <a:noFill/>
            <a:miter lim="800000"/>
            <a:headEnd/>
            <a:tailEnd/>
          </a:ln>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eaLnBrk="1" hangingPunct="1">
              <a:buFont typeface="Arial" pitchFamily="34" charset="0"/>
              <a:buNone/>
            </a:pPr>
            <a:r>
              <a:rPr lang="en-SG" altLang="zh-CN" sz="9600" dirty="0">
                <a:solidFill>
                  <a:srgbClr val="FF0000"/>
                </a:solidFill>
                <a:latin typeface="Times New Roman" pitchFamily="18" charset="0"/>
                <a:ea typeface="+mj-ea"/>
                <a:cs typeface="Times New Roman" pitchFamily="18" charset="0"/>
              </a:rPr>
              <a:t>II. </a:t>
            </a:r>
            <a:r>
              <a:rPr lang="en-SG" altLang="zh-CN" sz="9600" dirty="0" err="1">
                <a:solidFill>
                  <a:srgbClr val="FF0000"/>
                </a:solidFill>
                <a:latin typeface="Times New Roman" pitchFamily="18" charset="0"/>
                <a:ea typeface="+mj-ea"/>
                <a:cs typeface="Times New Roman" pitchFamily="18" charset="0"/>
              </a:rPr>
              <a:t>Đọc</a:t>
            </a:r>
            <a:r>
              <a:rPr lang="en-SG" altLang="zh-CN" sz="9600" dirty="0">
                <a:solidFill>
                  <a:srgbClr val="FF0000"/>
                </a:solidFill>
                <a:latin typeface="Times New Roman" pitchFamily="18" charset="0"/>
                <a:ea typeface="+mj-ea"/>
                <a:cs typeface="Times New Roman" pitchFamily="18" charset="0"/>
              </a:rPr>
              <a:t> </a:t>
            </a:r>
            <a:r>
              <a:rPr lang="en-SG" altLang="zh-CN" sz="9600" dirty="0" err="1">
                <a:solidFill>
                  <a:srgbClr val="FF0000"/>
                </a:solidFill>
                <a:latin typeface="Times New Roman" pitchFamily="18" charset="0"/>
                <a:ea typeface="+mj-ea"/>
                <a:cs typeface="Times New Roman" pitchFamily="18" charset="0"/>
              </a:rPr>
              <a:t>hiểu</a:t>
            </a:r>
            <a:r>
              <a:rPr lang="en-SG" altLang="zh-CN" sz="9600" dirty="0">
                <a:solidFill>
                  <a:srgbClr val="FF0000"/>
                </a:solidFill>
                <a:latin typeface="Times New Roman" pitchFamily="18" charset="0"/>
                <a:ea typeface="+mj-ea"/>
                <a:cs typeface="Times New Roman" pitchFamily="18" charset="0"/>
              </a:rPr>
              <a:t> </a:t>
            </a:r>
            <a:r>
              <a:rPr lang="en-SG" altLang="zh-CN" sz="9600" dirty="0" err="1">
                <a:solidFill>
                  <a:srgbClr val="FF0000"/>
                </a:solidFill>
                <a:latin typeface="Times New Roman" pitchFamily="18" charset="0"/>
                <a:ea typeface="+mj-ea"/>
                <a:cs typeface="Times New Roman" pitchFamily="18" charset="0"/>
              </a:rPr>
              <a:t>văn</a:t>
            </a:r>
            <a:r>
              <a:rPr lang="en-SG" altLang="zh-CN" sz="9600" dirty="0">
                <a:solidFill>
                  <a:srgbClr val="FF0000"/>
                </a:solidFill>
                <a:latin typeface="Times New Roman" pitchFamily="18" charset="0"/>
                <a:ea typeface="+mj-ea"/>
                <a:cs typeface="Times New Roman" pitchFamily="18" charset="0"/>
              </a:rPr>
              <a:t> </a:t>
            </a:r>
            <a:r>
              <a:rPr lang="en-SG" altLang="zh-CN" sz="9600" dirty="0" err="1">
                <a:solidFill>
                  <a:srgbClr val="FF0000"/>
                </a:solidFill>
                <a:latin typeface="Times New Roman" pitchFamily="18" charset="0"/>
                <a:ea typeface="+mj-ea"/>
                <a:cs typeface="Times New Roman" pitchFamily="18" charset="0"/>
              </a:rPr>
              <a:t>bản</a:t>
            </a:r>
            <a:endParaRPr lang="zh-CN" altLang="en-US" sz="9600" dirty="0">
              <a:solidFill>
                <a:srgbClr val="FF000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611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4951F789-2B08-4793-B1D6-108A4264A8CB}"/>
              </a:ext>
            </a:extLst>
          </p:cNvPr>
          <p:cNvGrpSpPr/>
          <p:nvPr/>
        </p:nvGrpSpPr>
        <p:grpSpPr>
          <a:xfrm>
            <a:off x="5968180" y="407574"/>
            <a:ext cx="2787618" cy="1295400"/>
            <a:chOff x="4702191" y="210925"/>
            <a:chExt cx="2787618" cy="1295400"/>
          </a:xfrm>
        </p:grpSpPr>
        <p:sp>
          <p:nvSpPr>
            <p:cNvPr id="2" name="AutoShape 22">
              <a:extLst>
                <a:ext uri="{FF2B5EF4-FFF2-40B4-BE49-F238E27FC236}">
                  <a16:creationId xmlns:a16="http://schemas.microsoft.com/office/drawing/2014/main" xmlns="" id="{8DCA0CE0-39B3-4644-89DE-5B5F29496299}"/>
                </a:ext>
              </a:extLst>
            </p:cNvPr>
            <p:cNvSpPr>
              <a:spLocks noChangeArrowheads="1"/>
            </p:cNvSpPr>
            <p:nvPr/>
          </p:nvSpPr>
          <p:spPr bwMode="gray">
            <a:xfrm>
              <a:off x="4702191" y="210925"/>
              <a:ext cx="2787618" cy="1295400"/>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b="1" dirty="0">
                <a:solidFill>
                  <a:srgbClr val="FEB80A">
                    <a:lumMod val="50000"/>
                  </a:srgbClr>
                </a:solidFill>
                <a:latin typeface="Arial" pitchFamily="34" charset="0"/>
                <a:cs typeface="Arial" pitchFamily="34" charset="0"/>
              </a:endParaRPr>
            </a:p>
          </p:txBody>
        </p:sp>
        <p:sp>
          <p:nvSpPr>
            <p:cNvPr id="6" name="Rectangle 35">
              <a:extLst>
                <a:ext uri="{FF2B5EF4-FFF2-40B4-BE49-F238E27FC236}">
                  <a16:creationId xmlns:a16="http://schemas.microsoft.com/office/drawing/2014/main" xmlns="" id="{A5C8050A-63DD-453D-B781-38AC60AB0380}"/>
                </a:ext>
              </a:extLst>
            </p:cNvPr>
            <p:cNvSpPr>
              <a:spLocks noChangeArrowheads="1"/>
            </p:cNvSpPr>
            <p:nvPr/>
          </p:nvSpPr>
          <p:spPr bwMode="gray">
            <a:xfrm>
              <a:off x="4817807" y="386430"/>
              <a:ext cx="2510686" cy="954107"/>
            </a:xfrm>
            <a:prstGeom prst="rect">
              <a:avLst/>
            </a:prstGeom>
            <a:noFill/>
            <a:ln w="9525" algn="ctr">
              <a:noFill/>
              <a:miter lim="800000"/>
              <a:headEnd/>
              <a:tailEnd/>
            </a:ln>
            <a:effectLst/>
          </p:spPr>
          <p:txBody>
            <a:bodyPr wrap="square">
              <a:spAutoFit/>
            </a:bodyP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Hai </a:t>
              </a:r>
              <a:r>
                <a:rPr lang="en-US" sz="2800" b="1" dirty="0" err="1">
                  <a:solidFill>
                    <a:srgbClr val="FF0000"/>
                  </a:solidFill>
                  <a:latin typeface="Times New Roman" panose="02020603050405020304" pitchFamily="18" charset="0"/>
                  <a:cs typeface="Times New Roman" panose="02020603050405020304" pitchFamily="18" charset="0"/>
                </a:rPr>
                <a:t>mạch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ghép</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51631F8F-4554-48F6-9807-498C998EFC0C}"/>
              </a:ext>
            </a:extLst>
          </p:cNvPr>
          <p:cNvSpPr/>
          <p:nvPr/>
        </p:nvSpPr>
        <p:spPr>
          <a:xfrm>
            <a:off x="0" y="0"/>
            <a:ext cx="2790497"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Căn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cứ</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vào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đại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từ</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nhân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xưng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tôi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chúng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tôi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của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người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kể</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chuyện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Hãy</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xác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định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2 </a:t>
            </a:r>
            <a:r>
              <a:rPr lang="en-US" sz="3600" dirty="0" err="1">
                <a:solidFill>
                  <a:schemeClr val="tx1"/>
                </a:solidFill>
                <a:latin typeface="Times New Roman" panose="02020603050405020304" pitchFamily="18" charset="0"/>
                <a:cs typeface="Times New Roman" panose="02020603050405020304" pitchFamily="18" charset="0"/>
              </a:rPr>
              <a:t>mạch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kể</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phân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biệt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lồng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vào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nhau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trong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văn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bản</a:t>
            </a:r>
            <a:r>
              <a:rPr lang="en-US" sz="3600" dirty="0" smtClean="0">
                <a:solidFill>
                  <a:schemeClr val="tx1"/>
                </a:solidFill>
                <a:latin typeface="Times New Roman" panose="02020603050405020304" pitchFamily="18" charset="0"/>
                <a:cs typeface="Times New Roman" panose="02020603050405020304" pitchFamily="18" charset="0"/>
              </a:rPr>
              <a:t>:</a:t>
            </a:r>
            <a:endParaRPr lang="en-SG" sz="3600" dirty="0">
              <a:solidFill>
                <a:schemeClr val="tx1"/>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C210A35E-3F32-43FC-B36E-1C65A3671506}"/>
              </a:ext>
            </a:extLst>
          </p:cNvPr>
          <p:cNvGrpSpPr/>
          <p:nvPr/>
        </p:nvGrpSpPr>
        <p:grpSpPr>
          <a:xfrm>
            <a:off x="3099529" y="2487096"/>
            <a:ext cx="3999361" cy="3962867"/>
            <a:chOff x="4702190" y="210925"/>
            <a:chExt cx="2787619" cy="1295400"/>
          </a:xfrm>
        </p:grpSpPr>
        <p:sp>
          <p:nvSpPr>
            <p:cNvPr id="10" name="AutoShape 22">
              <a:extLst>
                <a:ext uri="{FF2B5EF4-FFF2-40B4-BE49-F238E27FC236}">
                  <a16:creationId xmlns:a16="http://schemas.microsoft.com/office/drawing/2014/main" xmlns="" id="{0744A6F0-B32C-45FF-AE82-D315A9C555D6}"/>
                </a:ext>
              </a:extLst>
            </p:cNvPr>
            <p:cNvSpPr>
              <a:spLocks noChangeArrowheads="1"/>
            </p:cNvSpPr>
            <p:nvPr/>
          </p:nvSpPr>
          <p:spPr bwMode="gray">
            <a:xfrm>
              <a:off x="4702191" y="210925"/>
              <a:ext cx="2787618" cy="1295400"/>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b="1" dirty="0">
                <a:latin typeface="Arial" pitchFamily="34" charset="0"/>
                <a:cs typeface="Arial" pitchFamily="34" charset="0"/>
              </a:endParaRPr>
            </a:p>
          </p:txBody>
        </p:sp>
        <p:sp>
          <p:nvSpPr>
            <p:cNvPr id="11" name="Rectangle 35">
              <a:extLst>
                <a:ext uri="{FF2B5EF4-FFF2-40B4-BE49-F238E27FC236}">
                  <a16:creationId xmlns:a16="http://schemas.microsoft.com/office/drawing/2014/main" xmlns="" id="{B2C74DA6-B423-44FC-B94C-E5780BDFC9B9}"/>
                </a:ext>
              </a:extLst>
            </p:cNvPr>
            <p:cNvSpPr>
              <a:spLocks noChangeArrowheads="1"/>
            </p:cNvSpPr>
            <p:nvPr/>
          </p:nvSpPr>
          <p:spPr bwMode="gray">
            <a:xfrm>
              <a:off x="4702190" y="270987"/>
              <a:ext cx="2787618" cy="1176541"/>
            </a:xfrm>
            <a:prstGeom prst="rect">
              <a:avLst/>
            </a:prstGeom>
            <a:noFill/>
            <a:ln w="9525" algn="ctr">
              <a:noFill/>
              <a:miter lim="800000"/>
              <a:headEnd/>
              <a:tailEnd/>
            </a:ln>
            <a:effectLst/>
          </p:spPr>
          <p:txBody>
            <a:bodyPr wrap="square">
              <a:spAutoFit/>
            </a:bodyPr>
            <a:lstStyle/>
            <a:p>
              <a:pPr algn="ctr">
                <a:lnSpc>
                  <a:spcPct val="120000"/>
                </a:lnSpc>
                <a:defRPr/>
              </a:pP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tôi</a:t>
              </a:r>
              <a:r>
                <a:rPr lang="en-US" sz="2400" b="1" dirty="0">
                  <a:latin typeface="Times New Roman" panose="02020603050405020304" pitchFamily="18" charset="0"/>
                  <a:cs typeface="Times New Roman" panose="02020603050405020304" pitchFamily="18" charset="0"/>
                </a:rPr>
                <a:t>:</a:t>
              </a:r>
            </a:p>
            <a:p>
              <a:pPr algn="ctr">
                <a:lnSpc>
                  <a:spcPct val="120000"/>
                </a:lnSpc>
                <a:defRPr/>
              </a:pPr>
              <a:r>
                <a:rPr lang="en-US" sz="2400" dirty="0">
                  <a:latin typeface="Times New Roman" panose="02020603050405020304" pitchFamily="18" charset="0"/>
                  <a:cs typeface="Times New Roman" panose="02020603050405020304" pitchFamily="18" charset="0"/>
                </a:rPr>
                <a:t>………………………………………………………………………………………………</a:t>
              </a:r>
            </a:p>
            <a:p>
              <a:pPr algn="ctr">
                <a:lnSpc>
                  <a:spcPct val="120000"/>
                </a:lnSpc>
                <a:defRPr/>
              </a:pP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ng</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a:t>
              </a:r>
            </a:p>
            <a:p>
              <a:pPr algn="ctr">
                <a:lnSpc>
                  <a:spcPct val="120000"/>
                </a:lnSpc>
                <a:defRPr/>
              </a:pPr>
              <a:r>
                <a:rPr lang="en-US" sz="2400" dirty="0">
                  <a:latin typeface="Times New Roman" panose="02020603050405020304" pitchFamily="18" charset="0"/>
                  <a:cs typeface="Times New Roman" panose="02020603050405020304" pitchFamily="18" charset="0"/>
                </a:rPr>
                <a:t>………………………………………………………………………………………………</a:t>
              </a:r>
            </a:p>
          </p:txBody>
        </p:sp>
      </p:grpSp>
      <p:grpSp>
        <p:nvGrpSpPr>
          <p:cNvPr id="12" name="Group 11">
            <a:extLst>
              <a:ext uri="{FF2B5EF4-FFF2-40B4-BE49-F238E27FC236}">
                <a16:creationId xmlns:a16="http://schemas.microsoft.com/office/drawing/2014/main" xmlns="" id="{7DDD60C4-A7CD-415E-8F66-DC0C084496F9}"/>
              </a:ext>
            </a:extLst>
          </p:cNvPr>
          <p:cNvGrpSpPr/>
          <p:nvPr/>
        </p:nvGrpSpPr>
        <p:grpSpPr>
          <a:xfrm>
            <a:off x="7725606" y="2487095"/>
            <a:ext cx="3999360" cy="3962867"/>
            <a:chOff x="4702191" y="210925"/>
            <a:chExt cx="2787618" cy="1295400"/>
          </a:xfrm>
        </p:grpSpPr>
        <p:sp>
          <p:nvSpPr>
            <p:cNvPr id="13" name="AutoShape 22">
              <a:extLst>
                <a:ext uri="{FF2B5EF4-FFF2-40B4-BE49-F238E27FC236}">
                  <a16:creationId xmlns:a16="http://schemas.microsoft.com/office/drawing/2014/main" xmlns="" id="{EA97D816-626C-4ADF-9915-62399A8B8250}"/>
                </a:ext>
              </a:extLst>
            </p:cNvPr>
            <p:cNvSpPr>
              <a:spLocks noChangeArrowheads="1"/>
            </p:cNvSpPr>
            <p:nvPr/>
          </p:nvSpPr>
          <p:spPr bwMode="gray">
            <a:xfrm>
              <a:off x="4702191" y="210925"/>
              <a:ext cx="2787618" cy="1295400"/>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b="1" dirty="0">
                <a:latin typeface="Arial" pitchFamily="34" charset="0"/>
                <a:cs typeface="Arial" pitchFamily="34" charset="0"/>
              </a:endParaRPr>
            </a:p>
          </p:txBody>
        </p:sp>
        <p:sp>
          <p:nvSpPr>
            <p:cNvPr id="14" name="Rectangle 35">
              <a:extLst>
                <a:ext uri="{FF2B5EF4-FFF2-40B4-BE49-F238E27FC236}">
                  <a16:creationId xmlns:a16="http://schemas.microsoft.com/office/drawing/2014/main" xmlns="" id="{FC3C0A8B-E267-423E-85B3-34FE709AB9D5}"/>
                </a:ext>
              </a:extLst>
            </p:cNvPr>
            <p:cNvSpPr>
              <a:spLocks noChangeArrowheads="1"/>
            </p:cNvSpPr>
            <p:nvPr/>
          </p:nvSpPr>
          <p:spPr bwMode="gray">
            <a:xfrm>
              <a:off x="4702191" y="282427"/>
              <a:ext cx="2787618" cy="1152395"/>
            </a:xfrm>
            <a:prstGeom prst="rect">
              <a:avLst/>
            </a:prstGeom>
            <a:noFill/>
            <a:ln w="9525" algn="ctr">
              <a:noFill/>
              <a:miter lim="800000"/>
              <a:headEnd/>
              <a:tailEnd/>
            </a:ln>
            <a:effectLst/>
          </p:spPr>
          <p:txBody>
            <a:bodyPr wrap="square">
              <a:spAutoFit/>
            </a:bodyPr>
            <a:lstStyle/>
            <a:p>
              <a:pPr algn="ctr">
                <a:defRPr/>
              </a:pP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chúng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tôi</a:t>
              </a:r>
              <a:r>
                <a:rPr lang="en-US" sz="2400" b="1" i="1" dirty="0">
                  <a:latin typeface="Times New Roman" panose="02020603050405020304" pitchFamily="18" charset="0"/>
                  <a:cs typeface="Times New Roman" panose="02020603050405020304" pitchFamily="18" charset="0"/>
                </a:rPr>
                <a:t>:</a:t>
              </a:r>
            </a:p>
            <a:p>
              <a:pPr algn="ctr">
                <a:lnSpc>
                  <a:spcPct val="120000"/>
                </a:lnSpc>
                <a:defRPr/>
              </a:pPr>
              <a:r>
                <a:rPr lang="en-US" sz="2400" dirty="0">
                  <a:latin typeface="Times New Roman" panose="02020603050405020304" pitchFamily="18" charset="0"/>
                  <a:cs typeface="Times New Roman" panose="02020603050405020304" pitchFamily="18" charset="0"/>
                </a:rPr>
                <a:t>………………………………………………………………………………………………</a:t>
              </a:r>
            </a:p>
            <a:p>
              <a:pPr algn="ctr">
                <a:lnSpc>
                  <a:spcPct val="120000"/>
                </a:lnSpc>
                <a:defRPr/>
              </a:pP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ng</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a:t>
              </a:r>
            </a:p>
            <a:p>
              <a:pPr algn="ctr">
                <a:lnSpc>
                  <a:spcPct val="120000"/>
                </a:lnSpc>
                <a:defRPr/>
              </a:pPr>
              <a:r>
                <a:rPr lang="en-US" sz="2400" dirty="0">
                  <a:latin typeface="Times New Roman" panose="02020603050405020304" pitchFamily="18" charset="0"/>
                  <a:cs typeface="Times New Roman" panose="02020603050405020304" pitchFamily="18" charset="0"/>
                </a:rPr>
                <a:t>………………………………………………………………………………………………</a:t>
              </a:r>
            </a:p>
          </p:txBody>
        </p:sp>
      </p:grpSp>
      <p:cxnSp>
        <p:nvCxnSpPr>
          <p:cNvPr id="16" name="Straight Arrow Connector 15">
            <a:extLst>
              <a:ext uri="{FF2B5EF4-FFF2-40B4-BE49-F238E27FC236}">
                <a16:creationId xmlns:a16="http://schemas.microsoft.com/office/drawing/2014/main" xmlns="" id="{CFE0EAF1-FC92-4085-B19F-BB069A82783B}"/>
              </a:ext>
            </a:extLst>
          </p:cNvPr>
          <p:cNvCxnSpPr>
            <a:stCxn id="2" idx="2"/>
            <a:endCxn id="10" idx="0"/>
          </p:cNvCxnSpPr>
          <p:nvPr/>
        </p:nvCxnSpPr>
        <p:spPr>
          <a:xfrm flipH="1">
            <a:off x="5099210" y="1702974"/>
            <a:ext cx="2262779" cy="7841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C28CF3C1-FB9F-4543-AEF9-6544E91038ED}"/>
              </a:ext>
            </a:extLst>
          </p:cNvPr>
          <p:cNvCxnSpPr>
            <a:cxnSpLocks/>
            <a:stCxn id="2" idx="2"/>
            <a:endCxn id="13" idx="0"/>
          </p:cNvCxnSpPr>
          <p:nvPr/>
        </p:nvCxnSpPr>
        <p:spPr>
          <a:xfrm>
            <a:off x="7361989" y="1702974"/>
            <a:ext cx="2363297" cy="784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1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4951F789-2B08-4793-B1D6-108A4264A8CB}"/>
              </a:ext>
            </a:extLst>
          </p:cNvPr>
          <p:cNvGrpSpPr/>
          <p:nvPr/>
        </p:nvGrpSpPr>
        <p:grpSpPr>
          <a:xfrm>
            <a:off x="3679636" y="408037"/>
            <a:ext cx="4832727" cy="1192508"/>
            <a:chOff x="4702191" y="210925"/>
            <a:chExt cx="2787618" cy="1815343"/>
          </a:xfrm>
        </p:grpSpPr>
        <p:sp>
          <p:nvSpPr>
            <p:cNvPr id="2" name="AutoShape 22">
              <a:extLst>
                <a:ext uri="{FF2B5EF4-FFF2-40B4-BE49-F238E27FC236}">
                  <a16:creationId xmlns:a16="http://schemas.microsoft.com/office/drawing/2014/main" xmlns="" id="{8DCA0CE0-39B3-4644-89DE-5B5F29496299}"/>
                </a:ext>
              </a:extLst>
            </p:cNvPr>
            <p:cNvSpPr>
              <a:spLocks noChangeArrowheads="1"/>
            </p:cNvSpPr>
            <p:nvPr/>
          </p:nvSpPr>
          <p:spPr bwMode="gray">
            <a:xfrm>
              <a:off x="4702191" y="210925"/>
              <a:ext cx="2787618" cy="1295400"/>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sz="2000" b="1" dirty="0">
                <a:solidFill>
                  <a:srgbClr val="FEB80A">
                    <a:lumMod val="50000"/>
                  </a:srgbClr>
                </a:solidFill>
                <a:latin typeface="Arial" pitchFamily="34" charset="0"/>
                <a:cs typeface="Arial" pitchFamily="34" charset="0"/>
              </a:endParaRPr>
            </a:p>
          </p:txBody>
        </p:sp>
        <p:sp>
          <p:nvSpPr>
            <p:cNvPr id="6" name="Rectangle 35">
              <a:extLst>
                <a:ext uri="{FF2B5EF4-FFF2-40B4-BE49-F238E27FC236}">
                  <a16:creationId xmlns:a16="http://schemas.microsoft.com/office/drawing/2014/main" xmlns="" id="{A5C8050A-63DD-453D-B781-38AC60AB0380}"/>
                </a:ext>
              </a:extLst>
            </p:cNvPr>
            <p:cNvSpPr>
              <a:spLocks noChangeArrowheads="1"/>
            </p:cNvSpPr>
            <p:nvPr/>
          </p:nvSpPr>
          <p:spPr bwMode="gray">
            <a:xfrm>
              <a:off x="4817807" y="386430"/>
              <a:ext cx="2510686" cy="1639838"/>
            </a:xfrm>
            <a:prstGeom prst="rect">
              <a:avLst/>
            </a:prstGeom>
            <a:noFill/>
            <a:ln w="9525" algn="ctr">
              <a:noFill/>
              <a:miter lim="800000"/>
              <a:headEnd/>
              <a:tailEnd/>
            </a:ln>
            <a:effectLst/>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rPr>
                <a:t>Hai </a:t>
              </a:r>
              <a:r>
                <a:rPr lang="en-US" sz="3200" b="1" dirty="0" err="1">
                  <a:solidFill>
                    <a:srgbClr val="FF0000"/>
                  </a:solidFill>
                  <a:latin typeface="Times New Roman" panose="02020603050405020304" pitchFamily="18" charset="0"/>
                  <a:cs typeface="Times New Roman" panose="02020603050405020304" pitchFamily="18" charset="0"/>
                </a:rPr>
                <a:t>mạch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ghép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10" name="AutoShape 22">
            <a:extLst>
              <a:ext uri="{FF2B5EF4-FFF2-40B4-BE49-F238E27FC236}">
                <a16:creationId xmlns:a16="http://schemas.microsoft.com/office/drawing/2014/main" xmlns="" id="{0744A6F0-B32C-45FF-AE82-D315A9C555D6}"/>
              </a:ext>
            </a:extLst>
          </p:cNvPr>
          <p:cNvSpPr>
            <a:spLocks noChangeArrowheads="1"/>
          </p:cNvSpPr>
          <p:nvPr/>
        </p:nvSpPr>
        <p:spPr bwMode="gray">
          <a:xfrm>
            <a:off x="467036" y="2034813"/>
            <a:ext cx="4940706" cy="3032336"/>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b="1" dirty="0">
              <a:latin typeface="Arial" pitchFamily="34" charset="0"/>
              <a:cs typeface="Arial" pitchFamily="34" charset="0"/>
            </a:endParaRPr>
          </a:p>
        </p:txBody>
      </p:sp>
      <p:sp>
        <p:nvSpPr>
          <p:cNvPr id="13" name="AutoShape 22">
            <a:extLst>
              <a:ext uri="{FF2B5EF4-FFF2-40B4-BE49-F238E27FC236}">
                <a16:creationId xmlns:a16="http://schemas.microsoft.com/office/drawing/2014/main" xmlns="" id="{EA97D816-626C-4ADF-9915-62399A8B8250}"/>
              </a:ext>
            </a:extLst>
          </p:cNvPr>
          <p:cNvSpPr>
            <a:spLocks noChangeArrowheads="1"/>
          </p:cNvSpPr>
          <p:nvPr/>
        </p:nvSpPr>
        <p:spPr bwMode="gray">
          <a:xfrm>
            <a:off x="6929192" y="2041109"/>
            <a:ext cx="4940707" cy="3032336"/>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b="1" dirty="0">
              <a:latin typeface="Arial" pitchFamily="34" charset="0"/>
              <a:cs typeface="Arial" pitchFamily="34" charset="0"/>
            </a:endParaRPr>
          </a:p>
        </p:txBody>
      </p:sp>
      <p:cxnSp>
        <p:nvCxnSpPr>
          <p:cNvPr id="16" name="Straight Arrow Connector 15">
            <a:extLst>
              <a:ext uri="{FF2B5EF4-FFF2-40B4-BE49-F238E27FC236}">
                <a16:creationId xmlns:a16="http://schemas.microsoft.com/office/drawing/2014/main" xmlns="" id="{CFE0EAF1-FC92-4085-B19F-BB069A82783B}"/>
              </a:ext>
            </a:extLst>
          </p:cNvPr>
          <p:cNvCxnSpPr>
            <a:cxnSpLocks/>
            <a:stCxn id="2" idx="2"/>
            <a:endCxn id="10" idx="0"/>
          </p:cNvCxnSpPr>
          <p:nvPr/>
        </p:nvCxnSpPr>
        <p:spPr>
          <a:xfrm flipH="1">
            <a:off x="2937389" y="1258992"/>
            <a:ext cx="3158611" cy="775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C28CF3C1-FB9F-4543-AEF9-6544E91038ED}"/>
              </a:ext>
            </a:extLst>
          </p:cNvPr>
          <p:cNvCxnSpPr>
            <a:cxnSpLocks/>
            <a:stCxn id="2" idx="2"/>
            <a:endCxn id="13" idx="0"/>
          </p:cNvCxnSpPr>
          <p:nvPr/>
        </p:nvCxnSpPr>
        <p:spPr>
          <a:xfrm>
            <a:off x="6096000" y="1258992"/>
            <a:ext cx="3303546" cy="7821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35">
            <a:extLst>
              <a:ext uri="{FF2B5EF4-FFF2-40B4-BE49-F238E27FC236}">
                <a16:creationId xmlns:a16="http://schemas.microsoft.com/office/drawing/2014/main" xmlns="" id="{B65C301B-1CEA-46A9-95D9-F2BD380993EA}"/>
              </a:ext>
            </a:extLst>
          </p:cNvPr>
          <p:cNvSpPr>
            <a:spLocks noChangeArrowheads="1"/>
          </p:cNvSpPr>
          <p:nvPr/>
        </p:nvSpPr>
        <p:spPr bwMode="gray">
          <a:xfrm>
            <a:off x="619434" y="2218553"/>
            <a:ext cx="4611330" cy="1010726"/>
          </a:xfrm>
          <a:prstGeom prst="rect">
            <a:avLst/>
          </a:prstGeom>
          <a:noFill/>
          <a:ln w="9525" algn="ctr">
            <a:noFill/>
            <a:miter lim="800000"/>
            <a:headEnd/>
            <a:tailEnd/>
          </a:ln>
          <a:effectLst/>
        </p:spPr>
        <p:txBody>
          <a:bodyPr wrap="square">
            <a:spAutoFit/>
          </a:bodyPr>
          <a:lstStyle/>
          <a:p>
            <a:pPr algn="just">
              <a:lnSpc>
                <a:spcPct val="120000"/>
              </a:lnSpc>
              <a:defRPr/>
            </a:pP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nhân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tôi</a:t>
            </a:r>
            <a:r>
              <a:rPr lang="en-US" sz="2600" b="1" i="1" dirty="0">
                <a:latin typeface="Times New Roman" panose="02020603050405020304" pitchFamily="18" charset="0"/>
                <a:cs typeface="Times New Roman" panose="02020603050405020304" pitchFamily="18" charset="0"/>
              </a:rPr>
              <a:t> - </a:t>
            </a:r>
            <a:r>
              <a:rPr lang="de-DE" sz="2600" dirty="0">
                <a:solidFill>
                  <a:srgbClr val="0000CC"/>
                </a:solidFill>
                <a:latin typeface="Times New Roman" panose="02020603050405020304" pitchFamily="18" charset="0"/>
                <a:cs typeface="Times New Roman" panose="02020603050405020304" pitchFamily="18" charset="0"/>
              </a:rPr>
              <a:t>hoạ sĩ ở hiện tại nhớ về quá khứ</a:t>
            </a:r>
            <a:endParaRPr lang="en-US" sz="2600" dirty="0">
              <a:latin typeface="Times New Roman" panose="02020603050405020304" pitchFamily="18" charset="0"/>
              <a:cs typeface="Times New Roman" panose="02020603050405020304" pitchFamily="18" charset="0"/>
            </a:endParaRPr>
          </a:p>
        </p:txBody>
      </p:sp>
      <p:sp>
        <p:nvSpPr>
          <p:cNvPr id="18" name="Rectangle 35">
            <a:extLst>
              <a:ext uri="{FF2B5EF4-FFF2-40B4-BE49-F238E27FC236}">
                <a16:creationId xmlns:a16="http://schemas.microsoft.com/office/drawing/2014/main" xmlns="" id="{232E7270-660E-480B-A8C6-1780F8A882B8}"/>
              </a:ext>
            </a:extLst>
          </p:cNvPr>
          <p:cNvSpPr>
            <a:spLocks noChangeArrowheads="1"/>
          </p:cNvSpPr>
          <p:nvPr/>
        </p:nvSpPr>
        <p:spPr bwMode="gray">
          <a:xfrm>
            <a:off x="624348" y="3324685"/>
            <a:ext cx="4611330" cy="1490857"/>
          </a:xfrm>
          <a:prstGeom prst="rect">
            <a:avLst/>
          </a:prstGeom>
          <a:noFill/>
          <a:ln w="9525" algn="ctr">
            <a:noFill/>
            <a:miter lim="800000"/>
            <a:headEnd/>
            <a:tailEnd/>
          </a:ln>
          <a:effectLst/>
        </p:spPr>
        <p:txBody>
          <a:bodyPr wrap="square">
            <a:spAutoFit/>
          </a:bodyPr>
          <a:lstStyle/>
          <a:p>
            <a:pPr algn="just">
              <a:lnSpc>
                <a:spcPct val="120000"/>
              </a:lnSpc>
              <a:defRPr/>
            </a:pPr>
            <a:r>
              <a:rPr lang="en-US" sz="2600" b="1" dirty="0" err="1">
                <a:latin typeface="Times New Roman" panose="02020603050405020304" pitchFamily="18" charset="0"/>
                <a:cs typeface="Times New Roman" panose="02020603050405020304" pitchFamily="18" charset="0"/>
              </a:rPr>
              <a:t>Vai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trò</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ng</a:t>
            </a:r>
            <a:r>
              <a:rPr lang="vi-VN" sz="2600" b="1" dirty="0">
                <a:latin typeface="Times New Roman" panose="02020603050405020304" pitchFamily="18" charset="0"/>
                <a:cs typeface="Times New Roman" panose="02020603050405020304" pitchFamily="18" charset="0"/>
              </a:rPr>
              <a:t>ư</a:t>
            </a:r>
            <a:r>
              <a:rPr lang="en-US" sz="2600" b="1" dirty="0" err="1">
                <a:latin typeface="Times New Roman" panose="02020603050405020304" pitchFamily="18" charset="0"/>
                <a:cs typeface="Times New Roman" panose="02020603050405020304" pitchFamily="18" charset="0"/>
              </a:rPr>
              <a:t>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chuyện</a:t>
            </a:r>
            <a:r>
              <a:rPr lang="en-US" sz="2600" b="1" dirty="0">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Thể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hiện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a:t>
            </a:r>
            <a:r>
              <a:rPr lang="en-US" altLang="en-US" sz="2600" dirty="0" err="1">
                <a:solidFill>
                  <a:srgbClr val="0000CC"/>
                </a:solidFill>
                <a:latin typeface="Times New Roman" panose="02020603050405020304" pitchFamily="18" charset="0"/>
              </a:rPr>
              <a:t>hững</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cảm</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xúc</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riêng</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về</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hai</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cây</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phong</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và</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thảo</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nguyên</a:t>
            </a:r>
            <a:endParaRPr lang="en-US" altLang="en-US" sz="2600" dirty="0">
              <a:solidFill>
                <a:srgbClr val="0000CC"/>
              </a:solidFill>
              <a:latin typeface="Times New Roman" panose="02020603050405020304" pitchFamily="18" charset="0"/>
            </a:endParaRPr>
          </a:p>
        </p:txBody>
      </p:sp>
      <p:sp>
        <p:nvSpPr>
          <p:cNvPr id="19" name="Rectangle 35">
            <a:extLst>
              <a:ext uri="{FF2B5EF4-FFF2-40B4-BE49-F238E27FC236}">
                <a16:creationId xmlns:a16="http://schemas.microsoft.com/office/drawing/2014/main" xmlns="" id="{4B120A35-8499-46BE-AC38-B221A745B704}"/>
              </a:ext>
            </a:extLst>
          </p:cNvPr>
          <p:cNvSpPr>
            <a:spLocks noChangeArrowheads="1"/>
          </p:cNvSpPr>
          <p:nvPr/>
        </p:nvSpPr>
        <p:spPr bwMode="gray">
          <a:xfrm>
            <a:off x="7093970" y="2218553"/>
            <a:ext cx="4611330" cy="1010726"/>
          </a:xfrm>
          <a:prstGeom prst="rect">
            <a:avLst/>
          </a:prstGeom>
          <a:noFill/>
          <a:ln w="9525" algn="ctr">
            <a:noFill/>
            <a:miter lim="800000"/>
            <a:headEnd/>
            <a:tailEnd/>
          </a:ln>
          <a:effectLst/>
        </p:spPr>
        <p:txBody>
          <a:bodyPr wrap="square">
            <a:spAutoFit/>
          </a:bodyPr>
          <a:lstStyle/>
          <a:p>
            <a:pPr algn="just">
              <a:lnSpc>
                <a:spcPct val="120000"/>
              </a:lnSpc>
              <a:defRPr/>
            </a:pP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nhân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chúng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tôi</a:t>
            </a:r>
            <a:r>
              <a:rPr lang="en-US" sz="2600" b="1" i="1" dirty="0">
                <a:latin typeface="Times New Roman" panose="02020603050405020304" pitchFamily="18" charset="0"/>
                <a:cs typeface="Times New Roman" panose="02020603050405020304" pitchFamily="18" charset="0"/>
              </a:rPr>
              <a:t> - </a:t>
            </a:r>
            <a:r>
              <a:rPr lang="de-DE" sz="2600" dirty="0">
                <a:solidFill>
                  <a:srgbClr val="0000CC"/>
                </a:solidFill>
                <a:latin typeface="Times New Roman" panose="02020603050405020304" pitchFamily="18" charset="0"/>
                <a:cs typeface="Times New Roman" panose="02020603050405020304" pitchFamily="18" charset="0"/>
              </a:rPr>
              <a:t>các bạn và người kể </a:t>
            </a:r>
            <a:r>
              <a:rPr lang="de-DE" sz="2600" i="1" dirty="0">
                <a:solidFill>
                  <a:srgbClr val="0000CC"/>
                </a:solidFill>
                <a:latin typeface="Times New Roman" panose="02020603050405020304" pitchFamily="18" charset="0"/>
                <a:cs typeface="Times New Roman" panose="02020603050405020304" pitchFamily="18" charset="0"/>
              </a:rPr>
              <a:t>tôi</a:t>
            </a:r>
            <a:r>
              <a:rPr lang="de-DE" sz="2600" dirty="0">
                <a:solidFill>
                  <a:srgbClr val="0000CC"/>
                </a:solidFill>
                <a:latin typeface="Times New Roman" panose="02020603050405020304" pitchFamily="18" charset="0"/>
                <a:cs typeface="Times New Roman" panose="02020603050405020304" pitchFamily="18" charset="0"/>
              </a:rPr>
              <a:t> th</a:t>
            </a:r>
            <a:r>
              <a:rPr lang="en-US" sz="2600" dirty="0" err="1">
                <a:solidFill>
                  <a:srgbClr val="0000CC"/>
                </a:solidFill>
                <a:latin typeface="Times New Roman" panose="02020603050405020304" pitchFamily="18" charset="0"/>
                <a:cs typeface="Times New Roman" panose="02020603050405020304" pitchFamily="18" charset="0"/>
              </a:rPr>
              <a:t>ời</a:t>
            </a:r>
            <a:r>
              <a:rPr lang="en-US" sz="2600" dirty="0">
                <a:solidFill>
                  <a:srgbClr val="0000CC"/>
                </a:solidFill>
                <a:latin typeface="Times New Roman" panose="02020603050405020304" pitchFamily="18" charset="0"/>
                <a:cs typeface="Times New Roman" panose="02020603050405020304" pitchFamily="18" charset="0"/>
              </a:rPr>
              <a:t> </a:t>
            </a:r>
            <a:r>
              <a:rPr lang="de-DE" sz="2600" dirty="0">
                <a:solidFill>
                  <a:srgbClr val="0000CC"/>
                </a:solidFill>
                <a:latin typeface="Times New Roman" panose="02020603050405020304" pitchFamily="18" charset="0"/>
                <a:cs typeface="Times New Roman" panose="02020603050405020304" pitchFamily="18" charset="0"/>
              </a:rPr>
              <a:t>ấu thơ.</a:t>
            </a:r>
            <a:endParaRPr lang="en-US" sz="2600" dirty="0">
              <a:latin typeface="Times New Roman" panose="02020603050405020304" pitchFamily="18" charset="0"/>
              <a:cs typeface="Times New Roman" panose="02020603050405020304" pitchFamily="18" charset="0"/>
            </a:endParaRPr>
          </a:p>
        </p:txBody>
      </p:sp>
      <p:sp>
        <p:nvSpPr>
          <p:cNvPr id="20" name="Rectangle 35">
            <a:extLst>
              <a:ext uri="{FF2B5EF4-FFF2-40B4-BE49-F238E27FC236}">
                <a16:creationId xmlns:a16="http://schemas.microsoft.com/office/drawing/2014/main" xmlns="" id="{55578AFC-93AF-4069-B7F7-F004588ABF16}"/>
              </a:ext>
            </a:extLst>
          </p:cNvPr>
          <p:cNvSpPr>
            <a:spLocks noChangeArrowheads="1"/>
          </p:cNvSpPr>
          <p:nvPr/>
        </p:nvSpPr>
        <p:spPr bwMode="gray">
          <a:xfrm>
            <a:off x="7093970" y="3341489"/>
            <a:ext cx="4611330" cy="1490857"/>
          </a:xfrm>
          <a:prstGeom prst="rect">
            <a:avLst/>
          </a:prstGeom>
          <a:noFill/>
          <a:ln w="9525" algn="ctr">
            <a:noFill/>
            <a:miter lim="800000"/>
            <a:headEnd/>
            <a:tailEnd/>
          </a:ln>
          <a:effectLst/>
        </p:spPr>
        <p:txBody>
          <a:bodyPr wrap="square">
            <a:spAutoFit/>
          </a:bodyPr>
          <a:lstStyle/>
          <a:p>
            <a:pPr algn="just">
              <a:lnSpc>
                <a:spcPct val="120000"/>
              </a:lnSpc>
              <a:defRPr/>
            </a:pPr>
            <a:r>
              <a:rPr lang="en-US" sz="2600" b="1" dirty="0" err="1">
                <a:latin typeface="Times New Roman" panose="02020603050405020304" pitchFamily="18" charset="0"/>
                <a:cs typeface="Times New Roman" panose="02020603050405020304" pitchFamily="18" charset="0"/>
              </a:rPr>
              <a:t>Vai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trò</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ng</a:t>
            </a:r>
            <a:r>
              <a:rPr lang="vi-VN" sz="2600" b="1" dirty="0">
                <a:latin typeface="Times New Roman" panose="02020603050405020304" pitchFamily="18" charset="0"/>
                <a:cs typeface="Times New Roman" panose="02020603050405020304" pitchFamily="18" charset="0"/>
              </a:rPr>
              <a:t>ư</a:t>
            </a:r>
            <a:r>
              <a:rPr lang="en-US" sz="2600" b="1" dirty="0" err="1">
                <a:latin typeface="Times New Roman" panose="02020603050405020304" pitchFamily="18" charset="0"/>
                <a:cs typeface="Times New Roman" panose="02020603050405020304" pitchFamily="18" charset="0"/>
              </a:rPr>
              <a:t>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chuyện</a:t>
            </a:r>
            <a:r>
              <a:rPr lang="en-US" sz="2600" b="1" dirty="0">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Thể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hiện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a:t>
            </a:r>
            <a:r>
              <a:rPr lang="en-US" altLang="en-US" sz="2600" dirty="0" err="1">
                <a:solidFill>
                  <a:srgbClr val="0000CC"/>
                </a:solidFill>
                <a:latin typeface="Times New Roman" panose="02020603050405020304" pitchFamily="18" charset="0"/>
              </a:rPr>
              <a:t>hững</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cảm</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xúc</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chung</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về</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hai</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cây</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phong</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và</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thảo</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nguyên</a:t>
            </a:r>
            <a:endParaRPr lang="en-US" altLang="en-US" sz="2600" dirty="0">
              <a:solidFill>
                <a:srgbClr val="0000CC"/>
              </a:solidFill>
              <a:latin typeface="Times New Roman" panose="02020603050405020304" pitchFamily="18" charset="0"/>
            </a:endParaRPr>
          </a:p>
        </p:txBody>
      </p:sp>
      <p:sp>
        <p:nvSpPr>
          <p:cNvPr id="32" name="Rectangle 31">
            <a:extLst>
              <a:ext uri="{FF2B5EF4-FFF2-40B4-BE49-F238E27FC236}">
                <a16:creationId xmlns:a16="http://schemas.microsoft.com/office/drawing/2014/main" xmlns="" id="{7CEACB96-EE2F-400C-8E0B-0848E6BDF85D}"/>
              </a:ext>
            </a:extLst>
          </p:cNvPr>
          <p:cNvSpPr/>
          <p:nvPr/>
        </p:nvSpPr>
        <p:spPr>
          <a:xfrm>
            <a:off x="363793" y="5530904"/>
            <a:ext cx="12192000" cy="984885"/>
          </a:xfrm>
          <a:prstGeom prst="rect">
            <a:avLst/>
          </a:prstGeom>
        </p:spPr>
        <p:txBody>
          <a:bodyPr wrap="square">
            <a:spAutoFit/>
          </a:bodyPr>
          <a:lstStyle/>
          <a:p>
            <a:pPr marL="285750" indent="-285750">
              <a:buFont typeface="Wingdings 3"/>
              <a:buChar char="a"/>
            </a:pPr>
            <a:r>
              <a:rPr lang="de-DE" sz="2900" b="1" i="1" dirty="0">
                <a:solidFill>
                  <a:srgbClr val="0000CC"/>
                </a:solidFill>
                <a:latin typeface="Times New Roman" panose="02020603050405020304" pitchFamily="18" charset="0"/>
                <a:cs typeface="Times New Roman" panose="02020603050405020304" pitchFamily="18" charset="0"/>
              </a:rPr>
              <a:t> </a:t>
            </a:r>
            <a:r>
              <a:rPr lang="de-DE" sz="2900" b="1" i="1" dirty="0">
                <a:solidFill>
                  <a:srgbClr val="FF0066"/>
                </a:solidFill>
                <a:latin typeface="Times New Roman" panose="02020603050405020304" pitchFamily="18" charset="0"/>
                <a:cs typeface="Times New Roman" panose="02020603050405020304" pitchFamily="18" charset="0"/>
              </a:rPr>
              <a:t>Câu chuyện trở nên sống động, gần gũi + Có nét riêng và chung </a:t>
            </a:r>
          </a:p>
          <a:p>
            <a:pPr marL="285750" indent="-285750">
              <a:buFont typeface="Wingdings 3"/>
              <a:buChar char="a"/>
            </a:pPr>
            <a:r>
              <a:rPr lang="de-DE" sz="2900" b="1" i="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Thể hiện t</a:t>
            </a:r>
            <a:r>
              <a:rPr lang="de-DE" sz="2900" b="1" i="1" dirty="0">
                <a:solidFill>
                  <a:srgbClr val="FF0066"/>
                </a:solidFill>
                <a:latin typeface="Times New Roman" panose="02020603050405020304" pitchFamily="18" charset="0"/>
                <a:cs typeface="Times New Roman" panose="02020603050405020304" pitchFamily="18" charset="0"/>
              </a:rPr>
              <a:t>ình yêu </a:t>
            </a:r>
            <a:r>
              <a:rPr lang="de-DE" sz="2900" b="1" i="1" dirty="0">
                <a:solidFill>
                  <a:srgbClr val="0000CC"/>
                </a:solidFill>
                <a:latin typeface="Times New Roman" panose="02020603050405020304" pitchFamily="18" charset="0"/>
                <a:cs typeface="Times New Roman" panose="02020603050405020304" pitchFamily="18" charset="0"/>
              </a:rPr>
              <a:t>thiên nhiên, làng quê </a:t>
            </a:r>
            <a:r>
              <a:rPr lang="de-DE" sz="2900" b="1" i="1" dirty="0">
                <a:solidFill>
                  <a:srgbClr val="FF0066"/>
                </a:solidFill>
                <a:latin typeface="Times New Roman" panose="02020603050405020304" pitchFamily="18" charset="0"/>
                <a:cs typeface="Times New Roman" panose="02020603050405020304" pitchFamily="18" charset="0"/>
              </a:rPr>
              <a:t>sâu sắc, rộng lớn của cả 1 thế hệ</a:t>
            </a:r>
            <a:endParaRPr lang="en-US" sz="2900" b="1" i="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2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p:bldP spid="18" grpId="0"/>
      <p:bldP spid="19" grpId="0"/>
      <p:bldP spid="2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i cay phong">
            <a:extLst>
              <a:ext uri="{FF2B5EF4-FFF2-40B4-BE49-F238E27FC236}">
                <a16:creationId xmlns:a16="http://schemas.microsoft.com/office/drawing/2014/main" xmlns="" id="{A1769599-D9AD-42DB-8550-08F3B24E8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7" r="1563"/>
          <a:stretch/>
        </p:blipFill>
        <p:spPr bwMode="auto">
          <a:xfrm>
            <a:off x="0" y="0"/>
            <a:ext cx="12192000" cy="68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7E5F51E-0BA8-4DC7-9EC0-D8446643956E}"/>
              </a:ext>
            </a:extLst>
          </p:cNvPr>
          <p:cNvSpPr/>
          <p:nvPr/>
        </p:nvSpPr>
        <p:spPr>
          <a:xfrm>
            <a:off x="0" y="5250132"/>
            <a:ext cx="12192000" cy="16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a:extLst>
              <a:ext uri="{FF2B5EF4-FFF2-40B4-BE49-F238E27FC236}">
                <a16:creationId xmlns:a16="http://schemas.microsoft.com/office/drawing/2014/main" xmlns="" id="{F0FCC36C-F6EE-4F08-86F6-93938DEE5055}"/>
              </a:ext>
            </a:extLst>
          </p:cNvPr>
          <p:cNvSpPr/>
          <p:nvPr/>
        </p:nvSpPr>
        <p:spPr>
          <a:xfrm>
            <a:off x="-108155" y="5368414"/>
            <a:ext cx="12378813" cy="135685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xmlns="" id="{D6CE2015-C63C-4488-AFE6-85EC8F51BFA8}"/>
              </a:ext>
            </a:extLst>
          </p:cNvPr>
          <p:cNvSpPr txBox="1"/>
          <p:nvPr/>
        </p:nvSpPr>
        <p:spPr>
          <a:xfrm>
            <a:off x="88490" y="5460610"/>
            <a:ext cx="11980606" cy="646331"/>
          </a:xfrm>
          <a:prstGeom prst="rect">
            <a:avLst/>
          </a:prstGeom>
          <a:noFill/>
        </p:spPr>
        <p:txBody>
          <a:bodyPr wrap="square" rtlCol="0">
            <a:spAutoFit/>
          </a:bodyPr>
          <a:lstStyle/>
          <a:p>
            <a:pPr marL="742950" indent="-742950">
              <a:spcBef>
                <a:spcPct val="50000"/>
              </a:spcBef>
            </a:pPr>
            <a:r>
              <a:rPr lang="en-US" altLang="en-US" sz="3600" b="1" dirty="0" smtClean="0">
                <a:solidFill>
                  <a:srgbClr val="FF0000"/>
                </a:solidFill>
                <a:latin typeface="Times New Roman" pitchFamily="18" charset="0"/>
                <a:cs typeface="Times New Roman" pitchFamily="18" charset="0"/>
              </a:rPr>
              <a:t>1. </a:t>
            </a:r>
            <a:r>
              <a:rPr lang="en-US" altLang="en-US" sz="3600" b="1" dirty="0" err="1" smtClean="0">
                <a:solidFill>
                  <a:srgbClr val="FF0000"/>
                </a:solidFill>
                <a:latin typeface="Times New Roman" pitchFamily="18" charset="0"/>
                <a:cs typeface="Times New Roman" pitchFamily="18" charset="0"/>
              </a:rPr>
              <a:t>Cảnh</a:t>
            </a:r>
            <a:r>
              <a:rPr lang="en-US" altLang="en-US" sz="3600" b="1" dirty="0"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sắc</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làng</a:t>
            </a:r>
            <a:r>
              <a:rPr lang="en-US" altLang="en-US" sz="3600" b="1" dirty="0">
                <a:solidFill>
                  <a:srgbClr val="FF0000"/>
                </a:solidFill>
                <a:latin typeface="Times New Roman" pitchFamily="18" charset="0"/>
                <a:cs typeface="Times New Roman" pitchFamily="18" charset="0"/>
              </a:rPr>
              <a:t> Ku-</a:t>
            </a:r>
            <a:r>
              <a:rPr lang="en-US" altLang="en-US" sz="3600" b="1" dirty="0" err="1">
                <a:solidFill>
                  <a:srgbClr val="FF0000"/>
                </a:solidFill>
                <a:latin typeface="Times New Roman" pitchFamily="18" charset="0"/>
                <a:cs typeface="Times New Roman" pitchFamily="18" charset="0"/>
              </a:rPr>
              <a:t>ku</a:t>
            </a:r>
            <a:r>
              <a:rPr lang="en-US" altLang="en-US" sz="3600" b="1" dirty="0">
                <a:solidFill>
                  <a:srgbClr val="FF0000"/>
                </a:solidFill>
                <a:latin typeface="Times New Roman" pitchFamily="18" charset="0"/>
                <a:cs typeface="Times New Roman" pitchFamily="18" charset="0"/>
              </a:rPr>
              <a:t>-</a:t>
            </a:r>
            <a:r>
              <a:rPr lang="en-US" altLang="en-US" sz="3600" b="1" dirty="0" err="1">
                <a:solidFill>
                  <a:srgbClr val="FF0000"/>
                </a:solidFill>
                <a:latin typeface="Times New Roman" pitchFamily="18" charset="0"/>
                <a:cs typeface="Times New Roman" pitchFamily="18" charset="0"/>
              </a:rPr>
              <a:t>rêu</a:t>
            </a:r>
            <a:r>
              <a:rPr lang="en-US" altLang="en-US" sz="3600" b="1" dirty="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và</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hình</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ảnh</a:t>
            </a:r>
            <a:r>
              <a:rPr lang="en-US" altLang="en-US" sz="3600" b="1" dirty="0"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hai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cây</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phong</a:t>
            </a:r>
            <a:endParaRPr lang="en-US" alt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174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08FEFF63-AF34-4BF5-B32D-DF7103DE2A11}"/>
              </a:ext>
            </a:extLst>
          </p:cNvPr>
          <p:cNvGraphicFramePr>
            <a:graphicFrameLocks noGrp="1"/>
          </p:cNvGraphicFramePr>
          <p:nvPr>
            <p:extLst>
              <p:ext uri="{D42A27DB-BD31-4B8C-83A1-F6EECF244321}">
                <p14:modId xmlns:p14="http://schemas.microsoft.com/office/powerpoint/2010/main" val="252814678"/>
              </p:ext>
            </p:extLst>
          </p:nvPr>
        </p:nvGraphicFramePr>
        <p:xfrm>
          <a:off x="299544" y="691648"/>
          <a:ext cx="11892455" cy="5941634"/>
        </p:xfrm>
        <a:graphic>
          <a:graphicData uri="http://schemas.openxmlformats.org/drawingml/2006/table">
            <a:tbl>
              <a:tblPr firstRow="1" bandRow="1">
                <a:tableStyleId>{5C22544A-7EE6-4342-B048-85BDC9FD1C3A}</a:tableStyleId>
              </a:tblPr>
              <a:tblGrid>
                <a:gridCol w="3030658">
                  <a:extLst>
                    <a:ext uri="{9D8B030D-6E8A-4147-A177-3AD203B41FA5}">
                      <a16:colId xmlns:a16="http://schemas.microsoft.com/office/drawing/2014/main" xmlns="" val="829946790"/>
                    </a:ext>
                  </a:extLst>
                </a:gridCol>
                <a:gridCol w="8861797">
                  <a:extLst>
                    <a:ext uri="{9D8B030D-6E8A-4147-A177-3AD203B41FA5}">
                      <a16:colId xmlns:a16="http://schemas.microsoft.com/office/drawing/2014/main" xmlns="" val="3962111792"/>
                    </a:ext>
                  </a:extLst>
                </a:gridCol>
              </a:tblGrid>
              <a:tr h="806246">
                <a:tc>
                  <a:txBody>
                    <a:bodyPr/>
                    <a:lstStyle/>
                    <a:p>
                      <a:pPr algn="ctr"/>
                      <a:r>
                        <a:rPr lang="en-SG" sz="2000" dirty="0" err="1">
                          <a:solidFill>
                            <a:srgbClr val="0070C0"/>
                          </a:solidFill>
                          <a:latin typeface="Times New Roman" panose="02020603050405020304" pitchFamily="18" charset="0"/>
                          <a:cs typeface="Times New Roman" panose="02020603050405020304" pitchFamily="18" charset="0"/>
                        </a:rPr>
                        <a:t>Đối</a:t>
                      </a:r>
                      <a:r>
                        <a:rPr lang="en-SG" sz="2000" dirty="0">
                          <a:solidFill>
                            <a:srgbClr val="0070C0"/>
                          </a:solidFill>
                          <a:latin typeface="Times New Roman" panose="02020603050405020304" pitchFamily="18" charset="0"/>
                          <a:cs typeface="Times New Roman" panose="02020603050405020304" pitchFamily="18" charset="0"/>
                        </a:rPr>
                        <a:t> t</a:t>
                      </a:r>
                      <a:r>
                        <a:rPr lang="vi-VN" sz="2000" dirty="0">
                          <a:solidFill>
                            <a:srgbClr val="0070C0"/>
                          </a:solidFill>
                          <a:latin typeface="Times New Roman" panose="02020603050405020304" pitchFamily="18" charset="0"/>
                          <a:cs typeface="Times New Roman" panose="02020603050405020304" pitchFamily="18" charset="0"/>
                        </a:rPr>
                        <a:t>ư</a:t>
                      </a:r>
                      <a:r>
                        <a:rPr lang="en-SG" sz="2000" dirty="0" err="1">
                          <a:solidFill>
                            <a:srgbClr val="0070C0"/>
                          </a:solidFill>
                          <a:latin typeface="Times New Roman" panose="02020603050405020304" pitchFamily="18" charset="0"/>
                          <a:cs typeface="Times New Roman" panose="02020603050405020304" pitchFamily="18" charset="0"/>
                        </a:rPr>
                        <a:t>ợng</a:t>
                      </a:r>
                      <a:endParaRPr lang="en-SG" sz="2000" dirty="0">
                        <a:solidFill>
                          <a:srgbClr val="0070C0"/>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SG" sz="3200" dirty="0">
                          <a:solidFill>
                            <a:srgbClr val="0070C0"/>
                          </a:solidFill>
                          <a:latin typeface="Times New Roman" panose="02020603050405020304" pitchFamily="18" charset="0"/>
                          <a:cs typeface="Times New Roman" panose="02020603050405020304" pitchFamily="18" charset="0"/>
                        </a:rPr>
                        <a:t>Chi </a:t>
                      </a:r>
                      <a:r>
                        <a:rPr lang="en-SG" sz="3200" dirty="0" err="1">
                          <a:solidFill>
                            <a:srgbClr val="0070C0"/>
                          </a:solidFill>
                          <a:latin typeface="Times New Roman" panose="02020603050405020304" pitchFamily="18" charset="0"/>
                          <a:cs typeface="Times New Roman" panose="02020603050405020304" pitchFamily="18" charset="0"/>
                        </a:rPr>
                        <a:t>tiết</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miêu</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tả</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3114617484"/>
                  </a:ext>
                </a:extLst>
              </a:tr>
              <a:tr h="2605548">
                <a:tc>
                  <a:txBody>
                    <a:bodyPr/>
                    <a:lstStyle/>
                    <a:p>
                      <a:pPr algn="ctr"/>
                      <a:r>
                        <a:rPr lang="en-SG" sz="2000" dirty="0" err="1">
                          <a:solidFill>
                            <a:srgbClr val="0070C0"/>
                          </a:solidFill>
                          <a:latin typeface="Times New Roman" panose="02020603050405020304" pitchFamily="18" charset="0"/>
                          <a:cs typeface="Times New Roman" panose="02020603050405020304" pitchFamily="18" charset="0"/>
                        </a:rPr>
                        <a:t>Làng</a:t>
                      </a:r>
                      <a:r>
                        <a:rPr lang="en-SG" sz="2000" dirty="0">
                          <a:solidFill>
                            <a:srgbClr val="0070C0"/>
                          </a:solidFill>
                          <a:latin typeface="Times New Roman" panose="02020603050405020304" pitchFamily="18" charset="0"/>
                          <a:cs typeface="Times New Roman" panose="02020603050405020304" pitchFamily="18" charset="0"/>
                        </a:rPr>
                        <a:t> Ku-</a:t>
                      </a:r>
                      <a:r>
                        <a:rPr lang="en-SG" sz="2000" dirty="0" err="1">
                          <a:solidFill>
                            <a:srgbClr val="0070C0"/>
                          </a:solidFill>
                          <a:latin typeface="Times New Roman" panose="02020603050405020304" pitchFamily="18" charset="0"/>
                          <a:cs typeface="Times New Roman" panose="02020603050405020304" pitchFamily="18" charset="0"/>
                        </a:rPr>
                        <a:t>ku</a:t>
                      </a:r>
                      <a:r>
                        <a:rPr lang="en-SG" sz="2000" dirty="0">
                          <a:solidFill>
                            <a:srgbClr val="0070C0"/>
                          </a:solidFill>
                          <a:latin typeface="Times New Roman" panose="02020603050405020304" pitchFamily="18" charset="0"/>
                          <a:cs typeface="Times New Roman" panose="02020603050405020304" pitchFamily="18" charset="0"/>
                        </a:rPr>
                        <a:t>-</a:t>
                      </a:r>
                      <a:r>
                        <a:rPr lang="en-SG" sz="2000" dirty="0" err="1">
                          <a:solidFill>
                            <a:srgbClr val="0070C0"/>
                          </a:solidFill>
                          <a:latin typeface="Times New Roman" panose="02020603050405020304" pitchFamily="18" charset="0"/>
                          <a:cs typeface="Times New Roman" panose="02020603050405020304" pitchFamily="18" charset="0"/>
                        </a:rPr>
                        <a:t>rêu</a:t>
                      </a:r>
                      <a:endParaRPr lang="en-SG" sz="2000" dirty="0">
                        <a:solidFill>
                          <a:srgbClr val="0070C0"/>
                        </a:solidFill>
                        <a:latin typeface="Times New Roman" panose="02020603050405020304" pitchFamily="18" charset="0"/>
                        <a:cs typeface="Times New Roman" panose="02020603050405020304" pitchFamily="18" charset="0"/>
                      </a:endParaRPr>
                    </a:p>
                    <a:p>
                      <a:pPr algn="ctr"/>
                      <a:endParaRPr lang="en-SG" sz="1400" dirty="0">
                        <a:solidFill>
                          <a:srgbClr val="0070C0"/>
                        </a:solidFill>
                        <a:latin typeface="Times New Roman" panose="02020603050405020304" pitchFamily="18" charset="0"/>
                        <a:cs typeface="Times New Roman" panose="02020603050405020304" pitchFamily="18" charset="0"/>
                      </a:endParaRPr>
                    </a:p>
                    <a:p>
                      <a:pPr algn="ctr"/>
                      <a:endParaRPr lang="en-SG" sz="3200" dirty="0">
                        <a:solidFill>
                          <a:srgbClr val="0070C0"/>
                        </a:solidFill>
                        <a:latin typeface="Times New Roman" panose="02020603050405020304" pitchFamily="18" charset="0"/>
                        <a:cs typeface="Times New Roman" panose="02020603050405020304" pitchFamily="18" charset="0"/>
                      </a:endParaRPr>
                    </a:p>
                    <a:p>
                      <a:pPr algn="ctr"/>
                      <a:endParaRPr lang="en-SG" sz="3200" dirty="0">
                        <a:solidFill>
                          <a:srgbClr val="0070C0"/>
                        </a:solidFill>
                        <a:latin typeface="Times New Roman" panose="02020603050405020304" pitchFamily="18" charset="0"/>
                        <a:cs typeface="Times New Roman" panose="02020603050405020304" pitchFamily="18" charset="0"/>
                      </a:endParaRPr>
                    </a:p>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a:t>
                      </a:r>
                    </a:p>
                  </a:txBody>
                  <a:tcPr anchor="ctr">
                    <a:solidFill>
                      <a:schemeClr val="accent6">
                        <a:lumMod val="20000"/>
                        <a:lumOff val="80000"/>
                      </a:schemeClr>
                    </a:solidFill>
                  </a:tcPr>
                </a:tc>
                <a:extLst>
                  <a:ext uri="{0D108BD9-81ED-4DB2-BD59-A6C34878D82A}">
                    <a16:rowId xmlns:a16="http://schemas.microsoft.com/office/drawing/2014/main" xmlns="" val="3869859479"/>
                  </a:ext>
                </a:extLst>
              </a:tr>
              <a:tr h="2517058">
                <a:tc>
                  <a:txBody>
                    <a:bodyPr/>
                    <a:lstStyle/>
                    <a:p>
                      <a:pPr algn="ctr"/>
                      <a:r>
                        <a:rPr lang="en-SG" sz="2000" dirty="0">
                          <a:solidFill>
                            <a:srgbClr val="0070C0"/>
                          </a:solidFill>
                          <a:latin typeface="Times New Roman" panose="02020603050405020304" pitchFamily="18" charset="0"/>
                          <a:cs typeface="Times New Roman" panose="02020603050405020304" pitchFamily="18" charset="0"/>
                        </a:rPr>
                        <a:t>Hai </a:t>
                      </a:r>
                      <a:r>
                        <a:rPr lang="en-SG" sz="2000" dirty="0" err="1">
                          <a:solidFill>
                            <a:srgbClr val="0070C0"/>
                          </a:solidFill>
                          <a:latin typeface="Times New Roman" panose="02020603050405020304" pitchFamily="18" charset="0"/>
                          <a:cs typeface="Times New Roman" panose="02020603050405020304" pitchFamily="18" charset="0"/>
                        </a:rPr>
                        <a:t>cây</a:t>
                      </a:r>
                      <a:r>
                        <a:rPr lang="en-SG" sz="2000" dirty="0">
                          <a:solidFill>
                            <a:srgbClr val="0070C0"/>
                          </a:solidFill>
                          <a:latin typeface="Times New Roman" panose="02020603050405020304" pitchFamily="18" charset="0"/>
                          <a:cs typeface="Times New Roman" panose="02020603050405020304" pitchFamily="18" charset="0"/>
                        </a:rPr>
                        <a:t> </a:t>
                      </a:r>
                      <a:r>
                        <a:rPr lang="en-SG" sz="2000" dirty="0" err="1">
                          <a:solidFill>
                            <a:srgbClr val="0070C0"/>
                          </a:solidFill>
                          <a:latin typeface="Times New Roman" panose="02020603050405020304" pitchFamily="18" charset="0"/>
                          <a:cs typeface="Times New Roman" panose="02020603050405020304" pitchFamily="18" charset="0"/>
                        </a:rPr>
                        <a:t>phong</a:t>
                      </a:r>
                      <a:endParaRPr lang="en-SG" sz="2000" dirty="0">
                        <a:solidFill>
                          <a:srgbClr val="0070C0"/>
                        </a:solidFill>
                        <a:latin typeface="Times New Roman" panose="02020603050405020304" pitchFamily="18" charset="0"/>
                        <a:cs typeface="Times New Roman" panose="02020603050405020304" pitchFamily="18" charset="0"/>
                      </a:endParaRPr>
                    </a:p>
                    <a:p>
                      <a:pPr algn="ctr"/>
                      <a:endParaRPr lang="en-SG" sz="3200" dirty="0">
                        <a:solidFill>
                          <a:srgbClr val="0070C0"/>
                        </a:solidFill>
                        <a:latin typeface="Times New Roman" panose="02020603050405020304" pitchFamily="18" charset="0"/>
                        <a:cs typeface="Times New Roman" panose="02020603050405020304" pitchFamily="18" charset="0"/>
                      </a:endParaRPr>
                    </a:p>
                    <a:p>
                      <a:pPr algn="ctr"/>
                      <a:endParaRPr lang="en-SG" sz="3200" dirty="0">
                        <a:solidFill>
                          <a:srgbClr val="0070C0"/>
                        </a:solidFill>
                        <a:latin typeface="Times New Roman" panose="02020603050405020304" pitchFamily="18" charset="0"/>
                        <a:cs typeface="Times New Roman" panose="02020603050405020304" pitchFamily="18" charset="0"/>
                      </a:endParaRPr>
                    </a:p>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Vị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dirty="0">
                          <a:solidFill>
                            <a:schemeClr val="tx1"/>
                          </a:solidFill>
                          <a:latin typeface="Times New Roman" panose="02020603050405020304" pitchFamily="18" charset="0"/>
                          <a:cs typeface="Times New Roman" panose="02020603050405020304" pitchFamily="18" charset="0"/>
                        </a:rPr>
                        <a:t>: ………………………………………………..</a:t>
                      </a:r>
                    </a:p>
                    <a:p>
                      <a:pPr algn="just"/>
                      <a:r>
                        <a:rPr lang="en-US" sz="3200" dirty="0" err="1">
                          <a:solidFill>
                            <a:schemeClr val="tx1"/>
                          </a:solidFill>
                          <a:latin typeface="Times New Roman" panose="02020603050405020304" pitchFamily="18" charset="0"/>
                          <a:cs typeface="Times New Roman" panose="02020603050405020304" pitchFamily="18" charset="0"/>
                        </a:rPr>
                        <a:t>Đặc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a:t>
                      </a:r>
                    </a:p>
                    <a:p>
                      <a:pPr algn="just"/>
                      <a:r>
                        <a:rPr lang="en-US" sz="3200" dirty="0">
                          <a:solidFill>
                            <a:schemeClr val="tx1"/>
                          </a:solidFill>
                          <a:latin typeface="Times New Roman" panose="02020603050405020304" pitchFamily="18" charset="0"/>
                          <a:cs typeface="Times New Roman" panose="02020603050405020304" pitchFamily="18" charset="0"/>
                        </a:rPr>
                        <a:t>Ý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a:t>
                      </a:r>
                    </a:p>
                  </a:txBody>
                  <a:tcPr anchor="ctr">
                    <a:solidFill>
                      <a:schemeClr val="accent6">
                        <a:lumMod val="20000"/>
                        <a:lumOff val="80000"/>
                      </a:schemeClr>
                    </a:solidFill>
                  </a:tcPr>
                </a:tc>
                <a:extLst>
                  <a:ext uri="{0D108BD9-81ED-4DB2-BD59-A6C34878D82A}">
                    <a16:rowId xmlns:a16="http://schemas.microsoft.com/office/drawing/2014/main" xmlns="" val="121478063"/>
                  </a:ext>
                </a:extLst>
              </a:tr>
            </a:tbl>
          </a:graphicData>
        </a:graphic>
      </p:graphicFrame>
      <p:sp>
        <p:nvSpPr>
          <p:cNvPr id="4" name="TextBox 3">
            <a:extLst>
              <a:ext uri="{FF2B5EF4-FFF2-40B4-BE49-F238E27FC236}">
                <a16:creationId xmlns:a16="http://schemas.microsoft.com/office/drawing/2014/main" xmlns="" id="{DE1B6A89-925C-4F7E-9FF5-16BF6754C29A}"/>
              </a:ext>
            </a:extLst>
          </p:cNvPr>
          <p:cNvSpPr txBox="1"/>
          <p:nvPr/>
        </p:nvSpPr>
        <p:spPr>
          <a:xfrm flipH="1">
            <a:off x="4156306" y="0"/>
            <a:ext cx="4341307" cy="707886"/>
          </a:xfrm>
          <a:prstGeom prst="rect">
            <a:avLst/>
          </a:prstGeom>
          <a:noFill/>
        </p:spPr>
        <p:txBody>
          <a:bodyPr wrap="square" rtlCol="0">
            <a:spAutoFit/>
          </a:bodyPr>
          <a:lstStyle/>
          <a:p>
            <a:pPr algn="ctr"/>
            <a:r>
              <a:rPr lang="en-SG" sz="4000" dirty="0" err="1">
                <a:solidFill>
                  <a:srgbClr val="FF0000"/>
                </a:solidFill>
                <a:latin typeface="Times New Roman" pitchFamily="18" charset="0"/>
                <a:cs typeface="Times New Roman" pitchFamily="18" charset="0"/>
              </a:rPr>
              <a:t>Phiếu</a:t>
            </a:r>
            <a:r>
              <a:rPr lang="en-SG" sz="4000" dirty="0">
                <a:solidFill>
                  <a:srgbClr val="FF0000"/>
                </a:solidFill>
                <a:latin typeface="Times New Roman" pitchFamily="18" charset="0"/>
                <a:cs typeface="Times New Roman" pitchFamily="18" charset="0"/>
              </a:rPr>
              <a:t> </a:t>
            </a:r>
            <a:r>
              <a:rPr lang="en-SG" sz="4000" dirty="0" err="1" smtClean="0">
                <a:solidFill>
                  <a:srgbClr val="FF0000"/>
                </a:solidFill>
                <a:latin typeface="Times New Roman" pitchFamily="18" charset="0"/>
                <a:cs typeface="Times New Roman" pitchFamily="18" charset="0"/>
              </a:rPr>
              <a:t>học</a:t>
            </a:r>
            <a:r>
              <a:rPr lang="en-SG" sz="4000" dirty="0" smtClean="0">
                <a:solidFill>
                  <a:srgbClr val="FF0000"/>
                </a:solidFill>
                <a:latin typeface="Times New Roman" pitchFamily="18" charset="0"/>
                <a:cs typeface="Times New Roman" pitchFamily="18" charset="0"/>
              </a:rPr>
              <a:t> </a:t>
            </a:r>
            <a:r>
              <a:rPr lang="en-SG" sz="4000" dirty="0" err="1" smtClean="0">
                <a:solidFill>
                  <a:srgbClr val="FF0000"/>
                </a:solidFill>
                <a:latin typeface="Times New Roman" pitchFamily="18" charset="0"/>
                <a:cs typeface="Times New Roman" pitchFamily="18" charset="0"/>
              </a:rPr>
              <a:t>tập</a:t>
            </a:r>
            <a:r>
              <a:rPr lang="en-SG" sz="4000" dirty="0" smtClean="0">
                <a:solidFill>
                  <a:srgbClr val="FF0000"/>
                </a:solidFill>
                <a:latin typeface="Times New Roman" pitchFamily="18" charset="0"/>
                <a:cs typeface="Times New Roman" pitchFamily="18" charset="0"/>
              </a:rPr>
              <a:t> </a:t>
            </a:r>
            <a:r>
              <a:rPr lang="en-SG" sz="4000" dirty="0" err="1" smtClean="0">
                <a:solidFill>
                  <a:srgbClr val="FF0000"/>
                </a:solidFill>
                <a:latin typeface="Times New Roman" pitchFamily="18" charset="0"/>
                <a:cs typeface="Times New Roman" pitchFamily="18" charset="0"/>
              </a:rPr>
              <a:t>số</a:t>
            </a:r>
            <a:r>
              <a:rPr lang="en-SG" sz="4000" dirty="0" smtClean="0">
                <a:solidFill>
                  <a:srgbClr val="FF0000"/>
                </a:solidFill>
                <a:latin typeface="Times New Roman" pitchFamily="18" charset="0"/>
                <a:cs typeface="Times New Roman" pitchFamily="18" charset="0"/>
              </a:rPr>
              <a:t> 2</a:t>
            </a:r>
            <a:endParaRPr lang="en-SG" sz="4000" dirty="0">
              <a:solidFill>
                <a:srgbClr val="FF0000"/>
              </a:solidFill>
              <a:latin typeface="Times New Roman" pitchFamily="18" charset="0"/>
              <a:cs typeface="Times New Roman" pitchFamily="18" charset="0"/>
            </a:endParaRPr>
          </a:p>
        </p:txBody>
      </p:sp>
      <p:pic>
        <p:nvPicPr>
          <p:cNvPr id="16386" name="Picture 2" descr="Sá»©c sá»ng má»i á» nÆ¡i khá»i nguá»n cÃ¡ch máº¡ng cá»§a HÃ  Giang | Táº¡p chÃ­ ...">
            <a:extLst>
              <a:ext uri="{FF2B5EF4-FFF2-40B4-BE49-F238E27FC236}">
                <a16:creationId xmlns:a16="http://schemas.microsoft.com/office/drawing/2014/main" xmlns="" id="{1B444C4C-5A49-492D-8F8E-D1546D1B1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95" y="2405303"/>
            <a:ext cx="2316608" cy="1542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i cÃ¢y phongâ: Miá»n kÃ­ á»©c xa xÄm, tÆ°Æ¡i Äáº¹p">
            <a:extLst>
              <a:ext uri="{FF2B5EF4-FFF2-40B4-BE49-F238E27FC236}">
                <a16:creationId xmlns:a16="http://schemas.microsoft.com/office/drawing/2014/main" xmlns="" id="{7EE898A5-9A1E-4C26-9B3F-7151FC3E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716" b="99254" l="1875" r="99844">
                        <a14:foregroundMark x1="2031" y1="79353" x2="18750" y2="69154"/>
                        <a14:foregroundMark x1="18750" y1="69154" x2="24688" y2="67662"/>
                        <a14:foregroundMark x1="3594" y1="84080" x2="46563" y2="75871"/>
                        <a14:foregroundMark x1="46563" y1="75871" x2="87656" y2="93035"/>
                        <a14:foregroundMark x1="87656" y1="93035" x2="95781" y2="92537"/>
                        <a14:foregroundMark x1="95781" y1="92537" x2="96094" y2="73383"/>
                        <a14:foregroundMark x1="92031" y1="69403" x2="99844" y2="69900"/>
                        <a14:foregroundMark x1="10156" y1="90050" x2="29375" y2="91542"/>
                        <a14:foregroundMark x1="29375" y1="91542" x2="55781" y2="86816"/>
                        <a14:foregroundMark x1="55781" y1="86816" x2="63750" y2="82338"/>
                        <a14:foregroundMark x1="63750" y1="82338" x2="74375" y2="90299"/>
                        <a14:foregroundMark x1="74375" y1="90299" x2="83438" y2="91045"/>
                        <a14:foregroundMark x1="83438" y1="91045" x2="91250" y2="91045"/>
                        <a14:foregroundMark x1="91250" y1="91045" x2="95938" y2="97015"/>
                        <a14:foregroundMark x1="46250" y1="95025" x2="52656" y2="99751"/>
                        <a14:foregroundMark x1="41094" y1="7711" x2="44063" y2="12438"/>
                        <a14:foregroundMark x1="58281" y1="8209" x2="60313" y2="6716"/>
                        <a14:foregroundMark x1="34219" y1="8209" x2="33906" y2="12189"/>
                        <a14:backgroundMark x1="38594" y1="55970" x2="29375" y2="57463"/>
                        <a14:backgroundMark x1="29375" y1="57463" x2="21250" y2="53980"/>
                        <a14:backgroundMark x1="21250" y1="53980" x2="12812" y2="55721"/>
                        <a14:backgroundMark x1="12812" y1="55721" x2="4688" y2="50746"/>
                        <a14:backgroundMark x1="4688" y1="50746" x2="8750" y2="38806"/>
                        <a14:backgroundMark x1="8750" y1="38806" x2="16719" y2="35821"/>
                        <a14:backgroundMark x1="16719" y1="35821" x2="24375" y2="39801"/>
                        <a14:backgroundMark x1="24375" y1="39801" x2="29844" y2="49254"/>
                        <a14:backgroundMark x1="29844" y1="49254" x2="37656" y2="51990"/>
                        <a14:backgroundMark x1="37656" y1="51990" x2="37813" y2="55224"/>
                        <a14:backgroundMark x1="48906" y1="51244" x2="50000" y2="51493"/>
                        <a14:backgroundMark x1="77813" y1="37313" x2="89219" y2="40050"/>
                        <a14:backgroundMark x1="89219" y1="40050" x2="96719" y2="48010"/>
                        <a14:backgroundMark x1="96719" y1="48010" x2="97500" y2="60945"/>
                        <a14:backgroundMark x1="97500" y1="60945" x2="80156" y2="63930"/>
                        <a14:backgroundMark x1="80156" y1="63930" x2="71719" y2="58209"/>
                        <a14:backgroundMark x1="71719" y1="58209" x2="77813" y2="36070"/>
                      </a14:backgroundRemoval>
                    </a14:imgEffect>
                  </a14:imgLayer>
                </a14:imgProps>
              </a:ext>
              <a:ext uri="{28A0092B-C50C-407E-A947-70E740481C1C}">
                <a14:useLocalDpi xmlns:a14="http://schemas.microsoft.com/office/drawing/2010/main" val="0"/>
              </a:ext>
            </a:extLst>
          </a:blip>
          <a:srcRect/>
          <a:stretch>
            <a:fillRect/>
          </a:stretch>
        </p:blipFill>
        <p:spPr bwMode="auto">
          <a:xfrm>
            <a:off x="440322" y="4887399"/>
            <a:ext cx="2136894" cy="154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circle(in)">
                                      <p:cBhvr>
                                        <p:cTn id="15" dur="2000"/>
                                        <p:tgtEl>
                                          <p:spTgt spid="16386"/>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3112651" y="147742"/>
            <a:ext cx="5966698"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a:solidFill>
                  <a:srgbClr val="FF0000"/>
                </a:solidFill>
                <a:latin typeface="Times New Roman" panose="02020603050405020304" pitchFamily="18" charset="0"/>
              </a:rPr>
              <a:t>Giới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thiệu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làng</a:t>
            </a:r>
            <a:r>
              <a:rPr lang="en-US" altLang="en-US" sz="3600" b="1" dirty="0">
                <a:solidFill>
                  <a:srgbClr val="FF0000"/>
                </a:solidFill>
                <a:latin typeface="Times New Roman" panose="02020603050405020304" pitchFamily="18" charset="0"/>
              </a:rPr>
              <a:t> Ku-</a:t>
            </a:r>
            <a:r>
              <a:rPr lang="en-US" altLang="en-US" sz="3600" b="1" dirty="0" err="1">
                <a:solidFill>
                  <a:srgbClr val="FF0000"/>
                </a:solidFill>
                <a:latin typeface="Times New Roman" panose="02020603050405020304" pitchFamily="18" charset="0"/>
              </a:rPr>
              <a:t>ku</a:t>
            </a:r>
            <a:r>
              <a:rPr lang="en-US" altLang="en-US" sz="3600" b="1" dirty="0">
                <a:solidFill>
                  <a:srgbClr val="FF0000"/>
                </a:solidFill>
                <a:latin typeface="Times New Roman" panose="02020603050405020304" pitchFamily="18" charset="0"/>
              </a:rPr>
              <a:t>-</a:t>
            </a:r>
            <a:r>
              <a:rPr lang="en-US" altLang="en-US" sz="3600" b="1" dirty="0" err="1">
                <a:solidFill>
                  <a:srgbClr val="FF0000"/>
                </a:solidFill>
                <a:latin typeface="Times New Roman" panose="02020603050405020304" pitchFamily="18" charset="0"/>
              </a:rPr>
              <a:t>rêu</a:t>
            </a:r>
            <a:r>
              <a:rPr lang="en-US" altLang="en-US" sz="3600" b="1" dirty="0">
                <a:solidFill>
                  <a:srgbClr val="FF0000"/>
                </a:solidFill>
                <a:latin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 Box 25">
            <a:extLst>
              <a:ext uri="{FF2B5EF4-FFF2-40B4-BE49-F238E27FC236}">
                <a16:creationId xmlns:a16="http://schemas.microsoft.com/office/drawing/2014/main" xmlns="" id="{19899C92-9B1A-4704-A625-B458E3923580}"/>
              </a:ext>
            </a:extLst>
          </p:cNvPr>
          <p:cNvSpPr txBox="1">
            <a:spLocks noChangeArrowheads="1"/>
          </p:cNvSpPr>
          <p:nvPr/>
        </p:nvSpPr>
        <p:spPr bwMode="auto">
          <a:xfrm>
            <a:off x="297870" y="1662091"/>
            <a:ext cx="50275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0"/>
              </a:spcBef>
              <a:buFont typeface="Wingdings" panose="05000000000000000000" pitchFamily="2" charset="2"/>
              <a:buChar char="ü"/>
            </a:pP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rộng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có</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những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khe</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ào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ào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đổ</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xuống</a:t>
            </a:r>
            <a:endParaRPr lang="en-US" altLang="en-US" dirty="0">
              <a:latin typeface="Times New Roman" panose="02020603050405020304" pitchFamily="18" charset="0"/>
              <a:cs typeface="Times New Roman" panose="02020603050405020304" pitchFamily="18" charset="0"/>
            </a:endParaRPr>
          </a:p>
        </p:txBody>
      </p:sp>
      <p:sp>
        <p:nvSpPr>
          <p:cNvPr id="13" name="Text Box 26">
            <a:extLst>
              <a:ext uri="{FF2B5EF4-FFF2-40B4-BE49-F238E27FC236}">
                <a16:creationId xmlns:a16="http://schemas.microsoft.com/office/drawing/2014/main" xmlns="" id="{D90B49FC-F8A3-41BE-A049-31C850BD4DB4}"/>
              </a:ext>
            </a:extLst>
          </p:cNvPr>
          <p:cNvSpPr txBox="1">
            <a:spLocks noChangeArrowheads="1"/>
          </p:cNvSpPr>
          <p:nvPr/>
        </p:nvSpPr>
        <p:spPr bwMode="auto">
          <a:xfrm>
            <a:off x="6449848" y="1692663"/>
            <a:ext cx="5473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gn="just" eaLnBrk="1" hangingPunct="1">
              <a:spcBef>
                <a:spcPct val="0"/>
              </a:spcBef>
              <a:buFont typeface="Wingdings" panose="05000000000000000000" pitchFamily="2" charset="2"/>
              <a:buChar char="ü"/>
            </a:pPr>
            <a:r>
              <a:rPr lang="en-US" altLang="en-US" dirty="0" err="1">
                <a:latin typeface="Times New Roman" panose="02020603050405020304" pitchFamily="18" charset="0"/>
                <a:cs typeface="Times New Roman" panose="02020603050405020304" pitchFamily="18" charset="0"/>
              </a:rPr>
              <a:t>Phía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dưới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thung</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lũng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đất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vàng</a:t>
            </a: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đường</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sắt</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14338" name="Picture 2" descr="Chi tiáº¿t nghá» thuáº­t vá» 2 cÃ¢y phong do tháº§y Äuy - sen trá»ng gá»£i cho em">
            <a:extLst>
              <a:ext uri="{FF2B5EF4-FFF2-40B4-BE49-F238E27FC236}">
                <a16:creationId xmlns:a16="http://schemas.microsoft.com/office/drawing/2014/main" xmlns="" id="{B926923D-31F4-4F7A-912F-70D1E9C74E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17"/>
          <a:stretch/>
        </p:blipFill>
        <p:spPr bwMode="auto">
          <a:xfrm>
            <a:off x="484280" y="3358054"/>
            <a:ext cx="11402919" cy="3310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9673CF6A-8819-4FE0-A6E4-E46CB388AF97}"/>
              </a:ext>
            </a:extLst>
          </p:cNvPr>
          <p:cNvSpPr/>
          <p:nvPr/>
        </p:nvSpPr>
        <p:spPr>
          <a:xfrm>
            <a:off x="3867736" y="1013431"/>
            <a:ext cx="3645550" cy="584775"/>
          </a:xfrm>
          <a:prstGeom prst="rect">
            <a:avLst/>
          </a:prstGeom>
        </p:spPr>
        <p:txBody>
          <a:bodyPr wrap="none">
            <a:spAutoFit/>
          </a:bodyPr>
          <a:lstStyle/>
          <a:p>
            <a:pPr marL="457200" indent="-457200">
              <a:spcBef>
                <a:spcPct val="50000"/>
              </a:spcBef>
              <a:buFont typeface="Wingdings" panose="05000000000000000000" pitchFamily="2" charset="2"/>
              <a:buChar char="ü"/>
              <a:defRPr/>
            </a:pPr>
            <a:r>
              <a:rPr lang="en-US" altLang="en-US" sz="3200" dirty="0" err="1">
                <a:latin typeface="Times New Roman" panose="02020603050405020304" pitchFamily="18" charset="0"/>
                <a:cs typeface="Times New Roman" panose="02020603050405020304" pitchFamily="18" charset="0"/>
              </a:rPr>
              <a:t>Nằm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núi</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601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arn(inVertical)">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latin typeface="Calibri" pitchFamily="34" charset="0"/>
            </a:endParaRPr>
          </a:p>
        </p:txBody>
      </p:sp>
      <p:sp>
        <p:nvSpPr>
          <p:cNvPr id="9219" name="Rectangle 3"/>
          <p:cNvSpPr>
            <a:spLocks noGrp="1" noChangeArrowheads="1"/>
          </p:cNvSpPr>
          <p:nvPr>
            <p:ph idx="1"/>
          </p:nvPr>
        </p:nvSpPr>
        <p:spPr/>
        <p:txBody>
          <a:bodyPr/>
          <a:lstStyle/>
          <a:p>
            <a:pPr eaLnBrk="1" hangingPunct="1">
              <a:spcBef>
                <a:spcPct val="0"/>
              </a:spcBef>
              <a:buFontTx/>
              <a:buNone/>
            </a:pPr>
            <a:r>
              <a:rPr lang="en-US" b="1" smtClean="0">
                <a:solidFill>
                  <a:srgbClr val="CC3300"/>
                </a:solidFill>
              </a:rPr>
              <a:t>Thảo nguyên</a:t>
            </a:r>
          </a:p>
          <a:p>
            <a:pPr eaLnBrk="1" hangingPunct="1"/>
            <a:endParaRPr lang="en-US" smtClean="0"/>
          </a:p>
        </p:txBody>
      </p:sp>
      <p:pic>
        <p:nvPicPr>
          <p:cNvPr id="9220" name="Picture 4" descr="hinh-nen-cho-may-tinh-24[1]"/>
          <p:cNvPicPr>
            <a:picLocks noChangeAspect="1" noChangeArrowheads="1"/>
          </p:cNvPicPr>
          <p:nvPr/>
        </p:nvPicPr>
        <p:blipFill>
          <a:blip r:embed="rId2"/>
          <a:srcRect/>
          <a:stretch>
            <a:fillRect/>
          </a:stretch>
        </p:blipFill>
        <p:spPr bwMode="auto">
          <a:xfrm>
            <a:off x="-425450" y="-30162"/>
            <a:ext cx="13004801" cy="7315201"/>
          </a:xfrm>
          <a:prstGeom prst="rect">
            <a:avLst/>
          </a:prstGeom>
          <a:noFill/>
          <a:ln w="9525">
            <a:noFill/>
            <a:miter lim="800000"/>
            <a:headEnd/>
            <a:tailEnd/>
          </a:ln>
        </p:spPr>
      </p:pic>
      <p:pic>
        <p:nvPicPr>
          <p:cNvPr id="8201" name="Picture 9" descr="800px-Grasslands-menggu"/>
          <p:cNvPicPr>
            <a:picLocks noChangeAspect="1" noChangeArrowheads="1"/>
          </p:cNvPicPr>
          <p:nvPr/>
        </p:nvPicPr>
        <p:blipFill>
          <a:blip r:embed="rId3"/>
          <a:srcRect/>
          <a:stretch>
            <a:fillRect/>
          </a:stretch>
        </p:blipFill>
        <p:spPr bwMode="auto">
          <a:xfrm>
            <a:off x="6132785" y="-1"/>
            <a:ext cx="6395767" cy="6511159"/>
          </a:xfrm>
          <a:prstGeom prst="rect">
            <a:avLst/>
          </a:prstGeom>
          <a:noFill/>
          <a:ln w="9525">
            <a:noFill/>
            <a:miter lim="800000"/>
            <a:headEnd/>
            <a:tailEnd/>
          </a:ln>
        </p:spPr>
      </p:pic>
      <p:sp>
        <p:nvSpPr>
          <p:cNvPr id="8203" name="Rectangle 11"/>
          <p:cNvSpPr>
            <a:spLocks noChangeArrowheads="1"/>
          </p:cNvSpPr>
          <p:nvPr/>
        </p:nvSpPr>
        <p:spPr bwMode="auto">
          <a:xfrm flipH="1">
            <a:off x="6815667" y="6568281"/>
            <a:ext cx="5376333" cy="579438"/>
          </a:xfrm>
          <a:prstGeom prst="rect">
            <a:avLst/>
          </a:prstGeom>
          <a:noFill/>
          <a:ln w="9525">
            <a:noFill/>
            <a:miter lim="800000"/>
            <a:headEnd/>
            <a:tailEnd/>
          </a:ln>
        </p:spPr>
        <p:txBody>
          <a:bodyPr>
            <a:spAutoFit/>
          </a:bodyPr>
          <a:lstStyle/>
          <a:p>
            <a:r>
              <a:rPr lang="en-US" sz="3200" b="1" dirty="0">
                <a:latin typeface="Times New Roman" pitchFamily="18" charset="0"/>
              </a:rPr>
              <a:t>THẢO NGUYÊN</a:t>
            </a:r>
          </a:p>
        </p:txBody>
      </p:sp>
      <p:pic>
        <p:nvPicPr>
          <p:cNvPr id="9" name="Picture 5" descr="439032"/>
          <p:cNvPicPr>
            <a:picLocks noChangeAspect="1" noChangeArrowheads="1"/>
          </p:cNvPicPr>
          <p:nvPr/>
        </p:nvPicPr>
        <p:blipFill>
          <a:blip r:embed="rId4"/>
          <a:srcRect/>
          <a:stretch>
            <a:fillRect/>
          </a:stretch>
        </p:blipFill>
        <p:spPr bwMode="auto">
          <a:xfrm>
            <a:off x="-413188" y="0"/>
            <a:ext cx="6498678" cy="6479628"/>
          </a:xfrm>
          <a:prstGeom prst="rect">
            <a:avLst/>
          </a:prstGeom>
          <a:noFill/>
          <a:ln w="9525">
            <a:noFill/>
            <a:miter lim="800000"/>
            <a:headEnd/>
            <a:tailEnd/>
          </a:ln>
        </p:spPr>
      </p:pic>
      <p:sp>
        <p:nvSpPr>
          <p:cNvPr id="10" name="Rectangle 6"/>
          <p:cNvSpPr>
            <a:spLocks noChangeArrowheads="1"/>
          </p:cNvSpPr>
          <p:nvPr/>
        </p:nvSpPr>
        <p:spPr bwMode="auto">
          <a:xfrm>
            <a:off x="-381876" y="6565612"/>
            <a:ext cx="6561959" cy="584775"/>
          </a:xfrm>
          <a:prstGeom prst="rect">
            <a:avLst/>
          </a:prstGeom>
          <a:noFill/>
          <a:ln w="9525">
            <a:noFill/>
            <a:miter lim="800000"/>
            <a:headEnd/>
            <a:tailEnd/>
          </a:ln>
        </p:spPr>
        <p:txBody>
          <a:bodyPr wrap="square">
            <a:spAutoFit/>
          </a:bodyPr>
          <a:lstStyle/>
          <a:p>
            <a:pPr algn="ctr">
              <a:spcBef>
                <a:spcPct val="20000"/>
              </a:spcBef>
            </a:pPr>
            <a:r>
              <a:rPr lang="en-US" sz="3200" b="1" dirty="0">
                <a:latin typeface="Times New Roman" pitchFamily="18" charset="0"/>
                <a:cs typeface="Times New Roman" pitchFamily="18" charset="0"/>
              </a:rPr>
              <a:t>CAO NGUYÊN</a:t>
            </a:r>
            <a:r>
              <a:rPr lang="en-US" sz="2800" dirty="0">
                <a:solidFill>
                  <a:srgbClr val="CC3300"/>
                </a:solidFill>
                <a:latin typeface="Times New Roman" pitchFamily="18" charset="0"/>
                <a:cs typeface="Times New Roman" pitchFamily="18" charset="0"/>
              </a:rPr>
              <a:t>	</a:t>
            </a:r>
            <a:r>
              <a:rPr lang="en-US" sz="2800" dirty="0">
                <a:solidFill>
                  <a:srgbClr val="CC3300"/>
                </a:solidFill>
                <a:latin typeface=".VnTime"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ox(in)">
                                      <p:cBhvr>
                                        <p:cTn id="7" dur="500"/>
                                        <p:tgtEl>
                                          <p:spTgt spid="8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3"/>
                                        </p:tgtEl>
                                        <p:attrNameLst>
                                          <p:attrName>style.visibility</p:attrName>
                                        </p:attrNameLst>
                                      </p:cBhvr>
                                      <p:to>
                                        <p:strVal val="visible"/>
                                      </p:to>
                                    </p:set>
                                    <p:anim calcmode="lin" valueType="num">
                                      <p:cBhvr additive="base">
                                        <p:cTn id="12" dur="500" fill="hold"/>
                                        <p:tgtEl>
                                          <p:spTgt spid="8203"/>
                                        </p:tgtEl>
                                        <p:attrNameLst>
                                          <p:attrName>ppt_x</p:attrName>
                                        </p:attrNameLst>
                                      </p:cBhvr>
                                      <p:tavLst>
                                        <p:tav tm="0">
                                          <p:val>
                                            <p:strVal val="#ppt_x"/>
                                          </p:val>
                                        </p:tav>
                                        <p:tav tm="100000">
                                          <p:val>
                                            <p:strVal val="#ppt_x"/>
                                          </p:val>
                                        </p:tav>
                                      </p:tavLst>
                                    </p:anim>
                                    <p:anim calcmode="lin" valueType="num">
                                      <p:cBhvr additive="base">
                                        <p:cTn id="13"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hao%20nguyen"/>
          <p:cNvPicPr>
            <a:picLocks noChangeAspect="1" noChangeArrowheads="1"/>
          </p:cNvPicPr>
          <p:nvPr/>
        </p:nvPicPr>
        <p:blipFill>
          <a:blip r:embed="rId2"/>
          <a:srcRect/>
          <a:stretch>
            <a:fillRect/>
          </a:stretch>
        </p:blipFill>
        <p:spPr bwMode="auto">
          <a:xfrm>
            <a:off x="0" y="-533400"/>
            <a:ext cx="6096000" cy="7391400"/>
          </a:xfrm>
          <a:prstGeom prst="rect">
            <a:avLst/>
          </a:prstGeom>
          <a:noFill/>
          <a:ln w="76200" cmpd="tri">
            <a:solidFill>
              <a:srgbClr val="006600"/>
            </a:solidFill>
            <a:miter lim="800000"/>
            <a:headEnd/>
            <a:tailEnd/>
          </a:ln>
        </p:spPr>
      </p:pic>
      <p:pic>
        <p:nvPicPr>
          <p:cNvPr id="11267" name="Picture 6" descr="cao nguyen"/>
          <p:cNvPicPr>
            <a:picLocks noGrp="1" noChangeAspect="1" noChangeArrowheads="1"/>
          </p:cNvPicPr>
          <p:nvPr>
            <p:ph idx="1"/>
          </p:nvPr>
        </p:nvPicPr>
        <p:blipFill>
          <a:blip r:embed="rId3"/>
          <a:srcRect/>
          <a:stretch>
            <a:fillRect/>
          </a:stretch>
        </p:blipFill>
        <p:spPr>
          <a:xfrm>
            <a:off x="6197600" y="-533400"/>
            <a:ext cx="5994400" cy="7391400"/>
          </a:xfrm>
          <a:noFill/>
          <a:ln w="76200" cmpd="tri">
            <a:solidFill>
              <a:srgbClr val="006600"/>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title" idx="4294967295"/>
          </p:nvPr>
        </p:nvSpPr>
        <p:spPr>
          <a:xfrm>
            <a:off x="304800" y="595313"/>
            <a:ext cx="11887200" cy="535531"/>
          </a:xfrm>
        </p:spPr>
        <p:txBody>
          <a:bodyPr>
            <a:spAutoFit/>
          </a:bodyPr>
          <a:lstStyle/>
          <a:p>
            <a:pPr>
              <a:spcBef>
                <a:spcPct val="50000"/>
              </a:spcBef>
              <a:defRPr/>
            </a:pPr>
            <a:r>
              <a:rPr lang="en-US" sz="3200" b="1" u="sng" dirty="0">
                <a:solidFill>
                  <a:srgbClr val="0000FF"/>
                </a:solidFill>
                <a:effectLst>
                  <a:outerShdw blurRad="38100" dist="38100" dir="2700000" algn="tl">
                    <a:srgbClr val="C0C0C0"/>
                  </a:outerShdw>
                </a:effectLst>
                <a:latin typeface="Times New Roman" pitchFamily="18" charset="0"/>
                <a:cs typeface="Times New Roman" pitchFamily="18" charset="0"/>
              </a:rPr>
              <a:t>KIỂM TRA BÀI </a:t>
            </a:r>
            <a:r>
              <a:rPr lang="en-US" sz="3200" b="1" u="sng" dirty="0" smtClean="0">
                <a:solidFill>
                  <a:srgbClr val="0000FF"/>
                </a:solidFill>
                <a:effectLst>
                  <a:outerShdw blurRad="38100" dist="38100" dir="2700000" algn="tl">
                    <a:srgbClr val="C0C0C0"/>
                  </a:outerShdw>
                </a:effectLst>
                <a:latin typeface="Times New Roman" pitchFamily="18" charset="0"/>
                <a:cs typeface="Times New Roman" pitchFamily="18" charset="0"/>
              </a:rPr>
              <a:t>CŨ</a:t>
            </a:r>
            <a:endParaRPr lang="en-US" sz="3200" b="1" u="sng"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5" name="Text Box 4"/>
          <p:cNvSpPr txBox="1">
            <a:spLocks noGrp="1" noChangeArrowheads="1"/>
          </p:cNvSpPr>
          <p:nvPr>
            <p:ph idx="4294967295"/>
          </p:nvPr>
        </p:nvSpPr>
        <p:spPr>
          <a:xfrm>
            <a:off x="766234" y="1914526"/>
            <a:ext cx="11425767" cy="424732"/>
          </a:xfrm>
        </p:spPr>
        <p:txBody>
          <a:bodyPr>
            <a:spAutoFit/>
          </a:bodyPr>
          <a:lstStyle/>
          <a:p>
            <a:pPr>
              <a:spcBef>
                <a:spcPct val="50000"/>
              </a:spcBef>
              <a:buClr>
                <a:srgbClr val="B58B80"/>
              </a:buClr>
              <a:buFont typeface="Arial" charset="0"/>
              <a:buNone/>
              <a:defRPr/>
            </a:pPr>
            <a:r>
              <a:rPr lang="vi-VN" sz="2400" dirty="0" smtClean="0">
                <a:solidFill>
                  <a:srgbClr val="0000FF"/>
                </a:solidFill>
                <a:latin typeface="+mj-lt"/>
              </a:rPr>
              <a:t> </a:t>
            </a:r>
            <a:endParaRPr lang="vi-VN" sz="2400" dirty="0">
              <a:solidFill>
                <a:srgbClr val="0000FF"/>
              </a:solidFill>
              <a:latin typeface="+mj-lt"/>
            </a:endParaRPr>
          </a:p>
        </p:txBody>
      </p:sp>
      <p:sp>
        <p:nvSpPr>
          <p:cNvPr id="2" name="Rectangle 1"/>
          <p:cNvSpPr/>
          <p:nvPr/>
        </p:nvSpPr>
        <p:spPr>
          <a:xfrm>
            <a:off x="-406400" y="1976439"/>
            <a:ext cx="13004800" cy="1938992"/>
          </a:xfrm>
          <a:prstGeom prst="rect">
            <a:avLst/>
          </a:prstGeom>
        </p:spPr>
        <p:txBody>
          <a:bodyPr>
            <a:spAutoFit/>
          </a:bodyPr>
          <a:lstStyle/>
          <a:p>
            <a:pPr algn="ctr">
              <a:defRPr/>
            </a:pPr>
            <a:r>
              <a:rPr lang="en-US" sz="4000" b="1" dirty="0" err="1" smtClean="0">
                <a:solidFill>
                  <a:schemeClr val="tx1">
                    <a:lumMod val="95000"/>
                    <a:lumOff val="5000"/>
                  </a:schemeClr>
                </a:solidFill>
                <a:latin typeface="Times New Roman" pitchFamily="18" charset="0"/>
                <a:cs typeface="Times New Roman" pitchFamily="18" charset="0"/>
              </a:rPr>
              <a:t>Tại</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sao</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nói</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bức</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tranh</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a:solidFill>
                  <a:schemeClr val="tx1">
                    <a:lumMod val="95000"/>
                    <a:lumOff val="5000"/>
                  </a:schemeClr>
                </a:solidFill>
                <a:latin typeface="Times New Roman" pitchFamily="18" charset="0"/>
                <a:cs typeface="Times New Roman" pitchFamily="18" charset="0"/>
              </a:rPr>
              <a:t>“</a:t>
            </a:r>
            <a:r>
              <a:rPr lang="en-US" sz="4000" b="1" dirty="0" err="1">
                <a:solidFill>
                  <a:schemeClr val="tx1">
                    <a:lumMod val="95000"/>
                    <a:lumOff val="5000"/>
                  </a:schemeClr>
                </a:solidFill>
                <a:latin typeface="Times New Roman" pitchFamily="18" charset="0"/>
                <a:cs typeface="Times New Roman" pitchFamily="18" charset="0"/>
              </a:rPr>
              <a:t>Chiếc</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lá</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cuối</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cùng</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trong</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tác</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phẩm</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cùng</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tên</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của</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nhà</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văn</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O.Hen</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ry</a:t>
            </a:r>
            <a:r>
              <a:rPr lang="en-US" sz="4000" b="1" dirty="0" smtClean="0">
                <a:solidFill>
                  <a:schemeClr val="tx1">
                    <a:lumMod val="95000"/>
                    <a:lumOff val="5000"/>
                  </a:schemeClr>
                </a:solidFill>
                <a:latin typeface="Times New Roman" pitchFamily="18" charset="0"/>
                <a:cs typeface="Times New Roman" pitchFamily="18" charset="0"/>
              </a:rPr>
              <a:t> </a:t>
            </a:r>
            <a:endParaRPr lang="en-US" sz="4000" b="1" dirty="0">
              <a:solidFill>
                <a:schemeClr val="tx1">
                  <a:lumMod val="95000"/>
                  <a:lumOff val="5000"/>
                </a:schemeClr>
              </a:solidFill>
              <a:latin typeface="Times New Roman" pitchFamily="18" charset="0"/>
              <a:cs typeface="Times New Roman" pitchFamily="18" charset="0"/>
            </a:endParaRPr>
          </a:p>
          <a:p>
            <a:pPr algn="ctr">
              <a:defRPr/>
            </a:pPr>
            <a:r>
              <a:rPr lang="en-US" sz="4000" b="1" dirty="0" err="1" smtClean="0">
                <a:solidFill>
                  <a:schemeClr val="tx1">
                    <a:lumMod val="95000"/>
                    <a:lumOff val="5000"/>
                  </a:schemeClr>
                </a:solidFill>
                <a:latin typeface="Times New Roman" pitchFamily="18" charset="0"/>
                <a:cs typeface="Times New Roman" pitchFamily="18" charset="0"/>
              </a:rPr>
              <a:t>là</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một</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kiệt</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tác</a:t>
            </a:r>
            <a:r>
              <a:rPr lang="en-US" sz="4000" b="1" dirty="0">
                <a:solidFill>
                  <a:schemeClr val="tx1">
                    <a:lumMod val="95000"/>
                    <a:lumOff val="5000"/>
                  </a:schemeClr>
                </a:solidFill>
                <a:latin typeface="Times New Roman" pitchFamily="18" charset="0"/>
                <a:cs typeface="Times New Roman" pitchFamily="18" charset="0"/>
              </a:rPr>
              <a:t>”?</a:t>
            </a:r>
            <a:endParaRPr lang="vi-VN" sz="4000" b="1" dirty="0">
              <a:solidFill>
                <a:schemeClr val="tx1">
                  <a:lumMod val="95000"/>
                  <a:lumOff val="5000"/>
                </a:schemeClr>
              </a:solidFill>
              <a:latin typeface="Times New Roman" pitchFamily="18" charset="0"/>
              <a:cs typeface="Times New Roman" pitchFamily="18" charset="0"/>
            </a:endParaRPr>
          </a:p>
        </p:txBody>
      </p:sp>
      <p:pic>
        <p:nvPicPr>
          <p:cNvPr id="3" name="QueHuong-PhuongMyChi-2675754.mp3">
            <a:hlinkClick r:id="" action="ppaction://media"/>
          </p:cNvPr>
          <p:cNvPicPr>
            <a:picLocks noRot="1" noChangeAspect="1"/>
          </p:cNvPicPr>
          <p:nvPr>
            <a:audioFile r:link="rId1"/>
          </p:nvPr>
        </p:nvPicPr>
        <p:blipFill>
          <a:blip r:embed="rId3"/>
          <a:srcRect/>
          <a:stretch>
            <a:fillRect/>
          </a:stretch>
        </p:blipFill>
        <p:spPr bwMode="auto">
          <a:xfrm>
            <a:off x="10058400" y="5219700"/>
            <a:ext cx="1016000" cy="8763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mediacall" presetSubtype="0" fill="hold" nodeType="clickEffect">
                                  <p:stCondLst>
                                    <p:cond delay="0"/>
                                  </p:stCondLst>
                                  <p:childTnLst>
                                    <p:cmd type="call" cmd="playFrom(0.0)">
                                      <p:cBhvr>
                                        <p:cTn id="20" dur="294429"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3112651" y="147742"/>
            <a:ext cx="5788764"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smtClean="0">
                <a:solidFill>
                  <a:srgbClr val="FF0000"/>
                </a:solidFill>
                <a:latin typeface="Times New Roman" panose="02020603050405020304" pitchFamily="18" charset="0"/>
              </a:rPr>
              <a:t>Cảnh</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sắc</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làng</a:t>
            </a:r>
            <a:r>
              <a:rPr lang="en-US" altLang="en-US" sz="3600" b="1" dirty="0" smtClean="0">
                <a:solidFill>
                  <a:srgbClr val="FF0000"/>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Ku-</a:t>
            </a:r>
            <a:r>
              <a:rPr lang="en-US" altLang="en-US" sz="3600" b="1" dirty="0" err="1">
                <a:solidFill>
                  <a:srgbClr val="FF0000"/>
                </a:solidFill>
                <a:latin typeface="Times New Roman" panose="02020603050405020304" pitchFamily="18" charset="0"/>
              </a:rPr>
              <a:t>ku</a:t>
            </a:r>
            <a:r>
              <a:rPr lang="en-US" altLang="en-US" sz="3600" b="1" dirty="0">
                <a:solidFill>
                  <a:srgbClr val="FF0000"/>
                </a:solidFill>
                <a:latin typeface="Times New Roman" panose="02020603050405020304" pitchFamily="18" charset="0"/>
              </a:rPr>
              <a:t>-</a:t>
            </a:r>
            <a:r>
              <a:rPr lang="en-US" altLang="en-US" sz="3600" b="1" dirty="0" err="1">
                <a:solidFill>
                  <a:srgbClr val="FF0000"/>
                </a:solidFill>
                <a:latin typeface="Times New Roman" panose="02020603050405020304" pitchFamily="18" charset="0"/>
              </a:rPr>
              <a:t>rêu</a:t>
            </a:r>
            <a:r>
              <a:rPr lang="en-US" altLang="en-US" sz="3600" b="1" dirty="0">
                <a:solidFill>
                  <a:srgbClr val="FF0000"/>
                </a:solidFill>
                <a:latin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Text Box 15">
            <a:extLst>
              <a:ext uri="{FF2B5EF4-FFF2-40B4-BE49-F238E27FC236}">
                <a16:creationId xmlns:a16="http://schemas.microsoft.com/office/drawing/2014/main" xmlns="" id="{88921292-60EA-47E3-B05B-55BE5D2D6504}"/>
              </a:ext>
            </a:extLst>
          </p:cNvPr>
          <p:cNvSpPr txBox="1">
            <a:spLocks noChangeArrowheads="1"/>
          </p:cNvSpPr>
          <p:nvPr/>
        </p:nvSpPr>
        <p:spPr bwMode="auto">
          <a:xfrm>
            <a:off x="909966" y="3093647"/>
            <a:ext cx="10819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70C0"/>
                </a:solidFill>
                <a:latin typeface="Times New Roman" panose="02020603050405020304" pitchFamily="18" charset="0"/>
                <a:sym typeface="Wingdings" panose="05000000000000000000" pitchFamily="2" charset="2"/>
              </a:rPr>
              <a:t></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Một</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vùng</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quê</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có</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phong</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cảnh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hùng</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vĩ</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bao</a:t>
            </a:r>
            <a:r>
              <a:rPr lang="en-US" altLang="en-US" sz="2800" b="1" dirty="0">
                <a:solidFill>
                  <a:srgbClr val="0070C0"/>
                </a:solidFill>
                <a:latin typeface="Times New Roman" panose="02020603050405020304" pitchFamily="18" charset="0"/>
              </a:rPr>
              <a:t> </a:t>
            </a:r>
            <a:r>
              <a:rPr lang="en-US" altLang="en-US" sz="2800" b="1" dirty="0" smtClean="0">
                <a:solidFill>
                  <a:srgbClr val="0070C0"/>
                </a:solidFill>
                <a:latin typeface="Times New Roman" panose="02020603050405020304" pitchFamily="18" charset="0"/>
              </a:rPr>
              <a:t>la, </a:t>
            </a:r>
            <a:r>
              <a:rPr lang="en-US" altLang="en-US" sz="2800" b="1" dirty="0" err="1" smtClean="0">
                <a:solidFill>
                  <a:srgbClr val="0070C0"/>
                </a:solidFill>
                <a:latin typeface="Times New Roman" panose="02020603050405020304" pitchFamily="18" charset="0"/>
              </a:rPr>
              <a:t>nên</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thơ</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và</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yên</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bình</a:t>
            </a:r>
            <a:r>
              <a:rPr lang="en-US" altLang="en-US" sz="2800" b="1" dirty="0" smtClean="0">
                <a:solidFill>
                  <a:srgbClr val="0070C0"/>
                </a:solidFill>
                <a:latin typeface="Times New Roman" panose="02020603050405020304" pitchFamily="18" charset="0"/>
              </a:rPr>
              <a:t>.</a:t>
            </a:r>
            <a:endParaRPr lang="en-US" altLang="en-US" sz="2800" b="1" dirty="0">
              <a:solidFill>
                <a:srgbClr val="0070C0"/>
              </a:solidFill>
              <a:latin typeface="Times New Roman" panose="02020603050405020304" pitchFamily="18" charset="0"/>
            </a:endParaRPr>
          </a:p>
        </p:txBody>
      </p:sp>
      <p:sp>
        <p:nvSpPr>
          <p:cNvPr id="8" name="Text Box 16">
            <a:extLst>
              <a:ext uri="{FF2B5EF4-FFF2-40B4-BE49-F238E27FC236}">
                <a16:creationId xmlns:a16="http://schemas.microsoft.com/office/drawing/2014/main" xmlns="" id="{BE781665-313C-475C-850A-1A4709B91967}"/>
              </a:ext>
            </a:extLst>
          </p:cNvPr>
          <p:cNvSpPr txBox="1">
            <a:spLocks noChangeArrowheads="1"/>
          </p:cNvSpPr>
          <p:nvPr/>
        </p:nvSpPr>
        <p:spPr bwMode="auto">
          <a:xfrm>
            <a:off x="862670" y="1632997"/>
            <a:ext cx="96371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70C0"/>
                </a:solidFill>
                <a:latin typeface="Times New Roman" panose="02020603050405020304" pitchFamily="18" charset="0"/>
                <a:sym typeface="Wingdings" panose="05000000000000000000" pitchFamily="2" charset="2"/>
              </a:rPr>
              <a:t></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Nghệ</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thuật</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liệt</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kê</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từ</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ngữ</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hình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ảnh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chọn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lọc</a:t>
            </a:r>
            <a:r>
              <a:rPr lang="en-US" altLang="en-US" sz="2800" b="1" dirty="0">
                <a:solidFill>
                  <a:srgbClr val="0070C0"/>
                </a:solidFill>
                <a:latin typeface="Times New Roman" panose="02020603050405020304" pitchFamily="18" charset="0"/>
              </a:rPr>
              <a:t>.</a:t>
            </a:r>
          </a:p>
        </p:txBody>
      </p:sp>
      <p:sp>
        <p:nvSpPr>
          <p:cNvPr id="9" name="Text Box 17">
            <a:extLst>
              <a:ext uri="{FF2B5EF4-FFF2-40B4-BE49-F238E27FC236}">
                <a16:creationId xmlns:a16="http://schemas.microsoft.com/office/drawing/2014/main" xmlns="" id="{606DE01E-0FD9-4BC8-A83F-24E3074FDB3D}"/>
              </a:ext>
            </a:extLst>
          </p:cNvPr>
          <p:cNvSpPr txBox="1">
            <a:spLocks noChangeArrowheads="1"/>
          </p:cNvSpPr>
          <p:nvPr/>
        </p:nvSpPr>
        <p:spPr bwMode="auto">
          <a:xfrm>
            <a:off x="925733" y="4694242"/>
            <a:ext cx="10488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70C0"/>
                </a:solidFill>
                <a:latin typeface="Times New Roman" panose="02020603050405020304" pitchFamily="18" charset="0"/>
                <a:sym typeface="Wingdings" panose="05000000000000000000" pitchFamily="2" charset="2"/>
              </a:rPr>
              <a:t></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Tình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cảm</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yêu</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mến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tự</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hào</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nhà</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về</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quê</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hương</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mình</a:t>
            </a:r>
            <a:endParaRPr lang="en-US" altLang="en-US" sz="28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1157601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i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ox(in)">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3112651" y="241260"/>
            <a:ext cx="5365571"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ảnh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cây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phong</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10" name="Picture 2" descr="Hai cÃ¢y phongâ: Miá»n kÃ­ á»©c xa xÄm, tÆ°Æ¡i Äáº¹p">
            <a:extLst>
              <a:ext uri="{FF2B5EF4-FFF2-40B4-BE49-F238E27FC236}">
                <a16:creationId xmlns:a16="http://schemas.microsoft.com/office/drawing/2014/main" xmlns="" id="{212E31D8-6509-497E-8AED-FEF592F515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16" b="99254" l="1875" r="99844">
                        <a14:foregroundMark x1="2031" y1="79353" x2="18750" y2="69154"/>
                        <a14:foregroundMark x1="18750" y1="69154" x2="24688" y2="67662"/>
                        <a14:foregroundMark x1="3594" y1="84080" x2="46563" y2="75871"/>
                        <a14:foregroundMark x1="46563" y1="75871" x2="87656" y2="93035"/>
                        <a14:foregroundMark x1="87656" y1="93035" x2="95781" y2="92537"/>
                        <a14:foregroundMark x1="95781" y1="92537" x2="96094" y2="73383"/>
                        <a14:foregroundMark x1="92031" y1="69403" x2="99844" y2="69900"/>
                        <a14:foregroundMark x1="10156" y1="90050" x2="29375" y2="91542"/>
                        <a14:foregroundMark x1="29375" y1="91542" x2="55781" y2="86816"/>
                        <a14:foregroundMark x1="55781" y1="86816" x2="63750" y2="82338"/>
                        <a14:foregroundMark x1="63750" y1="82338" x2="74375" y2="90299"/>
                        <a14:foregroundMark x1="74375" y1="90299" x2="83438" y2="91045"/>
                        <a14:foregroundMark x1="83438" y1="91045" x2="91250" y2="91045"/>
                        <a14:foregroundMark x1="91250" y1="91045" x2="95938" y2="97015"/>
                        <a14:foregroundMark x1="46250" y1="95025" x2="52656" y2="99751"/>
                        <a14:foregroundMark x1="41094" y1="7711" x2="44063" y2="12438"/>
                        <a14:foregroundMark x1="58281" y1="8209" x2="60313" y2="6716"/>
                        <a14:foregroundMark x1="34219" y1="8209" x2="33906" y2="12189"/>
                        <a14:backgroundMark x1="38594" y1="55970" x2="29375" y2="57463"/>
                        <a14:backgroundMark x1="29375" y1="57463" x2="21250" y2="53980"/>
                        <a14:backgroundMark x1="21250" y1="53980" x2="12812" y2="55721"/>
                        <a14:backgroundMark x1="12812" y1="55721" x2="4688" y2="50746"/>
                        <a14:backgroundMark x1="4688" y1="50746" x2="8750" y2="38806"/>
                        <a14:backgroundMark x1="8750" y1="38806" x2="16719" y2="35821"/>
                        <a14:backgroundMark x1="16719" y1="35821" x2="24375" y2="39801"/>
                        <a14:backgroundMark x1="24375" y1="39801" x2="29844" y2="49254"/>
                        <a14:backgroundMark x1="29844" y1="49254" x2="37656" y2="51990"/>
                        <a14:backgroundMark x1="37656" y1="51990" x2="37813" y2="55224"/>
                        <a14:backgroundMark x1="48906" y1="51244" x2="50000" y2="51493"/>
                        <a14:backgroundMark x1="77813" y1="37313" x2="89219" y2="40050"/>
                        <a14:backgroundMark x1="89219" y1="40050" x2="96719" y2="48010"/>
                        <a14:backgroundMark x1="96719" y1="48010" x2="97500" y2="60945"/>
                        <a14:backgroundMark x1="97500" y1="60945" x2="80156" y2="63930"/>
                        <a14:backgroundMark x1="80156" y1="63930" x2="71719" y2="58209"/>
                        <a14:backgroundMark x1="71719" y1="58209" x2="77813" y2="36070"/>
                      </a14:backgroundRemoval>
                    </a14:imgEffect>
                  </a14:imgLayer>
                </a14:imgProps>
              </a:ext>
              <a:ext uri="{28A0092B-C50C-407E-A947-70E740481C1C}">
                <a14:useLocalDpi xmlns:a14="http://schemas.microsoft.com/office/drawing/2010/main" val="0"/>
              </a:ext>
            </a:extLst>
          </a:blip>
          <a:srcRect/>
          <a:stretch>
            <a:fillRect/>
          </a:stretch>
        </p:blipFill>
        <p:spPr bwMode="auto">
          <a:xfrm>
            <a:off x="420781" y="3253157"/>
            <a:ext cx="4469030" cy="32267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a:extLst>
              <a:ext uri="{FF2B5EF4-FFF2-40B4-BE49-F238E27FC236}">
                <a16:creationId xmlns:a16="http://schemas.microsoft.com/office/drawing/2014/main" xmlns="" id="{EBDD01B8-3C00-4538-9CE4-5D202CE6B1C4}"/>
              </a:ext>
            </a:extLst>
          </p:cNvPr>
          <p:cNvSpPr txBox="1">
            <a:spLocks noChangeArrowheads="1"/>
          </p:cNvSpPr>
          <p:nvPr/>
        </p:nvSpPr>
        <p:spPr bwMode="auto">
          <a:xfrm>
            <a:off x="812800" y="1712593"/>
            <a:ext cx="10528300" cy="1077218"/>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buFont typeface="Wingdings" panose="05000000000000000000" pitchFamily="2" charset="2"/>
              <a:buChar char="ü"/>
              <a:defRPr/>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Vị</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trí</a:t>
            </a:r>
            <a:r>
              <a:rPr lang="en-US" altLang="en-US" sz="3200" b="1" dirty="0">
                <a:solidFill>
                  <a:srgbClr val="0070C0"/>
                </a:solidFill>
                <a:latin typeface="Times New Roman" panose="02020603050405020304" pitchFamily="18" charset="0"/>
              </a:rPr>
              <a:t>: </a:t>
            </a:r>
            <a:r>
              <a:rPr lang="en-US" altLang="en-US" sz="3200" dirty="0" err="1">
                <a:latin typeface="Times New Roman" panose="02020603050405020304" pitchFamily="18" charset="0"/>
              </a:rPr>
              <a:t>Phía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giữa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một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ngọn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đồi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cây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hiện</a:t>
            </a:r>
            <a:r>
              <a:rPr lang="en-US" altLang="en-US" sz="3200" dirty="0">
                <a:latin typeface="Times New Roman" panose="02020603050405020304" pitchFamily="18" charset="0"/>
              </a:rPr>
              <a:t> ra </a:t>
            </a:r>
            <a:r>
              <a:rPr lang="en-US" altLang="en-US" sz="3200" dirty="0" err="1">
                <a:latin typeface="Times New Roman" panose="02020603050405020304" pitchFamily="18" charset="0"/>
              </a:rPr>
              <a:t>hệt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ngọn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hải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đăng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đặt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núi</a:t>
            </a:r>
            <a:r>
              <a:rPr lang="en-US" altLang="en-US" sz="3200" dirty="0">
                <a:latin typeface="Times New Roman" panose="02020603050405020304" pitchFamily="18" charset="0"/>
              </a:rPr>
              <a:t>.</a:t>
            </a:r>
          </a:p>
        </p:txBody>
      </p:sp>
      <p:sp>
        <p:nvSpPr>
          <p:cNvPr id="15" name="Text Box 7">
            <a:extLst>
              <a:ext uri="{FF2B5EF4-FFF2-40B4-BE49-F238E27FC236}">
                <a16:creationId xmlns:a16="http://schemas.microsoft.com/office/drawing/2014/main" xmlns="" id="{95AD4C89-D439-427A-A951-949FE329FDE3}"/>
              </a:ext>
            </a:extLst>
          </p:cNvPr>
          <p:cNvSpPr txBox="1">
            <a:spLocks noChangeArrowheads="1"/>
          </p:cNvSpPr>
          <p:nvPr/>
        </p:nvSpPr>
        <p:spPr bwMode="auto">
          <a:xfrm>
            <a:off x="5334000" y="3493680"/>
            <a:ext cx="506571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70C0"/>
                </a:solidFill>
                <a:latin typeface="Times New Roman" panose="02020603050405020304" pitchFamily="18" charset="0"/>
                <a:sym typeface="Wingdings" panose="05000000000000000000" pitchFamily="2" charset="2"/>
              </a:rPr>
              <a:t></a:t>
            </a:r>
            <a:r>
              <a:rPr lang="en-US" altLang="en-US" b="1" dirty="0">
                <a:solidFill>
                  <a:srgbClr val="0070C0"/>
                </a:solidFill>
                <a:latin typeface="Times New Roman" panose="02020603050405020304" pitchFamily="18" charset="0"/>
              </a:rPr>
              <a:t> </a:t>
            </a:r>
            <a:r>
              <a:rPr lang="en-US" altLang="en-US" b="1" dirty="0" err="1">
                <a:solidFill>
                  <a:srgbClr val="0070C0"/>
                </a:solidFill>
                <a:latin typeface="Times New Roman" panose="02020603050405020304" pitchFamily="18" charset="0"/>
              </a:rPr>
              <a:t>Nghệ</a:t>
            </a:r>
            <a:r>
              <a:rPr lang="en-US" altLang="en-US" b="1" dirty="0">
                <a:solidFill>
                  <a:srgbClr val="0070C0"/>
                </a:solidFill>
                <a:latin typeface="Times New Roman" panose="02020603050405020304" pitchFamily="18" charset="0"/>
              </a:rPr>
              <a:t> </a:t>
            </a:r>
            <a:r>
              <a:rPr lang="en-US" altLang="en-US" b="1" dirty="0" err="1">
                <a:solidFill>
                  <a:srgbClr val="0070C0"/>
                </a:solidFill>
                <a:latin typeface="Times New Roman" panose="02020603050405020304" pitchFamily="18" charset="0"/>
              </a:rPr>
              <a:t>thuật</a:t>
            </a:r>
            <a:r>
              <a:rPr lang="en-US" altLang="en-US" b="1" dirty="0">
                <a:solidFill>
                  <a:srgbClr val="0070C0"/>
                </a:solidFill>
                <a:latin typeface="Times New Roman" panose="02020603050405020304" pitchFamily="18" charset="0"/>
              </a:rPr>
              <a:t> so </a:t>
            </a:r>
            <a:r>
              <a:rPr lang="en-US" altLang="en-US" b="1" dirty="0" err="1">
                <a:solidFill>
                  <a:srgbClr val="0070C0"/>
                </a:solidFill>
                <a:latin typeface="Times New Roman" panose="02020603050405020304" pitchFamily="18" charset="0"/>
              </a:rPr>
              <a:t>sánh</a:t>
            </a:r>
            <a:endParaRPr lang="en-US" altLang="en-US" b="1" dirty="0">
              <a:solidFill>
                <a:srgbClr val="0070C0"/>
              </a:solidFill>
              <a:latin typeface="Times New Roman" panose="02020603050405020304" pitchFamily="18" charset="0"/>
            </a:endParaRPr>
          </a:p>
        </p:txBody>
      </p:sp>
      <p:sp>
        <p:nvSpPr>
          <p:cNvPr id="16" name="Text Box 8">
            <a:extLst>
              <a:ext uri="{FF2B5EF4-FFF2-40B4-BE49-F238E27FC236}">
                <a16:creationId xmlns:a16="http://schemas.microsoft.com/office/drawing/2014/main" xmlns="" id="{2F480521-DE8F-443C-AA02-0FC4385CF3B8}"/>
              </a:ext>
            </a:extLst>
          </p:cNvPr>
          <p:cNvSpPr txBox="1">
            <a:spLocks noChangeArrowheads="1"/>
          </p:cNvSpPr>
          <p:nvPr/>
        </p:nvSpPr>
        <p:spPr bwMode="auto">
          <a:xfrm>
            <a:off x="5334000" y="4740029"/>
            <a:ext cx="6007100" cy="9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a:latin typeface="Times New Roman" panose="02020603050405020304" pitchFamily="18" charset="0"/>
                <a:sym typeface="Wingdings" panose="05000000000000000000" pitchFamily="2" charset="2"/>
              </a:rPr>
              <a:t></a:t>
            </a:r>
            <a:r>
              <a:rPr lang="en-US" altLang="en-US" b="1" dirty="0">
                <a:latin typeface="Times New Roman" panose="02020603050405020304" pitchFamily="18" charset="0"/>
              </a:rPr>
              <a:t> </a:t>
            </a:r>
            <a:r>
              <a:rPr lang="en-US" altLang="en-US" b="1" dirty="0" err="1">
                <a:latin typeface="Times New Roman" panose="02020603050405020304" pitchFamily="18" charset="0"/>
              </a:rPr>
              <a:t>Hình</a:t>
            </a:r>
            <a:r>
              <a:rPr lang="en-US" altLang="en-US" b="1" dirty="0">
                <a:latin typeface="Times New Roman" panose="02020603050405020304" pitchFamily="18" charset="0"/>
              </a:rPr>
              <a:t> </a:t>
            </a:r>
            <a:r>
              <a:rPr lang="en-US" altLang="en-US" b="1" dirty="0" err="1">
                <a:latin typeface="Times New Roman" panose="02020603050405020304" pitchFamily="18" charset="0"/>
              </a:rPr>
              <a:t>ảnh</a:t>
            </a:r>
            <a:r>
              <a:rPr lang="en-US" altLang="en-US" b="1" dirty="0">
                <a:latin typeface="Times New Roman" panose="02020603050405020304" pitchFamily="18" charset="0"/>
              </a:rPr>
              <a:t> </a:t>
            </a:r>
            <a:r>
              <a:rPr lang="en-US" altLang="en-US" b="1" dirty="0" err="1">
                <a:latin typeface="Times New Roman" panose="02020603050405020304" pitchFamily="18" charset="0"/>
              </a:rPr>
              <a:t>hai</a:t>
            </a:r>
            <a:r>
              <a:rPr lang="en-US" altLang="en-US" b="1" dirty="0">
                <a:latin typeface="Times New Roman" panose="02020603050405020304" pitchFamily="18" charset="0"/>
              </a:rPr>
              <a:t> </a:t>
            </a:r>
            <a:r>
              <a:rPr lang="en-US" altLang="en-US" b="1" dirty="0" err="1">
                <a:latin typeface="Times New Roman" panose="02020603050405020304" pitchFamily="18" charset="0"/>
              </a:rPr>
              <a:t>cây</a:t>
            </a:r>
            <a:r>
              <a:rPr lang="en-US" altLang="en-US" b="1" dirty="0">
                <a:latin typeface="Times New Roman" panose="02020603050405020304" pitchFamily="18" charset="0"/>
              </a:rPr>
              <a:t> </a:t>
            </a:r>
            <a:r>
              <a:rPr lang="en-US" altLang="en-US" b="1" dirty="0" err="1">
                <a:latin typeface="Times New Roman" panose="02020603050405020304" pitchFamily="18" charset="0"/>
              </a:rPr>
              <a:t>phong</a:t>
            </a:r>
            <a:r>
              <a:rPr lang="en-US" altLang="en-US" b="1" dirty="0">
                <a:latin typeface="Times New Roman" panose="02020603050405020304" pitchFamily="18" charset="0"/>
              </a:rPr>
              <a:t> </a:t>
            </a:r>
            <a:r>
              <a:rPr lang="en-US" altLang="en-US" b="1" dirty="0" err="1">
                <a:latin typeface="Times New Roman" panose="02020603050405020304" pitchFamily="18" charset="0"/>
              </a:rPr>
              <a:t>như</a:t>
            </a:r>
            <a:r>
              <a:rPr lang="en-US" altLang="en-US" b="1" dirty="0">
                <a:latin typeface="Times New Roman" panose="02020603050405020304" pitchFamily="18" charset="0"/>
              </a:rPr>
              <a:t> </a:t>
            </a:r>
            <a:r>
              <a:rPr lang="en-US" altLang="en-US" b="1" dirty="0" err="1">
                <a:latin typeface="Times New Roman" panose="02020603050405020304" pitchFamily="18" charset="0"/>
              </a:rPr>
              <a:t>tín</a:t>
            </a:r>
            <a:r>
              <a:rPr lang="en-US" altLang="en-US" b="1" dirty="0">
                <a:latin typeface="Times New Roman" panose="02020603050405020304" pitchFamily="18" charset="0"/>
              </a:rPr>
              <a:t> </a:t>
            </a:r>
            <a:r>
              <a:rPr lang="en-US" altLang="en-US" b="1" dirty="0" err="1">
                <a:latin typeface="Times New Roman" panose="02020603050405020304" pitchFamily="18" charset="0"/>
              </a:rPr>
              <a:t>hiệu</a:t>
            </a:r>
            <a:r>
              <a:rPr lang="en-US" altLang="en-US" b="1" dirty="0">
                <a:latin typeface="Times New Roman" panose="02020603050405020304" pitchFamily="18" charset="0"/>
              </a:rPr>
              <a:t> </a:t>
            </a:r>
            <a:r>
              <a:rPr lang="en-US" altLang="en-US" b="1" dirty="0" err="1">
                <a:latin typeface="Times New Roman" panose="02020603050405020304" pitchFamily="18" charset="0"/>
              </a:rPr>
              <a:t>dẫn</a:t>
            </a:r>
            <a:r>
              <a:rPr lang="en-US" altLang="en-US" b="1" dirty="0">
                <a:latin typeface="Times New Roman" panose="02020603050405020304" pitchFamily="18" charset="0"/>
              </a:rPr>
              <a:t> </a:t>
            </a:r>
            <a:r>
              <a:rPr lang="en-US" altLang="en-US" b="1" dirty="0" err="1">
                <a:latin typeface="Times New Roman" panose="02020603050405020304" pitchFamily="18" charset="0"/>
              </a:rPr>
              <a:t>về</a:t>
            </a:r>
            <a:r>
              <a:rPr lang="en-US" altLang="en-US" b="1" dirty="0">
                <a:latin typeface="Times New Roman" panose="02020603050405020304" pitchFamily="18" charset="0"/>
              </a:rPr>
              <a:t> </a:t>
            </a:r>
            <a:r>
              <a:rPr lang="en-US" altLang="en-US" b="1" dirty="0" err="1">
                <a:latin typeface="Times New Roman" panose="02020603050405020304" pitchFamily="18" charset="0"/>
              </a:rPr>
              <a:t>làng</a:t>
            </a:r>
            <a:r>
              <a:rPr lang="en-US" altLang="en-US" b="1" dirty="0">
                <a:latin typeface="Times New Roman" panose="02020603050405020304" pitchFamily="18" charset="0"/>
              </a:rPr>
              <a:t> Ku-</a:t>
            </a:r>
            <a:r>
              <a:rPr lang="en-US" altLang="en-US" b="1" dirty="0" err="1">
                <a:latin typeface="Times New Roman" panose="02020603050405020304" pitchFamily="18" charset="0"/>
              </a:rPr>
              <a:t>ku</a:t>
            </a:r>
            <a:r>
              <a:rPr lang="en-US" altLang="en-US" b="1" dirty="0">
                <a:latin typeface="Times New Roman" panose="02020603050405020304" pitchFamily="18" charset="0"/>
              </a:rPr>
              <a:t> –</a:t>
            </a:r>
            <a:r>
              <a:rPr lang="en-US" altLang="en-US" b="1" dirty="0" err="1">
                <a:latin typeface="Times New Roman" panose="02020603050405020304" pitchFamily="18" charset="0"/>
              </a:rPr>
              <a:t>rêu</a:t>
            </a:r>
            <a:r>
              <a:rPr lang="en-US" altLang="en-US" b="1" dirty="0">
                <a:latin typeface="Times New Roman" panose="02020603050405020304" pitchFamily="18" charset="0"/>
              </a:rPr>
              <a:t>. </a:t>
            </a:r>
          </a:p>
        </p:txBody>
      </p:sp>
    </p:spTree>
    <p:extLst>
      <p:ext uri="{BB962C8B-B14F-4D97-AF65-F5344CB8AC3E}">
        <p14:creationId xmlns:p14="http://schemas.microsoft.com/office/powerpoint/2010/main" val="3532188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3112651" y="272435"/>
            <a:ext cx="5365571"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ảnh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cây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phong</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Text Box 5">
            <a:extLst>
              <a:ext uri="{FF2B5EF4-FFF2-40B4-BE49-F238E27FC236}">
                <a16:creationId xmlns:a16="http://schemas.microsoft.com/office/drawing/2014/main" xmlns="" id="{EBDD01B8-3C00-4538-9CE4-5D202CE6B1C4}"/>
              </a:ext>
            </a:extLst>
          </p:cNvPr>
          <p:cNvSpPr txBox="1">
            <a:spLocks noChangeArrowheads="1"/>
          </p:cNvSpPr>
          <p:nvPr/>
        </p:nvSpPr>
        <p:spPr bwMode="auto">
          <a:xfrm>
            <a:off x="213031" y="2755274"/>
            <a:ext cx="2667819" cy="584775"/>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buFont typeface="Wingdings" panose="05000000000000000000" pitchFamily="2" charset="2"/>
              <a:buChar char="ü"/>
              <a:defRPr/>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Đặc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điểm</a:t>
            </a:r>
            <a:r>
              <a:rPr lang="en-US" altLang="en-US" sz="3200" b="1" dirty="0">
                <a:solidFill>
                  <a:srgbClr val="0070C0"/>
                </a:solidFill>
                <a:latin typeface="Times New Roman" panose="02020603050405020304" pitchFamily="18" charset="0"/>
              </a:rPr>
              <a:t>:  </a:t>
            </a:r>
            <a:endParaRPr lang="en-US" altLang="en-US" sz="3200" dirty="0">
              <a:latin typeface="Times New Roman" panose="02020603050405020304" pitchFamily="18" charset="0"/>
            </a:endParaRPr>
          </a:p>
        </p:txBody>
      </p:sp>
      <p:sp>
        <p:nvSpPr>
          <p:cNvPr id="12" name="Text Box 5">
            <a:extLst>
              <a:ext uri="{FF2B5EF4-FFF2-40B4-BE49-F238E27FC236}">
                <a16:creationId xmlns:a16="http://schemas.microsoft.com/office/drawing/2014/main" xmlns="" id="{C46955FB-F56F-4B40-8683-889C2D4983C5}"/>
              </a:ext>
            </a:extLst>
          </p:cNvPr>
          <p:cNvSpPr txBox="1">
            <a:spLocks noChangeArrowheads="1"/>
          </p:cNvSpPr>
          <p:nvPr/>
        </p:nvSpPr>
        <p:spPr bwMode="auto">
          <a:xfrm>
            <a:off x="3583092" y="1554876"/>
            <a:ext cx="5660901" cy="984885"/>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spcBef>
                <a:spcPct val="50000"/>
              </a:spcBef>
              <a:defRPr/>
            </a:pPr>
            <a:r>
              <a:rPr lang="en-US" altLang="en-US" sz="3000" b="1" dirty="0" err="1">
                <a:solidFill>
                  <a:srgbClr val="7030A0"/>
                </a:solidFill>
                <a:latin typeface="Times New Roman" panose="02020603050405020304" pitchFamily="18" charset="0"/>
              </a:rPr>
              <a:t>Có</a:t>
            </a:r>
            <a:r>
              <a:rPr lang="en-US" altLang="en-US" sz="3000" b="1" dirty="0">
                <a:solidFill>
                  <a:srgbClr val="7030A0"/>
                </a:solidFill>
                <a:latin typeface="Times New Roman" panose="02020603050405020304" pitchFamily="18" charset="0"/>
              </a:rPr>
              <a:t>: </a:t>
            </a:r>
            <a:r>
              <a:rPr lang="en-US" altLang="en-US" sz="2800" dirty="0" err="1">
                <a:latin typeface="Times New Roman" panose="02020603050405020304" pitchFamily="18" charset="0"/>
              </a:rPr>
              <a:t>Tiếng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nói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riêng</a:t>
            </a:r>
            <a:r>
              <a:rPr lang="en-US" altLang="en-US" sz="2800" dirty="0">
                <a:latin typeface="Times New Roman" panose="02020603050405020304" pitchFamily="18" charset="0"/>
              </a:rPr>
              <a:t> + </a:t>
            </a:r>
            <a:r>
              <a:rPr lang="en-US" altLang="en-US" sz="2800" dirty="0" err="1">
                <a:latin typeface="Times New Roman" panose="02020603050405020304" pitchFamily="18" charset="0"/>
              </a:rPr>
              <a:t>Tâm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riêng</a:t>
            </a:r>
            <a:r>
              <a:rPr lang="en-US" altLang="en-US" sz="2800" dirty="0">
                <a:latin typeface="Times New Roman" panose="02020603050405020304" pitchFamily="18" charset="0"/>
              </a:rPr>
              <a:t> </a:t>
            </a:r>
            <a:r>
              <a:rPr lang="en-US" altLang="en-US" sz="2800" b="1" dirty="0">
                <a:solidFill>
                  <a:srgbClr val="7030A0"/>
                </a:solidFill>
                <a:latin typeface="Times New Roman" panose="02020603050405020304" pitchFamily="18" charset="0"/>
              </a:rPr>
              <a:t> +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lời</a:t>
            </a:r>
            <a:r>
              <a:rPr lang="en-US" altLang="en-US" sz="2800" dirty="0">
                <a:latin typeface="Times New Roman" panose="02020603050405020304" pitchFamily="18" charset="0"/>
              </a:rPr>
              <a:t> ca </a:t>
            </a:r>
            <a:r>
              <a:rPr lang="en-US" altLang="en-US" sz="2800" dirty="0" err="1">
                <a:latin typeface="Times New Roman" panose="02020603050405020304" pitchFamily="18" charset="0"/>
              </a:rPr>
              <a:t>êm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dịu</a:t>
            </a:r>
            <a:endParaRPr lang="en-US" altLang="en-US" sz="3000" b="1" dirty="0">
              <a:solidFill>
                <a:srgbClr val="7030A0"/>
              </a:solidFill>
              <a:latin typeface="Times New Roman" panose="02020603050405020304" pitchFamily="18" charset="0"/>
            </a:endParaRPr>
          </a:p>
        </p:txBody>
      </p:sp>
      <p:cxnSp>
        <p:nvCxnSpPr>
          <p:cNvPr id="4" name="Straight Arrow Connector 3">
            <a:extLst>
              <a:ext uri="{FF2B5EF4-FFF2-40B4-BE49-F238E27FC236}">
                <a16:creationId xmlns:a16="http://schemas.microsoft.com/office/drawing/2014/main" xmlns="" id="{FA336B48-D8D2-4A6C-84ED-5DF0F4993142}"/>
              </a:ext>
            </a:extLst>
          </p:cNvPr>
          <p:cNvCxnSpPr>
            <a:cxnSpLocks/>
            <a:endCxn id="12" idx="1"/>
          </p:cNvCxnSpPr>
          <p:nvPr/>
        </p:nvCxnSpPr>
        <p:spPr>
          <a:xfrm flipV="1">
            <a:off x="2862856" y="2047319"/>
            <a:ext cx="720236" cy="1003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xmlns="" id="{5A2169A9-A678-4E84-878A-9F6BF2DBE864}"/>
              </a:ext>
            </a:extLst>
          </p:cNvPr>
          <p:cNvSpPr txBox="1">
            <a:spLocks noChangeArrowheads="1"/>
          </p:cNvSpPr>
          <p:nvPr/>
        </p:nvSpPr>
        <p:spPr bwMode="auto">
          <a:xfrm>
            <a:off x="3576882" y="3280609"/>
            <a:ext cx="2229443" cy="1477328"/>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spcBef>
                <a:spcPct val="50000"/>
              </a:spcBef>
              <a:defRPr/>
            </a:pPr>
            <a:r>
              <a:rPr lang="en-US" altLang="en-US" sz="3000" b="1" dirty="0" err="1">
                <a:solidFill>
                  <a:srgbClr val="7030A0"/>
                </a:solidFill>
                <a:latin typeface="Times New Roman" panose="02020603050405020304" pitchFamily="18" charset="0"/>
              </a:rPr>
              <a:t>Nhiều</a:t>
            </a:r>
            <a:r>
              <a:rPr lang="en-US" altLang="en-US" sz="3000" b="1" dirty="0">
                <a:solidFill>
                  <a:srgbClr val="7030A0"/>
                </a:solidFill>
                <a:latin typeface="Times New Roman" panose="02020603050405020304" pitchFamily="18" charset="0"/>
              </a:rPr>
              <a:t> </a:t>
            </a:r>
            <a:r>
              <a:rPr lang="en-US" altLang="en-US" sz="3000" b="1" dirty="0" err="1">
                <a:solidFill>
                  <a:srgbClr val="7030A0"/>
                </a:solidFill>
                <a:latin typeface="Times New Roman" panose="02020603050405020304" pitchFamily="18" charset="0"/>
              </a:rPr>
              <a:t>cung</a:t>
            </a:r>
            <a:r>
              <a:rPr lang="en-US" altLang="en-US" sz="3000" b="1" dirty="0">
                <a:solidFill>
                  <a:srgbClr val="7030A0"/>
                </a:solidFill>
                <a:latin typeface="Times New Roman" panose="02020603050405020304" pitchFamily="18" charset="0"/>
              </a:rPr>
              <a:t> </a:t>
            </a:r>
            <a:r>
              <a:rPr lang="en-US" altLang="en-US" sz="3000" b="1" dirty="0" err="1" smtClean="0">
                <a:solidFill>
                  <a:srgbClr val="7030A0"/>
                </a:solidFill>
                <a:latin typeface="Times New Roman" panose="02020603050405020304" pitchFamily="18" charset="0"/>
              </a:rPr>
              <a:t>bậc</a:t>
            </a:r>
            <a:r>
              <a:rPr lang="en-US" altLang="en-US" sz="3000" b="1" dirty="0" smtClean="0">
                <a:solidFill>
                  <a:srgbClr val="7030A0"/>
                </a:solidFill>
                <a:latin typeface="Times New Roman" panose="02020603050405020304" pitchFamily="18" charset="0"/>
              </a:rPr>
              <a:t> </a:t>
            </a:r>
            <a:r>
              <a:rPr lang="en-US" altLang="en-US" sz="3000" b="1" dirty="0" err="1" smtClean="0">
                <a:solidFill>
                  <a:srgbClr val="7030A0"/>
                </a:solidFill>
                <a:latin typeface="Times New Roman" panose="02020603050405020304" pitchFamily="18" charset="0"/>
              </a:rPr>
              <a:t>khác</a:t>
            </a:r>
            <a:r>
              <a:rPr lang="en-US" altLang="en-US" sz="3000" b="1" dirty="0" smtClean="0">
                <a:solidFill>
                  <a:srgbClr val="7030A0"/>
                </a:solidFill>
                <a:latin typeface="Times New Roman" panose="02020603050405020304" pitchFamily="18" charset="0"/>
              </a:rPr>
              <a:t> </a:t>
            </a:r>
            <a:r>
              <a:rPr lang="en-US" altLang="en-US" sz="3000" b="1" dirty="0" err="1">
                <a:solidFill>
                  <a:srgbClr val="7030A0"/>
                </a:solidFill>
                <a:latin typeface="Times New Roman" panose="02020603050405020304" pitchFamily="18" charset="0"/>
              </a:rPr>
              <a:t>nhau</a:t>
            </a:r>
            <a:r>
              <a:rPr lang="en-US" altLang="en-US" sz="3000" b="1" dirty="0">
                <a:solidFill>
                  <a:srgbClr val="7030A0"/>
                </a:solidFill>
                <a:latin typeface="Times New Roman" panose="02020603050405020304" pitchFamily="18" charset="0"/>
              </a:rPr>
              <a:t>:</a:t>
            </a:r>
          </a:p>
        </p:txBody>
      </p:sp>
      <p:cxnSp>
        <p:nvCxnSpPr>
          <p:cNvPr id="15" name="Straight Arrow Connector 14">
            <a:extLst>
              <a:ext uri="{FF2B5EF4-FFF2-40B4-BE49-F238E27FC236}">
                <a16:creationId xmlns:a16="http://schemas.microsoft.com/office/drawing/2014/main" xmlns="" id="{0DAFE721-C191-49FE-AB79-0E458F67E777}"/>
              </a:ext>
            </a:extLst>
          </p:cNvPr>
          <p:cNvCxnSpPr>
            <a:cxnSpLocks/>
            <a:endCxn id="13" idx="1"/>
          </p:cNvCxnSpPr>
          <p:nvPr/>
        </p:nvCxnSpPr>
        <p:spPr>
          <a:xfrm rot="16200000" flipH="1">
            <a:off x="2748504" y="3190895"/>
            <a:ext cx="971612" cy="6851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 Box 21">
            <a:extLst>
              <a:ext uri="{FF2B5EF4-FFF2-40B4-BE49-F238E27FC236}">
                <a16:creationId xmlns:a16="http://schemas.microsoft.com/office/drawing/2014/main" xmlns="" id="{7C8D942F-8150-40D4-9AA7-72E02969A106}"/>
              </a:ext>
            </a:extLst>
          </p:cNvPr>
          <p:cNvSpPr txBox="1">
            <a:spLocks noChangeArrowheads="1"/>
          </p:cNvSpPr>
          <p:nvPr/>
        </p:nvSpPr>
        <p:spPr bwMode="auto">
          <a:xfrm>
            <a:off x="6096000" y="2877162"/>
            <a:ext cx="7207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latin typeface="Times New Roman" panose="02020603050405020304" pitchFamily="18" charset="0"/>
              </a:rPr>
              <a:t>- 1 </a:t>
            </a:r>
            <a:r>
              <a:rPr lang="en-US" altLang="en-US" sz="2800" dirty="0" err="1">
                <a:latin typeface="Times New Roman" panose="02020603050405020304" pitchFamily="18" charset="0"/>
              </a:rPr>
              <a:t>làn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sóng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thuỷ</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vỗ</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cát</a:t>
            </a:r>
            <a:r>
              <a:rPr lang="en-US" altLang="en-US" sz="2800" dirty="0">
                <a:latin typeface="Times New Roman" panose="02020603050405020304" pitchFamily="18" charset="0"/>
              </a:rPr>
              <a:t>.</a:t>
            </a:r>
          </a:p>
        </p:txBody>
      </p:sp>
      <p:sp>
        <p:nvSpPr>
          <p:cNvPr id="22" name="Text Box 22">
            <a:extLst>
              <a:ext uri="{FF2B5EF4-FFF2-40B4-BE49-F238E27FC236}">
                <a16:creationId xmlns:a16="http://schemas.microsoft.com/office/drawing/2014/main" xmlns="" id="{C88C5721-BA1A-44CF-8EFE-31DAB8959B2E}"/>
              </a:ext>
            </a:extLst>
          </p:cNvPr>
          <p:cNvSpPr txBox="1">
            <a:spLocks noChangeArrowheads="1"/>
          </p:cNvSpPr>
          <p:nvPr/>
        </p:nvSpPr>
        <p:spPr bwMode="auto">
          <a:xfrm>
            <a:off x="6096000" y="3458754"/>
            <a:ext cx="7063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latin typeface="Times New Roman" panose="02020603050405020304" pitchFamily="18" charset="0"/>
              </a:rPr>
              <a:t>- 1 </a:t>
            </a:r>
            <a:r>
              <a:rPr lang="en-US" altLang="en-US" sz="2800" dirty="0" err="1">
                <a:latin typeface="Times New Roman" panose="02020603050405020304" pitchFamily="18" charset="0"/>
              </a:rPr>
              <a:t>tiếng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thầm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thắm</a:t>
            </a:r>
            <a:r>
              <a:rPr lang="en-US" altLang="en-US" sz="2800" dirty="0">
                <a:latin typeface="Times New Roman" panose="02020603050405020304" pitchFamily="18" charset="0"/>
              </a:rPr>
              <a:t>.</a:t>
            </a:r>
          </a:p>
        </p:txBody>
      </p:sp>
      <p:sp>
        <p:nvSpPr>
          <p:cNvPr id="23" name="Text Box 24">
            <a:extLst>
              <a:ext uri="{FF2B5EF4-FFF2-40B4-BE49-F238E27FC236}">
                <a16:creationId xmlns:a16="http://schemas.microsoft.com/office/drawing/2014/main" xmlns="" id="{E3AE1AA5-89D7-4C90-BB8F-C5A355A4CE28}"/>
              </a:ext>
            </a:extLst>
          </p:cNvPr>
          <p:cNvSpPr txBox="1">
            <a:spLocks noChangeArrowheads="1"/>
          </p:cNvSpPr>
          <p:nvPr/>
        </p:nvSpPr>
        <p:spPr bwMode="auto">
          <a:xfrm>
            <a:off x="6096002" y="4019273"/>
            <a:ext cx="6177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cất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thở</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dài</a:t>
            </a:r>
            <a:r>
              <a:rPr lang="en-US" altLang="en-US" sz="2800" dirty="0">
                <a:latin typeface="Times New Roman" panose="02020603050405020304" pitchFamily="18" charset="0"/>
              </a:rPr>
              <a:t> - </a:t>
            </a:r>
            <a:r>
              <a:rPr lang="en-US" altLang="en-US" sz="2800" dirty="0" err="1">
                <a:latin typeface="Times New Roman" panose="02020603050405020304" pitchFamily="18" charset="0"/>
              </a:rPr>
              <a:t>th</a:t>
            </a:r>
            <a:r>
              <a:rPr lang="vi-VN" altLang="en-US" sz="2800" dirty="0">
                <a:latin typeface="Times New Roman" panose="02020603050405020304" pitchFamily="18" charset="0"/>
              </a:rPr>
              <a:t>ươ</a:t>
            </a:r>
            <a:r>
              <a:rPr lang="en-US" altLang="en-US" sz="2800" dirty="0">
                <a:latin typeface="Times New Roman" panose="02020603050405020304" pitchFamily="18" charset="0"/>
              </a:rPr>
              <a:t>ng </a:t>
            </a:r>
            <a:r>
              <a:rPr lang="en-US" altLang="en-US" sz="2800" dirty="0" err="1">
                <a:latin typeface="Times New Roman" panose="02020603050405020304" pitchFamily="18" charset="0"/>
              </a:rPr>
              <a:t>tiếc</a:t>
            </a:r>
            <a:r>
              <a:rPr lang="en-US" altLang="en-US" sz="2800" dirty="0">
                <a:latin typeface="Times New Roman" panose="02020603050405020304" pitchFamily="18" charset="0"/>
              </a:rPr>
              <a:t> ng</a:t>
            </a:r>
            <a:r>
              <a:rPr lang="vi-VN" altLang="en-US" sz="2800" dirty="0">
                <a:latin typeface="Times New Roman" panose="02020603050405020304" pitchFamily="18" charset="0"/>
              </a:rPr>
              <a:t>ư</a:t>
            </a:r>
            <a:r>
              <a:rPr lang="en-US" altLang="en-US" sz="2800" dirty="0" err="1">
                <a:latin typeface="Times New Roman" panose="02020603050405020304" pitchFamily="18" charset="0"/>
              </a:rPr>
              <a:t>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endParaRPr lang="en-US" altLang="en-US" sz="2800" dirty="0">
              <a:latin typeface="Times New Roman" panose="02020603050405020304" pitchFamily="18" charset="0"/>
            </a:endParaRPr>
          </a:p>
        </p:txBody>
      </p:sp>
      <p:sp>
        <p:nvSpPr>
          <p:cNvPr id="24" name="Text Box 25">
            <a:extLst>
              <a:ext uri="{FF2B5EF4-FFF2-40B4-BE49-F238E27FC236}">
                <a16:creationId xmlns:a16="http://schemas.microsoft.com/office/drawing/2014/main" xmlns="" id="{51E247D2-54AF-4F87-BAF9-4CDB0706F8F0}"/>
              </a:ext>
            </a:extLst>
          </p:cNvPr>
          <p:cNvSpPr txBox="1">
            <a:spLocks noChangeArrowheads="1"/>
          </p:cNvSpPr>
          <p:nvPr/>
        </p:nvSpPr>
        <p:spPr bwMode="auto">
          <a:xfrm>
            <a:off x="6096000" y="4598836"/>
            <a:ext cx="4732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latin typeface="Times New Roman" panose="02020603050405020304" pitchFamily="18" charset="0"/>
              </a:rPr>
              <a:t>- 1 </a:t>
            </a:r>
            <a:r>
              <a:rPr lang="en-US" altLang="en-US" sz="2800" dirty="0" err="1">
                <a:latin typeface="Times New Roman" panose="02020603050405020304" pitchFamily="18" charset="0"/>
              </a:rPr>
              <a:t>ngọn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lửa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bốc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cháy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rừng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rực</a:t>
            </a:r>
            <a:r>
              <a:rPr lang="en-US" altLang="en-US" sz="2800" dirty="0">
                <a:latin typeface="Times New Roman" panose="02020603050405020304" pitchFamily="18" charset="0"/>
              </a:rPr>
              <a:t>.</a:t>
            </a:r>
          </a:p>
        </p:txBody>
      </p:sp>
      <p:pic>
        <p:nvPicPr>
          <p:cNvPr id="54" name="Picture 53">
            <a:extLst>
              <a:ext uri="{FF2B5EF4-FFF2-40B4-BE49-F238E27FC236}">
                <a16:creationId xmlns:a16="http://schemas.microsoft.com/office/drawing/2014/main" xmlns="" id="{AD28BEF0-5108-4FD3-B48D-5A3229B2D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8722" y="339442"/>
            <a:ext cx="2414779" cy="2415832"/>
          </a:xfrm>
          <a:prstGeom prst="rect">
            <a:avLst/>
          </a:prstGeom>
        </p:spPr>
      </p:pic>
    </p:spTree>
    <p:extLst>
      <p:ext uri="{BB962C8B-B14F-4D97-AF65-F5344CB8AC3E}">
        <p14:creationId xmlns:p14="http://schemas.microsoft.com/office/powerpoint/2010/main" val="193833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heckerboard(across)">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3112651" y="272435"/>
            <a:ext cx="5365571"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ảnh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cây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phong</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Text Box 27">
            <a:extLst>
              <a:ext uri="{FF2B5EF4-FFF2-40B4-BE49-F238E27FC236}">
                <a16:creationId xmlns:a16="http://schemas.microsoft.com/office/drawing/2014/main" xmlns="" id="{A6B5A1F6-86B1-4D8F-AB45-FAE224FBBE39}"/>
              </a:ext>
            </a:extLst>
          </p:cNvPr>
          <p:cNvSpPr txBox="1">
            <a:spLocks noChangeArrowheads="1"/>
          </p:cNvSpPr>
          <p:nvPr/>
        </p:nvSpPr>
        <p:spPr bwMode="auto">
          <a:xfrm>
            <a:off x="192748" y="3285358"/>
            <a:ext cx="1227065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 typeface="Wingdings"/>
              <a:buChar char="à"/>
            </a:pPr>
            <a:r>
              <a:rPr lang="en-US" altLang="en-US" sz="2800" b="1" dirty="0" err="1" smtClean="0">
                <a:latin typeface="Times New Roman" panose="02020603050405020304" pitchFamily="18" charset="0"/>
              </a:rPr>
              <a:t>Nghệ</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thuật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nhân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hóa</a:t>
            </a:r>
            <a:r>
              <a:rPr lang="en-US" altLang="en-US" sz="2800" b="1" dirty="0">
                <a:latin typeface="Times New Roman" panose="02020603050405020304" pitchFamily="18" charset="0"/>
              </a:rPr>
              <a:t>, so </a:t>
            </a:r>
            <a:r>
              <a:rPr lang="en-US" altLang="en-US" sz="2800" b="1" dirty="0" err="1">
                <a:latin typeface="Times New Roman" panose="02020603050405020304" pitchFamily="18" charset="0"/>
              </a:rPr>
              <a:t>sánh</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sử</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dụng</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các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từ</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láy</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phép</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liệt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kê</a:t>
            </a:r>
            <a:r>
              <a:rPr lang="en-US" altLang="en-US" sz="2800" b="1" dirty="0" smtClean="0">
                <a:latin typeface="Times New Roman" panose="02020603050405020304" pitchFamily="18" charset="0"/>
              </a:rPr>
              <a:t>.</a:t>
            </a:r>
          </a:p>
          <a:p>
            <a:pPr eaLnBrk="1" hangingPunct="1">
              <a:spcBef>
                <a:spcPct val="50000"/>
              </a:spcBef>
              <a:buNone/>
            </a:pPr>
            <a:endParaRPr lang="en-US" altLang="en-US" sz="2800" b="1" dirty="0">
              <a:latin typeface="Times New Roman" panose="02020603050405020304" pitchFamily="18" charset="0"/>
            </a:endParaRPr>
          </a:p>
          <a:p>
            <a:pPr algn="ctr" eaLnBrk="1" hangingPunct="1">
              <a:spcBef>
                <a:spcPct val="50000"/>
              </a:spcBef>
              <a:buFont typeface="Symbol" panose="05050102010706020507" pitchFamily="18" charset="2"/>
              <a:buChar char="Þ"/>
            </a:pPr>
            <a:r>
              <a:rPr lang="en-US" altLang="en-US" sz="2800" dirty="0">
                <a:solidFill>
                  <a:srgbClr val="000099"/>
                </a:solidFill>
                <a:latin typeface="Times New Roman" panose="02020603050405020304" pitchFamily="18" charset="0"/>
              </a:rPr>
              <a:t> </a:t>
            </a:r>
            <a:r>
              <a:rPr lang="en-US" altLang="en-US" sz="2800" b="1" dirty="0">
                <a:solidFill>
                  <a:srgbClr val="000099"/>
                </a:solidFill>
                <a:latin typeface="Times New Roman" panose="02020603050405020304" pitchFamily="18" charset="0"/>
              </a:rPr>
              <a:t>Hai </a:t>
            </a:r>
            <a:r>
              <a:rPr lang="en-US" altLang="en-US" sz="2800" b="1" dirty="0" err="1">
                <a:solidFill>
                  <a:srgbClr val="000099"/>
                </a:solidFill>
                <a:latin typeface="Times New Roman" panose="02020603050405020304" pitchFamily="18" charset="0"/>
              </a:rPr>
              <a:t>cây</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phong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có</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đời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tâm</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hồn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phong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phú</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sức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dẻo</a:t>
            </a:r>
            <a:r>
              <a:rPr lang="en-US" altLang="en-US" sz="2800" b="1" dirty="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dai</a:t>
            </a:r>
            <a:r>
              <a:rPr lang="en-US" altLang="en-US" sz="2800" b="1" dirty="0" smtClean="0">
                <a:solidFill>
                  <a:srgbClr val="000099"/>
                </a:solidFill>
                <a:latin typeface="Times New Roman" panose="02020603050405020304" pitchFamily="18" charset="0"/>
              </a:rPr>
              <a:t>, </a:t>
            </a:r>
          </a:p>
          <a:p>
            <a:pPr algn="ctr" eaLnBrk="1" hangingPunct="1">
              <a:spcBef>
                <a:spcPct val="50000"/>
              </a:spcBef>
              <a:buNone/>
            </a:pPr>
            <a:r>
              <a:rPr lang="en-US" altLang="en-US" sz="2800" b="1" dirty="0" err="1" smtClean="0">
                <a:solidFill>
                  <a:srgbClr val="000099"/>
                </a:solidFill>
                <a:latin typeface="Times New Roman" panose="02020603050405020304" pitchFamily="18" charset="0"/>
              </a:rPr>
              <a:t>mãnh</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liệt</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kiêu</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hùng</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bất</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khuất</a:t>
            </a:r>
            <a:r>
              <a:rPr lang="en-US" altLang="en-US" sz="2800" b="1" dirty="0" smtClean="0">
                <a:solidFill>
                  <a:srgbClr val="000099"/>
                </a:solidFill>
                <a:latin typeface="Times New Roman" panose="02020603050405020304" pitchFamily="18" charset="0"/>
              </a:rPr>
              <a:t> – </a:t>
            </a:r>
            <a:r>
              <a:rPr lang="en-US" altLang="en-US" sz="2800" b="1" dirty="0" err="1" smtClean="0">
                <a:solidFill>
                  <a:srgbClr val="000099"/>
                </a:solidFill>
                <a:latin typeface="Times New Roman" panose="02020603050405020304" pitchFamily="18" charset="0"/>
              </a:rPr>
              <a:t>Biểu</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tượng</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của</a:t>
            </a:r>
            <a:r>
              <a:rPr lang="en-US" altLang="en-US" sz="2800" b="1" dirty="0" smtClean="0">
                <a:solidFill>
                  <a:srgbClr val="000099"/>
                </a:solidFill>
                <a:latin typeface="Times New Roman" panose="02020603050405020304" pitchFamily="18" charset="0"/>
              </a:rPr>
              <a:t> con </a:t>
            </a:r>
            <a:r>
              <a:rPr lang="en-US" altLang="en-US" sz="2800" b="1" dirty="0" err="1" smtClean="0">
                <a:solidFill>
                  <a:srgbClr val="000099"/>
                </a:solidFill>
                <a:latin typeface="Times New Roman" panose="02020603050405020304" pitchFamily="18" charset="0"/>
              </a:rPr>
              <a:t>người</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thảo</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nguyên</a:t>
            </a:r>
            <a:r>
              <a:rPr lang="en-US" altLang="en-US" sz="2800" b="1" dirty="0" smtClean="0">
                <a:solidFill>
                  <a:srgbClr val="000099"/>
                </a:solidFill>
                <a:latin typeface="Times New Roman" panose="02020603050405020304" pitchFamily="18" charset="0"/>
              </a:rPr>
              <a:t> </a:t>
            </a:r>
            <a:endParaRPr lang="en-US" altLang="en-US" sz="2800" b="1" dirty="0">
              <a:solidFill>
                <a:srgbClr val="000099"/>
              </a:solidFill>
              <a:latin typeface="Times New Roman" panose="02020603050405020304" pitchFamily="18" charset="0"/>
            </a:endParaRPr>
          </a:p>
        </p:txBody>
      </p:sp>
      <p:pic>
        <p:nvPicPr>
          <p:cNvPr id="54" name="Picture 53">
            <a:extLst>
              <a:ext uri="{FF2B5EF4-FFF2-40B4-BE49-F238E27FC236}">
                <a16:creationId xmlns:a16="http://schemas.microsoft.com/office/drawing/2014/main" xmlns="" id="{AD28BEF0-5108-4FD3-B48D-5A3229B2D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418" y="875470"/>
            <a:ext cx="2414779" cy="2415832"/>
          </a:xfrm>
          <a:prstGeom prst="rect">
            <a:avLst/>
          </a:prstGeom>
        </p:spPr>
      </p:pic>
      <p:pic>
        <p:nvPicPr>
          <p:cNvPr id="16" name="Picture 15">
            <a:extLst>
              <a:ext uri="{FF2B5EF4-FFF2-40B4-BE49-F238E27FC236}">
                <a16:creationId xmlns:a16="http://schemas.microsoft.com/office/drawing/2014/main" xmlns="" id="{AD28BEF0-5108-4FD3-B48D-5A3229B2D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4062" y="854449"/>
            <a:ext cx="2414779" cy="2415832"/>
          </a:xfrm>
          <a:prstGeom prst="rect">
            <a:avLst/>
          </a:prstGeom>
        </p:spPr>
      </p:pic>
    </p:spTree>
    <p:extLst>
      <p:ext uri="{BB962C8B-B14F-4D97-AF65-F5344CB8AC3E}">
        <p14:creationId xmlns:p14="http://schemas.microsoft.com/office/powerpoint/2010/main" val="193833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checkerboard(across)">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3">
                                            <p:txEl>
                                              <p:pRg st="2" end="2"/>
                                            </p:txEl>
                                          </p:spTgt>
                                        </p:tgtEl>
                                        <p:attrNameLst>
                                          <p:attrName>style.visibility</p:attrName>
                                        </p:attrNameLst>
                                      </p:cBhvr>
                                      <p:to>
                                        <p:strVal val="visible"/>
                                      </p:to>
                                    </p:set>
                                    <p:animEffect transition="in" filter="checkerboard(across)">
                                      <p:cBhvr>
                                        <p:cTn id="12" dur="500"/>
                                        <p:tgtEl>
                                          <p:spTgt spid="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animEffect transition="in" filter="checkerboard(across)">
                                      <p:cBhvr>
                                        <p:cTn id="17" dur="5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3112651" y="241260"/>
            <a:ext cx="5365571"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ảnh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cây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phong</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Text Box 5">
            <a:extLst>
              <a:ext uri="{FF2B5EF4-FFF2-40B4-BE49-F238E27FC236}">
                <a16:creationId xmlns:a16="http://schemas.microsoft.com/office/drawing/2014/main" xmlns="" id="{EBDD01B8-3C00-4538-9CE4-5D202CE6B1C4}"/>
              </a:ext>
            </a:extLst>
          </p:cNvPr>
          <p:cNvSpPr txBox="1">
            <a:spLocks noChangeArrowheads="1"/>
          </p:cNvSpPr>
          <p:nvPr/>
        </p:nvSpPr>
        <p:spPr bwMode="auto">
          <a:xfrm>
            <a:off x="466071" y="2755274"/>
            <a:ext cx="2414779" cy="584775"/>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buFont typeface="Wingdings" panose="05000000000000000000" pitchFamily="2" charset="2"/>
              <a:buChar char="ü"/>
              <a:defRPr/>
            </a:pP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nghĩa</a:t>
            </a:r>
            <a:r>
              <a:rPr lang="en-US" altLang="en-US" sz="3200" b="1" dirty="0">
                <a:solidFill>
                  <a:srgbClr val="0070C0"/>
                </a:solidFill>
                <a:latin typeface="Times New Roman" panose="02020603050405020304" pitchFamily="18" charset="0"/>
              </a:rPr>
              <a:t>:  </a:t>
            </a:r>
            <a:endParaRPr lang="en-US" altLang="en-US" sz="3200" dirty="0">
              <a:latin typeface="Times New Roman" panose="02020603050405020304" pitchFamily="18" charset="0"/>
            </a:endParaRPr>
          </a:p>
        </p:txBody>
      </p:sp>
      <p:sp>
        <p:nvSpPr>
          <p:cNvPr id="12" name="Text Box 5">
            <a:extLst>
              <a:ext uri="{FF2B5EF4-FFF2-40B4-BE49-F238E27FC236}">
                <a16:creationId xmlns:a16="http://schemas.microsoft.com/office/drawing/2014/main" xmlns="" id="{C46955FB-F56F-4B40-8683-889C2D4983C5}"/>
              </a:ext>
            </a:extLst>
          </p:cNvPr>
          <p:cNvSpPr txBox="1">
            <a:spLocks noChangeArrowheads="1"/>
          </p:cNvSpPr>
          <p:nvPr/>
        </p:nvSpPr>
        <p:spPr bwMode="auto">
          <a:xfrm>
            <a:off x="3601086" y="1561729"/>
            <a:ext cx="8124843" cy="1477328"/>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spcBef>
                <a:spcPct val="50000"/>
              </a:spcBef>
              <a:defRPr/>
            </a:pPr>
            <a:r>
              <a:rPr lang="en-US" altLang="en-US" sz="3000" dirty="0" err="1">
                <a:solidFill>
                  <a:srgbClr val="990000"/>
                </a:solidFill>
                <a:latin typeface="Times New Roman" panose="02020603050405020304" pitchFamily="18" charset="0"/>
              </a:rPr>
              <a:t>Biểu</a:t>
            </a:r>
            <a:r>
              <a:rPr lang="en-US" altLang="en-US" sz="3000" dirty="0">
                <a:solidFill>
                  <a:srgbClr val="990000"/>
                </a:solidFill>
                <a:latin typeface="Times New Roman" panose="02020603050405020304" pitchFamily="18" charset="0"/>
              </a:rPr>
              <a:t> t</a:t>
            </a:r>
            <a:r>
              <a:rPr lang="vi-VN" altLang="en-US" sz="3000" dirty="0">
                <a:solidFill>
                  <a:srgbClr val="990000"/>
                </a:solidFill>
                <a:latin typeface="Times New Roman" panose="02020603050405020304" pitchFamily="18" charset="0"/>
              </a:rPr>
              <a:t>ư</a:t>
            </a:r>
            <a:r>
              <a:rPr lang="en-US" altLang="en-US" sz="3000" dirty="0" err="1">
                <a:solidFill>
                  <a:srgbClr val="990000"/>
                </a:solidFill>
                <a:latin typeface="Times New Roman" panose="02020603050405020304" pitchFamily="18" charset="0"/>
              </a:rPr>
              <a:t>ợng</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cho</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phẩm</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chất</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tốt</a:t>
            </a:r>
            <a:r>
              <a:rPr lang="en-US" altLang="en-US" sz="3000" dirty="0">
                <a:solidFill>
                  <a:srgbClr val="990000"/>
                </a:solidFill>
                <a:latin typeface="Times New Roman" panose="02020603050405020304" pitchFamily="18" charset="0"/>
              </a:rPr>
              <a:t> </a:t>
            </a:r>
            <a:r>
              <a:rPr lang="vi-VN" altLang="en-US" sz="3000" dirty="0">
                <a:solidFill>
                  <a:srgbClr val="990000"/>
                </a:solidFill>
                <a:latin typeface="Times New Roman" panose="02020603050405020304" pitchFamily="18" charset="0"/>
              </a:rPr>
              <a:t>đ</a:t>
            </a:r>
            <a:r>
              <a:rPr lang="en-US" altLang="en-US" sz="3000" dirty="0" err="1">
                <a:solidFill>
                  <a:srgbClr val="990000"/>
                </a:solidFill>
                <a:latin typeface="Times New Roman" panose="02020603050405020304" pitchFamily="18" charset="0"/>
              </a:rPr>
              <a:t>ẹp</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của</a:t>
            </a:r>
            <a:r>
              <a:rPr lang="en-US" altLang="en-US" sz="3000" dirty="0">
                <a:solidFill>
                  <a:srgbClr val="990000"/>
                </a:solidFill>
                <a:latin typeface="Times New Roman" panose="02020603050405020304" pitchFamily="18" charset="0"/>
              </a:rPr>
              <a:t>  ng</a:t>
            </a:r>
            <a:r>
              <a:rPr lang="vi-VN" altLang="en-US" sz="3000" dirty="0">
                <a:solidFill>
                  <a:srgbClr val="990000"/>
                </a:solidFill>
                <a:latin typeface="Times New Roman" panose="02020603050405020304" pitchFamily="18" charset="0"/>
              </a:rPr>
              <a:t>ư</a:t>
            </a:r>
            <a:r>
              <a:rPr lang="en-US" altLang="en-US" sz="3000" dirty="0" err="1">
                <a:solidFill>
                  <a:srgbClr val="990000"/>
                </a:solidFill>
                <a:latin typeface="Times New Roman" panose="02020603050405020304" pitchFamily="18" charset="0"/>
              </a:rPr>
              <a:t>ời</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dân</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làng</a:t>
            </a:r>
            <a:r>
              <a:rPr lang="en-US" altLang="en-US" sz="3000" dirty="0">
                <a:solidFill>
                  <a:srgbClr val="990000"/>
                </a:solidFill>
                <a:latin typeface="Times New Roman" panose="02020603050405020304" pitchFamily="18" charset="0"/>
              </a:rPr>
              <a:t> Ku –</a:t>
            </a:r>
            <a:r>
              <a:rPr lang="en-US" altLang="en-US" sz="3000" dirty="0" err="1">
                <a:solidFill>
                  <a:srgbClr val="990000"/>
                </a:solidFill>
                <a:latin typeface="Times New Roman" panose="02020603050405020304" pitchFamily="18" charset="0"/>
              </a:rPr>
              <a:t>ku</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rêu</a:t>
            </a:r>
            <a:r>
              <a:rPr lang="en-US" altLang="en-US" sz="3000" dirty="0">
                <a:solidFill>
                  <a:srgbClr val="990000"/>
                </a:solidFill>
                <a:latin typeface="Times New Roman" panose="02020603050405020304" pitchFamily="18" charset="0"/>
              </a:rPr>
              <a:t>: </a:t>
            </a:r>
            <a:r>
              <a:rPr lang="en-US" altLang="en-US" sz="3000" dirty="0" err="1">
                <a:latin typeface="Times New Roman" panose="02020603050405020304" pitchFamily="18" charset="0"/>
              </a:rPr>
              <a:t>tinh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thần</a:t>
            </a:r>
            <a:r>
              <a:rPr lang="en-US" altLang="en-US" sz="3000" dirty="0">
                <a:latin typeface="Times New Roman" panose="02020603050405020304" pitchFamily="18" charset="0"/>
              </a:rPr>
              <a:t> v</a:t>
            </a:r>
            <a:r>
              <a:rPr lang="vi-VN" altLang="en-US" sz="3000" dirty="0">
                <a:latin typeface="Times New Roman" panose="02020603050405020304" pitchFamily="18" charset="0"/>
              </a:rPr>
              <a:t>ư</a:t>
            </a:r>
            <a:r>
              <a:rPr lang="en-US" altLang="en-US" sz="3000" dirty="0" err="1">
                <a:latin typeface="Times New Roman" panose="02020603050405020304" pitchFamily="18" charset="0"/>
              </a:rPr>
              <a:t>ợt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khó</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quan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tình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nghĩa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thủy</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chung</a:t>
            </a:r>
            <a:endParaRPr lang="en-US" altLang="en-US" sz="3000" dirty="0">
              <a:solidFill>
                <a:srgbClr val="7030A0"/>
              </a:solidFill>
              <a:latin typeface="Times New Roman" panose="02020603050405020304" pitchFamily="18" charset="0"/>
            </a:endParaRPr>
          </a:p>
        </p:txBody>
      </p:sp>
      <p:cxnSp>
        <p:nvCxnSpPr>
          <p:cNvPr id="4" name="Straight Arrow Connector 3">
            <a:extLst>
              <a:ext uri="{FF2B5EF4-FFF2-40B4-BE49-F238E27FC236}">
                <a16:creationId xmlns:a16="http://schemas.microsoft.com/office/drawing/2014/main" xmlns="" id="{FA336B48-D8D2-4A6C-84ED-5DF0F4993142}"/>
              </a:ext>
            </a:extLst>
          </p:cNvPr>
          <p:cNvCxnSpPr>
            <a:cxnSpLocks/>
            <a:stCxn id="14" idx="3"/>
            <a:endCxn id="12" idx="1"/>
          </p:cNvCxnSpPr>
          <p:nvPr/>
        </p:nvCxnSpPr>
        <p:spPr>
          <a:xfrm flipV="1">
            <a:off x="2880850" y="2300393"/>
            <a:ext cx="720236" cy="747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xmlns="" id="{5A2169A9-A678-4E84-878A-9F6BF2DBE864}"/>
              </a:ext>
            </a:extLst>
          </p:cNvPr>
          <p:cNvSpPr txBox="1">
            <a:spLocks noChangeArrowheads="1"/>
          </p:cNvSpPr>
          <p:nvPr/>
        </p:nvSpPr>
        <p:spPr bwMode="auto">
          <a:xfrm>
            <a:off x="3565994" y="3290441"/>
            <a:ext cx="8124844" cy="1477328"/>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spcBef>
                <a:spcPct val="50000"/>
              </a:spcBef>
              <a:defRPr/>
            </a:pPr>
            <a:r>
              <a:rPr lang="en-US" altLang="en-US" sz="3000" dirty="0" err="1">
                <a:solidFill>
                  <a:srgbClr val="990000"/>
                </a:solidFill>
                <a:latin typeface="Times New Roman" panose="02020603050405020304" pitchFamily="18" charset="0"/>
              </a:rPr>
              <a:t>Nhắc</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nhở</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bổn</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phận</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tìm</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về</a:t>
            </a:r>
            <a:r>
              <a:rPr lang="en-US" altLang="en-US" sz="3000" dirty="0">
                <a:solidFill>
                  <a:srgbClr val="990000"/>
                </a:solidFill>
                <a:latin typeface="Times New Roman" panose="02020603050405020304" pitchFamily="18" charset="0"/>
              </a:rPr>
              <a:t> </a:t>
            </a:r>
            <a:r>
              <a:rPr lang="en-US" altLang="en-US" sz="3000" dirty="0" err="1">
                <a:solidFill>
                  <a:srgbClr val="990000"/>
                </a:solidFill>
                <a:latin typeface="Times New Roman" panose="02020603050405020304" pitchFamily="18" charset="0"/>
              </a:rPr>
              <a:t>quê</a:t>
            </a:r>
            <a:r>
              <a:rPr lang="en-US" altLang="en-US" sz="3000" dirty="0">
                <a:solidFill>
                  <a:srgbClr val="990000"/>
                </a:solidFill>
                <a:latin typeface="Times New Roman" panose="02020603050405020304" pitchFamily="18" charset="0"/>
              </a:rPr>
              <a:t> h</a:t>
            </a:r>
            <a:r>
              <a:rPr lang="vi-VN" altLang="en-US" sz="3000" dirty="0">
                <a:solidFill>
                  <a:srgbClr val="990000"/>
                </a:solidFill>
                <a:latin typeface="Times New Roman" panose="02020603050405020304" pitchFamily="18" charset="0"/>
              </a:rPr>
              <a:t>ươ</a:t>
            </a:r>
            <a:r>
              <a:rPr lang="en-US" altLang="en-US" sz="3000" dirty="0">
                <a:solidFill>
                  <a:srgbClr val="990000"/>
                </a:solidFill>
                <a:latin typeface="Times New Roman" panose="02020603050405020304" pitchFamily="18" charset="0"/>
              </a:rPr>
              <a:t>ng, </a:t>
            </a:r>
            <a:r>
              <a:rPr lang="en-US" altLang="en-US" sz="3000" dirty="0" err="1">
                <a:latin typeface="Times New Roman" panose="02020603050405020304" pitchFamily="18" charset="0"/>
              </a:rPr>
              <a:t>hai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cây</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phong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trở</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thành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một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phần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tâm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hồn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không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thể</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thiếu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người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dân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làng</a:t>
            </a:r>
            <a:r>
              <a:rPr lang="en-US" altLang="en-US" sz="3000" dirty="0">
                <a:latin typeface="Times New Roman" panose="02020603050405020304" pitchFamily="18" charset="0"/>
              </a:rPr>
              <a:t> Ku-</a:t>
            </a:r>
            <a:r>
              <a:rPr lang="en-US" altLang="en-US" sz="3000" dirty="0" err="1">
                <a:latin typeface="Times New Roman" panose="02020603050405020304" pitchFamily="18" charset="0"/>
              </a:rPr>
              <a:t>ku</a:t>
            </a:r>
            <a:r>
              <a:rPr lang="en-US" altLang="en-US" sz="3000" dirty="0">
                <a:latin typeface="Times New Roman" panose="02020603050405020304" pitchFamily="18" charset="0"/>
              </a:rPr>
              <a:t>-</a:t>
            </a:r>
            <a:r>
              <a:rPr lang="en-US" altLang="en-US" sz="3000" dirty="0" err="1">
                <a:latin typeface="Times New Roman" panose="02020603050405020304" pitchFamily="18" charset="0"/>
              </a:rPr>
              <a:t>rêu</a:t>
            </a:r>
            <a:r>
              <a:rPr lang="en-US" altLang="en-US" sz="3000" dirty="0">
                <a:latin typeface="Times New Roman" panose="02020603050405020304" pitchFamily="18" charset="0"/>
              </a:rPr>
              <a:t>.</a:t>
            </a:r>
          </a:p>
        </p:txBody>
      </p:sp>
      <p:cxnSp>
        <p:nvCxnSpPr>
          <p:cNvPr id="15" name="Straight Arrow Connector 14">
            <a:extLst>
              <a:ext uri="{FF2B5EF4-FFF2-40B4-BE49-F238E27FC236}">
                <a16:creationId xmlns:a16="http://schemas.microsoft.com/office/drawing/2014/main" xmlns="" id="{0DAFE721-C191-49FE-AB79-0E458F67E777}"/>
              </a:ext>
            </a:extLst>
          </p:cNvPr>
          <p:cNvCxnSpPr>
            <a:cxnSpLocks/>
            <a:stCxn id="14" idx="3"/>
            <a:endCxn id="13" idx="1"/>
          </p:cNvCxnSpPr>
          <p:nvPr/>
        </p:nvCxnSpPr>
        <p:spPr>
          <a:xfrm>
            <a:off x="2880850" y="3047662"/>
            <a:ext cx="685144" cy="9814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44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65EB83-EEF2-4451-9058-02560FF82DBC}"/>
              </a:ext>
            </a:extLst>
          </p:cNvPr>
          <p:cNvSpPr/>
          <p:nvPr/>
        </p:nvSpPr>
        <p:spPr>
          <a:xfrm>
            <a:off x="274858" y="288201"/>
            <a:ext cx="5365571" cy="646331"/>
          </a:xfrm>
          <a:prstGeom prst="rect">
            <a:avLst/>
          </a:prstGeom>
        </p:spPr>
        <p:txBody>
          <a:bodyPr wrap="none">
            <a:spAutoFit/>
          </a:bodyPr>
          <a:lstStyle/>
          <a:p>
            <a:pPr marL="457200" indent="-457200">
              <a:spcBef>
                <a:spcPct val="50000"/>
              </a:spcBef>
              <a:buFont typeface="Wingdings" panose="05000000000000000000" pitchFamily="2" charset="2"/>
              <a:buChar char="v"/>
              <a:defRPr/>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ảnh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cây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phong</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Text Box 27">
            <a:extLst>
              <a:ext uri="{FF2B5EF4-FFF2-40B4-BE49-F238E27FC236}">
                <a16:creationId xmlns:a16="http://schemas.microsoft.com/office/drawing/2014/main" xmlns="" id="{A6B5A1F6-86B1-4D8F-AB45-FAE224FBBE39}"/>
              </a:ext>
            </a:extLst>
          </p:cNvPr>
          <p:cNvSpPr txBox="1">
            <a:spLocks noChangeArrowheads="1"/>
          </p:cNvSpPr>
          <p:nvPr/>
        </p:nvSpPr>
        <p:spPr bwMode="auto">
          <a:xfrm>
            <a:off x="0" y="2434019"/>
            <a:ext cx="122706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 typeface="Wingdings"/>
              <a:buChar char="à"/>
            </a:pPr>
            <a:r>
              <a:rPr lang="en-US" altLang="en-US" sz="2800" b="1" dirty="0" err="1" smtClean="0">
                <a:latin typeface="Times New Roman" panose="02020603050405020304" pitchFamily="18" charset="0"/>
              </a:rPr>
              <a:t>Nghệ</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thuật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nhân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hóa</a:t>
            </a:r>
            <a:r>
              <a:rPr lang="en-US" altLang="en-US" sz="2800" b="1" dirty="0">
                <a:latin typeface="Times New Roman" panose="02020603050405020304" pitchFamily="18" charset="0"/>
              </a:rPr>
              <a:t>, so </a:t>
            </a:r>
            <a:r>
              <a:rPr lang="en-US" altLang="en-US" sz="2800" b="1" dirty="0" err="1">
                <a:latin typeface="Times New Roman" panose="02020603050405020304" pitchFamily="18" charset="0"/>
              </a:rPr>
              <a:t>sánh</a:t>
            </a:r>
            <a:r>
              <a:rPr lang="en-US" altLang="en-US" sz="2800" b="1" dirty="0">
                <a:latin typeface="Times New Roman" panose="02020603050405020304" pitchFamily="18" charset="0"/>
              </a:rPr>
              <a:t>, </a:t>
            </a:r>
            <a:r>
              <a:rPr lang="en-US" altLang="en-US" sz="2800" b="1" dirty="0" err="1" smtClean="0">
                <a:latin typeface="Times New Roman" panose="02020603050405020304" pitchFamily="18" charset="0"/>
              </a:rPr>
              <a:t>sử</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dụng</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các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từ</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láy</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phép</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liệt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kê</a:t>
            </a:r>
            <a:r>
              <a:rPr lang="en-US" altLang="en-US" sz="2800" b="1" dirty="0" smtClean="0">
                <a:latin typeface="Times New Roman" panose="02020603050405020304" pitchFamily="18" charset="0"/>
              </a:rPr>
              <a:t>.</a:t>
            </a:r>
          </a:p>
          <a:p>
            <a:pPr algn="ctr" eaLnBrk="1" hangingPunct="1">
              <a:spcBef>
                <a:spcPct val="50000"/>
              </a:spcBef>
              <a:buFont typeface="Symbol" panose="05050102010706020507" pitchFamily="18" charset="2"/>
              <a:buChar char="Þ"/>
            </a:pPr>
            <a:r>
              <a:rPr lang="en-US" altLang="en-US" sz="2800" dirty="0" smtClean="0">
                <a:solidFill>
                  <a:srgbClr val="000099"/>
                </a:solidFill>
                <a:latin typeface="Times New Roman" panose="02020603050405020304" pitchFamily="18" charset="0"/>
              </a:rPr>
              <a:t> </a:t>
            </a:r>
            <a:r>
              <a:rPr lang="en-US" altLang="en-US" sz="2800" b="1" dirty="0">
                <a:solidFill>
                  <a:srgbClr val="000099"/>
                </a:solidFill>
                <a:latin typeface="Times New Roman" panose="02020603050405020304" pitchFamily="18" charset="0"/>
              </a:rPr>
              <a:t>Hai </a:t>
            </a:r>
            <a:r>
              <a:rPr lang="en-US" altLang="en-US" sz="2800" b="1" dirty="0" err="1">
                <a:solidFill>
                  <a:srgbClr val="000099"/>
                </a:solidFill>
                <a:latin typeface="Times New Roman" panose="02020603050405020304" pitchFamily="18" charset="0"/>
              </a:rPr>
              <a:t>cây</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phong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có</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đời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tâm</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hồn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phong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phú</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sức</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dẻo</a:t>
            </a:r>
            <a:r>
              <a:rPr lang="en-US" altLang="en-US" sz="2800" b="1" dirty="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dai</a:t>
            </a:r>
            <a:r>
              <a:rPr lang="en-US" altLang="en-US" sz="2800" b="1" dirty="0" smtClean="0">
                <a:solidFill>
                  <a:srgbClr val="000099"/>
                </a:solidFill>
                <a:latin typeface="Times New Roman" panose="02020603050405020304" pitchFamily="18" charset="0"/>
              </a:rPr>
              <a:t>, </a:t>
            </a:r>
          </a:p>
          <a:p>
            <a:pPr algn="ctr" eaLnBrk="1" hangingPunct="1">
              <a:spcBef>
                <a:spcPct val="50000"/>
              </a:spcBef>
              <a:buNone/>
            </a:pPr>
            <a:r>
              <a:rPr lang="en-US" altLang="en-US" sz="2800" b="1" dirty="0" err="1" smtClean="0">
                <a:solidFill>
                  <a:srgbClr val="000099"/>
                </a:solidFill>
                <a:latin typeface="Times New Roman" panose="02020603050405020304" pitchFamily="18" charset="0"/>
              </a:rPr>
              <a:t>mãnh</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liệt</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kiêu</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hùng</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bất</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khuất</a:t>
            </a:r>
            <a:r>
              <a:rPr lang="en-US" altLang="en-US" sz="2800" b="1" dirty="0" smtClean="0">
                <a:solidFill>
                  <a:srgbClr val="000099"/>
                </a:solidFill>
                <a:latin typeface="Times New Roman" panose="02020603050405020304" pitchFamily="18" charset="0"/>
              </a:rPr>
              <a:t> – </a:t>
            </a:r>
            <a:r>
              <a:rPr lang="en-US" altLang="en-US" sz="2800" b="1" dirty="0" err="1" smtClean="0">
                <a:solidFill>
                  <a:srgbClr val="000099"/>
                </a:solidFill>
                <a:latin typeface="Times New Roman" panose="02020603050405020304" pitchFamily="18" charset="0"/>
              </a:rPr>
              <a:t>Biểu</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tượng</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của</a:t>
            </a:r>
            <a:r>
              <a:rPr lang="en-US" altLang="en-US" sz="2800" b="1" dirty="0" smtClean="0">
                <a:solidFill>
                  <a:srgbClr val="000099"/>
                </a:solidFill>
                <a:latin typeface="Times New Roman" panose="02020603050405020304" pitchFamily="18" charset="0"/>
              </a:rPr>
              <a:t> con </a:t>
            </a:r>
            <a:r>
              <a:rPr lang="en-US" altLang="en-US" sz="2800" b="1" dirty="0" err="1" smtClean="0">
                <a:solidFill>
                  <a:srgbClr val="000099"/>
                </a:solidFill>
                <a:latin typeface="Times New Roman" panose="02020603050405020304" pitchFamily="18" charset="0"/>
              </a:rPr>
              <a:t>người</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thảo</a:t>
            </a:r>
            <a:r>
              <a:rPr lang="en-US" altLang="en-US" sz="2800" b="1" dirty="0" smtClean="0">
                <a:solidFill>
                  <a:srgbClr val="000099"/>
                </a:solidFill>
                <a:latin typeface="Times New Roman" panose="02020603050405020304" pitchFamily="18" charset="0"/>
              </a:rPr>
              <a:t> </a:t>
            </a:r>
            <a:r>
              <a:rPr lang="en-US" altLang="en-US" sz="2800" b="1" dirty="0" err="1" smtClean="0">
                <a:solidFill>
                  <a:srgbClr val="000099"/>
                </a:solidFill>
                <a:latin typeface="Times New Roman" panose="02020603050405020304" pitchFamily="18" charset="0"/>
              </a:rPr>
              <a:t>nguyên</a:t>
            </a:r>
            <a:r>
              <a:rPr lang="en-US" altLang="en-US" sz="2800" b="1" dirty="0" smtClean="0">
                <a:solidFill>
                  <a:srgbClr val="000099"/>
                </a:solidFill>
                <a:latin typeface="Times New Roman" panose="02020603050405020304" pitchFamily="18" charset="0"/>
              </a:rPr>
              <a:t> </a:t>
            </a:r>
            <a:endParaRPr lang="en-US" altLang="en-US" sz="2800" b="1" dirty="0">
              <a:solidFill>
                <a:srgbClr val="000099"/>
              </a:solidFill>
              <a:latin typeface="Times New Roman" panose="02020603050405020304" pitchFamily="18" charset="0"/>
            </a:endParaRPr>
          </a:p>
        </p:txBody>
      </p:sp>
      <p:pic>
        <p:nvPicPr>
          <p:cNvPr id="54" name="Picture 53">
            <a:extLst>
              <a:ext uri="{FF2B5EF4-FFF2-40B4-BE49-F238E27FC236}">
                <a16:creationId xmlns:a16="http://schemas.microsoft.com/office/drawing/2014/main" xmlns="" id="{AD28BEF0-5108-4FD3-B48D-5A3229B2D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315" y="0"/>
            <a:ext cx="2414779" cy="2415832"/>
          </a:xfrm>
          <a:prstGeom prst="rect">
            <a:avLst/>
          </a:prstGeom>
        </p:spPr>
      </p:pic>
      <p:pic>
        <p:nvPicPr>
          <p:cNvPr id="16" name="Picture 15">
            <a:extLst>
              <a:ext uri="{FF2B5EF4-FFF2-40B4-BE49-F238E27FC236}">
                <a16:creationId xmlns:a16="http://schemas.microsoft.com/office/drawing/2014/main" xmlns="" id="{AD28BEF0-5108-4FD3-B48D-5A3229B2D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207" y="0"/>
            <a:ext cx="2414779" cy="2415832"/>
          </a:xfrm>
          <a:prstGeom prst="rect">
            <a:avLst/>
          </a:prstGeom>
        </p:spPr>
      </p:pic>
      <p:sp>
        <p:nvSpPr>
          <p:cNvPr id="6" name="Text Box 27">
            <a:extLst>
              <a:ext uri="{FF2B5EF4-FFF2-40B4-BE49-F238E27FC236}">
                <a16:creationId xmlns:a16="http://schemas.microsoft.com/office/drawing/2014/main" xmlns="" id="{A6B5A1F6-86B1-4D8F-AB45-FAE224FBBE39}"/>
              </a:ext>
            </a:extLst>
          </p:cNvPr>
          <p:cNvSpPr txBox="1">
            <a:spLocks noChangeArrowheads="1"/>
          </p:cNvSpPr>
          <p:nvPr/>
        </p:nvSpPr>
        <p:spPr bwMode="auto">
          <a:xfrm>
            <a:off x="648985" y="4756667"/>
            <a:ext cx="109039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b="1" i="1" dirty="0">
                <a:latin typeface="Times New Roman" panose="02020603050405020304" pitchFamily="18" charset="0"/>
                <a:sym typeface="Wingdings" panose="05000000000000000000" pitchFamily="2" charset="2"/>
              </a:rPr>
              <a:t></a:t>
            </a:r>
            <a:r>
              <a:rPr lang="en-US" altLang="en-US" b="1" i="1" dirty="0">
                <a:latin typeface="Times New Roman" panose="02020603050405020304" pitchFamily="18" charset="0"/>
              </a:rPr>
              <a:t> </a:t>
            </a:r>
            <a:r>
              <a:rPr lang="en-US" altLang="en-US" b="1" i="1" dirty="0" err="1" smtClean="0">
                <a:solidFill>
                  <a:srgbClr val="0000FF"/>
                </a:solidFill>
                <a:latin typeface="Times New Roman" panose="02020603050405020304" pitchFamily="18" charset="0"/>
              </a:rPr>
              <a:t>Tình</a:t>
            </a:r>
            <a:r>
              <a:rPr lang="en-US" altLang="en-US" b="1" i="1" dirty="0" smtClean="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yêu</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tha</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thiết</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sâu</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nặng</a:t>
            </a:r>
            <a:r>
              <a:rPr lang="en-US" altLang="en-US" b="1" i="1" dirty="0">
                <a:solidFill>
                  <a:srgbClr val="0000FF"/>
                </a:solidFill>
                <a:latin typeface="Times New Roman" panose="02020603050405020304" pitchFamily="18" charset="0"/>
              </a:rPr>
              <a:t> </a:t>
            </a:r>
            <a:r>
              <a:rPr lang="en-US" altLang="en-US" b="1" i="1" dirty="0" err="1" smtClean="0">
                <a:solidFill>
                  <a:srgbClr val="0000FF"/>
                </a:solidFill>
                <a:latin typeface="Times New Roman" panose="02020603050405020304" pitchFamily="18" charset="0"/>
              </a:rPr>
              <a:t>của</a:t>
            </a:r>
            <a:r>
              <a:rPr lang="en-US" altLang="en-US" b="1" i="1" dirty="0" smtClean="0">
                <a:solidFill>
                  <a:srgbClr val="0000FF"/>
                </a:solidFill>
                <a:latin typeface="Times New Roman" panose="02020603050405020304" pitchFamily="18" charset="0"/>
              </a:rPr>
              <a:t> </a:t>
            </a:r>
            <a:r>
              <a:rPr lang="en-US" altLang="en-US" b="1" i="1" dirty="0" err="1" smtClean="0">
                <a:solidFill>
                  <a:srgbClr val="0000FF"/>
                </a:solidFill>
                <a:latin typeface="Times New Roman" panose="02020603050405020304" pitchFamily="18" charset="0"/>
              </a:rPr>
              <a:t>nhà</a:t>
            </a:r>
            <a:r>
              <a:rPr lang="en-US" altLang="en-US" b="1" i="1" dirty="0" smtClean="0">
                <a:solidFill>
                  <a:srgbClr val="0000FF"/>
                </a:solidFill>
                <a:latin typeface="Times New Roman" panose="02020603050405020304" pitchFamily="18" charset="0"/>
              </a:rPr>
              <a:t> </a:t>
            </a:r>
            <a:r>
              <a:rPr lang="en-US" altLang="en-US" b="1" i="1" dirty="0" err="1" smtClean="0">
                <a:solidFill>
                  <a:srgbClr val="0000FF"/>
                </a:solidFill>
                <a:latin typeface="Times New Roman" panose="02020603050405020304" pitchFamily="18" charset="0"/>
              </a:rPr>
              <a:t>văn</a:t>
            </a:r>
            <a:r>
              <a:rPr lang="en-US" altLang="en-US" b="1" i="1" dirty="0" smtClean="0">
                <a:solidFill>
                  <a:srgbClr val="0000FF"/>
                </a:solidFill>
                <a:latin typeface="Times New Roman" panose="02020603050405020304" pitchFamily="18" charset="0"/>
              </a:rPr>
              <a:t> </a:t>
            </a:r>
            <a:r>
              <a:rPr lang="vi-VN" altLang="en-US" b="1" i="1" dirty="0" smtClean="0">
                <a:solidFill>
                  <a:srgbClr val="0000FF"/>
                </a:solidFill>
                <a:latin typeface="Times New Roman" panose="02020603050405020304" pitchFamily="18" charset="0"/>
              </a:rPr>
              <a:t>đ</a:t>
            </a:r>
            <a:r>
              <a:rPr lang="en-US" altLang="en-US" b="1" i="1" dirty="0" err="1">
                <a:solidFill>
                  <a:srgbClr val="0000FF"/>
                </a:solidFill>
                <a:latin typeface="Times New Roman" panose="02020603050405020304" pitchFamily="18" charset="0"/>
              </a:rPr>
              <a:t>ối</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với</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hai</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cây</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phong</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cũng</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như</a:t>
            </a:r>
            <a:r>
              <a:rPr lang="en-US" altLang="en-US" b="1" i="1" dirty="0">
                <a:solidFill>
                  <a:srgbClr val="0000FF"/>
                </a:solidFill>
                <a:latin typeface="Times New Roman" panose="02020603050405020304" pitchFamily="18" charset="0"/>
              </a:rPr>
              <a:t> </a:t>
            </a:r>
            <a:r>
              <a:rPr lang="vi-VN" altLang="en-US" b="1" i="1" dirty="0">
                <a:solidFill>
                  <a:srgbClr val="0000FF"/>
                </a:solidFill>
                <a:latin typeface="Times New Roman" panose="02020603050405020304" pitchFamily="18" charset="0"/>
              </a:rPr>
              <a:t>đ</a:t>
            </a:r>
            <a:r>
              <a:rPr lang="en-US" altLang="en-US" b="1" i="1" dirty="0" err="1">
                <a:solidFill>
                  <a:srgbClr val="0000FF"/>
                </a:solidFill>
                <a:latin typeface="Times New Roman" panose="02020603050405020304" pitchFamily="18" charset="0"/>
              </a:rPr>
              <a:t>ối</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với</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vẻ</a:t>
            </a:r>
            <a:r>
              <a:rPr lang="en-US" altLang="en-US" b="1" i="1" dirty="0">
                <a:solidFill>
                  <a:srgbClr val="0000FF"/>
                </a:solidFill>
                <a:latin typeface="Times New Roman" panose="02020603050405020304" pitchFamily="18" charset="0"/>
              </a:rPr>
              <a:t> </a:t>
            </a:r>
            <a:r>
              <a:rPr lang="vi-VN" altLang="en-US" b="1" i="1" dirty="0">
                <a:solidFill>
                  <a:srgbClr val="0000FF"/>
                </a:solidFill>
                <a:latin typeface="Times New Roman" panose="02020603050405020304" pitchFamily="18" charset="0"/>
              </a:rPr>
              <a:t>đ</a:t>
            </a:r>
            <a:r>
              <a:rPr lang="en-US" altLang="en-US" b="1" i="1" dirty="0" err="1">
                <a:solidFill>
                  <a:srgbClr val="0000FF"/>
                </a:solidFill>
                <a:latin typeface="Times New Roman" panose="02020603050405020304" pitchFamily="18" charset="0"/>
              </a:rPr>
              <a:t>ẹp</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của</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làng</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quê</a:t>
            </a:r>
            <a:r>
              <a:rPr lang="en-US" altLang="en-US" b="1" i="1" dirty="0">
                <a:solidFill>
                  <a:srgbClr val="0000FF"/>
                </a:solidFill>
                <a:latin typeface="Times New Roman" panose="02020603050405020304" pitchFamily="18" charset="0"/>
              </a:rPr>
              <a:t> </a:t>
            </a:r>
            <a:r>
              <a:rPr lang="en-US" altLang="en-US" b="1" i="1" dirty="0" err="1" smtClean="0">
                <a:solidFill>
                  <a:srgbClr val="0000FF"/>
                </a:solidFill>
                <a:latin typeface="Times New Roman" panose="02020603050405020304" pitchFamily="18" charset="0"/>
              </a:rPr>
              <a:t>mình</a:t>
            </a:r>
            <a:r>
              <a:rPr lang="en-US" altLang="en-US" b="1" i="1" dirty="0" smtClean="0">
                <a:solidFill>
                  <a:srgbClr val="0000FF"/>
                </a:solidFill>
                <a:latin typeface="Times New Roman" panose="02020603050405020304" pitchFamily="18" charset="0"/>
              </a:rPr>
              <a:t>. </a:t>
            </a:r>
            <a:endParaRPr lang="en-US" altLang="en-US" b="1" i="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93833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checkerboard(across)">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checkerboard(across)">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checkerboard(across)">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2">
            <a:extLst>
              <a:ext uri="{FF2B5EF4-FFF2-40B4-BE49-F238E27FC236}">
                <a16:creationId xmlns:a16="http://schemas.microsoft.com/office/drawing/2014/main" xmlns="" id="{499B1B23-3E0A-464C-8FD2-E297A0E9872D}"/>
              </a:ext>
            </a:extLst>
          </p:cNvPr>
          <p:cNvSpPr/>
          <p:nvPr/>
        </p:nvSpPr>
        <p:spPr>
          <a:xfrm>
            <a:off x="5548965" y="1268752"/>
            <a:ext cx="5949711" cy="452244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descr="C:\Users\dell\Desktop\Plastic Web Boxes 2nd.png">
            <a:extLst>
              <a:ext uri="{FF2B5EF4-FFF2-40B4-BE49-F238E27FC236}">
                <a16:creationId xmlns:a16="http://schemas.microsoft.com/office/drawing/2014/main" xmlns="" id="{6FCED46F-DEFA-41E3-91AE-C2F8AC1F5E61}"/>
              </a:ext>
            </a:extLst>
          </p:cNvPr>
          <p:cNvPicPr>
            <a:picLocks noChangeAspect="1" noChangeArrowheads="1"/>
          </p:cNvPicPr>
          <p:nvPr/>
        </p:nvPicPr>
        <p:blipFill>
          <a:blip r:embed="rId3"/>
          <a:srcRect t="10539" b="28935"/>
          <a:stretch>
            <a:fillRect/>
          </a:stretch>
        </p:blipFill>
        <p:spPr bwMode="auto">
          <a:xfrm>
            <a:off x="-71437" y="1852614"/>
            <a:ext cx="5715001" cy="3576637"/>
          </a:xfrm>
          <a:prstGeom prst="rect">
            <a:avLst/>
          </a:prstGeom>
          <a:noFill/>
          <a:ln w="9525">
            <a:noFill/>
            <a:miter lim="800000"/>
            <a:headEnd/>
            <a:tailEnd/>
          </a:ln>
        </p:spPr>
      </p:pic>
      <p:pic>
        <p:nvPicPr>
          <p:cNvPr id="4" name="Picture 5" descr="D:\Phuong Mai EU\INBOUND VN\Khách hàng\PowerPoint Đẹp\PowerPoint Dep\New Picture (12).png">
            <a:extLst>
              <a:ext uri="{FF2B5EF4-FFF2-40B4-BE49-F238E27FC236}">
                <a16:creationId xmlns:a16="http://schemas.microsoft.com/office/drawing/2014/main" xmlns="" id="{5F05FAFB-F19B-40F1-ACF9-6EB0E5EFD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466508" y="1783896"/>
            <a:ext cx="658813" cy="638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7">
            <a:extLst>
              <a:ext uri="{FF2B5EF4-FFF2-40B4-BE49-F238E27FC236}">
                <a16:creationId xmlns:a16="http://schemas.microsoft.com/office/drawing/2014/main" xmlns="" id="{25D22DBF-0EF8-4335-85C1-6B6318F45FD6}"/>
              </a:ext>
            </a:extLst>
          </p:cNvPr>
          <p:cNvSpPr/>
          <p:nvPr/>
        </p:nvSpPr>
        <p:spPr>
          <a:xfrm>
            <a:off x="5715654" y="1468776"/>
            <a:ext cx="5561945" cy="410306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15">
            <a:extLst>
              <a:ext uri="{FF2B5EF4-FFF2-40B4-BE49-F238E27FC236}">
                <a16:creationId xmlns:a16="http://schemas.microsoft.com/office/drawing/2014/main" xmlns="" id="{0CEEB935-37AB-4F4B-BFCE-D5E892BC3C0E}"/>
              </a:ext>
            </a:extLst>
          </p:cNvPr>
          <p:cNvSpPr txBox="1">
            <a:spLocks noChangeArrowheads="1"/>
          </p:cNvSpPr>
          <p:nvPr/>
        </p:nvSpPr>
        <p:spPr bwMode="auto">
          <a:xfrm>
            <a:off x="936626" y="3130551"/>
            <a:ext cx="3351213" cy="1077218"/>
          </a:xfrm>
          <a:prstGeom prst="rect">
            <a:avLst/>
          </a:prstGeom>
          <a:noFill/>
          <a:ln w="9525">
            <a:noFill/>
            <a:miter lim="800000"/>
            <a:headEnd/>
            <a:tailEnd/>
          </a:ln>
        </p:spPr>
        <p:txBody>
          <a:bodyPr>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THẢO LUẬN NHÓM</a:t>
            </a:r>
          </a:p>
        </p:txBody>
      </p:sp>
      <p:sp>
        <p:nvSpPr>
          <p:cNvPr id="12" name="TextBox 11">
            <a:extLst>
              <a:ext uri="{FF2B5EF4-FFF2-40B4-BE49-F238E27FC236}">
                <a16:creationId xmlns:a16="http://schemas.microsoft.com/office/drawing/2014/main" xmlns="" id="{77BEDB17-C4AF-4D96-B43E-F48C57CE1FF2}"/>
              </a:ext>
            </a:extLst>
          </p:cNvPr>
          <p:cNvSpPr txBox="1"/>
          <p:nvPr/>
        </p:nvSpPr>
        <p:spPr>
          <a:xfrm>
            <a:off x="5905499" y="1755320"/>
            <a:ext cx="5229197" cy="3539430"/>
          </a:xfrm>
          <a:prstGeom prst="rect">
            <a:avLst/>
          </a:prstGeom>
          <a:noFill/>
        </p:spPr>
        <p:txBody>
          <a:bodyPr wrap="square">
            <a:spAutoFit/>
          </a:bodyPr>
          <a:lstStyle/>
          <a:p>
            <a:pPr algn="ctr">
              <a:defRPr/>
            </a:pPr>
            <a:r>
              <a:rPr lang="vi-VN" altLang="en-US" sz="3200" b="1" dirty="0">
                <a:solidFill>
                  <a:srgbClr val="FF0000"/>
                </a:solidFill>
                <a:latin typeface="+mj-lt"/>
              </a:rPr>
              <a:t>Tại sao có thể nói người kể chuyện đã miêu tả hai cây phong và quang cảnh làng quê bằng ngòi bút đậm chất hội họa?</a:t>
            </a:r>
            <a:r>
              <a:rPr lang="en-SG" altLang="en-US" sz="3200" b="1" dirty="0">
                <a:solidFill>
                  <a:srgbClr val="FF0000"/>
                </a:solidFill>
                <a:latin typeface="+mj-lt"/>
              </a:rPr>
              <a:t> </a:t>
            </a:r>
            <a:r>
              <a:rPr lang="en-SG"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ý: </a:t>
            </a:r>
            <a:r>
              <a:rPr lang="en-US" altLang="en-US" sz="3200" dirty="0" err="1">
                <a:latin typeface="Times New Roman" panose="02020603050405020304" pitchFamily="18" charset="0"/>
                <a:cs typeface="Times New Roman" panose="02020603050405020304" pitchFamily="18" charset="0"/>
              </a:rPr>
              <a:t>Tính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hội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ở 2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đường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nét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sắc</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94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8"/>
          <p:cNvGrpSpPr/>
          <p:nvPr/>
        </p:nvGrpSpPr>
        <p:grpSpPr>
          <a:xfrm>
            <a:off x="4949313" y="3081864"/>
            <a:ext cx="6780169" cy="3302002"/>
            <a:chOff x="8288865" y="3386665"/>
            <a:chExt cx="3471334" cy="3302002"/>
          </a:xfrm>
        </p:grpSpPr>
        <p:sp>
          <p:nvSpPr>
            <p:cNvPr id="306" name="Google Shape;306;p8"/>
            <p:cNvSpPr/>
            <p:nvPr/>
          </p:nvSpPr>
          <p:spPr>
            <a:xfrm>
              <a:off x="8288865" y="3386665"/>
              <a:ext cx="3471334" cy="3302002"/>
            </a:xfrm>
            <a:prstGeom prst="roundRect">
              <a:avLst>
                <a:gd name="adj" fmla="val 16667"/>
              </a:avLst>
            </a:prstGeom>
            <a:solidFill>
              <a:srgbClr val="9CC2E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latin typeface="Calibri"/>
                <a:ea typeface="Calibri"/>
                <a:cs typeface="Calibri"/>
                <a:sym typeface="Calibri"/>
              </a:endParaRPr>
            </a:p>
          </p:txBody>
        </p:sp>
        <p:sp>
          <p:nvSpPr>
            <p:cNvPr id="307" name="Google Shape;307;p8"/>
            <p:cNvSpPr txBox="1"/>
            <p:nvPr/>
          </p:nvSpPr>
          <p:spPr>
            <a:xfrm>
              <a:off x="8376487" y="3955901"/>
              <a:ext cx="3312903" cy="2677616"/>
            </a:xfrm>
            <a:prstGeom prst="rect">
              <a:avLst/>
            </a:prstGeom>
            <a:noFill/>
            <a:ln>
              <a:noFill/>
            </a:ln>
          </p:spPr>
          <p:txBody>
            <a:bodyPr spcFirstLastPara="1" wrap="square" lIns="91425" tIns="45700" rIns="91425" bIns="45700" anchor="t" anchorCtr="0">
              <a:spAutoFit/>
            </a:bodyPr>
            <a:lstStyle/>
            <a:p>
              <a:pPr algn="just"/>
              <a:r>
                <a:rPr lang="en-US" altLang="en-US" sz="2800" b="1" dirty="0" err="1">
                  <a:latin typeface="Times New Roman" panose="02020603050405020304" pitchFamily="18" charset="0"/>
                  <a:cs typeface="Times New Roman" panose="02020603050405020304" pitchFamily="18" charset="0"/>
                </a:rPr>
                <a:t>Màu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đục</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Màu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thẳm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biêng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biếc</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Màu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sắc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huyền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trắng</a:t>
              </a:r>
              <a:r>
                <a:rPr lang="en-US" altLang="en-US" sz="2800" b="1" dirty="0">
                  <a:latin typeface="Times New Roman" panose="02020603050405020304" pitchFamily="18" charset="0"/>
                  <a:cs typeface="Times New Roman" panose="02020603050405020304" pitchFamily="18" charset="0"/>
                </a:rPr>
                <a:t>)</a:t>
              </a:r>
            </a:p>
          </p:txBody>
        </p:sp>
      </p:grpSp>
      <p:grpSp>
        <p:nvGrpSpPr>
          <p:cNvPr id="309" name="Google Shape;309;p8"/>
          <p:cNvGrpSpPr/>
          <p:nvPr/>
        </p:nvGrpSpPr>
        <p:grpSpPr>
          <a:xfrm>
            <a:off x="4928997" y="1523999"/>
            <a:ext cx="6780169" cy="1329265"/>
            <a:chOff x="8288865" y="1016000"/>
            <a:chExt cx="3471334" cy="2142065"/>
          </a:xfrm>
        </p:grpSpPr>
        <p:sp>
          <p:nvSpPr>
            <p:cNvPr id="310" name="Google Shape;310;p8"/>
            <p:cNvSpPr/>
            <p:nvPr/>
          </p:nvSpPr>
          <p:spPr>
            <a:xfrm>
              <a:off x="8288865" y="1016000"/>
              <a:ext cx="3471334" cy="2142065"/>
            </a:xfrm>
            <a:prstGeom prst="roundRect">
              <a:avLst>
                <a:gd name="adj" fmla="val 16667"/>
              </a:avLst>
            </a:prstGeom>
            <a:solidFill>
              <a:srgbClr val="2E75B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311" name="Google Shape;311;p8"/>
            <p:cNvSpPr txBox="1"/>
            <p:nvPr/>
          </p:nvSpPr>
          <p:spPr>
            <a:xfrm>
              <a:off x="8873068" y="1387910"/>
              <a:ext cx="2408588" cy="1140670"/>
            </a:xfrm>
            <a:prstGeom prst="rect">
              <a:avLst/>
            </a:prstGeom>
            <a:noFill/>
            <a:ln>
              <a:noFill/>
            </a:ln>
          </p:spPr>
          <p:txBody>
            <a:bodyPr spcFirstLastPara="1" wrap="square" lIns="91425" tIns="45700" rIns="91425" bIns="45700" anchor="t" anchorCtr="0">
              <a:spAutoFit/>
            </a:bodyPr>
            <a:lstStyle/>
            <a:p>
              <a:pPr lvl="0" algn="ctr"/>
              <a:r>
                <a:rPr lang="en-US" altLang="en-US" sz="4000" b="1" dirty="0" err="1">
                  <a:solidFill>
                    <a:schemeClr val="bg1"/>
                  </a:solidFill>
                  <a:latin typeface="Times New Roman" panose="02020603050405020304" pitchFamily="18" charset="0"/>
                  <a:cs typeface="Times New Roman" panose="02020603050405020304" pitchFamily="18" charset="0"/>
                </a:rPr>
                <a:t>Màu</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sắc</a:t>
              </a:r>
              <a:endParaRPr dirty="0">
                <a:solidFill>
                  <a:schemeClr val="bg1"/>
                </a:solidFill>
              </a:endParaRPr>
            </a:p>
          </p:txBody>
        </p:sp>
      </p:grpSp>
      <p:grpSp>
        <p:nvGrpSpPr>
          <p:cNvPr id="312" name="Google Shape;312;p8"/>
          <p:cNvGrpSpPr/>
          <p:nvPr/>
        </p:nvGrpSpPr>
        <p:grpSpPr>
          <a:xfrm>
            <a:off x="600449" y="3064762"/>
            <a:ext cx="3471334" cy="3302002"/>
            <a:chOff x="4440765" y="3386665"/>
            <a:chExt cx="3471334" cy="3302002"/>
          </a:xfrm>
        </p:grpSpPr>
        <p:sp>
          <p:nvSpPr>
            <p:cNvPr id="313" name="Google Shape;313;p8"/>
            <p:cNvSpPr/>
            <p:nvPr/>
          </p:nvSpPr>
          <p:spPr>
            <a:xfrm>
              <a:off x="4440765" y="3386665"/>
              <a:ext cx="3471334" cy="3302002"/>
            </a:xfrm>
            <a:prstGeom prst="roundRect">
              <a:avLst>
                <a:gd name="adj" fmla="val 16667"/>
              </a:avLst>
            </a:prstGeom>
            <a:solidFill>
              <a:srgbClr val="FFD96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latin typeface="Calibri"/>
                <a:ea typeface="Calibri"/>
                <a:cs typeface="Calibri"/>
                <a:sym typeface="Calibri"/>
              </a:endParaRPr>
            </a:p>
          </p:txBody>
        </p:sp>
        <p:sp>
          <p:nvSpPr>
            <p:cNvPr id="314" name="Google Shape;314;p8"/>
            <p:cNvSpPr txBox="1"/>
            <p:nvPr/>
          </p:nvSpPr>
          <p:spPr>
            <a:xfrm>
              <a:off x="4548579" y="3977491"/>
              <a:ext cx="3275369" cy="1815841"/>
            </a:xfrm>
            <a:prstGeom prst="rect">
              <a:avLst/>
            </a:prstGeom>
            <a:noFill/>
            <a:ln>
              <a:noFill/>
            </a:ln>
          </p:spPr>
          <p:txBody>
            <a:bodyPr spcFirstLastPara="1" wrap="square" lIns="91425" tIns="45700" rIns="91425" bIns="45700" anchor="t" anchorCtr="0">
              <a:spAutoFit/>
            </a:bodyPr>
            <a:lstStyle/>
            <a:p>
              <a:pPr algn="ct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ngựa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a:t>
              </a:r>
            </a:p>
          </p:txBody>
        </p:sp>
      </p:grpSp>
      <p:grpSp>
        <p:nvGrpSpPr>
          <p:cNvPr id="315" name="Google Shape;315;p8"/>
          <p:cNvGrpSpPr/>
          <p:nvPr/>
        </p:nvGrpSpPr>
        <p:grpSpPr>
          <a:xfrm>
            <a:off x="582423" y="1523999"/>
            <a:ext cx="3471334" cy="1329265"/>
            <a:chOff x="4440765" y="1016000"/>
            <a:chExt cx="3471334" cy="2142065"/>
          </a:xfrm>
        </p:grpSpPr>
        <p:sp>
          <p:nvSpPr>
            <p:cNvPr id="316" name="Google Shape;316;p8"/>
            <p:cNvSpPr/>
            <p:nvPr/>
          </p:nvSpPr>
          <p:spPr>
            <a:xfrm>
              <a:off x="4440765" y="1016000"/>
              <a:ext cx="3471334" cy="2142065"/>
            </a:xfrm>
            <a:prstGeom prst="roundRect">
              <a:avLst>
                <a:gd name="adj" fmla="val 16667"/>
              </a:avLst>
            </a:prstGeom>
            <a:solidFill>
              <a:srgbClr val="BF900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317" name="Google Shape;317;p8"/>
            <p:cNvSpPr txBox="1"/>
            <p:nvPr/>
          </p:nvSpPr>
          <p:spPr>
            <a:xfrm>
              <a:off x="4948628" y="1295162"/>
              <a:ext cx="2963333" cy="1140670"/>
            </a:xfrm>
            <a:prstGeom prst="rect">
              <a:avLst/>
            </a:prstGeom>
            <a:noFill/>
            <a:ln>
              <a:noFill/>
            </a:ln>
          </p:spPr>
          <p:txBody>
            <a:bodyPr spcFirstLastPara="1" wrap="square" lIns="91425" tIns="45700" rIns="91425" bIns="45700" anchor="t" anchorCtr="0">
              <a:spAutoFit/>
            </a:bodyPr>
            <a:lstStyle/>
            <a:p>
              <a:pPr lvl="0"/>
              <a:r>
                <a:rPr lang="en-US" altLang="en-US" sz="4000" b="1" dirty="0" err="1">
                  <a:solidFill>
                    <a:schemeClr val="bg1"/>
                  </a:solidFill>
                  <a:latin typeface="Times New Roman" panose="02020603050405020304" pitchFamily="18" charset="0"/>
                  <a:cs typeface="Times New Roman" panose="02020603050405020304" pitchFamily="18" charset="0"/>
                </a:rPr>
                <a:t>Đường</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nét</a:t>
              </a:r>
              <a:endParaRPr dirty="0">
                <a:solidFill>
                  <a:schemeClr val="bg1"/>
                </a:solidFill>
              </a:endParaRPr>
            </a:p>
          </p:txBody>
        </p:sp>
      </p:grpSp>
      <p:sp>
        <p:nvSpPr>
          <p:cNvPr id="324" name="Google Shape;324;p8"/>
          <p:cNvSpPr/>
          <p:nvPr/>
        </p:nvSpPr>
        <p:spPr>
          <a:xfrm>
            <a:off x="1459953" y="2533715"/>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8"/>
          <p:cNvSpPr/>
          <p:nvPr/>
        </p:nvSpPr>
        <p:spPr>
          <a:xfrm>
            <a:off x="1459953" y="3211052"/>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8"/>
          <p:cNvSpPr/>
          <p:nvPr/>
        </p:nvSpPr>
        <p:spPr>
          <a:xfrm>
            <a:off x="2154221" y="2550650"/>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8"/>
          <p:cNvSpPr/>
          <p:nvPr/>
        </p:nvSpPr>
        <p:spPr>
          <a:xfrm>
            <a:off x="2154221" y="3194119"/>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8"/>
          <p:cNvSpPr/>
          <p:nvPr/>
        </p:nvSpPr>
        <p:spPr>
          <a:xfrm>
            <a:off x="2869653" y="2533715"/>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8"/>
          <p:cNvSpPr/>
          <p:nvPr/>
        </p:nvSpPr>
        <p:spPr>
          <a:xfrm>
            <a:off x="2869653" y="3211052"/>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8"/>
          <p:cNvSpPr/>
          <p:nvPr/>
        </p:nvSpPr>
        <p:spPr>
          <a:xfrm>
            <a:off x="1489449" y="2650065"/>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8"/>
          <p:cNvSpPr/>
          <p:nvPr/>
        </p:nvSpPr>
        <p:spPr>
          <a:xfrm>
            <a:off x="2183717" y="2633132"/>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8"/>
          <p:cNvSpPr/>
          <p:nvPr/>
        </p:nvSpPr>
        <p:spPr>
          <a:xfrm>
            <a:off x="2899149" y="2650065"/>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8"/>
          <p:cNvSpPr/>
          <p:nvPr/>
        </p:nvSpPr>
        <p:spPr>
          <a:xfrm>
            <a:off x="6172609" y="2523063"/>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8"/>
          <p:cNvSpPr/>
          <p:nvPr/>
        </p:nvSpPr>
        <p:spPr>
          <a:xfrm>
            <a:off x="6188617" y="3270076"/>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xmlns="" id="{D4684A4D-0AFD-40E1-9914-F7910FD2498C}"/>
              </a:ext>
            </a:extLst>
          </p:cNvPr>
          <p:cNvSpPr/>
          <p:nvPr/>
        </p:nvSpPr>
        <p:spPr>
          <a:xfrm>
            <a:off x="4092949" y="346775"/>
            <a:ext cx="4047903" cy="707886"/>
          </a:xfrm>
          <a:prstGeom prst="rect">
            <a:avLst/>
          </a:prstGeom>
        </p:spPr>
        <p:txBody>
          <a:bodyPr wrap="none">
            <a:spAutoFit/>
          </a:bodyPr>
          <a:lstStyle/>
          <a:p>
            <a:r>
              <a:rPr lang="en-US" altLang="en-US" sz="4000" b="1" dirty="0" err="1">
                <a:solidFill>
                  <a:srgbClr val="FF0000"/>
                </a:solidFill>
                <a:latin typeface="Times New Roman" panose="02020603050405020304" pitchFamily="18" charset="0"/>
                <a:cs typeface="Times New Roman" panose="02020603050405020304" pitchFamily="18" charset="0"/>
              </a:rPr>
              <a:t>Tính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chất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hội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họa</a:t>
            </a:r>
            <a:endParaRPr lang="en-SG" sz="4000" b="1" dirty="0">
              <a:solidFill>
                <a:srgbClr val="FF0000"/>
              </a:solidFill>
            </a:endParaRPr>
          </a:p>
        </p:txBody>
      </p:sp>
      <p:sp>
        <p:nvSpPr>
          <p:cNvPr id="39" name="Google Shape;344;p8">
            <a:extLst>
              <a:ext uri="{FF2B5EF4-FFF2-40B4-BE49-F238E27FC236}">
                <a16:creationId xmlns:a16="http://schemas.microsoft.com/office/drawing/2014/main" xmlns="" id="{7A30389A-4EFD-42A2-89DB-2BB13AA1BCDC}"/>
              </a:ext>
            </a:extLst>
          </p:cNvPr>
          <p:cNvSpPr/>
          <p:nvPr/>
        </p:nvSpPr>
        <p:spPr>
          <a:xfrm>
            <a:off x="6217198" y="2668942"/>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48;p8">
            <a:extLst>
              <a:ext uri="{FF2B5EF4-FFF2-40B4-BE49-F238E27FC236}">
                <a16:creationId xmlns:a16="http://schemas.microsoft.com/office/drawing/2014/main" xmlns="" id="{AEC9F9CA-9CD9-40B1-ABE4-D4F6C612BBCE}"/>
              </a:ext>
            </a:extLst>
          </p:cNvPr>
          <p:cNvSpPr/>
          <p:nvPr/>
        </p:nvSpPr>
        <p:spPr>
          <a:xfrm>
            <a:off x="7212718" y="2520487"/>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349;p8">
            <a:extLst>
              <a:ext uri="{FF2B5EF4-FFF2-40B4-BE49-F238E27FC236}">
                <a16:creationId xmlns:a16="http://schemas.microsoft.com/office/drawing/2014/main" xmlns="" id="{3FDBE446-A392-47CB-966F-33FDCBA6E2A0}"/>
              </a:ext>
            </a:extLst>
          </p:cNvPr>
          <p:cNvSpPr/>
          <p:nvPr/>
        </p:nvSpPr>
        <p:spPr>
          <a:xfrm>
            <a:off x="7228726" y="3267500"/>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344;p8">
            <a:extLst>
              <a:ext uri="{FF2B5EF4-FFF2-40B4-BE49-F238E27FC236}">
                <a16:creationId xmlns:a16="http://schemas.microsoft.com/office/drawing/2014/main" xmlns="" id="{40FC8A4A-BBDB-43C3-8CB8-560282BF6A4B}"/>
              </a:ext>
            </a:extLst>
          </p:cNvPr>
          <p:cNvSpPr/>
          <p:nvPr/>
        </p:nvSpPr>
        <p:spPr>
          <a:xfrm>
            <a:off x="7257307" y="2666366"/>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48;p8">
            <a:extLst>
              <a:ext uri="{FF2B5EF4-FFF2-40B4-BE49-F238E27FC236}">
                <a16:creationId xmlns:a16="http://schemas.microsoft.com/office/drawing/2014/main" xmlns="" id="{1C114E67-5CCB-4B95-99DF-4F96CD6BF644}"/>
              </a:ext>
            </a:extLst>
          </p:cNvPr>
          <p:cNvSpPr/>
          <p:nvPr/>
        </p:nvSpPr>
        <p:spPr>
          <a:xfrm>
            <a:off x="8220425" y="2496403"/>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349;p8">
            <a:extLst>
              <a:ext uri="{FF2B5EF4-FFF2-40B4-BE49-F238E27FC236}">
                <a16:creationId xmlns:a16="http://schemas.microsoft.com/office/drawing/2014/main" xmlns="" id="{BF052915-B9D1-4D44-BECE-5F3A43359B99}"/>
              </a:ext>
            </a:extLst>
          </p:cNvPr>
          <p:cNvSpPr/>
          <p:nvPr/>
        </p:nvSpPr>
        <p:spPr>
          <a:xfrm>
            <a:off x="8236433" y="3243416"/>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44;p8">
            <a:extLst>
              <a:ext uri="{FF2B5EF4-FFF2-40B4-BE49-F238E27FC236}">
                <a16:creationId xmlns:a16="http://schemas.microsoft.com/office/drawing/2014/main" xmlns="" id="{BC5393AC-C3C3-4CC3-B001-E12CC34BBB74}"/>
              </a:ext>
            </a:extLst>
          </p:cNvPr>
          <p:cNvSpPr/>
          <p:nvPr/>
        </p:nvSpPr>
        <p:spPr>
          <a:xfrm>
            <a:off x="8265014" y="2642282"/>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48;p8">
            <a:extLst>
              <a:ext uri="{FF2B5EF4-FFF2-40B4-BE49-F238E27FC236}">
                <a16:creationId xmlns:a16="http://schemas.microsoft.com/office/drawing/2014/main" xmlns="" id="{AECFFD7A-6F7C-4B5F-829E-0D5992E0B283}"/>
              </a:ext>
            </a:extLst>
          </p:cNvPr>
          <p:cNvSpPr/>
          <p:nvPr/>
        </p:nvSpPr>
        <p:spPr>
          <a:xfrm>
            <a:off x="9160949" y="2504186"/>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49;p8">
            <a:extLst>
              <a:ext uri="{FF2B5EF4-FFF2-40B4-BE49-F238E27FC236}">
                <a16:creationId xmlns:a16="http://schemas.microsoft.com/office/drawing/2014/main" xmlns="" id="{77C7F707-D1DD-4C7A-8366-29AF58BA0DFA}"/>
              </a:ext>
            </a:extLst>
          </p:cNvPr>
          <p:cNvSpPr/>
          <p:nvPr/>
        </p:nvSpPr>
        <p:spPr>
          <a:xfrm>
            <a:off x="9176957" y="3251199"/>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344;p8">
            <a:extLst>
              <a:ext uri="{FF2B5EF4-FFF2-40B4-BE49-F238E27FC236}">
                <a16:creationId xmlns:a16="http://schemas.microsoft.com/office/drawing/2014/main" xmlns="" id="{958E8407-E57A-431B-96F8-34181020C0AF}"/>
              </a:ext>
            </a:extLst>
          </p:cNvPr>
          <p:cNvSpPr/>
          <p:nvPr/>
        </p:nvSpPr>
        <p:spPr>
          <a:xfrm>
            <a:off x="9205538" y="2650065"/>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348;p8">
            <a:extLst>
              <a:ext uri="{FF2B5EF4-FFF2-40B4-BE49-F238E27FC236}">
                <a16:creationId xmlns:a16="http://schemas.microsoft.com/office/drawing/2014/main" xmlns="" id="{307BC7C7-02E0-4DE7-BC61-B7C72D388CB0}"/>
              </a:ext>
            </a:extLst>
          </p:cNvPr>
          <p:cNvSpPr/>
          <p:nvPr/>
        </p:nvSpPr>
        <p:spPr>
          <a:xfrm>
            <a:off x="10157559" y="2499594"/>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349;p8">
            <a:extLst>
              <a:ext uri="{FF2B5EF4-FFF2-40B4-BE49-F238E27FC236}">
                <a16:creationId xmlns:a16="http://schemas.microsoft.com/office/drawing/2014/main" xmlns="" id="{A96A4DAB-B38F-47B7-A169-9C22B7D3C395}"/>
              </a:ext>
            </a:extLst>
          </p:cNvPr>
          <p:cNvSpPr/>
          <p:nvPr/>
        </p:nvSpPr>
        <p:spPr>
          <a:xfrm>
            <a:off x="10173567" y="3246607"/>
            <a:ext cx="237067" cy="2878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344;p8">
            <a:extLst>
              <a:ext uri="{FF2B5EF4-FFF2-40B4-BE49-F238E27FC236}">
                <a16:creationId xmlns:a16="http://schemas.microsoft.com/office/drawing/2014/main" xmlns="" id="{DD7BA284-89CA-4274-99B9-CE0EC3A3E24B}"/>
              </a:ext>
            </a:extLst>
          </p:cNvPr>
          <p:cNvSpPr/>
          <p:nvPr/>
        </p:nvSpPr>
        <p:spPr>
          <a:xfrm>
            <a:off x="10202148" y="2645473"/>
            <a:ext cx="152400" cy="745067"/>
          </a:xfrm>
          <a:prstGeom prst="roundRect">
            <a:avLst>
              <a:gd name="adj" fmla="val 50000"/>
            </a:avLst>
          </a:prstGeom>
          <a:gradFill>
            <a:gsLst>
              <a:gs pos="0">
                <a:srgbClr val="595959"/>
              </a:gs>
              <a:gs pos="49000">
                <a:srgbClr val="F2F2F2"/>
              </a:gs>
              <a:gs pos="92000">
                <a:srgbClr val="7F7F7F"/>
              </a:gs>
              <a:gs pos="100000">
                <a:srgbClr val="7F7F7F"/>
              </a:gs>
            </a:gsLst>
            <a:lin ang="54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barn(inVertical)">
                                      <p:cBhvr>
                                        <p:cTn id="12" dur="500"/>
                                        <p:tgtEl>
                                          <p:spTgt spid="312"/>
                                        </p:tgtEl>
                                      </p:cBhvr>
                                    </p:animEffect>
                                  </p:childTnLst>
                                </p:cTn>
                              </p:par>
                              <p:par>
                                <p:cTn id="13" presetID="16" presetClass="entr" presetSubtype="21" fill="hold" nodeType="withEffect">
                                  <p:stCondLst>
                                    <p:cond delay="0"/>
                                  </p:stCondLst>
                                  <p:childTnLst>
                                    <p:set>
                                      <p:cBhvr>
                                        <p:cTn id="14" dur="1" fill="hold">
                                          <p:stCondLst>
                                            <p:cond delay="0"/>
                                          </p:stCondLst>
                                        </p:cTn>
                                        <p:tgtEl>
                                          <p:spTgt spid="315"/>
                                        </p:tgtEl>
                                        <p:attrNameLst>
                                          <p:attrName>style.visibility</p:attrName>
                                        </p:attrNameLst>
                                      </p:cBhvr>
                                      <p:to>
                                        <p:strVal val="visible"/>
                                      </p:to>
                                    </p:set>
                                    <p:animEffect transition="in" filter="barn(inVertical)">
                                      <p:cBhvr>
                                        <p:cTn id="15" dur="500"/>
                                        <p:tgtEl>
                                          <p:spTgt spid="3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4"/>
                                        </p:tgtEl>
                                        <p:attrNameLst>
                                          <p:attrName>style.visibility</p:attrName>
                                        </p:attrNameLst>
                                      </p:cBhvr>
                                      <p:to>
                                        <p:strVal val="visible"/>
                                      </p:to>
                                    </p:set>
                                    <p:animEffect transition="in" filter="barn(inVertical)">
                                      <p:cBhvr>
                                        <p:cTn id="18" dur="500"/>
                                        <p:tgtEl>
                                          <p:spTgt spid="3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5"/>
                                        </p:tgtEl>
                                        <p:attrNameLst>
                                          <p:attrName>style.visibility</p:attrName>
                                        </p:attrNameLst>
                                      </p:cBhvr>
                                      <p:to>
                                        <p:strVal val="visible"/>
                                      </p:to>
                                    </p:set>
                                    <p:animEffect transition="in" filter="barn(inVertical)">
                                      <p:cBhvr>
                                        <p:cTn id="21" dur="500"/>
                                        <p:tgtEl>
                                          <p:spTgt spid="3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27"/>
                                        </p:tgtEl>
                                        <p:attrNameLst>
                                          <p:attrName>style.visibility</p:attrName>
                                        </p:attrNameLst>
                                      </p:cBhvr>
                                      <p:to>
                                        <p:strVal val="visible"/>
                                      </p:to>
                                    </p:set>
                                    <p:animEffect transition="in" filter="barn(inVertical)">
                                      <p:cBhvr>
                                        <p:cTn id="24" dur="500"/>
                                        <p:tgtEl>
                                          <p:spTgt spid="3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8"/>
                                        </p:tgtEl>
                                        <p:attrNameLst>
                                          <p:attrName>style.visibility</p:attrName>
                                        </p:attrNameLst>
                                      </p:cBhvr>
                                      <p:to>
                                        <p:strVal val="visible"/>
                                      </p:to>
                                    </p:set>
                                    <p:animEffect transition="in" filter="barn(inVertical)">
                                      <p:cBhvr>
                                        <p:cTn id="27" dur="500"/>
                                        <p:tgtEl>
                                          <p:spTgt spid="3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30"/>
                                        </p:tgtEl>
                                        <p:attrNameLst>
                                          <p:attrName>style.visibility</p:attrName>
                                        </p:attrNameLst>
                                      </p:cBhvr>
                                      <p:to>
                                        <p:strVal val="visible"/>
                                      </p:to>
                                    </p:set>
                                    <p:animEffect transition="in" filter="barn(inVertical)">
                                      <p:cBhvr>
                                        <p:cTn id="30" dur="500"/>
                                        <p:tgtEl>
                                          <p:spTgt spid="3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1"/>
                                        </p:tgtEl>
                                        <p:attrNameLst>
                                          <p:attrName>style.visibility</p:attrName>
                                        </p:attrNameLst>
                                      </p:cBhvr>
                                      <p:to>
                                        <p:strVal val="visible"/>
                                      </p:to>
                                    </p:set>
                                    <p:animEffect transition="in" filter="barn(inVertical)">
                                      <p:cBhvr>
                                        <p:cTn id="33" dur="500"/>
                                        <p:tgtEl>
                                          <p:spTgt spid="33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5"/>
                                        </p:tgtEl>
                                        <p:attrNameLst>
                                          <p:attrName>style.visibility</p:attrName>
                                        </p:attrNameLst>
                                      </p:cBhvr>
                                      <p:to>
                                        <p:strVal val="visible"/>
                                      </p:to>
                                    </p:set>
                                    <p:animEffect transition="in" filter="barn(inVertical)">
                                      <p:cBhvr>
                                        <p:cTn id="36" dur="500"/>
                                        <p:tgtEl>
                                          <p:spTgt spid="33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barn(inVertical)">
                                      <p:cBhvr>
                                        <p:cTn id="39" dur="500"/>
                                        <p:tgtEl>
                                          <p:spTgt spid="33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1"/>
                                        </p:tgtEl>
                                        <p:attrNameLst>
                                          <p:attrName>style.visibility</p:attrName>
                                        </p:attrNameLst>
                                      </p:cBhvr>
                                      <p:to>
                                        <p:strVal val="visible"/>
                                      </p:to>
                                    </p:set>
                                    <p:animEffect transition="in" filter="barn(inVertical)">
                                      <p:cBhvr>
                                        <p:cTn id="42" dur="500"/>
                                        <p:tgtEl>
                                          <p:spTgt spid="3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49"/>
                                        </p:tgtEl>
                                        <p:attrNameLst>
                                          <p:attrName>style.visibility</p:attrName>
                                        </p:attrNameLst>
                                      </p:cBhvr>
                                      <p:to>
                                        <p:strVal val="visible"/>
                                      </p:to>
                                    </p:set>
                                    <p:animEffect transition="in" filter="barn(inVertical)">
                                      <p:cBhvr>
                                        <p:cTn id="47" dur="500"/>
                                        <p:tgtEl>
                                          <p:spTgt spid="34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arn(inVertical)">
                                      <p:cBhvr>
                                        <p:cTn id="53" dur="500"/>
                                        <p:tgtEl>
                                          <p:spTgt spid="4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inVertical)">
                                      <p:cBhvr>
                                        <p:cTn id="56" dur="500"/>
                                        <p:tgtEl>
                                          <p:spTgt spid="4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barn(inVertical)">
                                      <p:cBhvr>
                                        <p:cTn id="59" dur="500"/>
                                        <p:tgtEl>
                                          <p:spTgt spid="5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barn(inVertical)">
                                      <p:cBhvr>
                                        <p:cTn id="62" dur="500"/>
                                        <p:tgtEl>
                                          <p:spTgt spid="51"/>
                                        </p:tgtEl>
                                      </p:cBhvr>
                                    </p:animEffect>
                                  </p:childTnLst>
                                </p:cTn>
                              </p:par>
                              <p:par>
                                <p:cTn id="63" presetID="16" presetClass="entr" presetSubtype="21" fill="hold" nodeType="withEffect">
                                  <p:stCondLst>
                                    <p:cond delay="0"/>
                                  </p:stCondLst>
                                  <p:childTnLst>
                                    <p:set>
                                      <p:cBhvr>
                                        <p:cTn id="64" dur="1" fill="hold">
                                          <p:stCondLst>
                                            <p:cond delay="0"/>
                                          </p:stCondLst>
                                        </p:cTn>
                                        <p:tgtEl>
                                          <p:spTgt spid="309"/>
                                        </p:tgtEl>
                                        <p:attrNameLst>
                                          <p:attrName>style.visibility</p:attrName>
                                        </p:attrNameLst>
                                      </p:cBhvr>
                                      <p:to>
                                        <p:strVal val="visible"/>
                                      </p:to>
                                    </p:set>
                                    <p:animEffect transition="in" filter="barn(inVertical)">
                                      <p:cBhvr>
                                        <p:cTn id="65" dur="500"/>
                                        <p:tgtEl>
                                          <p:spTgt spid="30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barn(inVertical)">
                                      <p:cBhvr>
                                        <p:cTn id="68" dur="500"/>
                                        <p:tgtEl>
                                          <p:spTgt spid="4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arn(inVertical)">
                                      <p:cBhvr>
                                        <p:cTn id="71" dur="500"/>
                                        <p:tgtEl>
                                          <p:spTgt spid="4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arn(inVertical)">
                                      <p:cBhvr>
                                        <p:cTn id="74" dur="500"/>
                                        <p:tgtEl>
                                          <p:spTgt spid="4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barn(inVertical)">
                                      <p:cBhvr>
                                        <p:cTn id="80" dur="500"/>
                                        <p:tgtEl>
                                          <p:spTgt spid="43"/>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barn(inVertical)">
                                      <p:cBhvr>
                                        <p:cTn id="83" dur="500"/>
                                        <p:tgtEl>
                                          <p:spTgt spid="40"/>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barn(inVertical)">
                                      <p:cBhvr>
                                        <p:cTn id="86" dur="500"/>
                                        <p:tgtEl>
                                          <p:spTgt spid="4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arn(inVertical)">
                                      <p:cBhvr>
                                        <p:cTn id="89" dur="500"/>
                                        <p:tgtEl>
                                          <p:spTgt spid="39"/>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348"/>
                                        </p:tgtEl>
                                        <p:attrNameLst>
                                          <p:attrName>style.visibility</p:attrName>
                                        </p:attrNameLst>
                                      </p:cBhvr>
                                      <p:to>
                                        <p:strVal val="visible"/>
                                      </p:to>
                                    </p:set>
                                    <p:animEffect transition="in" filter="barn(inVertical)">
                                      <p:cBhvr>
                                        <p:cTn id="92" dur="500"/>
                                        <p:tgtEl>
                                          <p:spTgt spid="348"/>
                                        </p:tgtEl>
                                      </p:cBhvr>
                                    </p:animEffect>
                                  </p:childTnLst>
                                </p:cTn>
                              </p:par>
                              <p:par>
                                <p:cTn id="93" presetID="16" presetClass="entr" presetSubtype="21" fill="hold" nodeType="withEffect">
                                  <p:stCondLst>
                                    <p:cond delay="0"/>
                                  </p:stCondLst>
                                  <p:childTnLst>
                                    <p:set>
                                      <p:cBhvr>
                                        <p:cTn id="94" dur="1" fill="hold">
                                          <p:stCondLst>
                                            <p:cond delay="0"/>
                                          </p:stCondLst>
                                        </p:cTn>
                                        <p:tgtEl>
                                          <p:spTgt spid="305"/>
                                        </p:tgtEl>
                                        <p:attrNameLst>
                                          <p:attrName>style.visibility</p:attrName>
                                        </p:attrNameLst>
                                      </p:cBhvr>
                                      <p:to>
                                        <p:strVal val="visible"/>
                                      </p:to>
                                    </p:set>
                                    <p:animEffect transition="in" filter="barn(inVertical)">
                                      <p:cBhvr>
                                        <p:cTn id="95"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animBg="1"/>
      <p:bldP spid="325" grpId="0" animBg="1"/>
      <p:bldP spid="327" grpId="0" animBg="1"/>
      <p:bldP spid="328" grpId="0" animBg="1"/>
      <p:bldP spid="330" grpId="0" animBg="1"/>
      <p:bldP spid="331" grpId="0" animBg="1"/>
      <p:bldP spid="335" grpId="0" animBg="1"/>
      <p:bldP spid="338" grpId="0" animBg="1"/>
      <p:bldP spid="341" grpId="0" animBg="1"/>
      <p:bldP spid="348" grpId="0" animBg="1"/>
      <p:bldP spid="349" grpId="0" animBg="1"/>
      <p:bldP spid="2"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bstract green watercolor background Royalty Free Vector">
            <a:extLst>
              <a:ext uri="{FF2B5EF4-FFF2-40B4-BE49-F238E27FC236}">
                <a16:creationId xmlns:a16="http://schemas.microsoft.com/office/drawing/2014/main" xmlns="" id="{79830554-2937-4CE9-A74B-4993C104E4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30"/>
          <a:stretch/>
        </p:blipFill>
        <p:spPr bwMode="auto">
          <a:xfrm>
            <a:off x="6882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342">
            <a:extLst>
              <a:ext uri="{FF2B5EF4-FFF2-40B4-BE49-F238E27FC236}">
                <a16:creationId xmlns:a16="http://schemas.microsoft.com/office/drawing/2014/main" xmlns="" id="{3AFB7BB5-5B68-4C76-8463-A3FB9E9BFB7F}"/>
              </a:ext>
            </a:extLst>
          </p:cNvPr>
          <p:cNvSpPr txBox="1">
            <a:spLocks noChangeArrowheads="1"/>
          </p:cNvSpPr>
          <p:nvPr/>
        </p:nvSpPr>
        <p:spPr bwMode="auto">
          <a:xfrm>
            <a:off x="528157" y="2498696"/>
            <a:ext cx="9892452" cy="1862048"/>
          </a:xfrm>
          <a:prstGeom prst="rect">
            <a:avLst/>
          </a:prstGeom>
          <a:noFill/>
          <a:ln w="9525">
            <a:noFill/>
            <a:miter lim="800000"/>
            <a:headEnd/>
            <a:tailEnd/>
          </a:ln>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eaLnBrk="1" hangingPunct="1">
              <a:buFont typeface="Arial" pitchFamily="34" charset="0"/>
              <a:buNone/>
            </a:pPr>
            <a:r>
              <a:rPr lang="en-SG" altLang="zh-CN" sz="11500" smtClean="0">
                <a:solidFill>
                  <a:srgbClr val="FF0000"/>
                </a:solidFill>
                <a:latin typeface="#9Slide03 Arima Madurai Black" panose="00000A00000000000000" pitchFamily="2" charset="0"/>
                <a:ea typeface="+mj-ea"/>
                <a:cs typeface="#9Slide03 Arima Madurai Black" panose="00000A00000000000000" pitchFamily="2" charset="0"/>
              </a:rPr>
              <a:t>III. </a:t>
            </a:r>
            <a:r>
              <a:rPr lang="en-SG" altLang="zh-CN" sz="11500" smtClean="0">
                <a:solidFill>
                  <a:srgbClr val="FF0000"/>
                </a:solidFill>
                <a:latin typeface="Times New Roman" pitchFamily="18" charset="0"/>
                <a:ea typeface="+mj-ea"/>
                <a:cs typeface="Times New Roman" pitchFamily="18" charset="0"/>
              </a:rPr>
              <a:t>Tổng </a:t>
            </a:r>
            <a:r>
              <a:rPr lang="en-SG" altLang="zh-CN" sz="11500" dirty="0" err="1">
                <a:solidFill>
                  <a:srgbClr val="FF0000"/>
                </a:solidFill>
                <a:latin typeface="Times New Roman" pitchFamily="18" charset="0"/>
                <a:ea typeface="+mj-ea"/>
                <a:cs typeface="Times New Roman" pitchFamily="18" charset="0"/>
              </a:rPr>
              <a:t>kết</a:t>
            </a:r>
            <a:endParaRPr lang="zh-CN" altLang="en-US" sz="11500" dirty="0">
              <a:solidFill>
                <a:srgbClr val="FF000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765853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xmlns="" id="{51B61CB7-78B4-47DF-AE83-6DC0C4537101}"/>
              </a:ext>
            </a:extLst>
          </p:cNvPr>
          <p:cNvSpPr>
            <a:spLocks noChangeArrowheads="1"/>
          </p:cNvSpPr>
          <p:nvPr/>
        </p:nvSpPr>
        <p:spPr bwMode="ltGray">
          <a:xfrm>
            <a:off x="955965" y="768927"/>
            <a:ext cx="10806544" cy="5164282"/>
          </a:xfrm>
          <a:prstGeom prst="rightArrow">
            <a:avLst>
              <a:gd name="adj1" fmla="val 79306"/>
              <a:gd name="adj2" fmla="val 32395"/>
            </a:avLst>
          </a:prstGeom>
          <a:solidFill>
            <a:schemeClr val="bg1">
              <a:lumMod val="85000"/>
            </a:schemeClr>
          </a:solidFill>
          <a:ln>
            <a:noFill/>
          </a:ln>
          <a:effectLst/>
        </p:spPr>
        <p:txBody>
          <a:bodyPr wrap="none" anchor="ctr"/>
          <a:lstStyle/>
          <a:p>
            <a:pPr eaLnBrk="1" hangingPunct="1">
              <a:defRPr/>
            </a:pPr>
            <a:endParaRPr lang="en-US" dirty="0"/>
          </a:p>
        </p:txBody>
      </p:sp>
      <p:sp>
        <p:nvSpPr>
          <p:cNvPr id="5" name="AutoShape 4">
            <a:extLst>
              <a:ext uri="{FF2B5EF4-FFF2-40B4-BE49-F238E27FC236}">
                <a16:creationId xmlns:a16="http://schemas.microsoft.com/office/drawing/2014/main" xmlns="" id="{D7CBCAA2-8A05-4F3A-855B-0A7FC748FE19}"/>
              </a:ext>
            </a:extLst>
          </p:cNvPr>
          <p:cNvSpPr>
            <a:spLocks noChangeArrowheads="1"/>
          </p:cNvSpPr>
          <p:nvPr/>
        </p:nvSpPr>
        <p:spPr bwMode="blackWhite">
          <a:xfrm>
            <a:off x="955964" y="1440872"/>
            <a:ext cx="7837917" cy="1137893"/>
          </a:xfrm>
          <a:prstGeom prst="roundRect">
            <a:avLst>
              <a:gd name="adj" fmla="val 9106"/>
            </a:avLst>
          </a:prstGeom>
          <a:solidFill>
            <a:schemeClr val="accent2">
              <a:lumMod val="60000"/>
              <a:lumOff val="40000"/>
            </a:schemeClr>
          </a:solidFill>
          <a:ln w="25400">
            <a:solidFill>
              <a:schemeClr val="bg1"/>
            </a:solidFill>
            <a:round/>
            <a:headEnd/>
            <a:tailEnd/>
          </a:ln>
          <a:effectLst/>
        </p:spPr>
        <p:txBody>
          <a:bodyPr wrap="none" anchor="ctr"/>
          <a:lstStyle/>
          <a:p>
            <a:pPr algn="ctr"/>
            <a:r>
              <a:rPr lang="en-US" altLang="en-US" sz="3200" b="1" dirty="0" err="1">
                <a:solidFill>
                  <a:schemeClr val="bg1"/>
                </a:solidFill>
                <a:latin typeface="Times New Roman" panose="02020603050405020304" pitchFamily="18" charset="0"/>
                <a:cs typeface="Times New Roman" panose="02020603050405020304" pitchFamily="18" charset="0"/>
              </a:rPr>
              <a:t>Lựa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chọn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ngôi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kể</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người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kể</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tạo</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nên</a:t>
            </a:r>
            <a:r>
              <a:rPr lang="en-US" altLang="en-US" sz="3200" b="1" dirty="0">
                <a:solidFill>
                  <a:schemeClr val="bg1"/>
                </a:solidFill>
                <a:latin typeface="Times New Roman" panose="02020603050405020304" pitchFamily="18" charset="0"/>
                <a:cs typeface="Times New Roman" panose="02020603050405020304" pitchFamily="18" charset="0"/>
              </a:rPr>
              <a:t> </a:t>
            </a:r>
          </a:p>
          <a:p>
            <a:pPr algn="ctr"/>
            <a:r>
              <a:rPr lang="en-US" altLang="en-US" sz="3200" b="1" dirty="0" err="1">
                <a:solidFill>
                  <a:schemeClr val="bg1"/>
                </a:solidFill>
                <a:latin typeface="Times New Roman" panose="02020603050405020304" pitchFamily="18" charset="0"/>
                <a:cs typeface="Times New Roman" panose="02020603050405020304" pitchFamily="18" charset="0"/>
              </a:rPr>
              <a:t>mạch</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kể</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lồng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ghép</a:t>
            </a:r>
            <a:r>
              <a:rPr lang="en-US" altLang="en-US" sz="3200" b="1" dirty="0">
                <a:solidFill>
                  <a:schemeClr val="bg1"/>
                </a:solidFill>
                <a:latin typeface="Times New Roman" panose="02020603050405020304" pitchFamily="18" charset="0"/>
                <a:cs typeface="Times New Roman" panose="02020603050405020304" pitchFamily="18" charset="0"/>
              </a:rPr>
              <a:t>.</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sp>
        <p:nvSpPr>
          <p:cNvPr id="6" name="AutoShape 5">
            <a:extLst>
              <a:ext uri="{FF2B5EF4-FFF2-40B4-BE49-F238E27FC236}">
                <a16:creationId xmlns:a16="http://schemas.microsoft.com/office/drawing/2014/main" xmlns="" id="{ACD84C9D-75EF-4ED2-B2F7-31A0B3051B77}"/>
              </a:ext>
            </a:extLst>
          </p:cNvPr>
          <p:cNvSpPr>
            <a:spLocks noChangeArrowheads="1"/>
          </p:cNvSpPr>
          <p:nvPr/>
        </p:nvSpPr>
        <p:spPr bwMode="blackWhite">
          <a:xfrm>
            <a:off x="955964" y="2759125"/>
            <a:ext cx="7837917" cy="1137893"/>
          </a:xfrm>
          <a:prstGeom prst="roundRect">
            <a:avLst>
              <a:gd name="adj" fmla="val 9106"/>
            </a:avLst>
          </a:prstGeom>
          <a:solidFill>
            <a:schemeClr val="accent6">
              <a:lumMod val="60000"/>
              <a:lumOff val="40000"/>
            </a:schemeClr>
          </a:solidFill>
          <a:ln w="25400">
            <a:solidFill>
              <a:schemeClr val="bg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altLang="en-US" b="1" dirty="0" err="1">
                <a:solidFill>
                  <a:schemeClr val="bg1"/>
                </a:solidFill>
                <a:latin typeface="Times New Roman" panose="02020603050405020304" pitchFamily="18" charset="0"/>
                <a:cs typeface="Times New Roman" panose="02020603050405020304" pitchFamily="18" charset="0"/>
              </a:rPr>
              <a:t>Miêu</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tả</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bằng</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ngòi</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bút</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đậm</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chất</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hội</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họa</a:t>
            </a:r>
            <a:r>
              <a:rPr lang="en-US" altLang="en-US" b="1" dirty="0">
                <a:solidFill>
                  <a:schemeClr val="bg1"/>
                </a:solidFill>
                <a:latin typeface="Times New Roman" panose="02020603050405020304" pitchFamily="18" charset="0"/>
                <a:cs typeface="Times New Roman" panose="02020603050405020304" pitchFamily="18" charset="0"/>
              </a:rPr>
              <a:t>.</a:t>
            </a:r>
          </a:p>
        </p:txBody>
      </p:sp>
      <p:sp>
        <p:nvSpPr>
          <p:cNvPr id="7" name="AutoShape 6">
            <a:extLst>
              <a:ext uri="{FF2B5EF4-FFF2-40B4-BE49-F238E27FC236}">
                <a16:creationId xmlns:a16="http://schemas.microsoft.com/office/drawing/2014/main" xmlns="" id="{CFFB9B79-B871-4E6E-86EC-00FBED8FFBE0}"/>
              </a:ext>
            </a:extLst>
          </p:cNvPr>
          <p:cNvSpPr>
            <a:spLocks noChangeArrowheads="1"/>
          </p:cNvSpPr>
          <p:nvPr/>
        </p:nvSpPr>
        <p:spPr bwMode="blackWhite">
          <a:xfrm>
            <a:off x="955964" y="4045571"/>
            <a:ext cx="7837917" cy="1137893"/>
          </a:xfrm>
          <a:prstGeom prst="roundRect">
            <a:avLst>
              <a:gd name="adj" fmla="val 9106"/>
            </a:avLst>
          </a:prstGeom>
          <a:solidFill>
            <a:schemeClr val="accent1">
              <a:lumMod val="40000"/>
              <a:lumOff val="60000"/>
            </a:schemeClr>
          </a:solidFill>
          <a:ln w="25400">
            <a:solidFill>
              <a:schemeClr val="bg1"/>
            </a:solidFill>
            <a:round/>
            <a:headEnd/>
            <a:tailEnd/>
          </a:ln>
          <a:effectLst/>
        </p:spPr>
        <p:txBody>
          <a:bodyPr wrap="none" anchor="ctr"/>
          <a:lstStyle/>
          <a:p>
            <a:pPr algn="ctr">
              <a:defRPr/>
            </a:pPr>
            <a:r>
              <a:rPr lang="en-US" altLang="en-US" sz="3200" b="1" dirty="0" err="1" smtClean="0">
                <a:solidFill>
                  <a:schemeClr val="bg1"/>
                </a:solidFill>
                <a:latin typeface="Times New Roman" panose="02020603050405020304" pitchFamily="18" charset="0"/>
                <a:cs typeface="Times New Roman" panose="02020603050405020304" pitchFamily="18" charset="0"/>
              </a:rPr>
              <a:t>Sự</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kết</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hợp</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của</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các</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yếu</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tố</a:t>
            </a:r>
            <a:r>
              <a:rPr lang="en-US" altLang="en-US" sz="3200" b="1" dirty="0" smtClean="0">
                <a:solidFill>
                  <a:schemeClr val="bg1"/>
                </a:solidFill>
                <a:latin typeface="Times New Roman" panose="02020603050405020304" pitchFamily="18" charset="0"/>
                <a:cs typeface="Times New Roman" panose="02020603050405020304" pitchFamily="18" charset="0"/>
              </a:rPr>
              <a:t> TS+MT+BC</a:t>
            </a:r>
          </a:p>
          <a:p>
            <a:pPr algn="ctr">
              <a:defRPr/>
            </a:pPr>
            <a:r>
              <a:rPr lang="en-US" altLang="en-US" sz="3200" b="1" dirty="0" err="1" smtClean="0">
                <a:solidFill>
                  <a:schemeClr val="bg1"/>
                </a:solidFill>
                <a:latin typeface="Times New Roman" panose="02020603050405020304" pitchFamily="18" charset="0"/>
                <a:cs typeface="Times New Roman" panose="02020603050405020304" pitchFamily="18" charset="0"/>
              </a:rPr>
              <a:t>với</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biện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pháp</a:t>
            </a:r>
            <a:r>
              <a:rPr lang="en-US" altLang="en-US" sz="3200" b="1" dirty="0">
                <a:solidFill>
                  <a:schemeClr val="bg1"/>
                </a:solidFill>
                <a:latin typeface="Times New Roman" panose="02020603050405020304" pitchFamily="18" charset="0"/>
                <a:cs typeface="Times New Roman" panose="02020603050405020304" pitchFamily="18" charset="0"/>
              </a:rPr>
              <a:t> so </a:t>
            </a:r>
            <a:r>
              <a:rPr lang="en-US" altLang="en-US" sz="3200" b="1" dirty="0" err="1">
                <a:solidFill>
                  <a:schemeClr val="bg1"/>
                </a:solidFill>
                <a:latin typeface="Times New Roman" panose="02020603050405020304" pitchFamily="18" charset="0"/>
                <a:cs typeface="Times New Roman" panose="02020603050405020304" pitchFamily="18" charset="0"/>
              </a:rPr>
              <a:t>sánh</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nhân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hóa</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liệt</a:t>
            </a:r>
            <a:r>
              <a:rPr lang="en-US" altLang="en-US" sz="3200" b="1" dirty="0" smtClean="0">
                <a:solidFill>
                  <a:schemeClr val="bg1"/>
                </a:solidFill>
                <a:latin typeface="Times New Roman" panose="02020603050405020304" pitchFamily="18" charset="0"/>
                <a:cs typeface="Times New Roman" panose="02020603050405020304" pitchFamily="18" charset="0"/>
              </a:rPr>
              <a:t> </a:t>
            </a:r>
            <a:r>
              <a:rPr lang="en-US" altLang="en-US" sz="3200" b="1" dirty="0" err="1" smtClean="0">
                <a:solidFill>
                  <a:schemeClr val="bg1"/>
                </a:solidFill>
                <a:latin typeface="Times New Roman" panose="02020603050405020304" pitchFamily="18" charset="0"/>
                <a:cs typeface="Times New Roman" panose="02020603050405020304" pitchFamily="18" charset="0"/>
              </a:rPr>
              <a:t>kê</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8" name="AutoShape 7">
            <a:extLst>
              <a:ext uri="{FF2B5EF4-FFF2-40B4-BE49-F238E27FC236}">
                <a16:creationId xmlns:a16="http://schemas.microsoft.com/office/drawing/2014/main" xmlns="" id="{1955DE04-FD7F-4275-B7DD-36B3AB8770D4}"/>
              </a:ext>
            </a:extLst>
          </p:cNvPr>
          <p:cNvSpPr>
            <a:spLocks noChangeArrowheads="1"/>
          </p:cNvSpPr>
          <p:nvPr/>
        </p:nvSpPr>
        <p:spPr bwMode="auto">
          <a:xfrm>
            <a:off x="8946573" y="2580409"/>
            <a:ext cx="2245258" cy="1488013"/>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NGHỆ THUẬT</a:t>
            </a:r>
          </a:p>
        </p:txBody>
      </p:sp>
    </p:spTree>
    <p:extLst>
      <p:ext uri="{BB962C8B-B14F-4D97-AF65-F5344CB8AC3E}">
        <p14:creationId xmlns:p14="http://schemas.microsoft.com/office/powerpoint/2010/main" val="24233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ackground texture, blue watercolor | Free Vector">
            <a:extLst>
              <a:ext uri="{FF2B5EF4-FFF2-40B4-BE49-F238E27FC236}">
                <a16:creationId xmlns:a16="http://schemas.microsoft.com/office/drawing/2014/main" xmlns="" id="{F12F1FE7-0804-4DD0-9EB1-9D6A34C43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15" b="17424"/>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3922" name="Flowchart: Connector 10"/>
          <p:cNvSpPr>
            <a:spLocks noChangeArrowheads="1"/>
          </p:cNvSpPr>
          <p:nvPr/>
        </p:nvSpPr>
        <p:spPr bwMode="auto">
          <a:xfrm>
            <a:off x="265880" y="220554"/>
            <a:ext cx="4810617" cy="2680301"/>
          </a:xfrm>
          <a:prstGeom prst="flowChartConnector">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err="1" smtClean="0">
                <a:ln>
                  <a:noFill/>
                </a:ln>
                <a:solidFill>
                  <a:srgbClr val="000000"/>
                </a:solidFill>
                <a:effectLst/>
                <a:latin typeface="Calibri" pitchFamily="34" charset="0"/>
                <a:cs typeface="Arial" pitchFamily="34" charset="0"/>
              </a:rPr>
              <a:t>Phong</a:t>
            </a:r>
            <a:r>
              <a:rPr kumimoji="0" lang="en-US" sz="2800" b="0" i="0" u="none" strike="noStrike" cap="none" normalizeH="0" baseline="0" dirty="0" smtClean="0">
                <a:ln>
                  <a:noFill/>
                </a:ln>
                <a:solidFill>
                  <a:srgbClr val="000000"/>
                </a:solidFill>
                <a:effectLst/>
                <a:latin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Calibri" pitchFamily="34" charset="0"/>
                <a:cs typeface="Arial" pitchFamily="34" charset="0"/>
              </a:rPr>
              <a:t>cảnh</a:t>
            </a:r>
            <a:r>
              <a:rPr kumimoji="0" lang="en-US" sz="2800" b="0" i="0" u="none" strike="noStrike" cap="none" normalizeH="0" baseline="0" dirty="0" smtClean="0">
                <a:ln>
                  <a:noFill/>
                </a:ln>
                <a:solidFill>
                  <a:srgbClr val="000000"/>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a:t>
            </a:r>
            <a:endParaRPr kumimoji="0" lang="en-US" sz="2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23" name="Flowchart: Connector 9"/>
          <p:cNvSpPr>
            <a:spLocks noChangeArrowheads="1"/>
          </p:cNvSpPr>
          <p:nvPr/>
        </p:nvSpPr>
        <p:spPr bwMode="auto">
          <a:xfrm>
            <a:off x="7741635" y="268013"/>
            <a:ext cx="4450365" cy="2853559"/>
          </a:xfrm>
          <a:prstGeom prst="flowChartConnector">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1" u="none" strike="noStrike" cap="none" normalizeH="0" baseline="0" dirty="0" err="1" smtClean="0">
                <a:ln>
                  <a:noFill/>
                </a:ln>
                <a:solidFill>
                  <a:srgbClr val="000000"/>
                </a:solidFill>
                <a:effectLst/>
                <a:latin typeface="Calibri" pitchFamily="34" charset="0"/>
                <a:cs typeface="Arial" pitchFamily="34" charset="0"/>
              </a:rPr>
              <a:t>Món</a:t>
            </a:r>
            <a:r>
              <a:rPr kumimoji="0" lang="en-US" sz="2800" b="0" i="1" u="none" strike="noStrike" cap="none" normalizeH="0" baseline="0" dirty="0" smtClean="0">
                <a:ln>
                  <a:noFill/>
                </a:ln>
                <a:solidFill>
                  <a:srgbClr val="000000"/>
                </a:solidFill>
                <a:effectLst/>
                <a:latin typeface="Calibri" pitchFamily="34" charset="0"/>
                <a:cs typeface="Arial" pitchFamily="34" charset="0"/>
              </a:rPr>
              <a:t> </a:t>
            </a:r>
            <a:r>
              <a:rPr kumimoji="0" lang="en-US" sz="2800" b="0" i="1" u="none" strike="noStrike" cap="none" normalizeH="0" baseline="0" dirty="0" err="1" smtClean="0">
                <a:ln>
                  <a:noFill/>
                </a:ln>
                <a:solidFill>
                  <a:srgbClr val="000000"/>
                </a:solidFill>
                <a:effectLst/>
                <a:latin typeface="Calibri" pitchFamily="34" charset="0"/>
                <a:cs typeface="Arial" pitchFamily="34" charset="0"/>
              </a:rPr>
              <a:t>ăn</a:t>
            </a:r>
            <a:r>
              <a:rPr kumimoji="0" lang="en-US" sz="2800" b="0" i="0" u="none" strike="noStrike" cap="none" normalizeH="0" baseline="0" dirty="0" smtClean="0">
                <a:ln>
                  <a:noFill/>
                </a:ln>
                <a:solidFill>
                  <a:srgbClr val="000000"/>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a:t>
            </a:r>
            <a:endParaRPr kumimoji="0" lang="en-US" sz="2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3" name="Table 22"/>
          <p:cNvGraphicFramePr>
            <a:graphicFrameLocks noGrp="1"/>
          </p:cNvGraphicFramePr>
          <p:nvPr/>
        </p:nvGraphicFramePr>
        <p:xfrm>
          <a:off x="1653628" y="0"/>
          <a:ext cx="8128000" cy="1280160"/>
        </p:xfrm>
        <a:graphic>
          <a:graphicData uri="http://schemas.openxmlformats.org/drawingml/2006/table">
            <a:tbl>
              <a:tblPr/>
              <a:tblGrid>
                <a:gridCol w="8128000"/>
              </a:tblGrid>
              <a:tr h="0">
                <a:tc>
                  <a:txBody>
                    <a:bodyPr/>
                    <a:lstStyle/>
                    <a:p>
                      <a:pPr algn="ctr">
                        <a:spcAft>
                          <a:spcPts val="0"/>
                        </a:spcAft>
                      </a:pPr>
                      <a:r>
                        <a:rPr lang="en-US" sz="3600" b="1" kern="100" dirty="0" smtClean="0">
                          <a:solidFill>
                            <a:srgbClr val="002060"/>
                          </a:solidFill>
                          <a:latin typeface="Times New Roman"/>
                          <a:ea typeface="SimSun"/>
                        </a:rPr>
                        <a:t>       </a:t>
                      </a:r>
                      <a:r>
                        <a:rPr lang="en-US" sz="3600" b="1" kern="100" dirty="0" err="1" smtClean="0">
                          <a:solidFill>
                            <a:srgbClr val="002060"/>
                          </a:solidFill>
                          <a:latin typeface="Times New Roman"/>
                          <a:ea typeface="SimSun"/>
                        </a:rPr>
                        <a:t>Phiếu</a:t>
                      </a:r>
                      <a:r>
                        <a:rPr lang="en-US" sz="3600" b="1" kern="100" dirty="0" smtClean="0">
                          <a:solidFill>
                            <a:srgbClr val="002060"/>
                          </a:solidFill>
                          <a:latin typeface="Times New Roman"/>
                          <a:ea typeface="SimSun"/>
                        </a:rPr>
                        <a:t> </a:t>
                      </a:r>
                      <a:r>
                        <a:rPr lang="en-US" sz="3600" b="1" kern="100" dirty="0" err="1">
                          <a:solidFill>
                            <a:srgbClr val="002060"/>
                          </a:solidFill>
                          <a:latin typeface="Times New Roman"/>
                          <a:ea typeface="SimSun"/>
                        </a:rPr>
                        <a:t>học</a:t>
                      </a:r>
                      <a:r>
                        <a:rPr lang="en-US" sz="3600" b="1" kern="100" dirty="0">
                          <a:solidFill>
                            <a:srgbClr val="002060"/>
                          </a:solidFill>
                          <a:latin typeface="Times New Roman"/>
                          <a:ea typeface="SimSun"/>
                        </a:rPr>
                        <a:t> </a:t>
                      </a:r>
                      <a:r>
                        <a:rPr lang="en-US" sz="3600" b="1" kern="100" dirty="0" err="1">
                          <a:solidFill>
                            <a:srgbClr val="002060"/>
                          </a:solidFill>
                          <a:latin typeface="Times New Roman"/>
                          <a:ea typeface="SimSun"/>
                        </a:rPr>
                        <a:t>tập</a:t>
                      </a:r>
                      <a:r>
                        <a:rPr lang="en-US" sz="3600" b="1" kern="100" dirty="0">
                          <a:solidFill>
                            <a:srgbClr val="002060"/>
                          </a:solidFill>
                          <a:latin typeface="Times New Roman"/>
                          <a:ea typeface="SimSun"/>
                        </a:rPr>
                        <a:t> </a:t>
                      </a:r>
                      <a:r>
                        <a:rPr lang="en-US" sz="3600" b="1" kern="100" dirty="0" err="1">
                          <a:solidFill>
                            <a:srgbClr val="002060"/>
                          </a:solidFill>
                          <a:latin typeface="Times New Roman"/>
                          <a:ea typeface="SimSun"/>
                        </a:rPr>
                        <a:t>số</a:t>
                      </a:r>
                      <a:r>
                        <a:rPr lang="en-US" sz="3600" b="1" kern="100" dirty="0">
                          <a:solidFill>
                            <a:srgbClr val="002060"/>
                          </a:solidFill>
                          <a:latin typeface="Times New Roman"/>
                          <a:ea typeface="SimSun"/>
                        </a:rPr>
                        <a:t> 1</a:t>
                      </a:r>
                      <a:endParaRPr lang="en-US" sz="3600" kern="100" dirty="0">
                        <a:solidFill>
                          <a:srgbClr val="002060"/>
                        </a:solidFill>
                        <a:latin typeface="Times New Roman"/>
                        <a:ea typeface="SimSun"/>
                      </a:endParaRPr>
                    </a:p>
                    <a:p>
                      <a:pPr algn="l">
                        <a:spcAft>
                          <a:spcPts val="0"/>
                        </a:spcAft>
                      </a:pPr>
                      <a:r>
                        <a:rPr lang="en-US" sz="2400" kern="100" dirty="0">
                          <a:latin typeface="Times New Roman"/>
                          <a:ea typeface="SimSun"/>
                        </a:rPr>
                        <a:t>                                                 </a:t>
                      </a:r>
                      <a:r>
                        <a:rPr lang="en-US" sz="2400" kern="100" dirty="0" smtClean="0">
                          <a:latin typeface="Times New Roman"/>
                          <a:ea typeface="SimSun"/>
                        </a:rPr>
                        <a:t> </a:t>
                      </a:r>
                      <a:r>
                        <a:rPr lang="en-US" sz="2400" kern="100" dirty="0" err="1">
                          <a:latin typeface="Times New Roman"/>
                          <a:ea typeface="SimSun"/>
                        </a:rPr>
                        <a:t>Họ</a:t>
                      </a:r>
                      <a:r>
                        <a:rPr lang="en-US" sz="2400" kern="100" dirty="0">
                          <a:latin typeface="Times New Roman"/>
                          <a:ea typeface="SimSun"/>
                        </a:rPr>
                        <a:t> </a:t>
                      </a:r>
                      <a:r>
                        <a:rPr lang="en-US" sz="2400" kern="100" dirty="0" err="1">
                          <a:latin typeface="Times New Roman"/>
                          <a:ea typeface="SimSun"/>
                        </a:rPr>
                        <a:t>tên</a:t>
                      </a:r>
                      <a:r>
                        <a:rPr lang="en-US" sz="2400" kern="100" dirty="0">
                          <a:latin typeface="Times New Roman"/>
                          <a:ea typeface="SimSun"/>
                        </a:rPr>
                        <a:t>:</a:t>
                      </a:r>
                    </a:p>
                    <a:p>
                      <a:pPr algn="l">
                        <a:spcAft>
                          <a:spcPts val="0"/>
                        </a:spcAft>
                      </a:pPr>
                      <a:r>
                        <a:rPr lang="en-US" sz="2400" kern="100" dirty="0">
                          <a:latin typeface="Times New Roman"/>
                          <a:ea typeface="SimSun"/>
                        </a:rPr>
                        <a:t>                                                    </a:t>
                      </a:r>
                      <a:r>
                        <a:rPr lang="en-US" sz="2400" kern="100" dirty="0" err="1" smtClean="0">
                          <a:latin typeface="Times New Roman"/>
                          <a:ea typeface="SimSun"/>
                        </a:rPr>
                        <a:t>lớp</a:t>
                      </a:r>
                      <a:endParaRPr lang="en-US" sz="2400" kern="100" dirty="0">
                        <a:latin typeface="Times New Roman"/>
                        <a:ea typeface="SimSun"/>
                      </a:endParaRPr>
                    </a:p>
                  </a:txBody>
                  <a:tcPr marL="114300" marR="114300" marT="0" marB="0">
                    <a:lnL>
                      <a:noFill/>
                    </a:lnL>
                    <a:lnR>
                      <a:noFill/>
                    </a:lnR>
                    <a:lnT>
                      <a:noFill/>
                    </a:lnT>
                    <a:lnB>
                      <a:noFill/>
                    </a:lnB>
                  </a:tcPr>
                </a:tc>
              </a:tr>
            </a:tbl>
          </a:graphicData>
        </a:graphic>
      </p:graphicFrame>
      <p:sp>
        <p:nvSpPr>
          <p:cNvPr id="123924" name="Freeform 8"/>
          <p:cNvSpPr>
            <a:spLocks noChangeArrowheads="1"/>
          </p:cNvSpPr>
          <p:nvPr/>
        </p:nvSpPr>
        <p:spPr bwMode="auto">
          <a:xfrm>
            <a:off x="4177862" y="1481959"/>
            <a:ext cx="3578772" cy="3687379"/>
          </a:xfrm>
          <a:custGeom>
            <a:avLst/>
            <a:gdLst>
              <a:gd name="T0" fmla="*/ 2382520 w 21600"/>
              <a:gd name="T1" fmla="*/ 1418273 h 21600"/>
              <a:gd name="T2" fmla="*/ 1191260 w 21600"/>
              <a:gd name="T3" fmla="*/ 2836545 h 21600"/>
              <a:gd name="T4" fmla="*/ 0 w 21600"/>
              <a:gd name="T5" fmla="*/ 1418273 h 21600"/>
              <a:gd name="T6" fmla="*/ 1191260 w 21600"/>
              <a:gd name="T7" fmla="*/ 0 h 21600"/>
              <a:gd name="T8" fmla="*/ 0 60000 65536"/>
              <a:gd name="T9" fmla="*/ 5898240 60000 65536"/>
              <a:gd name="T10" fmla="*/ 11796480 60000 65536"/>
              <a:gd name="T11" fmla="*/ 17694720 60000 65536"/>
              <a:gd name="T12" fmla="*/ 5602 w 21600"/>
              <a:gd name="T13" fmla="*/ 5602 h 21600"/>
              <a:gd name="T14" fmla="*/ 15998 w 21600"/>
              <a:gd name="T15" fmla="*/ 15998 h 21600"/>
            </a:gdLst>
            <a:ahLst/>
            <a:cxnLst>
              <a:cxn ang="T8">
                <a:pos x="T0" y="T1"/>
              </a:cxn>
              <a:cxn ang="T9">
                <a:pos x="T2" y="T3"/>
              </a:cxn>
              <a:cxn ang="T10">
                <a:pos x="T4" y="T5"/>
              </a:cxn>
              <a:cxn ang="T11">
                <a:pos x="T6" y="T7"/>
              </a:cxn>
            </a:cxnLst>
            <a:rect l="T12" t="T13" r="T14" b="T15"/>
            <a:pathLst>
              <a:path w="21600" h="21600">
                <a:moveTo>
                  <a:pt x="5602" y="5602"/>
                </a:moveTo>
                <a:lnTo>
                  <a:pt x="8894" y="5602"/>
                </a:lnTo>
                <a:lnTo>
                  <a:pt x="8894" y="3999"/>
                </a:lnTo>
                <a:lnTo>
                  <a:pt x="6988" y="3999"/>
                </a:lnTo>
                <a:lnTo>
                  <a:pt x="10800" y="0"/>
                </a:lnTo>
                <a:lnTo>
                  <a:pt x="14612" y="3999"/>
                </a:lnTo>
                <a:lnTo>
                  <a:pt x="12706" y="3999"/>
                </a:lnTo>
                <a:lnTo>
                  <a:pt x="12706" y="5602"/>
                </a:lnTo>
                <a:lnTo>
                  <a:pt x="15998" y="5602"/>
                </a:lnTo>
                <a:lnTo>
                  <a:pt x="15998" y="8894"/>
                </a:lnTo>
                <a:lnTo>
                  <a:pt x="17601" y="8894"/>
                </a:lnTo>
                <a:lnTo>
                  <a:pt x="17601" y="6988"/>
                </a:lnTo>
                <a:lnTo>
                  <a:pt x="21600" y="10800"/>
                </a:lnTo>
                <a:lnTo>
                  <a:pt x="17601" y="14612"/>
                </a:lnTo>
                <a:lnTo>
                  <a:pt x="17601" y="12706"/>
                </a:lnTo>
                <a:lnTo>
                  <a:pt x="15998" y="12706"/>
                </a:lnTo>
                <a:lnTo>
                  <a:pt x="15998" y="15998"/>
                </a:lnTo>
                <a:lnTo>
                  <a:pt x="12706" y="15998"/>
                </a:lnTo>
                <a:lnTo>
                  <a:pt x="12706" y="17601"/>
                </a:lnTo>
                <a:lnTo>
                  <a:pt x="14612" y="17601"/>
                </a:lnTo>
                <a:lnTo>
                  <a:pt x="10800" y="21600"/>
                </a:lnTo>
                <a:lnTo>
                  <a:pt x="6988" y="17601"/>
                </a:lnTo>
                <a:lnTo>
                  <a:pt x="8894" y="17601"/>
                </a:lnTo>
                <a:lnTo>
                  <a:pt x="8894" y="15998"/>
                </a:lnTo>
                <a:lnTo>
                  <a:pt x="5602" y="15998"/>
                </a:lnTo>
                <a:lnTo>
                  <a:pt x="5602" y="12706"/>
                </a:lnTo>
                <a:lnTo>
                  <a:pt x="3999" y="12706"/>
                </a:lnTo>
                <a:lnTo>
                  <a:pt x="3999" y="14612"/>
                </a:lnTo>
                <a:lnTo>
                  <a:pt x="0" y="10800"/>
                </a:lnTo>
                <a:lnTo>
                  <a:pt x="3999" y="6988"/>
                </a:lnTo>
                <a:lnTo>
                  <a:pt x="3999" y="8894"/>
                </a:lnTo>
                <a:lnTo>
                  <a:pt x="5602" y="8894"/>
                </a:lnTo>
                <a:lnTo>
                  <a:pt x="5602" y="5602"/>
                </a:lnTo>
                <a:close/>
              </a:path>
            </a:pathLst>
          </a:cu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err="1" smtClean="0">
                <a:ln>
                  <a:noFill/>
                </a:ln>
                <a:solidFill>
                  <a:srgbClr val="FF0000"/>
                </a:solidFill>
                <a:effectLst/>
                <a:latin typeface="Calibri" pitchFamily="34" charset="0"/>
                <a:cs typeface="Arial" pitchFamily="34" charset="0"/>
              </a:rPr>
              <a:t>Quê</a:t>
            </a:r>
            <a:r>
              <a:rPr kumimoji="0" lang="en-US" sz="3200" b="1" i="0" u="none" strike="noStrike" cap="none" normalizeH="0" baseline="0" dirty="0" smtClean="0">
                <a:ln>
                  <a:noFill/>
                </a:ln>
                <a:solidFill>
                  <a:srgbClr val="FF0000"/>
                </a:solidFill>
                <a:effectLst/>
                <a:latin typeface="Calibri" pitchFamily="34" charset="0"/>
                <a:cs typeface="Arial" pitchFamily="34" charset="0"/>
              </a:rPr>
              <a:t> </a:t>
            </a:r>
            <a:r>
              <a:rPr kumimoji="0" lang="en-US" sz="3200" b="1" i="0" u="none" strike="noStrike" cap="none" normalizeH="0" baseline="0" dirty="0" err="1" smtClean="0">
                <a:ln>
                  <a:noFill/>
                </a:ln>
                <a:solidFill>
                  <a:srgbClr val="FF0000"/>
                </a:solidFill>
                <a:effectLst/>
                <a:latin typeface="Calibri" pitchFamily="34" charset="0"/>
                <a:cs typeface="Arial" pitchFamily="34" charset="0"/>
              </a:rPr>
              <a:t>hương</a:t>
            </a:r>
            <a:r>
              <a:rPr kumimoji="0" lang="en-US" sz="3200" b="1" i="0" u="none" strike="noStrike" cap="none" normalizeH="0" baseline="0" dirty="0" smtClean="0">
                <a:ln>
                  <a:noFill/>
                </a:ln>
                <a:solidFill>
                  <a:srgbClr val="FF0000"/>
                </a:solidFill>
                <a:effectLst/>
                <a:latin typeface="Calibri" pitchFamily="34" charset="0"/>
                <a:cs typeface="Arial" pitchFamily="34" charset="0"/>
              </a:rPr>
              <a:t> </a:t>
            </a:r>
            <a:r>
              <a:rPr kumimoji="0" lang="en-US" sz="3200" b="1" i="0" u="none" strike="noStrike" cap="none" normalizeH="0" baseline="0" dirty="0" err="1" smtClean="0">
                <a:ln>
                  <a:noFill/>
                </a:ln>
                <a:solidFill>
                  <a:srgbClr val="FF0000"/>
                </a:solidFill>
                <a:effectLst/>
                <a:latin typeface="Calibri" pitchFamily="34" charset="0"/>
                <a:cs typeface="Arial" pitchFamily="34" charset="0"/>
              </a:rPr>
              <a:t>trong</a:t>
            </a:r>
            <a:r>
              <a:rPr kumimoji="0" lang="en-US" sz="3200" b="1" i="0" u="none" strike="noStrike" cap="none" normalizeH="0" baseline="0" dirty="0" smtClean="0">
                <a:ln>
                  <a:noFill/>
                </a:ln>
                <a:solidFill>
                  <a:srgbClr val="FF0000"/>
                </a:solidFill>
                <a:effectLst/>
                <a:latin typeface="Calibri" pitchFamily="34" charset="0"/>
                <a:cs typeface="Arial" pitchFamily="34" charset="0"/>
              </a:rPr>
              <a:t> </a:t>
            </a:r>
            <a:r>
              <a:rPr kumimoji="0" lang="en-US" sz="3200" b="1" i="0" u="none" strike="noStrike" cap="none" normalizeH="0" baseline="0" dirty="0" err="1" smtClean="0">
                <a:ln>
                  <a:noFill/>
                </a:ln>
                <a:solidFill>
                  <a:srgbClr val="FF0000"/>
                </a:solidFill>
                <a:effectLst/>
                <a:latin typeface="Calibri" pitchFamily="34" charset="0"/>
                <a:cs typeface="Arial" pitchFamily="34" charset="0"/>
              </a:rPr>
              <a:t>em</a:t>
            </a:r>
            <a:r>
              <a:rPr kumimoji="0" lang="en-US" sz="3200" b="1" i="0" u="none" strike="noStrike" cap="none" normalizeH="0" baseline="0" dirty="0" smtClean="0">
                <a:ln>
                  <a:noFill/>
                </a:ln>
                <a:solidFill>
                  <a:srgbClr val="FF0000"/>
                </a:solidFill>
                <a:effectLst/>
                <a:latin typeface="Calibri" pitchFamily="34" charset="0"/>
                <a:cs typeface="Arial" pitchFamily="34" charset="0"/>
              </a:rPr>
              <a:t>?</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3925" name="Flowchart: Connector 7"/>
          <p:cNvSpPr>
            <a:spLocks noChangeArrowheads="1"/>
          </p:cNvSpPr>
          <p:nvPr/>
        </p:nvSpPr>
        <p:spPr bwMode="auto">
          <a:xfrm>
            <a:off x="204953" y="4020207"/>
            <a:ext cx="5044964" cy="2617076"/>
          </a:xfrm>
          <a:prstGeom prst="flowChartConnector">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Calibri" pitchFamily="34" charset="0"/>
                <a:cs typeface="Arial" pitchFamily="34" charset="0"/>
              </a:rPr>
              <a:t>Kỉ</a:t>
            </a:r>
            <a:r>
              <a:rPr kumimoji="0" lang="en-US" sz="2800" b="0" i="0" u="none" strike="noStrike" cap="none" normalizeH="0" baseline="0" dirty="0" smtClean="0">
                <a:ln>
                  <a:noFill/>
                </a:ln>
                <a:solidFill>
                  <a:srgbClr val="000000"/>
                </a:solidFill>
                <a:effectLst/>
                <a:latin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Calibri" pitchFamily="34" charset="0"/>
                <a:cs typeface="Arial" pitchFamily="34" charset="0"/>
              </a:rPr>
              <a:t>niệm</a:t>
            </a:r>
            <a:r>
              <a:rPr kumimoji="0" lang="en-US" sz="2800" b="0" i="0" u="none" strike="noStrike" cap="none" normalizeH="0" baseline="0" dirty="0" smtClean="0">
                <a:ln>
                  <a:noFill/>
                </a:ln>
                <a:solidFill>
                  <a:srgbClr val="000000"/>
                </a:solidFill>
                <a:effectLst/>
                <a:latin typeface="Calibri" pitchFamily="34"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a:t>
            </a:r>
            <a:endParaRPr kumimoji="0" lang="en-US" sz="2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26" name="Flowchart: Connector 6"/>
          <p:cNvSpPr>
            <a:spLocks noChangeArrowheads="1"/>
          </p:cNvSpPr>
          <p:nvPr/>
        </p:nvSpPr>
        <p:spPr bwMode="auto">
          <a:xfrm>
            <a:off x="6984124" y="3988676"/>
            <a:ext cx="5013435" cy="2632842"/>
          </a:xfrm>
          <a:prstGeom prst="flowChartConnector">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err="1" smtClean="0">
                <a:ln>
                  <a:noFill/>
                </a:ln>
                <a:solidFill>
                  <a:srgbClr val="000000"/>
                </a:solidFill>
                <a:effectLst/>
                <a:latin typeface="Calibri" pitchFamily="34" charset="0"/>
                <a:cs typeface="Arial" pitchFamily="34" charset="0"/>
              </a:rPr>
              <a:t>Điều</a:t>
            </a:r>
            <a:r>
              <a:rPr kumimoji="0" lang="en-US" sz="2800" b="0" i="0" u="none" strike="noStrike" cap="none" normalizeH="0" baseline="0" dirty="0" smtClean="0">
                <a:ln>
                  <a:noFill/>
                </a:ln>
                <a:solidFill>
                  <a:srgbClr val="000000"/>
                </a:solidFill>
                <a:effectLst/>
                <a:latin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Calibri" pitchFamily="34" charset="0"/>
                <a:cs typeface="Arial" pitchFamily="34" charset="0"/>
              </a:rPr>
              <a:t>khác</a:t>
            </a:r>
            <a:r>
              <a:rPr kumimoji="0" lang="en-US" sz="2800" b="0" i="0" u="none" strike="noStrike" cap="none" normalizeH="0" baseline="0" dirty="0" smtClean="0">
                <a:ln>
                  <a:noFill/>
                </a:ln>
                <a:solidFill>
                  <a:srgbClr val="000000"/>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a:t>
            </a:r>
            <a:endParaRPr kumimoji="0" lang="en-US" sz="2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577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xmlns="" id="{51B61CB7-78B4-47DF-AE83-6DC0C4537101}"/>
              </a:ext>
            </a:extLst>
          </p:cNvPr>
          <p:cNvSpPr>
            <a:spLocks noChangeArrowheads="1"/>
          </p:cNvSpPr>
          <p:nvPr/>
        </p:nvSpPr>
        <p:spPr bwMode="ltGray">
          <a:xfrm>
            <a:off x="955965" y="768927"/>
            <a:ext cx="10235866" cy="5164282"/>
          </a:xfrm>
          <a:prstGeom prst="rightArrow">
            <a:avLst>
              <a:gd name="adj1" fmla="val 79306"/>
              <a:gd name="adj2" fmla="val 32395"/>
            </a:avLst>
          </a:prstGeom>
          <a:solidFill>
            <a:schemeClr val="bg1">
              <a:lumMod val="85000"/>
            </a:schemeClr>
          </a:solidFill>
          <a:ln>
            <a:noFill/>
          </a:ln>
          <a:effectLst/>
        </p:spPr>
        <p:txBody>
          <a:bodyPr wrap="none" anchor="ctr"/>
          <a:lstStyle/>
          <a:p>
            <a:pPr eaLnBrk="1" hangingPunct="1">
              <a:defRPr/>
            </a:pPr>
            <a:endParaRPr lang="en-US" dirty="0"/>
          </a:p>
        </p:txBody>
      </p:sp>
      <p:sp>
        <p:nvSpPr>
          <p:cNvPr id="5" name="AutoShape 4">
            <a:extLst>
              <a:ext uri="{FF2B5EF4-FFF2-40B4-BE49-F238E27FC236}">
                <a16:creationId xmlns:a16="http://schemas.microsoft.com/office/drawing/2014/main" xmlns="" id="{D7CBCAA2-8A05-4F3A-855B-0A7FC748FE19}"/>
              </a:ext>
            </a:extLst>
          </p:cNvPr>
          <p:cNvSpPr>
            <a:spLocks noChangeArrowheads="1"/>
          </p:cNvSpPr>
          <p:nvPr/>
        </p:nvSpPr>
        <p:spPr bwMode="blackWhite">
          <a:xfrm>
            <a:off x="740979" y="1536313"/>
            <a:ext cx="7717223" cy="3576204"/>
          </a:xfrm>
          <a:prstGeom prst="roundRect">
            <a:avLst>
              <a:gd name="adj" fmla="val 9106"/>
            </a:avLst>
          </a:prstGeom>
          <a:solidFill>
            <a:schemeClr val="accent2">
              <a:lumMod val="60000"/>
              <a:lumOff val="40000"/>
            </a:schemeClr>
          </a:solidFill>
          <a:ln w="25400">
            <a:solidFill>
              <a:schemeClr val="bg1"/>
            </a:solidFill>
            <a:round/>
            <a:headEnd/>
            <a:tailEnd/>
          </a:ln>
          <a:effectLst/>
        </p:spPr>
        <p:txBody>
          <a:bodyPr wrap="none" anchor="ctr"/>
          <a:lstStyle/>
          <a:p>
            <a:pPr algn="ctr"/>
            <a:r>
              <a:rPr lang="en-US" altLang="en-US" sz="3600" dirty="0" err="1" smtClean="0">
                <a:solidFill>
                  <a:schemeClr val="bg1"/>
                </a:solidFill>
                <a:latin typeface="Times New Roman" panose="02020603050405020304" pitchFamily="18" charset="0"/>
                <a:cs typeface="Times New Roman" panose="02020603050405020304" pitchFamily="18" charset="0"/>
              </a:rPr>
              <a:t>Cảnh</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sắc</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tươi</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đẹp</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hùng</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vĩ</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của</a:t>
            </a:r>
            <a:r>
              <a:rPr lang="en-US" altLang="en-US" sz="3600" dirty="0" smtClean="0">
                <a:solidFill>
                  <a:schemeClr val="bg1"/>
                </a:solidFill>
                <a:latin typeface="Times New Roman" panose="02020603050405020304" pitchFamily="18" charset="0"/>
                <a:cs typeface="Times New Roman" panose="02020603050405020304" pitchFamily="18" charset="0"/>
              </a:rPr>
              <a:t> </a:t>
            </a:r>
          </a:p>
          <a:p>
            <a:pPr algn="ctr"/>
            <a:r>
              <a:rPr lang="en-US" altLang="en-US" sz="3600" dirty="0" err="1" smtClean="0">
                <a:solidFill>
                  <a:schemeClr val="bg1"/>
                </a:solidFill>
                <a:latin typeface="Times New Roman" panose="02020603050405020304" pitchFamily="18" charset="0"/>
                <a:cs typeface="Times New Roman" panose="02020603050405020304" pitchFamily="18" charset="0"/>
              </a:rPr>
              <a:t>làng</a:t>
            </a:r>
            <a:r>
              <a:rPr lang="en-US" altLang="en-US" sz="3600" dirty="0" smtClean="0">
                <a:solidFill>
                  <a:schemeClr val="bg1"/>
                </a:solidFill>
                <a:latin typeface="Times New Roman" panose="02020603050405020304" pitchFamily="18" charset="0"/>
                <a:cs typeface="Times New Roman" panose="02020603050405020304" pitchFamily="18" charset="0"/>
              </a:rPr>
              <a:t> Ku-</a:t>
            </a:r>
            <a:r>
              <a:rPr lang="en-US" altLang="en-US" sz="3600" dirty="0" err="1" smtClean="0">
                <a:solidFill>
                  <a:schemeClr val="bg1"/>
                </a:solidFill>
                <a:latin typeface="Times New Roman" panose="02020603050405020304" pitchFamily="18" charset="0"/>
                <a:cs typeface="Times New Roman" panose="02020603050405020304" pitchFamily="18" charset="0"/>
              </a:rPr>
              <a:t>ku</a:t>
            </a:r>
            <a:r>
              <a:rPr lang="en-US" altLang="en-US" sz="3600" dirty="0" smtClean="0">
                <a:solidFill>
                  <a:schemeClr val="bg1"/>
                </a:solidFill>
                <a:latin typeface="Times New Roman" panose="02020603050405020304" pitchFamily="18" charset="0"/>
                <a:cs typeface="Times New Roman" panose="02020603050405020304" pitchFamily="18" charset="0"/>
              </a:rPr>
              <a:t>-</a:t>
            </a:r>
            <a:r>
              <a:rPr lang="en-US" altLang="en-US" sz="3600" dirty="0" err="1" smtClean="0">
                <a:solidFill>
                  <a:schemeClr val="bg1"/>
                </a:solidFill>
                <a:latin typeface="Times New Roman" panose="02020603050405020304" pitchFamily="18" charset="0"/>
                <a:cs typeface="Times New Roman" panose="02020603050405020304" pitchFamily="18" charset="0"/>
              </a:rPr>
              <a:t>rêu</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và</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vẻ</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đẹp</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của</a:t>
            </a:r>
            <a:r>
              <a:rPr lang="en-US" altLang="en-US" sz="3600" dirty="0" smtClean="0">
                <a:solidFill>
                  <a:schemeClr val="bg1"/>
                </a:solidFill>
                <a:latin typeface="Times New Roman" panose="02020603050405020304" pitchFamily="18" charset="0"/>
                <a:cs typeface="Times New Roman" panose="02020603050405020304" pitchFamily="18" charset="0"/>
              </a:rPr>
              <a:t> </a:t>
            </a:r>
          </a:p>
          <a:p>
            <a:pPr algn="ctr"/>
            <a:r>
              <a:rPr lang="en-US" altLang="en-US" sz="3600" dirty="0" err="1" smtClean="0">
                <a:solidFill>
                  <a:schemeClr val="bg1"/>
                </a:solidFill>
                <a:latin typeface="Times New Roman" panose="02020603050405020304" pitchFamily="18" charset="0"/>
                <a:cs typeface="Times New Roman" panose="02020603050405020304" pitchFamily="18" charset="0"/>
              </a:rPr>
              <a:t>hai</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cây</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phong</a:t>
            </a:r>
            <a:r>
              <a:rPr lang="en-US" altLang="en-US" sz="3600" dirty="0" smtClean="0">
                <a:solidFill>
                  <a:schemeClr val="bg1"/>
                </a:solidFill>
                <a:latin typeface="Times New Roman" panose="02020603050405020304" pitchFamily="18" charset="0"/>
                <a:cs typeface="Times New Roman" panose="02020603050405020304" pitchFamily="18" charset="0"/>
              </a:rPr>
              <a:t> qua </a:t>
            </a:r>
            <a:r>
              <a:rPr lang="en-US" altLang="en-US" sz="3600" dirty="0" err="1" smtClean="0">
                <a:solidFill>
                  <a:schemeClr val="bg1"/>
                </a:solidFill>
                <a:latin typeface="Times New Roman" panose="02020603050405020304" pitchFamily="18" charset="0"/>
                <a:cs typeface="Times New Roman" panose="02020603050405020304" pitchFamily="18" charset="0"/>
              </a:rPr>
              <a:t>đó</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gửi</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gắm</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tình</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yêu</a:t>
            </a:r>
            <a:endParaRPr lang="en-US" altLang="en-US" sz="3600" dirty="0" smtClean="0">
              <a:solidFill>
                <a:schemeClr val="bg1"/>
              </a:solidFill>
              <a:latin typeface="Times New Roman" panose="02020603050405020304" pitchFamily="18" charset="0"/>
              <a:cs typeface="Times New Roman" panose="02020603050405020304" pitchFamily="18" charset="0"/>
            </a:endParaRPr>
          </a:p>
          <a:p>
            <a:pPr algn="ctr"/>
            <a:r>
              <a:rPr lang="en-US" altLang="en-US" sz="3600" dirty="0" err="1" smtClean="0">
                <a:solidFill>
                  <a:schemeClr val="bg1"/>
                </a:solidFill>
                <a:latin typeface="Times New Roman" panose="02020603050405020304" pitchFamily="18" charset="0"/>
                <a:cs typeface="Times New Roman" panose="02020603050405020304" pitchFamily="18" charset="0"/>
              </a:rPr>
              <a:t>Quê</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hương</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đất</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nước</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của</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nhân</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vật</a:t>
            </a:r>
            <a:r>
              <a:rPr lang="en-US" altLang="en-US" sz="3600" dirty="0" smtClean="0">
                <a:solidFill>
                  <a:schemeClr val="bg1"/>
                </a:solidFill>
                <a:latin typeface="Times New Roman" panose="02020603050405020304" pitchFamily="18" charset="0"/>
                <a:cs typeface="Times New Roman" panose="02020603050405020304" pitchFamily="18" charset="0"/>
              </a:rPr>
              <a:t> “</a:t>
            </a:r>
            <a:r>
              <a:rPr lang="en-US" altLang="en-US" sz="3600" dirty="0" err="1" smtClean="0">
                <a:solidFill>
                  <a:schemeClr val="bg1"/>
                </a:solidFill>
                <a:latin typeface="Times New Roman" panose="02020603050405020304" pitchFamily="18" charset="0"/>
                <a:cs typeface="Times New Roman" panose="02020603050405020304" pitchFamily="18" charset="0"/>
              </a:rPr>
              <a:t>tôi</a:t>
            </a:r>
            <a:r>
              <a:rPr lang="en-US" altLang="en-US" sz="3600" dirty="0" smtClean="0">
                <a:solidFill>
                  <a:schemeClr val="bg1"/>
                </a:solidFill>
                <a:latin typeface="Times New Roman" panose="02020603050405020304" pitchFamily="18" charset="0"/>
                <a:cs typeface="Times New Roman" panose="02020603050405020304" pitchFamily="18" charset="0"/>
              </a:rPr>
              <a:t>”</a:t>
            </a:r>
            <a:endParaRPr lang="en-US" altLang="en-US" sz="3600" dirty="0">
              <a:solidFill>
                <a:schemeClr val="bg1"/>
              </a:solidFill>
              <a:latin typeface="Times New Roman" panose="02020603050405020304" pitchFamily="18" charset="0"/>
              <a:cs typeface="Times New Roman" panose="02020603050405020304" pitchFamily="18" charset="0"/>
            </a:endParaRPr>
          </a:p>
        </p:txBody>
      </p:sp>
      <p:sp>
        <p:nvSpPr>
          <p:cNvPr id="8" name="AutoShape 7">
            <a:extLst>
              <a:ext uri="{FF2B5EF4-FFF2-40B4-BE49-F238E27FC236}">
                <a16:creationId xmlns:a16="http://schemas.microsoft.com/office/drawing/2014/main" xmlns="" id="{1955DE04-FD7F-4275-B7DD-36B3AB8770D4}"/>
              </a:ext>
            </a:extLst>
          </p:cNvPr>
          <p:cNvSpPr>
            <a:spLocks noChangeArrowheads="1"/>
          </p:cNvSpPr>
          <p:nvPr/>
        </p:nvSpPr>
        <p:spPr bwMode="auto">
          <a:xfrm>
            <a:off x="8458202" y="2580408"/>
            <a:ext cx="2245258" cy="1488013"/>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42058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685800"/>
            <a:ext cx="10972800" cy="685800"/>
          </a:xfrm>
        </p:spPr>
        <p:txBody>
          <a:bodyPr rtlCol="0">
            <a:normAutofit/>
          </a:bodyPr>
          <a:lstStyle/>
          <a:p>
            <a:pPr eaLnBrk="1" fontAlgn="auto" hangingPunct="1">
              <a:spcAft>
                <a:spcPts val="0"/>
              </a:spcAft>
              <a:defRPr/>
            </a:pPr>
            <a:r>
              <a:rPr lang="en-US" sz="4000" b="1" i="1" dirty="0" smtClean="0">
                <a:solidFill>
                  <a:srgbClr val="FF3300"/>
                </a:solidFill>
                <a:latin typeface="Times New Roman" pitchFamily="18" charset="0"/>
                <a:cs typeface="Times New Roman" pitchFamily="18" charset="0"/>
              </a:rPr>
              <a:t>*</a:t>
            </a:r>
            <a:r>
              <a:rPr lang="en-US" sz="4000" b="1" i="1" dirty="0" err="1" smtClean="0">
                <a:solidFill>
                  <a:srgbClr val="FF3300"/>
                </a:solidFill>
                <a:latin typeface="Times New Roman" pitchFamily="18" charset="0"/>
                <a:cs typeface="Times New Roman" pitchFamily="18" charset="0"/>
              </a:rPr>
              <a:t>Hướng</a:t>
            </a:r>
            <a:r>
              <a:rPr lang="en-US" sz="4000" b="1" i="1" dirty="0" smtClean="0">
                <a:solidFill>
                  <a:srgbClr val="FF3300"/>
                </a:solidFill>
                <a:latin typeface="Times New Roman" pitchFamily="18" charset="0"/>
                <a:cs typeface="Times New Roman" pitchFamily="18" charset="0"/>
              </a:rPr>
              <a:t> </a:t>
            </a:r>
            <a:r>
              <a:rPr lang="en-US" sz="4000" b="1" i="1" dirty="0" err="1" smtClean="0">
                <a:solidFill>
                  <a:srgbClr val="FF3300"/>
                </a:solidFill>
                <a:latin typeface="Times New Roman" pitchFamily="18" charset="0"/>
                <a:cs typeface="Times New Roman" pitchFamily="18" charset="0"/>
              </a:rPr>
              <a:t>dẫn</a:t>
            </a:r>
            <a:r>
              <a:rPr lang="en-US" sz="4000" b="1" i="1" dirty="0" smtClean="0">
                <a:solidFill>
                  <a:srgbClr val="FF3300"/>
                </a:solidFill>
                <a:latin typeface="Times New Roman" pitchFamily="18" charset="0"/>
                <a:cs typeface="Times New Roman" pitchFamily="18" charset="0"/>
              </a:rPr>
              <a:t> </a:t>
            </a:r>
            <a:r>
              <a:rPr lang="en-US" sz="4000" b="1" i="1" dirty="0" err="1" smtClean="0">
                <a:solidFill>
                  <a:srgbClr val="FF3300"/>
                </a:solidFill>
                <a:latin typeface="Times New Roman" pitchFamily="18" charset="0"/>
                <a:cs typeface="Times New Roman" pitchFamily="18" charset="0"/>
              </a:rPr>
              <a:t>về</a:t>
            </a:r>
            <a:r>
              <a:rPr lang="en-US" sz="4000" b="1" i="1" dirty="0" smtClean="0">
                <a:solidFill>
                  <a:srgbClr val="FF3300"/>
                </a:solidFill>
                <a:latin typeface="Times New Roman" pitchFamily="18" charset="0"/>
                <a:cs typeface="Times New Roman" pitchFamily="18" charset="0"/>
              </a:rPr>
              <a:t> </a:t>
            </a:r>
            <a:r>
              <a:rPr lang="en-US" sz="4000" b="1" i="1" dirty="0" err="1" smtClean="0">
                <a:solidFill>
                  <a:srgbClr val="FF3300"/>
                </a:solidFill>
                <a:latin typeface="Times New Roman" pitchFamily="18" charset="0"/>
                <a:cs typeface="Times New Roman" pitchFamily="18" charset="0"/>
              </a:rPr>
              <a:t>nhà</a:t>
            </a:r>
            <a:r>
              <a:rPr lang="en-US" sz="4000" dirty="0" smtClean="0">
                <a:latin typeface="Times New Roman" pitchFamily="18" charset="0"/>
                <a:cs typeface="Times New Roman" pitchFamily="18" charset="0"/>
              </a:rPr>
              <a:t> </a:t>
            </a:r>
          </a:p>
        </p:txBody>
      </p:sp>
      <p:sp>
        <p:nvSpPr>
          <p:cNvPr id="27651" name="Rectangle 3"/>
          <p:cNvSpPr>
            <a:spLocks noGrp="1" noChangeArrowheads="1"/>
          </p:cNvSpPr>
          <p:nvPr>
            <p:ph idx="1"/>
          </p:nvPr>
        </p:nvSpPr>
        <p:spPr>
          <a:xfrm>
            <a:off x="609600" y="1752600"/>
            <a:ext cx="11582400" cy="3657600"/>
          </a:xfrm>
        </p:spPr>
        <p:txBody>
          <a:bodyPr>
            <a:normAutofit/>
          </a:bodyPr>
          <a:lstStyle/>
          <a:p>
            <a:pPr eaLnBrk="1" hangingPunct="1">
              <a:spcBef>
                <a:spcPct val="0"/>
              </a:spcBef>
              <a:buFontTx/>
              <a:buNone/>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a:t>
            </a:r>
          </a:p>
          <a:p>
            <a:pPr eaLnBrk="1" hangingPunct="1">
              <a:spcBef>
                <a:spcPct val="0"/>
              </a:spcBef>
              <a:buFontTx/>
              <a:buNone/>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đoạn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nêu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cảm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nghĩ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về</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cây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phong</a:t>
            </a:r>
            <a:r>
              <a:rPr lang="en-US" sz="4000" b="1" dirty="0" smtClean="0">
                <a:latin typeface="Times New Roman" pitchFamily="18" charset="0"/>
                <a:cs typeface="Times New Roman" pitchFamily="18" charset="0"/>
              </a:rPr>
              <a:t>.</a:t>
            </a:r>
          </a:p>
          <a:p>
            <a:pPr eaLnBrk="1" hangingPunct="1">
              <a:spcBef>
                <a:spcPct val="0"/>
              </a:spcBef>
              <a:buFontTx/>
              <a:buNone/>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Tìm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toàn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truyện</a:t>
            </a:r>
            <a:r>
              <a:rPr lang="en-US" sz="4000" b="1" dirty="0" smtClean="0">
                <a:latin typeface="Times New Roman" pitchFamily="18" charset="0"/>
                <a:cs typeface="Times New Roman" pitchFamily="18" charset="0"/>
              </a:rPr>
              <a:t> “ </a:t>
            </a:r>
            <a:r>
              <a:rPr lang="en-US" sz="4000" b="1" dirty="0" err="1" smtClean="0">
                <a:latin typeface="Times New Roman" pitchFamily="18" charset="0"/>
                <a:cs typeface="Times New Roman" pitchFamily="18" charset="0"/>
              </a:rPr>
              <a:t>Người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thầy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đầu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tiên</a:t>
            </a:r>
            <a:r>
              <a:rPr lang="en-US" sz="4000" b="1" dirty="0" smtClean="0">
                <a:latin typeface="Times New Roman" pitchFamily="18" charset="0"/>
                <a:cs typeface="Times New Roman" pitchFamily="18" charset="0"/>
              </a:rPr>
              <a:t>”.</a:t>
            </a:r>
          </a:p>
          <a:p>
            <a:pPr eaLnBrk="1" hangingPunct="1">
              <a:spcBef>
                <a:spcPct val="0"/>
              </a:spcBef>
              <a:buFontTx/>
              <a:buNone/>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Soạn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tiếp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phần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còn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lại</a:t>
            </a:r>
            <a:r>
              <a:rPr lang="en-US" sz="4000" b="1" dirty="0" smtClean="0">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i cay phong">
            <a:extLst>
              <a:ext uri="{FF2B5EF4-FFF2-40B4-BE49-F238E27FC236}">
                <a16:creationId xmlns:a16="http://schemas.microsoft.com/office/drawing/2014/main" xmlns="" id="{A1769599-D9AD-42DB-8550-08F3B24E8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7" r="1563"/>
          <a:stretch/>
        </p:blipFill>
        <p:spPr bwMode="auto">
          <a:xfrm>
            <a:off x="0" y="0"/>
            <a:ext cx="12192000" cy="68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7E5F51E-0BA8-4DC7-9EC0-D8446643956E}"/>
              </a:ext>
            </a:extLst>
          </p:cNvPr>
          <p:cNvSpPr/>
          <p:nvPr/>
        </p:nvSpPr>
        <p:spPr>
          <a:xfrm>
            <a:off x="0" y="5565058"/>
            <a:ext cx="12192000" cy="1292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a:extLst>
              <a:ext uri="{FF2B5EF4-FFF2-40B4-BE49-F238E27FC236}">
                <a16:creationId xmlns:a16="http://schemas.microsoft.com/office/drawing/2014/main" xmlns="" id="{F0FCC36C-F6EE-4F08-86F6-93938DEE5055}"/>
              </a:ext>
            </a:extLst>
          </p:cNvPr>
          <p:cNvSpPr/>
          <p:nvPr/>
        </p:nvSpPr>
        <p:spPr>
          <a:xfrm>
            <a:off x="-108155" y="5663671"/>
            <a:ext cx="12378813" cy="109109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xmlns="" id="{D6CE2015-C63C-4488-AFE6-85EC8F51BFA8}"/>
              </a:ext>
            </a:extLst>
          </p:cNvPr>
          <p:cNvSpPr txBox="1"/>
          <p:nvPr/>
        </p:nvSpPr>
        <p:spPr>
          <a:xfrm>
            <a:off x="820112" y="5700788"/>
            <a:ext cx="10522278" cy="1107996"/>
          </a:xfrm>
          <a:prstGeom prst="rect">
            <a:avLst/>
          </a:prstGeom>
          <a:noFill/>
        </p:spPr>
        <p:txBody>
          <a:bodyPr wrap="square" rtlCol="0">
            <a:spAutoFit/>
          </a:bodyPr>
          <a:lstStyle/>
          <a:p>
            <a:pPr algn="ctr"/>
            <a:r>
              <a:rPr lang="en-US" sz="6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CÂY PHONG</a:t>
            </a:r>
          </a:p>
        </p:txBody>
      </p:sp>
    </p:spTree>
    <p:extLst>
      <p:ext uri="{BB962C8B-B14F-4D97-AF65-F5344CB8AC3E}">
        <p14:creationId xmlns:p14="http://schemas.microsoft.com/office/powerpoint/2010/main" val="20345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bstract green watercolor background Royalty Free Vector">
            <a:extLst>
              <a:ext uri="{FF2B5EF4-FFF2-40B4-BE49-F238E27FC236}">
                <a16:creationId xmlns:a16="http://schemas.microsoft.com/office/drawing/2014/main" xmlns="" id="{79830554-2937-4CE9-A74B-4993C104E4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342">
            <a:extLst>
              <a:ext uri="{FF2B5EF4-FFF2-40B4-BE49-F238E27FC236}">
                <a16:creationId xmlns:a16="http://schemas.microsoft.com/office/drawing/2014/main" xmlns="" id="{3AFB7BB5-5B68-4C76-8463-A3FB9E9BFB7F}"/>
              </a:ext>
            </a:extLst>
          </p:cNvPr>
          <p:cNvSpPr txBox="1">
            <a:spLocks noChangeArrowheads="1"/>
          </p:cNvSpPr>
          <p:nvPr/>
        </p:nvSpPr>
        <p:spPr bwMode="auto">
          <a:xfrm>
            <a:off x="1269999" y="2644170"/>
            <a:ext cx="8982139" cy="1569660"/>
          </a:xfrm>
          <a:prstGeom prst="rect">
            <a:avLst/>
          </a:prstGeom>
          <a:noFill/>
          <a:ln w="9525">
            <a:noFill/>
            <a:miter lim="800000"/>
            <a:headEnd/>
            <a:tailEnd/>
          </a:ln>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eaLnBrk="1" hangingPunct="1">
              <a:buFont typeface="Arial" pitchFamily="34" charset="0"/>
              <a:buNone/>
            </a:pPr>
            <a:r>
              <a:rPr lang="en-SG" altLang="zh-CN" sz="9600" dirty="0">
                <a:solidFill>
                  <a:srgbClr val="FF0000"/>
                </a:solidFill>
                <a:latin typeface="Times New Roman" pitchFamily="18" charset="0"/>
                <a:ea typeface="+mj-ea"/>
                <a:cs typeface="Times New Roman" pitchFamily="18" charset="0"/>
              </a:rPr>
              <a:t>I. </a:t>
            </a:r>
            <a:r>
              <a:rPr lang="en-SG" altLang="zh-CN" sz="9600" dirty="0" err="1">
                <a:solidFill>
                  <a:srgbClr val="FF0000"/>
                </a:solidFill>
                <a:latin typeface="Times New Roman" pitchFamily="18" charset="0"/>
                <a:ea typeface="+mj-ea"/>
                <a:cs typeface="Times New Roman" pitchFamily="18" charset="0"/>
              </a:rPr>
              <a:t>Tìm</a:t>
            </a:r>
            <a:r>
              <a:rPr lang="en-SG" altLang="zh-CN" sz="9600" dirty="0">
                <a:solidFill>
                  <a:srgbClr val="FF0000"/>
                </a:solidFill>
                <a:latin typeface="Times New Roman" pitchFamily="18" charset="0"/>
                <a:ea typeface="+mj-ea"/>
                <a:cs typeface="Times New Roman" pitchFamily="18" charset="0"/>
              </a:rPr>
              <a:t> </a:t>
            </a:r>
            <a:r>
              <a:rPr lang="en-SG" altLang="zh-CN" sz="9600" dirty="0" err="1">
                <a:solidFill>
                  <a:srgbClr val="FF0000"/>
                </a:solidFill>
                <a:latin typeface="Times New Roman" pitchFamily="18" charset="0"/>
                <a:ea typeface="+mj-ea"/>
                <a:cs typeface="Times New Roman" pitchFamily="18" charset="0"/>
              </a:rPr>
              <a:t>hiểu</a:t>
            </a:r>
            <a:r>
              <a:rPr lang="en-SG" altLang="zh-CN" sz="9600" dirty="0">
                <a:solidFill>
                  <a:srgbClr val="FF0000"/>
                </a:solidFill>
                <a:latin typeface="Times New Roman" pitchFamily="18" charset="0"/>
                <a:ea typeface="+mj-ea"/>
                <a:cs typeface="Times New Roman" pitchFamily="18" charset="0"/>
              </a:rPr>
              <a:t> </a:t>
            </a:r>
            <a:r>
              <a:rPr lang="en-SG" altLang="zh-CN" sz="9600" dirty="0" err="1">
                <a:solidFill>
                  <a:srgbClr val="FF0000"/>
                </a:solidFill>
                <a:latin typeface="Times New Roman" pitchFamily="18" charset="0"/>
                <a:ea typeface="+mj-ea"/>
                <a:cs typeface="Times New Roman" pitchFamily="18" charset="0"/>
              </a:rPr>
              <a:t>chung</a:t>
            </a:r>
            <a:endParaRPr lang="zh-CN" altLang="en-US" sz="9600" dirty="0">
              <a:solidFill>
                <a:srgbClr val="FF000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3841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55;p9">
            <a:extLst>
              <a:ext uri="{FF2B5EF4-FFF2-40B4-BE49-F238E27FC236}">
                <a16:creationId xmlns:a16="http://schemas.microsoft.com/office/drawing/2014/main" xmlns="" id="{694DC1A7-393C-4C93-B29A-337FB79A316A}"/>
              </a:ext>
            </a:extLst>
          </p:cNvPr>
          <p:cNvGrpSpPr/>
          <p:nvPr/>
        </p:nvGrpSpPr>
        <p:grpSpPr>
          <a:xfrm>
            <a:off x="783257" y="481685"/>
            <a:ext cx="4842568" cy="6138352"/>
            <a:chOff x="-3578860" y="4470335"/>
            <a:chExt cx="4842568" cy="6138352"/>
          </a:xfrm>
        </p:grpSpPr>
        <p:sp>
          <p:nvSpPr>
            <p:cNvPr id="8" name="Google Shape;356;p9">
              <a:extLst>
                <a:ext uri="{FF2B5EF4-FFF2-40B4-BE49-F238E27FC236}">
                  <a16:creationId xmlns:a16="http://schemas.microsoft.com/office/drawing/2014/main" xmlns="" id="{6D0E4566-3A78-466D-969A-3FBBFF41C85C}"/>
                </a:ext>
              </a:extLst>
            </p:cNvPr>
            <p:cNvSpPr/>
            <p:nvPr/>
          </p:nvSpPr>
          <p:spPr>
            <a:xfrm flipH="1">
              <a:off x="-3578860" y="4470335"/>
              <a:ext cx="4842568" cy="6138352"/>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57;p9">
              <a:extLst>
                <a:ext uri="{FF2B5EF4-FFF2-40B4-BE49-F238E27FC236}">
                  <a16:creationId xmlns:a16="http://schemas.microsoft.com/office/drawing/2014/main" xmlns="" id="{A011316C-0CF2-4919-B452-3EDDDD5B1715}"/>
                </a:ext>
              </a:extLst>
            </p:cNvPr>
            <p:cNvSpPr txBox="1"/>
            <p:nvPr/>
          </p:nvSpPr>
          <p:spPr>
            <a:xfrm>
              <a:off x="-3392807" y="6454102"/>
              <a:ext cx="450408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BZ" sz="9600">
                  <a:solidFill>
                    <a:schemeClr val="dk1"/>
                  </a:solidFill>
                  <a:latin typeface="Calibri"/>
                  <a:ea typeface="Calibri"/>
                  <a:cs typeface="Calibri"/>
                  <a:sym typeface="Calibri"/>
                </a:rPr>
                <a:t>CHỦ ĐỀ</a:t>
              </a:r>
              <a:endParaRPr/>
            </a:p>
          </p:txBody>
        </p:sp>
      </p:grpSp>
      <p:grpSp>
        <p:nvGrpSpPr>
          <p:cNvPr id="3" name="Google Shape;358;p9">
            <a:extLst>
              <a:ext uri="{FF2B5EF4-FFF2-40B4-BE49-F238E27FC236}">
                <a16:creationId xmlns:a16="http://schemas.microsoft.com/office/drawing/2014/main" xmlns="" id="{2F1EC446-C190-4315-96CB-3D0F093FDF8B}"/>
              </a:ext>
            </a:extLst>
          </p:cNvPr>
          <p:cNvGrpSpPr/>
          <p:nvPr/>
        </p:nvGrpSpPr>
        <p:grpSpPr>
          <a:xfrm>
            <a:off x="220717" y="168127"/>
            <a:ext cx="5249917" cy="6519334"/>
            <a:chOff x="6417733" y="67733"/>
            <a:chExt cx="5469466" cy="6519334"/>
          </a:xfrm>
          <a:solidFill>
            <a:schemeClr val="accent6">
              <a:lumMod val="20000"/>
              <a:lumOff val="80000"/>
            </a:schemeClr>
          </a:solidFill>
        </p:grpSpPr>
        <p:sp>
          <p:nvSpPr>
            <p:cNvPr id="11" name="Google Shape;359;p9">
              <a:extLst>
                <a:ext uri="{FF2B5EF4-FFF2-40B4-BE49-F238E27FC236}">
                  <a16:creationId xmlns:a16="http://schemas.microsoft.com/office/drawing/2014/main" xmlns="" id="{E23934C7-2E2B-41D9-B1DC-86A3413EE1BA}"/>
                </a:ext>
              </a:extLst>
            </p:cNvPr>
            <p:cNvSpPr/>
            <p:nvPr/>
          </p:nvSpPr>
          <p:spPr>
            <a:xfrm>
              <a:off x="6417733" y="67733"/>
              <a:ext cx="5469466" cy="6519334"/>
            </a:xfrm>
            <a:prstGeom prst="roundRect">
              <a:avLst>
                <a:gd name="adj" fmla="val 16667"/>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60;p9">
              <a:extLst>
                <a:ext uri="{FF2B5EF4-FFF2-40B4-BE49-F238E27FC236}">
                  <a16:creationId xmlns:a16="http://schemas.microsoft.com/office/drawing/2014/main" xmlns="" id="{36BCF28E-479C-4413-A8DD-E2A58FE34E55}"/>
                </a:ext>
              </a:extLst>
            </p:cNvPr>
            <p:cNvSpPr/>
            <p:nvPr/>
          </p:nvSpPr>
          <p:spPr>
            <a:xfrm>
              <a:off x="6570134" y="135467"/>
              <a:ext cx="5181600" cy="6383867"/>
            </a:xfrm>
            <a:prstGeom prst="roundRect">
              <a:avLst>
                <a:gd name="adj" fmla="val 16667"/>
              </a:avLst>
            </a:prstGeom>
            <a:grpFill/>
            <a:ln w="381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2" name="Picture 81">
            <a:extLst>
              <a:ext uri="{FF2B5EF4-FFF2-40B4-BE49-F238E27FC236}">
                <a16:creationId xmlns:a16="http://schemas.microsoft.com/office/drawing/2014/main" xmlns="" id="{4F8B54EB-87B8-4BF3-82A9-5F71C3E36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5" y="1263393"/>
            <a:ext cx="3720661" cy="3886527"/>
          </a:xfrm>
          <a:prstGeom prst="rect">
            <a:avLst/>
          </a:prstGeom>
          <a:ln>
            <a:noFill/>
          </a:ln>
          <a:effectLst>
            <a:softEdge rad="112500"/>
          </a:effectLst>
        </p:spPr>
      </p:pic>
      <p:sp>
        <p:nvSpPr>
          <p:cNvPr id="83" name="Text Box 9">
            <a:extLst>
              <a:ext uri="{FF2B5EF4-FFF2-40B4-BE49-F238E27FC236}">
                <a16:creationId xmlns:a16="http://schemas.microsoft.com/office/drawing/2014/main" xmlns="" id="{F1D5AA9A-9655-42B0-8AD1-2230B668C498}"/>
              </a:ext>
            </a:extLst>
          </p:cNvPr>
          <p:cNvSpPr txBox="1">
            <a:spLocks noChangeArrowheads="1"/>
          </p:cNvSpPr>
          <p:nvPr/>
        </p:nvSpPr>
        <p:spPr bwMode="auto">
          <a:xfrm>
            <a:off x="708715" y="5424114"/>
            <a:ext cx="3559147"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50000"/>
              </a:lnSpc>
              <a:spcBef>
                <a:spcPct val="50000"/>
              </a:spcBef>
            </a:pPr>
            <a:r>
              <a:rPr lang="en-US" altLang="en-US" sz="3200" b="1" dirty="0">
                <a:solidFill>
                  <a:srgbClr val="0000CC"/>
                </a:solidFill>
                <a:latin typeface="Times New Roman" panose="02020603050405020304" pitchFamily="18" charset="0"/>
              </a:rPr>
              <a:t>Ai – ma – </a:t>
            </a:r>
            <a:r>
              <a:rPr lang="en-US" altLang="en-US" sz="3200" b="1" dirty="0" err="1">
                <a:solidFill>
                  <a:srgbClr val="0000CC"/>
                </a:solidFill>
                <a:latin typeface="Times New Roman" panose="02020603050405020304" pitchFamily="18" charset="0"/>
              </a:rPr>
              <a:t>tốp</a:t>
            </a:r>
            <a:r>
              <a:rPr lang="en-US" altLang="en-US" sz="3200" b="1" dirty="0">
                <a:solidFill>
                  <a:srgbClr val="0000CC"/>
                </a:solidFill>
                <a:latin typeface="Times New Roman" panose="02020603050405020304" pitchFamily="18" charset="0"/>
              </a:rPr>
              <a:t> </a:t>
            </a:r>
          </a:p>
          <a:p>
            <a:pPr algn="ctr" eaLnBrk="1" hangingPunct="1">
              <a:lnSpc>
                <a:spcPct val="50000"/>
              </a:lnSpc>
              <a:spcBef>
                <a:spcPct val="50000"/>
              </a:spcBef>
            </a:pPr>
            <a:r>
              <a:rPr lang="en-US" altLang="en-US" sz="3200" b="1" dirty="0">
                <a:solidFill>
                  <a:srgbClr val="0000CC"/>
                </a:solidFill>
                <a:latin typeface="Times New Roman" panose="02020603050405020304" pitchFamily="18" charset="0"/>
              </a:rPr>
              <a:t>(1928 - 2008)</a:t>
            </a:r>
          </a:p>
        </p:txBody>
      </p:sp>
      <p:sp>
        <p:nvSpPr>
          <p:cNvPr id="84" name="Text Box 9">
            <a:extLst>
              <a:ext uri="{FF2B5EF4-FFF2-40B4-BE49-F238E27FC236}">
                <a16:creationId xmlns:a16="http://schemas.microsoft.com/office/drawing/2014/main" xmlns="" id="{38B79E31-A6E3-4EFB-8E76-11571E8524D4}"/>
              </a:ext>
            </a:extLst>
          </p:cNvPr>
          <p:cNvSpPr txBox="1">
            <a:spLocks noChangeArrowheads="1"/>
          </p:cNvSpPr>
          <p:nvPr/>
        </p:nvSpPr>
        <p:spPr bwMode="auto">
          <a:xfrm>
            <a:off x="6053959" y="238893"/>
            <a:ext cx="583324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anh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hùng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lao</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động</a:t>
            </a:r>
            <a:r>
              <a:rPr lang="en-US" sz="2800" b="1" dirty="0" smtClean="0">
                <a:solidFill>
                  <a:srgbClr val="0000CC"/>
                </a:solidFill>
                <a:latin typeface="Times New Roman" pitchFamily="18" charset="0"/>
                <a:cs typeface="Times New Roman" pitchFamily="18" charset="0"/>
              </a:rPr>
              <a:t> XHCN </a:t>
            </a:r>
            <a:r>
              <a:rPr lang="en-US" sz="2800" b="1" dirty="0" err="1" smtClean="0">
                <a:solidFill>
                  <a:srgbClr val="0000CC"/>
                </a:solidFill>
                <a:latin typeface="Times New Roman" pitchFamily="18" charset="0"/>
                <a:cs typeface="Times New Roman" pitchFamily="18" charset="0"/>
              </a:rPr>
              <a:t>Liên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Xô</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Ông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đã</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được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nhận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giải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thưởng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Lê</a:t>
            </a:r>
            <a:r>
              <a:rPr lang="en-US" sz="2800" b="1" dirty="0" smtClean="0">
                <a:solidFill>
                  <a:srgbClr val="0000CC"/>
                </a:solidFill>
                <a:latin typeface="Times New Roman" pitchFamily="18" charset="0"/>
                <a:cs typeface="Times New Roman" pitchFamily="18" charset="0"/>
              </a:rPr>
              <a:t> Nin </a:t>
            </a:r>
            <a:r>
              <a:rPr lang="en-US" sz="2800" b="1" dirty="0" err="1" smtClean="0">
                <a:solidFill>
                  <a:srgbClr val="0000CC"/>
                </a:solidFill>
                <a:latin typeface="Times New Roman" pitchFamily="18" charset="0"/>
                <a:cs typeface="Times New Roman" pitchFamily="18" charset="0"/>
              </a:rPr>
              <a:t>và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giải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thưởng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nước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về</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văn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học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một</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trong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những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văn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Xô</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Viết</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nổi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thập</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niên</a:t>
            </a:r>
            <a:r>
              <a:rPr lang="en-US" sz="2800" b="1" dirty="0" smtClean="0">
                <a:solidFill>
                  <a:srgbClr val="0000CC"/>
                </a:solidFill>
                <a:latin typeface="Times New Roman" pitchFamily="18" charset="0"/>
                <a:cs typeface="Times New Roman" pitchFamily="18" charset="0"/>
              </a:rPr>
              <a:t> 60, 70, 80 </a:t>
            </a:r>
            <a:r>
              <a:rPr lang="en-US" sz="2800" b="1" dirty="0" err="1" smtClean="0">
                <a:solidFill>
                  <a:srgbClr val="0000CC"/>
                </a:solidFill>
                <a:latin typeface="Times New Roman" pitchFamily="18" charset="0"/>
                <a:cs typeface="Times New Roman" pitchFamily="18" charset="0"/>
              </a:rPr>
              <a:t>không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chỉ</a:t>
            </a:r>
            <a:r>
              <a:rPr lang="en-US" sz="2800" b="1" dirty="0" smtClean="0">
                <a:solidFill>
                  <a:srgbClr val="0000CC"/>
                </a:solidFill>
                <a:latin typeface="Times New Roman" pitchFamily="18" charset="0"/>
                <a:cs typeface="Times New Roman" pitchFamily="18" charset="0"/>
              </a:rPr>
              <a:t> ở </a:t>
            </a:r>
            <a:r>
              <a:rPr lang="en-US" sz="2800" b="1" dirty="0" err="1" smtClean="0">
                <a:solidFill>
                  <a:srgbClr val="0000CC"/>
                </a:solidFill>
                <a:latin typeface="Times New Roman" pitchFamily="18" charset="0"/>
                <a:cs typeface="Times New Roman" pitchFamily="18" charset="0"/>
              </a:rPr>
              <a:t>Liên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Xô</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trên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thế</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giới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Ông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sáng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tác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chủ</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yếu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bằng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Nga</a:t>
            </a:r>
            <a:endParaRPr lang="en-US" altLang="en-US" sz="2800" dirty="0">
              <a:solidFill>
                <a:srgbClr val="0000CC"/>
              </a:solidFill>
              <a:latin typeface="Times New Roman" pitchFamily="18" charset="0"/>
              <a:cs typeface="Times New Roman" pitchFamily="18" charset="0"/>
            </a:endParaRPr>
          </a:p>
        </p:txBody>
      </p:sp>
      <p:sp>
        <p:nvSpPr>
          <p:cNvPr id="89" name="Text Box 9">
            <a:extLst>
              <a:ext uri="{FF2B5EF4-FFF2-40B4-BE49-F238E27FC236}">
                <a16:creationId xmlns:a16="http://schemas.microsoft.com/office/drawing/2014/main" xmlns="" id="{87A5CCB7-3C47-44E0-9433-6BD4C69C95AB}"/>
              </a:ext>
            </a:extLst>
          </p:cNvPr>
          <p:cNvSpPr txBox="1">
            <a:spLocks noChangeArrowheads="1"/>
          </p:cNvSpPr>
          <p:nvPr/>
        </p:nvSpPr>
        <p:spPr bwMode="auto">
          <a:xfrm>
            <a:off x="512110" y="409903"/>
            <a:ext cx="3050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50000"/>
              </a:lnSpc>
              <a:spcBef>
                <a:spcPct val="50000"/>
              </a:spcBef>
            </a:pPr>
            <a:r>
              <a:rPr lang="en-US" altLang="en-US" sz="3600" b="1" dirty="0">
                <a:solidFill>
                  <a:srgbClr val="FF0000"/>
                </a:solidFill>
                <a:latin typeface="Times New Roman" panose="02020603050405020304" pitchFamily="18" charset="0"/>
              </a:rPr>
              <a:t>1. </a:t>
            </a:r>
            <a:r>
              <a:rPr lang="en-US" altLang="en-US" sz="3600" b="1" dirty="0" err="1">
                <a:solidFill>
                  <a:srgbClr val="FF0000"/>
                </a:solidFill>
                <a:latin typeface="Times New Roman" panose="02020603050405020304" pitchFamily="18" charset="0"/>
              </a:rPr>
              <a:t>Tác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giả</a:t>
            </a:r>
            <a:endParaRPr lang="en-US" altLang="en-US" sz="3600" b="1" dirty="0">
              <a:solidFill>
                <a:srgbClr val="FF0000"/>
              </a:solidFill>
              <a:latin typeface="Times New Roman" panose="02020603050405020304" pitchFamily="18" charset="0"/>
            </a:endParaRPr>
          </a:p>
        </p:txBody>
      </p:sp>
      <p:sp>
        <p:nvSpPr>
          <p:cNvPr id="36" name="Text Box 9">
            <a:extLst>
              <a:ext uri="{FF2B5EF4-FFF2-40B4-BE49-F238E27FC236}">
                <a16:creationId xmlns:a16="http://schemas.microsoft.com/office/drawing/2014/main" xmlns="" id="{C071CA48-8B41-49D4-AEA6-D4261635460C}"/>
              </a:ext>
            </a:extLst>
          </p:cNvPr>
          <p:cNvSpPr txBox="1">
            <a:spLocks noChangeArrowheads="1"/>
          </p:cNvSpPr>
          <p:nvPr/>
        </p:nvSpPr>
        <p:spPr bwMode="auto">
          <a:xfrm>
            <a:off x="6150402" y="3741059"/>
            <a:ext cx="5484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Phong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cách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ngôn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ngữ</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có</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nhiều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nét</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đặc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biệt</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tạo</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nên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sự</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độc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đáo</a:t>
            </a:r>
            <a:r>
              <a:rPr lang="en-US" sz="2800" b="1"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37" name="Text Box 9">
            <a:extLst>
              <a:ext uri="{FF2B5EF4-FFF2-40B4-BE49-F238E27FC236}">
                <a16:creationId xmlns:a16="http://schemas.microsoft.com/office/drawing/2014/main" xmlns="" id="{C071CA48-8B41-49D4-AEA6-D4261635460C}"/>
              </a:ext>
            </a:extLst>
          </p:cNvPr>
          <p:cNvSpPr txBox="1">
            <a:spLocks noChangeArrowheads="1"/>
          </p:cNvSpPr>
          <p:nvPr/>
        </p:nvSpPr>
        <p:spPr bwMode="auto">
          <a:xfrm>
            <a:off x="6082084" y="4837166"/>
            <a:ext cx="556863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Đề</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tài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trong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các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sáng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tác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của</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ông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là</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những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vấn</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đề</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thời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đại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gây</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nhiều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chú</a:t>
            </a:r>
            <a:r>
              <a:rPr lang="en-US" sz="2800" b="1" dirty="0" smtClean="0">
                <a:solidFill>
                  <a:srgbClr val="0000CC"/>
                </a:solidFill>
                <a:latin typeface="Times New Roman" pitchFamily="18" charset="0"/>
                <a:cs typeface="Times New Roman" pitchFamily="18" charset="0"/>
              </a:rPr>
              <a:t> ý </a:t>
            </a:r>
            <a:r>
              <a:rPr lang="en-US" sz="2800" b="1" dirty="0" err="1" smtClean="0">
                <a:solidFill>
                  <a:srgbClr val="0000CC"/>
                </a:solidFill>
                <a:latin typeface="Times New Roman" pitchFamily="18" charset="0"/>
                <a:cs typeface="Times New Roman" pitchFamily="18" charset="0"/>
              </a:rPr>
              <a:t>trong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xã</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hội</a:t>
            </a:r>
            <a:r>
              <a:rPr lang="en-US" sz="2800" b="1" dirty="0" smtClean="0">
                <a:solidFill>
                  <a:srgbClr val="0000CC"/>
                </a:solidFill>
                <a:latin typeface="Times New Roman" pitchFamily="18" charset="0"/>
                <a:cs typeface="Times New Roman" pitchFamily="18" charset="0"/>
              </a:rPr>
              <a:t>.</a:t>
            </a:r>
            <a:endParaRPr lang="en-US" sz="2800" dirty="0" smtClean="0">
              <a:solidFill>
                <a:srgbClr val="0000CC"/>
              </a:solidFill>
              <a:latin typeface="Times New Roman" pitchFamily="18" charset="0"/>
              <a:cs typeface="Times New Roman" pitchFamily="18" charset="0"/>
            </a:endParaRPr>
          </a:p>
          <a:p>
            <a:pPr algn="just"/>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1988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arn(inVertical)">
                                      <p:cBhvr>
                                        <p:cTn id="12" dur="500"/>
                                        <p:tgtEl>
                                          <p:spTgt spid="8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barn(inVertical)">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9"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700A4D4-008B-4EB0-B3E8-A88ABD20F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24" y="1056290"/>
            <a:ext cx="1956842" cy="398867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0871D8B4-BB00-4090-870B-4F12BC347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5401" y="1366382"/>
            <a:ext cx="2187531" cy="315952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E43480BD-A414-4591-9015-B7A868542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317" y="1734207"/>
            <a:ext cx="2197365" cy="353147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D8EF7608-F59F-4A85-89F7-038DE85E54E9}"/>
              </a:ext>
            </a:extLst>
          </p:cNvPr>
          <p:cNvSpPr txBox="1"/>
          <p:nvPr/>
        </p:nvSpPr>
        <p:spPr>
          <a:xfrm>
            <a:off x="3262792" y="260518"/>
            <a:ext cx="5697943" cy="707886"/>
          </a:xfrm>
          <a:prstGeom prst="rect">
            <a:avLst/>
          </a:prstGeom>
          <a:noFill/>
        </p:spPr>
        <p:txBody>
          <a:bodyPr wrap="square" rtlCol="0">
            <a:spAutoFit/>
          </a:bodyPr>
          <a:lstStyle/>
          <a:p>
            <a:pPr algn="ctr"/>
            <a:r>
              <a:rPr lang="en-US" sz="4000" dirty="0">
                <a:solidFill>
                  <a:srgbClr val="008000"/>
                </a:solidFill>
                <a:latin typeface="Times New Roman" pitchFamily="18" charset="0"/>
                <a:cs typeface="Times New Roman" pitchFamily="18" charset="0"/>
              </a:rPr>
              <a:t>TÁC PHẨM TIÊU BIỂU</a:t>
            </a:r>
          </a:p>
        </p:txBody>
      </p:sp>
      <p:pic>
        <p:nvPicPr>
          <p:cNvPr id="8" name="Picture 16" descr="14">
            <a:extLst>
              <a:ext uri="{FF2B5EF4-FFF2-40B4-BE49-F238E27FC236}">
                <a16:creationId xmlns:a16="http://schemas.microsoft.com/office/drawing/2014/main" xmlns="" id="{BBF9A0C2-393D-4D48-8049-4A96CD1B7B54}"/>
              </a:ext>
            </a:extLst>
          </p:cNvPr>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7560564" y="1806520"/>
            <a:ext cx="2197365" cy="3129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11">
            <a:extLst>
              <a:ext uri="{FF2B5EF4-FFF2-40B4-BE49-F238E27FC236}">
                <a16:creationId xmlns:a16="http://schemas.microsoft.com/office/drawing/2014/main" xmlns="" id="{0D079636-7C9E-48EC-BB69-B5EBDFD45216}"/>
              </a:ext>
            </a:extLst>
          </p:cNvPr>
          <p:cNvPicPr>
            <a:picLocks noChangeAspect="1" noChangeArrowheads="1"/>
          </p:cNvPicPr>
          <p:nvPr/>
        </p:nvPicPr>
        <p:blipFill rotWithShape="1">
          <a:blip r:embed="rId7" cstate="print">
            <a:lum bright="-18000" contrast="6000"/>
            <a:extLst>
              <a:ext uri="{28A0092B-C50C-407E-A947-70E740481C1C}">
                <a14:useLocalDpi xmlns:a14="http://schemas.microsoft.com/office/drawing/2010/main" val="0"/>
              </a:ext>
            </a:extLst>
          </a:blip>
          <a:srcRect l="4146" r="5935"/>
          <a:stretch/>
        </p:blipFill>
        <p:spPr>
          <a:xfrm>
            <a:off x="9946905" y="583324"/>
            <a:ext cx="2006514" cy="5376042"/>
          </a:xfrm>
          <a:prstGeom prst="rect">
            <a:avLst/>
          </a:prstGeom>
          <a:ln>
            <a:noFill/>
          </a:ln>
          <a:effectLst>
            <a:outerShdw blurRad="292100" dist="139700" dir="2700000" algn="tl" rotWithShape="0">
              <a:srgbClr val="333333">
                <a:alpha val="65000"/>
              </a:srgbClr>
            </a:outerShdw>
          </a:effectLst>
        </p:spPr>
      </p:pic>
      <p:sp>
        <p:nvSpPr>
          <p:cNvPr id="10" name="Text Box 26">
            <a:extLst>
              <a:ext uri="{FF2B5EF4-FFF2-40B4-BE49-F238E27FC236}">
                <a16:creationId xmlns:a16="http://schemas.microsoft.com/office/drawing/2014/main" xmlns="" id="{423EDBCB-A5EE-4950-A8D9-418956BCBEFE}"/>
              </a:ext>
            </a:extLst>
          </p:cNvPr>
          <p:cNvSpPr txBox="1">
            <a:spLocks noChangeArrowheads="1"/>
          </p:cNvSpPr>
          <p:nvPr/>
        </p:nvSpPr>
        <p:spPr bwMode="auto">
          <a:xfrm>
            <a:off x="535535" y="5850613"/>
            <a:ext cx="9286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smtClean="0">
                <a:solidFill>
                  <a:srgbClr val="FF0000"/>
                </a:solidFill>
                <a:latin typeface="Times New Roman" panose="02020603050405020304" pitchFamily="18" charset="0"/>
                <a:cs typeface="Times New Roman" panose="02020603050405020304" pitchFamily="18" charset="0"/>
              </a:rPr>
              <a:t>-&gt; </a:t>
            </a:r>
            <a:r>
              <a:rPr lang="en-US" altLang="en-US" sz="3200" b="1" dirty="0" err="1" smtClean="0">
                <a:solidFill>
                  <a:srgbClr val="FF0000"/>
                </a:solidFill>
                <a:latin typeface="Times New Roman" panose="02020603050405020304" pitchFamily="18" charset="0"/>
                <a:cs typeface="Times New Roman" panose="02020603050405020304" pitchFamily="18" charset="0"/>
              </a:rPr>
              <a:t>Các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sáng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tác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đều</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nhẹ</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nhàng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và</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đậm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chất</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trữ</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tình</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3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AE19278-04D2-477F-8A37-F128B223F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10" y="1072055"/>
            <a:ext cx="10752083" cy="5360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xmlns="" id="{C0504682-7C38-4DEB-8060-3882DEC9A558}"/>
              </a:ext>
            </a:extLst>
          </p:cNvPr>
          <p:cNvSpPr txBox="1"/>
          <p:nvPr/>
        </p:nvSpPr>
        <p:spPr>
          <a:xfrm>
            <a:off x="2178841" y="220717"/>
            <a:ext cx="8273696" cy="830997"/>
          </a:xfrm>
          <a:prstGeom prst="rect">
            <a:avLst/>
          </a:prstGeom>
          <a:noFill/>
        </p:spPr>
        <p:txBody>
          <a:bodyPr wrap="square" rtlCol="0">
            <a:spAutoFit/>
          </a:bodyPr>
          <a:lstStyle/>
          <a:p>
            <a:pPr algn="ctr"/>
            <a:r>
              <a:rPr lang="en-US" sz="4800" dirty="0" smtClean="0">
                <a:solidFill>
                  <a:srgbClr val="008000"/>
                </a:solidFill>
                <a:latin typeface="Times New Roman" pitchFamily="18" charset="0"/>
                <a:cs typeface="Times New Roman" pitchFamily="18" charset="0"/>
              </a:rPr>
              <a:t>GIỚI THIỆU VỀ TÁC PHẨM</a:t>
            </a:r>
            <a:endParaRPr lang="en-US" sz="4800"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51979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17472D4B-469A-434C-AC54-654857BA2482}"/>
              </a:ext>
            </a:extLst>
          </p:cNvPr>
          <p:cNvGrpSpPr/>
          <p:nvPr/>
        </p:nvGrpSpPr>
        <p:grpSpPr>
          <a:xfrm>
            <a:off x="345486" y="267295"/>
            <a:ext cx="11652075" cy="5733450"/>
            <a:chOff x="4702191" y="210925"/>
            <a:chExt cx="2832621" cy="1496205"/>
          </a:xfrm>
        </p:grpSpPr>
        <p:sp>
          <p:nvSpPr>
            <p:cNvPr id="7" name="AutoShape 22">
              <a:extLst>
                <a:ext uri="{FF2B5EF4-FFF2-40B4-BE49-F238E27FC236}">
                  <a16:creationId xmlns:a16="http://schemas.microsoft.com/office/drawing/2014/main" xmlns="" id="{B37611F7-5AB2-409B-B48F-4E4D9923061A}"/>
                </a:ext>
              </a:extLst>
            </p:cNvPr>
            <p:cNvSpPr>
              <a:spLocks noChangeArrowheads="1"/>
            </p:cNvSpPr>
            <p:nvPr/>
          </p:nvSpPr>
          <p:spPr bwMode="gray">
            <a:xfrm>
              <a:off x="4702191" y="210925"/>
              <a:ext cx="2787618" cy="1295400"/>
            </a:xfrm>
            <a:prstGeom prst="roundRect">
              <a:avLst>
                <a:gd name="adj" fmla="val 9114"/>
              </a:avLst>
            </a:prstGeom>
            <a:gradFill rotWithShape="1">
              <a:gsLst>
                <a:gs pos="0">
                  <a:srgbClr val="FFFFFF"/>
                </a:gs>
                <a:gs pos="100000">
                  <a:srgbClr val="3891A7">
                    <a:lumMod val="20000"/>
                    <a:lumOff val="80000"/>
                  </a:srgbClr>
                </a:gs>
              </a:gsLst>
              <a:lin ang="5400000" scaled="0"/>
            </a:gradFill>
            <a:ln>
              <a:solidFill>
                <a:srgbClr val="3891A7"/>
              </a:solid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balanced" dir="t"/>
            </a:scene3d>
            <a:sp3d>
              <a:bevelT w="50800" h="50800"/>
            </a:sp3d>
          </p:spPr>
          <p:txBody>
            <a:bodyPr anchor="ctr"/>
            <a:lstStyle/>
            <a:p>
              <a:pPr algn="ctr">
                <a:defRPr/>
              </a:pPr>
              <a:endParaRPr lang="en-US" sz="2000" b="1" dirty="0">
                <a:solidFill>
                  <a:srgbClr val="FEB80A">
                    <a:lumMod val="50000"/>
                  </a:srgbClr>
                </a:solidFill>
                <a:latin typeface="Arial" pitchFamily="34" charset="0"/>
                <a:cs typeface="Arial" pitchFamily="34" charset="0"/>
              </a:endParaRPr>
            </a:p>
          </p:txBody>
        </p:sp>
        <p:sp>
          <p:nvSpPr>
            <p:cNvPr id="8" name="Rectangle 35">
              <a:extLst>
                <a:ext uri="{FF2B5EF4-FFF2-40B4-BE49-F238E27FC236}">
                  <a16:creationId xmlns:a16="http://schemas.microsoft.com/office/drawing/2014/main" xmlns="" id="{BFD191C2-4683-4C60-80BA-E5AF714EA3A4}"/>
                </a:ext>
              </a:extLst>
            </p:cNvPr>
            <p:cNvSpPr>
              <a:spLocks noChangeArrowheads="1"/>
            </p:cNvSpPr>
            <p:nvPr/>
          </p:nvSpPr>
          <p:spPr bwMode="gray">
            <a:xfrm>
              <a:off x="4736602" y="221255"/>
              <a:ext cx="2798210" cy="1485875"/>
            </a:xfrm>
            <a:prstGeom prst="rect">
              <a:avLst/>
            </a:prstGeom>
            <a:noFill/>
            <a:ln w="9525" algn="ctr">
              <a:noFill/>
              <a:miter lim="800000"/>
              <a:headEnd/>
              <a:tailEnd/>
            </a:ln>
            <a:effectLst/>
          </p:spPr>
          <p:txBody>
            <a:bodyPr wrap="square">
              <a:spAutoFit/>
            </a:bodyPr>
            <a:lstStyle/>
            <a:p>
              <a:pPr algn="just" eaLnBrk="0" fontAlgn="base" hangingPunct="0"/>
              <a:r>
                <a:rPr lang="en-SG" sz="2400" dirty="0">
                  <a:latin typeface="+mj-lt"/>
                </a:rPr>
                <a:t>	</a:t>
              </a:r>
              <a:r>
                <a:rPr lang="vi-VN" sz="2800" dirty="0" smtClean="0"/>
                <a:t> </a:t>
              </a:r>
              <a:r>
                <a:rPr lang="vi-VN" sz="2800" b="1" dirty="0" smtClean="0">
                  <a:solidFill>
                    <a:srgbClr val="0070C0"/>
                  </a:solidFill>
                  <a:latin typeface="+mj-lt"/>
                </a:rPr>
                <a:t>Mở đầu tác phẩm là hình ảnh hai cây phong cao lớn được trồng cạnh nhau trên một ngọn đồi lộng gió. Không ai biết rõ về nguồn gốc của hai cây phong đó. Mãi sau nay, khi làng Cu-cu-rêu đón bà An-tư-nai một </a:t>
              </a:r>
              <a:r>
                <a:rPr lang="en-US" sz="2800" b="1" dirty="0" err="1" smtClean="0">
                  <a:solidFill>
                    <a:srgbClr val="0070C0"/>
                  </a:solidFill>
                  <a:latin typeface="Times New Roman" pitchFamily="18" charset="0"/>
                  <a:cs typeface="Times New Roman" pitchFamily="18" charset="0"/>
                </a:rPr>
                <a:t>viện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sĩ</a:t>
              </a:r>
              <a:r>
                <a:rPr lang="vi-VN" sz="2800" b="1" dirty="0" smtClean="0">
                  <a:solidFill>
                    <a:srgbClr val="0070C0"/>
                  </a:solidFill>
                  <a:latin typeface="+mj-lt"/>
                </a:rPr>
                <a:t> cũng là người dân làng về mở trường, bí mật về hai cây phong mới được hé</a:t>
              </a:r>
              <a:r>
                <a:rPr lang="en-US" sz="2800" b="1" dirty="0" smtClean="0">
                  <a:solidFill>
                    <a:srgbClr val="0070C0"/>
                  </a:solidFill>
                  <a:latin typeface="+mj-lt"/>
                </a:rPr>
                <a:t> </a:t>
              </a:r>
              <a:r>
                <a:rPr lang="vi-VN" sz="2800" b="1" dirty="0" smtClean="0">
                  <a:solidFill>
                    <a:srgbClr val="0070C0"/>
                  </a:solidFill>
                  <a:latin typeface="+mj-lt"/>
                </a:rPr>
                <a:t>lộ. </a:t>
              </a:r>
              <a:r>
                <a:rPr lang="en-US" sz="2800" b="1" dirty="0" smtClean="0">
                  <a:solidFill>
                    <a:srgbClr val="0070C0"/>
                  </a:solidFill>
                  <a:latin typeface="+mj-lt"/>
                </a:rPr>
                <a:t>C</a:t>
              </a:r>
              <a:r>
                <a:rPr lang="vi-VN" sz="2800" b="1" dirty="0" smtClean="0">
                  <a:solidFill>
                    <a:srgbClr val="0070C0"/>
                  </a:solidFill>
                  <a:latin typeface="+mj-lt"/>
                </a:rPr>
                <a:t>ô bé An-tư-nai </a:t>
              </a:r>
              <a:r>
                <a:rPr lang="en-US" sz="2800" b="1" dirty="0" smtClean="0">
                  <a:solidFill>
                    <a:srgbClr val="0070C0"/>
                  </a:solidFill>
                  <a:latin typeface="Times New Roman" pitchFamily="18" charset="0"/>
                  <a:cs typeface="Times New Roman" pitchFamily="18" charset="0"/>
                </a:rPr>
                <a:t>15 </a:t>
              </a:r>
              <a:r>
                <a:rPr lang="en-US" sz="2800" b="1" dirty="0" err="1" smtClean="0">
                  <a:solidFill>
                    <a:srgbClr val="0070C0"/>
                  </a:solidFill>
                  <a:latin typeface="Times New Roman" pitchFamily="18" charset="0"/>
                  <a:cs typeface="Times New Roman" pitchFamily="18" charset="0"/>
                </a:rPr>
                <a:t>tuổi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đã</a:t>
              </a:r>
              <a:r>
                <a:rPr lang="en-US" sz="2800" b="1" dirty="0" smtClean="0">
                  <a:solidFill>
                    <a:srgbClr val="0070C0"/>
                  </a:solidFill>
                  <a:latin typeface="Times New Roman" pitchFamily="18" charset="0"/>
                  <a:cs typeface="Times New Roman" pitchFamily="18" charset="0"/>
                </a:rPr>
                <a:t> </a:t>
              </a:r>
              <a:r>
                <a:rPr lang="vi-VN" sz="2800" b="1" dirty="0" smtClean="0">
                  <a:solidFill>
                    <a:srgbClr val="0070C0"/>
                  </a:solidFill>
                  <a:latin typeface="+mj-lt"/>
                </a:rPr>
                <a:t>mồ côi sống cùng chú thím ở làng Ku-ku-rêu chẳng được học hành và c̣</a:t>
              </a:r>
              <a:r>
                <a:rPr lang="en-US" sz="2800" b="1" dirty="0" smtClean="0">
                  <a:solidFill>
                    <a:srgbClr val="0070C0"/>
                  </a:solidFill>
                  <a:latin typeface="+mj-lt"/>
                </a:rPr>
                <a:t>ò</a:t>
              </a:r>
              <a:r>
                <a:rPr lang="vi-VN" sz="2800" b="1" dirty="0" smtClean="0">
                  <a:solidFill>
                    <a:srgbClr val="0070C0"/>
                  </a:solidFill>
                  <a:latin typeface="+mj-lt"/>
                </a:rPr>
                <a:t>n bị sự sai khiến hà khắc của bà thím. Đuy-sen được Đoàn Thanh niên Cộng sản cử về làng mở trường, đ</a:t>
              </a:r>
              <a:r>
                <a:rPr lang="en-US" sz="2800" b="1" dirty="0" smtClean="0">
                  <a:solidFill>
                    <a:srgbClr val="0070C0"/>
                  </a:solidFill>
                  <a:latin typeface="+mj-lt"/>
                </a:rPr>
                <a:t>ã</a:t>
              </a:r>
              <a:r>
                <a:rPr lang="vi-VN" sz="2800" b="1" dirty="0" smtClean="0">
                  <a:solidFill>
                    <a:srgbClr val="0070C0"/>
                  </a:solidFill>
                  <a:latin typeface="+mj-lt"/>
                </a:rPr>
                <a:t> kịp thời cứu giúp, cho em đến trường. Sau đó em lại bị bà thím ép gả bán làm vợ lẽ cho người ta, một lần nữa em được thầy Đuy-Sen cứu giúp, được lên tỉnh học, sau trở thành nữ viện sĩ  An-tư-nai. Năm 1946, An-tư-nai trở về quê hương xưa, nơi cô đã lớn lên, đã sống những ngày tháng cùng với người thầy Đuy-sen của mình, đặt tên cho ngôi trường mà cô đỡ đầu là:"trường Đuy-sen" - ngôi trường mang tên người cộng sản đầu tiên. </a:t>
              </a:r>
              <a:endParaRPr lang="en-US" sz="2800" b="1" dirty="0">
                <a:solidFill>
                  <a:srgbClr val="0070C0"/>
                </a:solidFill>
                <a:latin typeface="+mj-lt"/>
              </a:endParaRPr>
            </a:p>
          </p:txBody>
        </p:sp>
      </p:grpSp>
    </p:spTree>
    <p:extLst>
      <p:ext uri="{BB962C8B-B14F-4D97-AF65-F5344CB8AC3E}">
        <p14:creationId xmlns:p14="http://schemas.microsoft.com/office/powerpoint/2010/main" val="40552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pptx"/>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1381</Words>
  <Application>Microsoft Office PowerPoint</Application>
  <PresentationFormat>Widescreen</PresentationFormat>
  <Paragraphs>199</Paragraphs>
  <Slides>31</Slides>
  <Notes>27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SimSun</vt:lpstr>
      <vt:lpstr>#9Slide03 Arima Madurai Black</vt:lpstr>
      <vt:lpstr>.VnTime</vt:lpstr>
      <vt:lpstr>Arial</vt:lpstr>
      <vt:lpstr>Calibri</vt:lpstr>
      <vt:lpstr>Calibri Light</vt:lpstr>
      <vt:lpstr>等线</vt:lpstr>
      <vt:lpstr>等线 Light</vt:lpstr>
      <vt:lpstr>Symbol</vt:lpstr>
      <vt:lpstr>Times New Roman</vt:lpstr>
      <vt:lpstr>Wingdings</vt:lpstr>
      <vt:lpstr>Wingdings 3</vt:lpstr>
      <vt:lpstr>Office 主题​​</vt:lpstr>
      <vt:lpstr>PowerPoint Presentation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4.pptx</dc:title>
  <dc:creator/>
  <cp:lastModifiedBy/>
  <cp:revision>1</cp:revision>
  <dcterms:created xsi:type="dcterms:W3CDTF">2017-04-11T03:57:19Z</dcterms:created>
  <dcterms:modified xsi:type="dcterms:W3CDTF">2022-07-26T23:55:42Z</dcterms:modified>
</cp:coreProperties>
</file>