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482" r:id="rId2"/>
    <p:sldId id="483" r:id="rId3"/>
    <p:sldId id="281" r:id="rId4"/>
    <p:sldId id="273" r:id="rId5"/>
    <p:sldId id="277" r:id="rId6"/>
    <p:sldId id="257" r:id="rId7"/>
    <p:sldId id="473" r:id="rId8"/>
    <p:sldId id="469" r:id="rId9"/>
    <p:sldId id="344" r:id="rId10"/>
    <p:sldId id="345" r:id="rId11"/>
    <p:sldId id="470" r:id="rId12"/>
    <p:sldId id="454" r:id="rId13"/>
    <p:sldId id="340" r:id="rId14"/>
    <p:sldId id="341" r:id="rId15"/>
    <p:sldId id="342" r:id="rId16"/>
    <p:sldId id="339" r:id="rId17"/>
    <p:sldId id="348" r:id="rId18"/>
    <p:sldId id="347" r:id="rId19"/>
    <p:sldId id="351" r:id="rId20"/>
    <p:sldId id="354" r:id="rId21"/>
    <p:sldId id="355" r:id="rId22"/>
    <p:sldId id="353" r:id="rId23"/>
    <p:sldId id="449" r:id="rId24"/>
    <p:sldId id="357" r:id="rId25"/>
    <p:sldId id="358" r:id="rId26"/>
    <p:sldId id="361" r:id="rId27"/>
    <p:sldId id="365" r:id="rId28"/>
    <p:sldId id="364" r:id="rId29"/>
    <p:sldId id="362" r:id="rId30"/>
    <p:sldId id="366" r:id="rId31"/>
    <p:sldId id="367" r:id="rId32"/>
    <p:sldId id="368" r:id="rId33"/>
    <p:sldId id="371" r:id="rId34"/>
    <p:sldId id="378" r:id="rId35"/>
    <p:sldId id="377" r:id="rId36"/>
    <p:sldId id="376" r:id="rId37"/>
    <p:sldId id="379" r:id="rId38"/>
    <p:sldId id="464" r:id="rId39"/>
    <p:sldId id="395" r:id="rId40"/>
    <p:sldId id="390" r:id="rId41"/>
    <p:sldId id="404" r:id="rId42"/>
    <p:sldId id="405" r:id="rId43"/>
    <p:sldId id="426" r:id="rId44"/>
    <p:sldId id="445" r:id="rId45"/>
    <p:sldId id="425" r:id="rId46"/>
    <p:sldId id="415" r:id="rId47"/>
    <p:sldId id="417" r:id="rId48"/>
    <p:sldId id="423" r:id="rId49"/>
    <p:sldId id="459" r:id="rId50"/>
    <p:sldId id="461" r:id="rId51"/>
    <p:sldId id="462" r:id="rId52"/>
    <p:sldId id="422" r:id="rId53"/>
    <p:sldId id="394" r:id="rId54"/>
    <p:sldId id="396" r:id="rId55"/>
    <p:sldId id="397" r:id="rId56"/>
    <p:sldId id="398" r:id="rId57"/>
    <p:sldId id="382" r:id="rId58"/>
    <p:sldId id="463" r:id="rId59"/>
    <p:sldId id="391" r:id="rId60"/>
    <p:sldId id="408" r:id="rId61"/>
    <p:sldId id="450" r:id="rId62"/>
    <p:sldId id="475" r:id="rId63"/>
    <p:sldId id="409" r:id="rId64"/>
    <p:sldId id="412" r:id="rId65"/>
    <p:sldId id="427" r:id="rId66"/>
    <p:sldId id="433" r:id="rId67"/>
    <p:sldId id="453" r:id="rId68"/>
    <p:sldId id="434" r:id="rId69"/>
    <p:sldId id="435" r:id="rId70"/>
    <p:sldId id="443" r:id="rId71"/>
    <p:sldId id="317" r:id="rId72"/>
    <p:sldId id="429" r:id="rId73"/>
    <p:sldId id="455" r:id="rId74"/>
    <p:sldId id="452" r:id="rId75"/>
    <p:sldId id="467" r:id="rId76"/>
    <p:sldId id="466" r:id="rId77"/>
    <p:sldId id="439" r:id="rId78"/>
    <p:sldId id="474" r:id="rId79"/>
    <p:sldId id="331" r:id="rId80"/>
    <p:sldId id="481" r:id="rId81"/>
    <p:sldId id="333" r:id="rId82"/>
    <p:sldId id="478" r:id="rId83"/>
    <p:sldId id="476" r:id="rId84"/>
    <p:sldId id="477" r:id="rId85"/>
    <p:sldId id="480" r:id="rId86"/>
    <p:sldId id="451" r:id="rId8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00"/>
    <a:srgbClr val="FFFF00"/>
    <a:srgbClr val="000000"/>
    <a:srgbClr val="00FFFF"/>
    <a:srgbClr val="FF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9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559E4-F101-41B8-BF55-9FE4A086BD58}" type="datetimeFigureOut">
              <a:rPr lang="vi-VN" smtClean="0"/>
              <a:t>25/07/2022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8B037-E085-4373-A1E0-3488A4190E1C}" type="slidenum">
              <a:rPr lang="vi-VN" smtClean="0"/>
              <a:t>‹#›</a:t>
            </a:fld>
            <a:endParaRPr lang="vi-VN"/>
          </a:p>
        </p:txBody>
      </p:sp>
    </p:spTree>
    <p:extLst>
      <p:ext uri="{BB962C8B-B14F-4D97-AF65-F5344CB8AC3E}">
        <p14:creationId xmlns:p14="http://schemas.microsoft.com/office/powerpoint/2010/main" val="85366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E6852733-878F-40AD-A42D-408DD7783AF9}" type="slidenum">
              <a:rPr lang="en-US"/>
              <a:pPr/>
              <a:t>3</a:t>
            </a:fld>
            <a:endParaRPr lang="en-US"/>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1pPr>
            <a:lvl2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2pPr>
            <a:lvl3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3pPr>
            <a:lvl4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4pPr>
            <a:lvl5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9pPr>
          </a:lstStyle>
          <a:p>
            <a:fld id="{7FF0F68A-50D6-47B4-9FE1-3BA0BBC27B49}" type="slidenum">
              <a:rPr lang="en-US" smtClean="0">
                <a:solidFill>
                  <a:srgbClr val="000000"/>
                </a:solidFill>
                <a:latin typeface="Times New Roman" pitchFamily="18" charset="0"/>
                <a:cs typeface="Segoe UI" pitchFamily="34" charset="0"/>
              </a:rPr>
              <a:pPr/>
              <a:t>65</a:t>
            </a:fld>
            <a:endParaRPr lang="en-US" smtClean="0">
              <a:solidFill>
                <a:srgbClr val="000000"/>
              </a:solidFill>
              <a:latin typeface="Times New Roman" pitchFamily="18" charset="0"/>
              <a:cs typeface="Segoe UI" pitchFamily="34" charset="0"/>
            </a:endParaRPr>
          </a:p>
        </p:txBody>
      </p:sp>
      <p:sp>
        <p:nvSpPr>
          <p:cNvPr id="47107"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r" eaLnBrk="1" hangingPunct="1">
              <a:buClrTx/>
              <a:buFontTx/>
              <a:buNone/>
            </a:pPr>
            <a:fld id="{C5ACAA2C-5542-4285-9C06-E0DF9D5D3070}" type="slidenum">
              <a:rPr lang="en-US" sz="1200">
                <a:solidFill>
                  <a:srgbClr val="000000"/>
                </a:solidFill>
              </a:rPr>
              <a:pPr algn="r" eaLnBrk="1" hangingPunct="1">
                <a:buClrTx/>
                <a:buFontTx/>
                <a:buNone/>
              </a:pPr>
              <a:t>65</a:t>
            </a:fld>
            <a:endParaRPr lang="en-US" sz="1200">
              <a:solidFill>
                <a:srgbClr val="000000"/>
              </a:solidFill>
            </a:endParaRPr>
          </a:p>
        </p:txBody>
      </p:sp>
      <p:sp>
        <p:nvSpPr>
          <p:cNvPr id="4710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7109" name="Text Box 3"/>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92BD31E6-C688-4C88-8C55-827B901FCF69}" type="slidenum">
              <a:rPr lang="en-US"/>
              <a:pPr/>
              <a:t>71</a:t>
            </a:fld>
            <a:endParaRPr lang="en-US"/>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58B037-E085-4373-A1E0-3488A4190E1C}" type="slidenum">
              <a:rPr lang="vi-VN" smtClean="0"/>
              <a:t>77</a:t>
            </a:fld>
            <a:endParaRPr lang="vi-VN"/>
          </a:p>
        </p:txBody>
      </p:sp>
    </p:spTree>
    <p:extLst>
      <p:ext uri="{BB962C8B-B14F-4D97-AF65-F5344CB8AC3E}">
        <p14:creationId xmlns:p14="http://schemas.microsoft.com/office/powerpoint/2010/main" val="128191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58B037-E085-4373-A1E0-3488A4190E1C}" type="slidenum">
              <a:rPr lang="vi-VN" smtClean="0"/>
              <a:t>4</a:t>
            </a:fld>
            <a:endParaRPr lang="vi-VN"/>
          </a:p>
        </p:txBody>
      </p:sp>
    </p:spTree>
    <p:extLst>
      <p:ext uri="{BB962C8B-B14F-4D97-AF65-F5344CB8AC3E}">
        <p14:creationId xmlns:p14="http://schemas.microsoft.com/office/powerpoint/2010/main" val="242977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1pPr>
            <a:lvl2pPr>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2pPr>
            <a:lvl3pPr>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3pPr>
            <a:lvl4pPr>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4pPr>
            <a:lvl5pPr>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charset="0"/>
                <a:cs typeface="Lucida Sans Unicode" charset="0"/>
              </a:defRPr>
            </a:lvl9pPr>
          </a:lstStyle>
          <a:p>
            <a:fld id="{F26C1266-627C-4625-A426-38DF0A3ADC25}" type="slidenum">
              <a:rPr lang="en-US" smtClean="0">
                <a:solidFill>
                  <a:srgbClr val="000000"/>
                </a:solidFill>
                <a:latin typeface="Times New Roman" pitchFamily="18" charset="0"/>
                <a:cs typeface="Segoe UI" charset="0"/>
              </a:rPr>
              <a:pPr/>
              <a:t>18</a:t>
            </a:fld>
            <a:endParaRPr lang="en-US" smtClean="0">
              <a:solidFill>
                <a:srgbClr val="000000"/>
              </a:solidFill>
              <a:latin typeface="Times New Roman" pitchFamily="18" charset="0"/>
              <a:cs typeface="Segoe UI" charset="0"/>
            </a:endParaRPr>
          </a:p>
        </p:txBody>
      </p:sp>
      <p:sp>
        <p:nvSpPr>
          <p:cNvPr id="471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7108"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Lucida Sans Unicode" charset="0"/>
              <a:cs typeface="Lucida Sans Unico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2354BBC5-B82D-4AEF-963B-5825D0906B2C}" type="slidenum">
              <a:rPr lang="en-US"/>
              <a:pPr/>
              <a:t>20</a:t>
            </a:fld>
            <a:endParaRPr lang="en-US"/>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2"/>
          <p:cNvSpPr>
            <a:spLocks noGrp="1" noChangeArrowheads="1"/>
          </p:cNvSpPr>
          <p:nvPr>
            <p:ph type="sldNum"/>
          </p:nvPr>
        </p:nvSpPr>
        <p:spPr>
          <a:ln/>
        </p:spPr>
        <p:txBody>
          <a:bodyPr/>
          <a:lstStyle/>
          <a:p>
            <a:fld id="{99F774DB-82EE-41D6-8E89-2D22254A1919}" type="slidenum">
              <a:rPr lang="en-US"/>
              <a:pPr/>
              <a:t>29</a:t>
            </a:fld>
            <a:endParaRPr lang="en-US"/>
          </a:p>
        </p:txBody>
      </p:sp>
      <p:sp>
        <p:nvSpPr>
          <p:cNvPr id="67585" name="Text Box 1"/>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gn="r" eaLnBrk="1" hangingPunct="1">
              <a:buClrTx/>
              <a:buFontTx/>
              <a:buNone/>
            </a:pPr>
            <a:fld id="{E2F3DA0C-8F1E-4834-84A7-50924B3A7760}" type="slidenum">
              <a:rPr lang="en-US" sz="1200"/>
              <a:pPr algn="r" eaLnBrk="1" hangingPunct="1">
                <a:buClrTx/>
                <a:buFontTx/>
                <a:buNone/>
              </a:pPr>
              <a:t>29</a:t>
            </a:fld>
            <a:endParaRPr lang="en-US" sz="1200"/>
          </a:p>
        </p:txBody>
      </p:sp>
      <p:sp>
        <p:nvSpPr>
          <p:cNvPr id="67586" name="Rectangle 2"/>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7" name="Text Box 3"/>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5EDFA-00E9-49E4-AD86-136760F97EE7}" type="slidenum">
              <a:rPr lang="en-US"/>
              <a:pPr/>
              <a:t>40</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215900" indent="-207963">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1pPr>
            <a:lvl2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2pPr>
            <a:lvl3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3pPr>
            <a:lvl4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4pPr>
            <a:lvl5pPr>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bg1"/>
                </a:solidFill>
                <a:latin typeface="Arial" charset="0"/>
                <a:ea typeface="Lucida Sans Unicode" pitchFamily="34" charset="0"/>
                <a:cs typeface="Lucida Sans Unicode" pitchFamily="34" charset="0"/>
              </a:defRPr>
            </a:lvl9pPr>
          </a:lstStyle>
          <a:p>
            <a:fld id="{9A6F5BB5-59CE-4B2F-867F-943E23458A0E}" type="slidenum">
              <a:rPr lang="en-US" smtClean="0">
                <a:solidFill>
                  <a:srgbClr val="000000"/>
                </a:solidFill>
                <a:latin typeface="Times New Roman" pitchFamily="18" charset="0"/>
                <a:cs typeface="Segoe UI" pitchFamily="34" charset="0"/>
              </a:rPr>
              <a:pPr/>
              <a:t>53</a:t>
            </a:fld>
            <a:endParaRPr lang="en-US" smtClean="0">
              <a:solidFill>
                <a:srgbClr val="000000"/>
              </a:solidFill>
              <a:latin typeface="Times New Roman" pitchFamily="18" charset="0"/>
              <a:cs typeface="Segoe UI" pitchFamily="34" charset="0"/>
            </a:endParaRPr>
          </a:p>
        </p:txBody>
      </p:sp>
      <p:sp>
        <p:nvSpPr>
          <p:cNvPr id="481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48132"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58B037-E085-4373-A1E0-3488A4190E1C}" type="slidenum">
              <a:rPr lang="vi-VN" smtClean="0"/>
              <a:t>55</a:t>
            </a:fld>
            <a:endParaRPr lang="vi-VN"/>
          </a:p>
        </p:txBody>
      </p:sp>
    </p:spTree>
    <p:extLst>
      <p:ext uri="{BB962C8B-B14F-4D97-AF65-F5344CB8AC3E}">
        <p14:creationId xmlns:p14="http://schemas.microsoft.com/office/powerpoint/2010/main" val="23819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58B037-E085-4373-A1E0-3488A4190E1C}" type="slidenum">
              <a:rPr lang="vi-VN" smtClean="0"/>
              <a:t>63</a:t>
            </a:fld>
            <a:endParaRPr lang="vi-VN"/>
          </a:p>
        </p:txBody>
      </p:sp>
    </p:spTree>
    <p:extLst>
      <p:ext uri="{BB962C8B-B14F-4D97-AF65-F5344CB8AC3E}">
        <p14:creationId xmlns:p14="http://schemas.microsoft.com/office/powerpoint/2010/main" val="128191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7E67454-C378-4258-98E3-AA3F026EACF3}"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26606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7E67454-C378-4258-98E3-AA3F026EACF3}"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1033734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7E67454-C378-4258-98E3-AA3F026EACF3}"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171551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184B80BC-A907-45CD-A538-9489AE10E0E4}" type="slidenum">
              <a:rPr lang="en-US"/>
              <a:pPr/>
              <a:t>‹#›</a:t>
            </a:fld>
            <a:endParaRPr lang="en-US"/>
          </a:p>
        </p:txBody>
      </p:sp>
    </p:spTree>
    <p:extLst>
      <p:ext uri="{BB962C8B-B14F-4D97-AF65-F5344CB8AC3E}">
        <p14:creationId xmlns:p14="http://schemas.microsoft.com/office/powerpoint/2010/main" val="285057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7E67454-C378-4258-98E3-AA3F026EACF3}"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406199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67454-C378-4258-98E3-AA3F026EACF3}" type="datetimeFigureOut">
              <a:rPr lang="vi-VN" smtClean="0"/>
              <a:t>25/07/2022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274096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7E67454-C378-4258-98E3-AA3F026EACF3}"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17434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7E67454-C378-4258-98E3-AA3F026EACF3}" type="datetimeFigureOut">
              <a:rPr lang="vi-VN" smtClean="0"/>
              <a:t>25/07/2022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89189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7E67454-C378-4258-98E3-AA3F026EACF3}" type="datetimeFigureOut">
              <a:rPr lang="vi-VN" smtClean="0"/>
              <a:t>25/07/2022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309451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67454-C378-4258-98E3-AA3F026EACF3}" type="datetimeFigureOut">
              <a:rPr lang="vi-VN" smtClean="0"/>
              <a:t>25/07/2022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128801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67454-C378-4258-98E3-AA3F026EACF3}"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295310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67454-C378-4258-98E3-AA3F026EACF3}" type="datetimeFigureOut">
              <a:rPr lang="vi-VN" smtClean="0"/>
              <a:t>25/07/2022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F2603D5-637D-484C-BC33-232461C13436}" type="slidenum">
              <a:rPr lang="vi-VN" smtClean="0"/>
              <a:t>‹#›</a:t>
            </a:fld>
            <a:endParaRPr lang="vi-VN"/>
          </a:p>
        </p:txBody>
      </p:sp>
    </p:spTree>
    <p:extLst>
      <p:ext uri="{BB962C8B-B14F-4D97-AF65-F5344CB8AC3E}">
        <p14:creationId xmlns:p14="http://schemas.microsoft.com/office/powerpoint/2010/main" val="828619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67454-C378-4258-98E3-AA3F026EACF3}" type="datetimeFigureOut">
              <a:rPr lang="vi-VN" smtClean="0"/>
              <a:t>25/07/2022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603D5-637D-484C-BC33-232461C13436}" type="slidenum">
              <a:rPr lang="vi-VN" smtClean="0"/>
              <a:t>‹#›</a:t>
            </a:fld>
            <a:endParaRPr lang="vi-VN"/>
          </a:p>
        </p:txBody>
      </p:sp>
    </p:spTree>
    <p:extLst>
      <p:ext uri="{BB962C8B-B14F-4D97-AF65-F5344CB8AC3E}">
        <p14:creationId xmlns:p14="http://schemas.microsoft.com/office/powerpoint/2010/main" val="2445661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3" Type="http://schemas.openxmlformats.org/officeDocument/2006/relationships/hyperlink" Target="https://thonsau.files.wordpress.com/2012/04/kenpou9zixyou_6.jpg"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vi.wikipedia.org/wiki/H%C3%ACnh:Burning_Viet_Cong_base_camp.jpg" TargetMode="Externa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51.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upload.wikimedia.org/wikipedia/commons/3/3c/500_series_Shinkansen_train_at_Tokyo_Station.jpg" TargetMode="External"/><Relationship Id="rId5" Type="http://schemas.openxmlformats.org/officeDocument/2006/relationships/image" Target="../media/image67.jpe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hyperlink" Target="http://dulichnhatban.travel/wp-content/uploads/2015/10/cau-seto-nhat-ban-7.jpg"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64.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7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hyperlink" Target="http://duhoc.kyodai.vn/image/catalog/2015/05/3e719f9f4faba16c97e2b6cea647f880.jpg" TargetMode="External"/><Relationship Id="rId4" Type="http://schemas.openxmlformats.org/officeDocument/2006/relationships/image" Target="../media/image122.jpeg"/></Relationships>
</file>

<file path=ppt/slides/_rels/slide7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7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8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p:spPr>
      </p:pic>
    </p:spTree>
    <p:extLst>
      <p:ext uri="{BB962C8B-B14F-4D97-AF65-F5344CB8AC3E}">
        <p14:creationId xmlns:p14="http://schemas.microsoft.com/office/powerpoint/2010/main" val="2936301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3" y="27384"/>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4016" y="27384"/>
            <a:ext cx="5292080" cy="3315683"/>
            <a:chOff x="144016" y="27384"/>
            <a:chExt cx="5292080" cy="3315683"/>
          </a:xfrm>
        </p:grpSpPr>
        <p:sp>
          <p:nvSpPr>
            <p:cNvPr id="4" name="Cloud Callout 3"/>
            <p:cNvSpPr/>
            <p:nvPr/>
          </p:nvSpPr>
          <p:spPr>
            <a:xfrm>
              <a:off x="144016" y="27384"/>
              <a:ext cx="5292080" cy="3226435"/>
            </a:xfrm>
            <a:prstGeom prst="cloudCallout">
              <a:avLst>
                <a:gd name="adj1" fmla="val 45484"/>
                <a:gd name="adj2" fmla="val 66822"/>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p:txBody>
        </p:sp>
        <p:sp>
          <p:nvSpPr>
            <p:cNvPr id="7" name="Rectangle 6"/>
            <p:cNvSpPr/>
            <p:nvPr/>
          </p:nvSpPr>
          <p:spPr>
            <a:xfrm>
              <a:off x="879172" y="549995"/>
              <a:ext cx="4385004" cy="2793072"/>
            </a:xfrm>
            <a:prstGeom prst="rect">
              <a:avLst/>
            </a:prstGeom>
            <a:noFill/>
            <a:ln w="3175">
              <a:noFill/>
            </a:ln>
          </p:spPr>
          <p:txBody>
            <a:bodyPr wrap="square">
              <a:spAutoFit/>
            </a:bodyPr>
            <a:lstStyle/>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smtClean="0">
                  <a:solidFill>
                    <a:srgbClr val="000000"/>
                  </a:solidFill>
                </a:rPr>
                <a:t>-Nằm ở khu vực Đông Á.</a:t>
              </a:r>
            </a:p>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smtClean="0">
                  <a:solidFill>
                    <a:srgbClr val="000000"/>
                  </a:solidFill>
                </a:rPr>
                <a:t>- </a:t>
              </a:r>
              <a:r>
                <a:rPr lang="en-US" sz="2000" b="1" err="1">
                  <a:solidFill>
                    <a:srgbClr val="000000"/>
                  </a:solidFill>
                </a:rPr>
                <a:t>Lãnh</a:t>
              </a:r>
              <a:r>
                <a:rPr lang="en-US" sz="2000" b="1">
                  <a:solidFill>
                    <a:srgbClr val="000000"/>
                  </a:solidFill>
                </a:rPr>
                <a:t> </a:t>
              </a:r>
              <a:r>
                <a:rPr lang="en-US" sz="2000" b="1" err="1">
                  <a:solidFill>
                    <a:srgbClr val="000000"/>
                  </a:solidFill>
                </a:rPr>
                <a:t>thổ</a:t>
              </a:r>
              <a:r>
                <a:rPr lang="en-US" sz="2000" b="1">
                  <a:solidFill>
                    <a:srgbClr val="000000"/>
                  </a:solidFill>
                </a:rPr>
                <a:t> </a:t>
              </a:r>
              <a:r>
                <a:rPr lang="en-US" sz="2000" b="1" err="1">
                  <a:solidFill>
                    <a:srgbClr val="000000"/>
                  </a:solidFill>
                </a:rPr>
                <a:t>có</a:t>
              </a:r>
              <a:r>
                <a:rPr lang="en-US" sz="2000" b="1">
                  <a:solidFill>
                    <a:srgbClr val="000000"/>
                  </a:solidFill>
                </a:rPr>
                <a:t> 4 </a:t>
              </a:r>
              <a:r>
                <a:rPr lang="en-US" sz="2000" b="1" err="1">
                  <a:solidFill>
                    <a:srgbClr val="000000"/>
                  </a:solidFill>
                </a:rPr>
                <a:t>đảo</a:t>
              </a:r>
              <a:r>
                <a:rPr lang="en-US" sz="2000" b="1">
                  <a:solidFill>
                    <a:srgbClr val="000000"/>
                  </a:solidFill>
                </a:rPr>
                <a:t> </a:t>
              </a:r>
              <a:r>
                <a:rPr lang="en-US" sz="2000" b="1" smtClean="0">
                  <a:solidFill>
                    <a:srgbClr val="000000"/>
                  </a:solidFill>
                </a:rPr>
                <a:t>lớn</a:t>
              </a:r>
              <a:r>
                <a:rPr lang="en-US" sz="2000" b="1">
                  <a:solidFill>
                    <a:srgbClr val="000000"/>
                  </a:solidFill>
                </a:rPr>
                <a:t> </a:t>
              </a:r>
              <a:r>
                <a:rPr lang="en-US" sz="2000" b="1" smtClean="0">
                  <a:solidFill>
                    <a:srgbClr val="000000"/>
                  </a:solidFill>
                </a:rPr>
                <a:t>và </a:t>
              </a:r>
              <a:r>
                <a:rPr lang="en-US" sz="2000" b="1" err="1">
                  <a:solidFill>
                    <a:srgbClr val="000000"/>
                  </a:solidFill>
                </a:rPr>
                <a:t>hàng</a:t>
              </a:r>
              <a:r>
                <a:rPr lang="en-US" sz="2000" b="1">
                  <a:solidFill>
                    <a:srgbClr val="000000"/>
                  </a:solidFill>
                </a:rPr>
                <a:t> </a:t>
              </a:r>
              <a:r>
                <a:rPr lang="en-US" sz="2000" b="1" err="1">
                  <a:solidFill>
                    <a:srgbClr val="000000"/>
                  </a:solidFill>
                </a:rPr>
                <a:t>nghìn</a:t>
              </a:r>
              <a:r>
                <a:rPr lang="en-US" sz="2000" b="1">
                  <a:solidFill>
                    <a:srgbClr val="000000"/>
                  </a:solidFill>
                </a:rPr>
                <a:t> </a:t>
              </a:r>
              <a:r>
                <a:rPr lang="en-US" sz="2000" b="1" smtClean="0">
                  <a:solidFill>
                    <a:srgbClr val="000000"/>
                  </a:solidFill>
                </a:rPr>
                <a:t>đảo nhỏ </a:t>
              </a:r>
              <a:endParaRPr lang="en-US" sz="2000" b="1">
                <a:solidFill>
                  <a:srgbClr val="000000"/>
                </a:solidFill>
              </a:endParaRPr>
            </a:p>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a:solidFill>
                    <a:srgbClr val="000000"/>
                  </a:solidFill>
                </a:rPr>
                <a:t>- </a:t>
              </a:r>
              <a:r>
                <a:rPr lang="en-US" sz="2000" b="1" err="1">
                  <a:solidFill>
                    <a:srgbClr val="000000"/>
                  </a:solidFill>
                </a:rPr>
                <a:t>Diện</a:t>
              </a:r>
              <a:r>
                <a:rPr lang="en-US" sz="2000" b="1">
                  <a:solidFill>
                    <a:srgbClr val="000000"/>
                  </a:solidFill>
                </a:rPr>
                <a:t> </a:t>
              </a:r>
              <a:r>
                <a:rPr lang="en-US" sz="2000" b="1" err="1">
                  <a:solidFill>
                    <a:srgbClr val="000000"/>
                  </a:solidFill>
                </a:rPr>
                <a:t>tích</a:t>
              </a:r>
              <a:r>
                <a:rPr lang="en-US" sz="2000" b="1">
                  <a:solidFill>
                    <a:srgbClr val="000000"/>
                  </a:solidFill>
                </a:rPr>
                <a:t>: 374.000 Km</a:t>
              </a:r>
              <a:r>
                <a:rPr lang="en-US" sz="2000" b="1" baseline="30000">
                  <a:solidFill>
                    <a:srgbClr val="000000"/>
                  </a:solidFill>
                </a:rPr>
                <a:t>2</a:t>
              </a:r>
            </a:p>
            <a:p>
              <a:pPr algn="just">
                <a:spcBef>
                  <a:spcPts val="875"/>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smtClean="0">
                  <a:solidFill>
                    <a:srgbClr val="000000"/>
                  </a:solidFill>
                </a:rPr>
                <a:t>- Dân </a:t>
              </a:r>
              <a:r>
                <a:rPr lang="en-US" sz="2000" b="1" err="1">
                  <a:solidFill>
                    <a:srgbClr val="000000"/>
                  </a:solidFill>
                </a:rPr>
                <a:t>số</a:t>
              </a:r>
              <a:r>
                <a:rPr lang="en-US" sz="2000" b="1">
                  <a:solidFill>
                    <a:srgbClr val="000000"/>
                  </a:solidFill>
                </a:rPr>
                <a:t>: </a:t>
              </a:r>
              <a:r>
                <a:rPr lang="en-US" sz="2000" b="1" err="1">
                  <a:solidFill>
                    <a:srgbClr val="000000"/>
                  </a:solidFill>
                </a:rPr>
                <a:t>trên</a:t>
              </a:r>
              <a:r>
                <a:rPr lang="en-US" sz="2000" b="1">
                  <a:solidFill>
                    <a:srgbClr val="000000"/>
                  </a:solidFill>
                </a:rPr>
                <a:t> 127 </a:t>
              </a:r>
              <a:r>
                <a:rPr lang="en-US" sz="2000" b="1" err="1">
                  <a:solidFill>
                    <a:srgbClr val="000000"/>
                  </a:solidFill>
                </a:rPr>
                <a:t>triệu</a:t>
              </a:r>
              <a:r>
                <a:rPr lang="en-US" sz="2000" b="1">
                  <a:solidFill>
                    <a:srgbClr val="000000"/>
                  </a:solidFill>
                </a:rPr>
                <a:t> </a:t>
              </a:r>
              <a:r>
                <a:rPr lang="en-US" sz="2000" b="1" smtClean="0">
                  <a:solidFill>
                    <a:srgbClr val="000000"/>
                  </a:solidFill>
                </a:rPr>
                <a:t>người</a:t>
              </a:r>
            </a:p>
            <a:p>
              <a:pPr algn="just">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smtClean="0">
                  <a:solidFill>
                    <a:srgbClr val="000000"/>
                  </a:solidFill>
                </a:rPr>
                <a:t>- Thủ </a:t>
              </a:r>
              <a:r>
                <a:rPr lang="en-US" sz="2000" b="1">
                  <a:solidFill>
                    <a:srgbClr val="000000"/>
                  </a:solidFill>
                </a:rPr>
                <a:t>đô: Tô – ki - ô</a:t>
              </a:r>
            </a:p>
            <a:p>
              <a:pPr marL="285750" indent="-285750" algn="just">
                <a:spcBef>
                  <a:spcPts val="875"/>
                </a:spcBef>
                <a:buClr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p:txBody>
        </p:sp>
      </p:grpSp>
      <p:grpSp>
        <p:nvGrpSpPr>
          <p:cNvPr id="2" name="Group 1"/>
          <p:cNvGrpSpPr/>
          <p:nvPr/>
        </p:nvGrpSpPr>
        <p:grpSpPr>
          <a:xfrm>
            <a:off x="395536" y="692696"/>
            <a:ext cx="5328592" cy="2420423"/>
            <a:chOff x="1187624" y="5167620"/>
            <a:chExt cx="5040560" cy="2736304"/>
          </a:xfrm>
        </p:grpSpPr>
        <p:sp>
          <p:nvSpPr>
            <p:cNvPr id="8" name="Cloud Callout 7"/>
            <p:cNvSpPr/>
            <p:nvPr/>
          </p:nvSpPr>
          <p:spPr>
            <a:xfrm>
              <a:off x="1187624" y="5167620"/>
              <a:ext cx="5040560" cy="2736304"/>
            </a:xfrm>
            <a:prstGeom prst="cloudCallout">
              <a:avLst>
                <a:gd name="adj1" fmla="val 47222"/>
                <a:gd name="adj2" fmla="val 89686"/>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p:txBody>
        </p:sp>
        <p:sp>
          <p:nvSpPr>
            <p:cNvPr id="10" name="Rectangle 9"/>
            <p:cNvSpPr/>
            <p:nvPr/>
          </p:nvSpPr>
          <p:spPr>
            <a:xfrm>
              <a:off x="1826048" y="5670381"/>
              <a:ext cx="4302224" cy="1999556"/>
            </a:xfrm>
            <a:prstGeom prst="rect">
              <a:avLst/>
            </a:prstGeom>
          </p:spPr>
          <p:txBody>
            <a:bodyPr wrap="square">
              <a:spAutoFit/>
            </a:bodyPr>
            <a:lstStyle/>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err="1">
                  <a:solidFill>
                    <a:srgbClr val="000000"/>
                  </a:solidFill>
                </a:rPr>
                <a:t>Nguồn</a:t>
              </a:r>
              <a:r>
                <a:rPr lang="en-US" sz="2000" b="1">
                  <a:solidFill>
                    <a:srgbClr val="000000"/>
                  </a:solidFill>
                </a:rPr>
                <a:t> </a:t>
              </a:r>
              <a:r>
                <a:rPr lang="en-US" sz="2000" b="1" err="1">
                  <a:solidFill>
                    <a:srgbClr val="000000"/>
                  </a:solidFill>
                </a:rPr>
                <a:t>tài</a:t>
              </a:r>
              <a:r>
                <a:rPr lang="en-US" sz="2000" b="1">
                  <a:solidFill>
                    <a:srgbClr val="000000"/>
                  </a:solidFill>
                </a:rPr>
                <a:t> </a:t>
              </a:r>
              <a:r>
                <a:rPr lang="en-US" sz="2000" b="1" err="1">
                  <a:solidFill>
                    <a:srgbClr val="000000"/>
                  </a:solidFill>
                </a:rPr>
                <a:t>nguyên</a:t>
              </a:r>
              <a:r>
                <a:rPr lang="en-US" sz="2000" b="1">
                  <a:solidFill>
                    <a:srgbClr val="000000"/>
                  </a:solidFill>
                </a:rPr>
                <a:t> </a:t>
              </a:r>
              <a:r>
                <a:rPr lang="en-US" sz="2000" b="1" err="1">
                  <a:solidFill>
                    <a:srgbClr val="000000"/>
                  </a:solidFill>
                </a:rPr>
                <a:t>thiên</a:t>
              </a:r>
              <a:r>
                <a:rPr lang="en-US" sz="2000" b="1">
                  <a:solidFill>
                    <a:srgbClr val="000000"/>
                  </a:solidFill>
                </a:rPr>
                <a:t> </a:t>
              </a:r>
              <a:r>
                <a:rPr lang="en-US" sz="2000" b="1" err="1">
                  <a:solidFill>
                    <a:srgbClr val="000000"/>
                  </a:solidFill>
                </a:rPr>
                <a:t>nhiên</a:t>
              </a:r>
              <a:r>
                <a:rPr lang="en-US" sz="2000" b="1">
                  <a:solidFill>
                    <a:srgbClr val="000000"/>
                  </a:solidFill>
                </a:rPr>
                <a:t> </a:t>
              </a:r>
              <a:r>
                <a:rPr lang="en-US" sz="2000" b="1" err="1">
                  <a:solidFill>
                    <a:srgbClr val="000000"/>
                  </a:solidFill>
                </a:rPr>
                <a:t>nghèo</a:t>
              </a:r>
              <a:r>
                <a:rPr lang="en-US" sz="2000" b="1">
                  <a:solidFill>
                    <a:srgbClr val="000000"/>
                  </a:solidFill>
                </a:rPr>
                <a:t> </a:t>
              </a:r>
            </a:p>
            <a:p>
              <a:pPr algn="just">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err="1">
                  <a:solidFill>
                    <a:srgbClr val="000000"/>
                  </a:solidFill>
                </a:rPr>
                <a:t>nàn</a:t>
              </a:r>
              <a:r>
                <a:rPr lang="en-US" sz="2000" b="1">
                  <a:solidFill>
                    <a:srgbClr val="000000"/>
                  </a:solidFill>
                </a:rPr>
                <a:t>. </a:t>
              </a:r>
              <a:r>
                <a:rPr lang="en-US" sz="2000" b="1" err="1">
                  <a:solidFill>
                    <a:srgbClr val="000000"/>
                  </a:solidFill>
                </a:rPr>
                <a:t>Nằm</a:t>
              </a:r>
              <a:r>
                <a:rPr lang="en-US" sz="2000" b="1">
                  <a:solidFill>
                    <a:srgbClr val="000000"/>
                  </a:solidFill>
                </a:rPr>
                <a:t> </a:t>
              </a:r>
              <a:r>
                <a:rPr lang="en-US" sz="2000" b="1" err="1">
                  <a:solidFill>
                    <a:srgbClr val="000000"/>
                  </a:solidFill>
                </a:rPr>
                <a:t>trong</a:t>
              </a:r>
              <a:r>
                <a:rPr lang="en-US" sz="2000" b="1">
                  <a:solidFill>
                    <a:srgbClr val="000000"/>
                  </a:solidFill>
                </a:rPr>
                <a:t> </a:t>
              </a:r>
              <a:r>
                <a:rPr lang="en-US" sz="2000" b="1" err="1">
                  <a:solidFill>
                    <a:srgbClr val="000000"/>
                  </a:solidFill>
                </a:rPr>
                <a:t>vành</a:t>
              </a:r>
              <a:r>
                <a:rPr lang="en-US" sz="2000" b="1">
                  <a:solidFill>
                    <a:srgbClr val="000000"/>
                  </a:solidFill>
                </a:rPr>
                <a:t> </a:t>
              </a:r>
              <a:r>
                <a:rPr lang="en-US" sz="2000" b="1" err="1">
                  <a:solidFill>
                    <a:srgbClr val="000000"/>
                  </a:solidFill>
                </a:rPr>
                <a:t>đai</a:t>
              </a:r>
              <a:r>
                <a:rPr lang="en-US" sz="2000" b="1">
                  <a:solidFill>
                    <a:srgbClr val="000000"/>
                  </a:solidFill>
                </a:rPr>
                <a:t> </a:t>
              </a:r>
              <a:r>
                <a:rPr lang="en-US" sz="2000" b="1" smtClean="0">
                  <a:solidFill>
                    <a:srgbClr val="000000"/>
                  </a:solidFill>
                </a:rPr>
                <a:t>núi lửa </a:t>
              </a:r>
              <a:r>
                <a:rPr lang="en-US" sz="2000" b="1" err="1">
                  <a:solidFill>
                    <a:srgbClr val="000000"/>
                  </a:solidFill>
                </a:rPr>
                <a:t>Thái</a:t>
              </a:r>
              <a:r>
                <a:rPr lang="en-US" sz="2000" b="1">
                  <a:solidFill>
                    <a:srgbClr val="000000"/>
                  </a:solidFill>
                </a:rPr>
                <a:t> </a:t>
              </a:r>
              <a:r>
                <a:rPr lang="en-US" sz="2000" b="1" smtClean="0">
                  <a:solidFill>
                    <a:srgbClr val="000000"/>
                  </a:solidFill>
                </a:rPr>
                <a:t>Bình</a:t>
              </a:r>
              <a:r>
                <a:rPr lang="en-US" sz="2000" b="1">
                  <a:solidFill>
                    <a:srgbClr val="000000"/>
                  </a:solidFill>
                </a:rPr>
                <a:t> </a:t>
              </a:r>
              <a:r>
                <a:rPr lang="en-US" sz="2000" b="1" smtClean="0">
                  <a:solidFill>
                    <a:srgbClr val="000000"/>
                  </a:solidFill>
                </a:rPr>
                <a:t>Dương </a:t>
              </a:r>
              <a:r>
                <a:rPr lang="en-US" sz="2000" b="1" err="1">
                  <a:solidFill>
                    <a:srgbClr val="000000"/>
                  </a:solidFill>
                </a:rPr>
                <a:t>nên</a:t>
              </a:r>
              <a:r>
                <a:rPr lang="en-US" sz="2000" b="1">
                  <a:solidFill>
                    <a:srgbClr val="000000"/>
                  </a:solidFill>
                </a:rPr>
                <a:t> </a:t>
              </a:r>
              <a:r>
                <a:rPr lang="en-US" sz="2000" b="1" err="1">
                  <a:solidFill>
                    <a:srgbClr val="000000"/>
                  </a:solidFill>
                </a:rPr>
                <a:t>Nhật</a:t>
              </a:r>
              <a:r>
                <a:rPr lang="en-US" sz="2000" b="1">
                  <a:solidFill>
                    <a:srgbClr val="000000"/>
                  </a:solidFill>
                </a:rPr>
                <a:t> </a:t>
              </a:r>
              <a:r>
                <a:rPr lang="en-US" sz="2000" b="1" err="1">
                  <a:solidFill>
                    <a:srgbClr val="000000"/>
                  </a:solidFill>
                </a:rPr>
                <a:t>Bản</a:t>
              </a:r>
              <a:r>
                <a:rPr lang="en-US" sz="2000" b="1">
                  <a:solidFill>
                    <a:srgbClr val="000000"/>
                  </a:solidFill>
                </a:rPr>
                <a:t> </a:t>
              </a:r>
              <a:r>
                <a:rPr lang="en-US" sz="2000" b="1" err="1">
                  <a:solidFill>
                    <a:srgbClr val="000000"/>
                  </a:solidFill>
                </a:rPr>
                <a:t>là</a:t>
              </a:r>
              <a:r>
                <a:rPr lang="en-US" sz="2000" b="1">
                  <a:solidFill>
                    <a:srgbClr val="000000"/>
                  </a:solidFill>
                </a:rPr>
                <a:t> “</a:t>
              </a:r>
              <a:r>
                <a:rPr lang="en-US" sz="2000" b="1" err="1">
                  <a:solidFill>
                    <a:srgbClr val="000000"/>
                  </a:solidFill>
                </a:rPr>
                <a:t>quê</a:t>
              </a:r>
              <a:r>
                <a:rPr lang="en-US" sz="2000" b="1">
                  <a:solidFill>
                    <a:srgbClr val="000000"/>
                  </a:solidFill>
                </a:rPr>
                <a:t> </a:t>
              </a:r>
              <a:r>
                <a:rPr lang="en-US" sz="2000" b="1" err="1">
                  <a:solidFill>
                    <a:srgbClr val="000000"/>
                  </a:solidFill>
                </a:rPr>
                <a:t>hương</a:t>
              </a:r>
              <a:r>
                <a:rPr lang="en-US" sz="2000" b="1">
                  <a:solidFill>
                    <a:srgbClr val="000000"/>
                  </a:solidFill>
                </a:rPr>
                <a:t> </a:t>
              </a:r>
              <a:r>
                <a:rPr lang="en-US" sz="2000" b="1" smtClean="0">
                  <a:solidFill>
                    <a:srgbClr val="000000"/>
                  </a:solidFill>
                </a:rPr>
                <a:t>của </a:t>
              </a:r>
              <a:r>
                <a:rPr lang="en-US" sz="2000" b="1" err="1">
                  <a:solidFill>
                    <a:srgbClr val="000000"/>
                  </a:solidFill>
                </a:rPr>
                <a:t>động</a:t>
              </a:r>
              <a:r>
                <a:rPr lang="en-US" sz="2000" b="1">
                  <a:solidFill>
                    <a:srgbClr val="000000"/>
                  </a:solidFill>
                </a:rPr>
                <a:t> </a:t>
              </a:r>
              <a:r>
                <a:rPr lang="en-US" sz="2000" b="1" err="1">
                  <a:solidFill>
                    <a:srgbClr val="000000"/>
                  </a:solidFill>
                </a:rPr>
                <a:t>đất</a:t>
              </a:r>
              <a:r>
                <a:rPr lang="en-US" sz="2000" b="1">
                  <a:solidFill>
                    <a:srgbClr val="000000"/>
                  </a:solidFill>
                </a:rPr>
                <a:t> </a:t>
              </a:r>
              <a:r>
                <a:rPr lang="en-US" sz="2000" b="1" err="1">
                  <a:solidFill>
                    <a:srgbClr val="000000"/>
                  </a:solidFill>
                </a:rPr>
                <a:t>và</a:t>
              </a:r>
              <a:r>
                <a:rPr lang="en-US" sz="2000" b="1">
                  <a:solidFill>
                    <a:srgbClr val="000000"/>
                  </a:solidFill>
                </a:rPr>
                <a:t> </a:t>
              </a:r>
              <a:r>
                <a:rPr lang="en-US" sz="2000" b="1" err="1">
                  <a:solidFill>
                    <a:srgbClr val="000000"/>
                  </a:solidFill>
                </a:rPr>
                <a:t>núi</a:t>
              </a:r>
              <a:r>
                <a:rPr lang="en-US" sz="2000" b="1">
                  <a:solidFill>
                    <a:srgbClr val="000000"/>
                  </a:solidFill>
                </a:rPr>
                <a:t> </a:t>
              </a:r>
              <a:r>
                <a:rPr lang="en-US" sz="2000" b="1" smtClean="0">
                  <a:solidFill>
                    <a:srgbClr val="000000"/>
                  </a:solidFill>
                </a:rPr>
                <a:t>lửa, sóng thần”.</a:t>
              </a:r>
              <a:endParaRPr lang="en-US" sz="2000" b="1">
                <a:solidFill>
                  <a:srgbClr val="000000"/>
                </a:solidFill>
              </a:endParaRPr>
            </a:p>
          </p:txBody>
        </p:sp>
      </p:grpSp>
    </p:spTree>
    <p:extLst>
      <p:ext uri="{BB962C8B-B14F-4D97-AF65-F5344CB8AC3E}">
        <p14:creationId xmlns:p14="http://schemas.microsoft.com/office/powerpoint/2010/main" val="19144747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1340768"/>
            <a:ext cx="9144000" cy="4680520"/>
          </a:xfrm>
        </p:spPr>
        <p:txBody>
          <a:bodyPr>
            <a:noAutofit/>
          </a:bodyPr>
          <a:lstStyle/>
          <a:p>
            <a:pPr marL="609600" indent="-609600" algn="just" eaLnBrk="1" hangingPunct="1">
              <a:buFont typeface="Wingdings" pitchFamily="2" charset="2"/>
              <a:buNone/>
            </a:pPr>
            <a:r>
              <a:rPr lang="en-US" sz="3600" b="1" smtClean="0">
                <a:effectLst/>
                <a:latin typeface="Times New Roman" pitchFamily="18" charset="0"/>
              </a:rPr>
              <a:t>- Vị trí: nằm ở khu vực Đông Á.</a:t>
            </a:r>
          </a:p>
          <a:p>
            <a:pPr marL="609600" indent="-609600" algn="just" eaLnBrk="1" hangingPunct="1">
              <a:buFont typeface="Wingdings" pitchFamily="2" charset="2"/>
              <a:buNone/>
            </a:pPr>
            <a:r>
              <a:rPr lang="en-US" sz="3600" b="1" smtClean="0">
                <a:effectLst/>
                <a:latin typeface="Times New Roman" pitchFamily="18" charset="0"/>
              </a:rPr>
              <a:t>- </a:t>
            </a:r>
            <a:r>
              <a:rPr lang="en-US" sz="3600" b="1" err="1" smtClean="0">
                <a:effectLst/>
                <a:latin typeface="Times New Roman" pitchFamily="18" charset="0"/>
              </a:rPr>
              <a:t>Diện</a:t>
            </a:r>
            <a:r>
              <a:rPr lang="en-US" sz="3600" b="1" smtClean="0">
                <a:effectLst/>
                <a:latin typeface="Times New Roman" pitchFamily="18" charset="0"/>
              </a:rPr>
              <a:t> </a:t>
            </a:r>
            <a:r>
              <a:rPr lang="en-US" sz="3600" b="1" err="1" smtClean="0">
                <a:effectLst/>
                <a:latin typeface="Times New Roman" pitchFamily="18" charset="0"/>
              </a:rPr>
              <a:t>tích</a:t>
            </a:r>
            <a:r>
              <a:rPr lang="en-US" sz="3600" b="1" smtClean="0">
                <a:effectLst/>
                <a:latin typeface="Times New Roman" pitchFamily="18" charset="0"/>
              </a:rPr>
              <a:t>: 387.000 km²(</a:t>
            </a:r>
            <a:r>
              <a:rPr lang="en-US" sz="3600" b="1" err="1" smtClean="0">
                <a:effectLst/>
                <a:latin typeface="Times New Roman" pitchFamily="18" charset="0"/>
              </a:rPr>
              <a:t>thứ</a:t>
            </a:r>
            <a:r>
              <a:rPr lang="en-US" sz="3600" b="1" smtClean="0">
                <a:effectLst/>
                <a:latin typeface="Times New Roman" pitchFamily="18" charset="0"/>
              </a:rPr>
              <a:t> 60 TG)</a:t>
            </a:r>
          </a:p>
          <a:p>
            <a:pPr marL="609600" indent="-609600" algn="just" eaLnBrk="1" hangingPunct="1">
              <a:buFont typeface="Wingdings" pitchFamily="2" charset="2"/>
              <a:buNone/>
            </a:pPr>
            <a:r>
              <a:rPr lang="en-US" sz="3600" b="1" smtClean="0">
                <a:effectLst/>
                <a:latin typeface="Times New Roman" pitchFamily="18" charset="0"/>
              </a:rPr>
              <a:t>- </a:t>
            </a:r>
            <a:r>
              <a:rPr lang="en-US" sz="3600" b="1" err="1" smtClean="0">
                <a:effectLst/>
                <a:latin typeface="Times New Roman" pitchFamily="18" charset="0"/>
              </a:rPr>
              <a:t>Dân</a:t>
            </a:r>
            <a:r>
              <a:rPr lang="en-US" sz="3600" b="1" smtClean="0">
                <a:effectLst/>
                <a:latin typeface="Times New Roman" pitchFamily="18" charset="0"/>
              </a:rPr>
              <a:t> </a:t>
            </a:r>
            <a:r>
              <a:rPr lang="en-US" sz="3600" b="1" err="1" smtClean="0">
                <a:effectLst/>
                <a:latin typeface="Times New Roman" pitchFamily="18" charset="0"/>
              </a:rPr>
              <a:t>số</a:t>
            </a:r>
            <a:r>
              <a:rPr lang="en-US" sz="3600" b="1" smtClean="0">
                <a:effectLst/>
                <a:latin typeface="Times New Roman" pitchFamily="18" charset="0"/>
              </a:rPr>
              <a:t>: 127.467.970 </a:t>
            </a:r>
            <a:r>
              <a:rPr lang="en-US" sz="3600" b="1" err="1" smtClean="0">
                <a:effectLst/>
                <a:latin typeface="Times New Roman" pitchFamily="18" charset="0"/>
              </a:rPr>
              <a:t>người</a:t>
            </a:r>
            <a:r>
              <a:rPr lang="en-US" sz="3600" b="1" smtClean="0">
                <a:effectLst/>
                <a:latin typeface="Times New Roman" pitchFamily="18" charset="0"/>
              </a:rPr>
              <a:t> (</a:t>
            </a:r>
            <a:r>
              <a:rPr lang="en-US" sz="3600" b="1" err="1" smtClean="0">
                <a:effectLst/>
                <a:latin typeface="Times New Roman" pitchFamily="18" charset="0"/>
              </a:rPr>
              <a:t>thứ</a:t>
            </a:r>
            <a:r>
              <a:rPr lang="en-US" sz="3600" b="1" smtClean="0">
                <a:effectLst/>
                <a:latin typeface="Times New Roman" pitchFamily="18" charset="0"/>
              </a:rPr>
              <a:t> 10 TG-2007)</a:t>
            </a:r>
          </a:p>
          <a:p>
            <a:pPr marL="0" indent="0" algn="just" eaLnBrk="1" hangingPunct="1">
              <a:buNone/>
            </a:pPr>
            <a:r>
              <a:rPr lang="en-US" sz="3600" b="1" smtClean="0">
                <a:effectLst/>
                <a:latin typeface="Times New Roman" pitchFamily="18" charset="0"/>
              </a:rPr>
              <a:t>- Thủ </a:t>
            </a:r>
            <a:r>
              <a:rPr lang="en-US" sz="3600" b="1" err="1" smtClean="0">
                <a:effectLst/>
                <a:latin typeface="Times New Roman" pitchFamily="18" charset="0"/>
              </a:rPr>
              <a:t>Đô</a:t>
            </a:r>
            <a:r>
              <a:rPr lang="en-US" sz="3600" b="1" smtClean="0">
                <a:effectLst/>
                <a:latin typeface="Times New Roman" pitchFamily="18" charset="0"/>
              </a:rPr>
              <a:t>: Tôkyô.</a:t>
            </a:r>
          </a:p>
          <a:p>
            <a:pPr marL="0" indent="0" algn="just" eaLnBrk="1" hangingPunct="1">
              <a:buNone/>
            </a:pPr>
            <a:r>
              <a:rPr lang="en-US" sz="3600" b="1" smtClean="0">
                <a:latin typeface="Times New Roman" pitchFamily="18" charset="0"/>
              </a:rPr>
              <a:t>- Tài nguyên thiên nhiên nghèo nàn, nằm trong vành đai Thái Bình Dương nên Nhật Bản là “quê hương của động đất núi lửa, sóng thần”.</a:t>
            </a:r>
            <a:endParaRPr lang="en-US" sz="3600" b="1" smtClean="0">
              <a:effectLst/>
              <a:latin typeface="Times New Roman" pitchFamily="18" charset="0"/>
            </a:endParaRPr>
          </a:p>
        </p:txBody>
      </p:sp>
      <p:sp>
        <p:nvSpPr>
          <p:cNvPr id="4" name="Rectangle 3"/>
          <p:cNvSpPr/>
          <p:nvPr/>
        </p:nvSpPr>
        <p:spPr>
          <a:xfrm>
            <a:off x="1106837" y="404664"/>
            <a:ext cx="6929334" cy="1015663"/>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smtClean="0">
                <a:ln w="11430"/>
                <a:solidFill>
                  <a:srgbClr val="FF0000"/>
                </a:solidFill>
                <a:effectLst>
                  <a:outerShdw blurRad="76200" dist="50800" dir="5400000" algn="tl" rotWithShape="0">
                    <a:srgbClr val="000000">
                      <a:alpha val="65000"/>
                    </a:srgbClr>
                  </a:outerShdw>
                </a:effectLst>
                <a:latin typeface="+mj-lt"/>
              </a:rPr>
              <a:t>ĐẤT NƯỚC </a:t>
            </a:r>
            <a:r>
              <a:rPr lang="en-US" sz="5400" b="1" spc="50" smtClean="0">
                <a:ln w="11430"/>
                <a:solidFill>
                  <a:srgbClr val="FF0000"/>
                </a:solidFill>
                <a:effectLst>
                  <a:outerShdw blurRad="76200" dist="50800" dir="5400000" algn="tl" rotWithShape="0">
                    <a:srgbClr val="000000">
                      <a:alpha val="65000"/>
                    </a:srgbClr>
                  </a:outerShdw>
                </a:effectLst>
                <a:latin typeface="+mj-lt"/>
              </a:rPr>
              <a:t>NHẬT BẢN</a:t>
            </a:r>
            <a:endParaRPr lang="en-US" sz="5400" b="1" cap="none" spc="5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6988512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0722">
                                            <p:txEl>
                                              <p:pRg st="0" end="0"/>
                                            </p:txEl>
                                          </p:spTgt>
                                        </p:tgtEl>
                                        <p:attrNameLst>
                                          <p:attrName>style.visibility</p:attrName>
                                        </p:attrNameLst>
                                      </p:cBhvr>
                                      <p:to>
                                        <p:strVal val="visible"/>
                                      </p:to>
                                    </p:set>
                                    <p:anim calcmode="lin" valueType="num">
                                      <p:cBhvr>
                                        <p:cTn id="25" dur="500" fill="hold"/>
                                        <p:tgtEl>
                                          <p:spTgt spid="3072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0722">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0722">
                                            <p:txEl>
                                              <p:pRg st="0" end="0"/>
                                            </p:txEl>
                                          </p:spTgt>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0722">
                                            <p:txEl>
                                              <p:pRg st="1" end="1"/>
                                            </p:txEl>
                                          </p:spTgt>
                                        </p:tgtEl>
                                        <p:attrNameLst>
                                          <p:attrName>style.visibility</p:attrName>
                                        </p:attrNameLst>
                                      </p:cBhvr>
                                      <p:to>
                                        <p:strVal val="visible"/>
                                      </p:to>
                                    </p:set>
                                    <p:anim calcmode="lin" valueType="num">
                                      <p:cBhvr>
                                        <p:cTn id="30" dur="500" fill="hold"/>
                                        <p:tgtEl>
                                          <p:spTgt spid="30722">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30722">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30722">
                                            <p:txEl>
                                              <p:pRg st="1" end="1"/>
                                            </p:txEl>
                                          </p:spTgt>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0722">
                                            <p:txEl>
                                              <p:pRg st="2" end="2"/>
                                            </p:txEl>
                                          </p:spTgt>
                                        </p:tgtEl>
                                        <p:attrNameLst>
                                          <p:attrName>style.visibility</p:attrName>
                                        </p:attrNameLst>
                                      </p:cBhvr>
                                      <p:to>
                                        <p:strVal val="visible"/>
                                      </p:to>
                                    </p:set>
                                    <p:anim calcmode="lin" valueType="num">
                                      <p:cBhvr>
                                        <p:cTn id="35" dur="500" fill="hold"/>
                                        <p:tgtEl>
                                          <p:spTgt spid="30722">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0722">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0722">
                                            <p:txEl>
                                              <p:pRg st="2" end="2"/>
                                            </p:txEl>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0722">
                                            <p:txEl>
                                              <p:pRg st="3" end="3"/>
                                            </p:txEl>
                                          </p:spTgt>
                                        </p:tgtEl>
                                        <p:attrNameLst>
                                          <p:attrName>style.visibility</p:attrName>
                                        </p:attrNameLst>
                                      </p:cBhvr>
                                      <p:to>
                                        <p:strVal val="visible"/>
                                      </p:to>
                                    </p:set>
                                    <p:anim calcmode="lin" valueType="num">
                                      <p:cBhvr>
                                        <p:cTn id="40" dur="500" fill="hold"/>
                                        <p:tgtEl>
                                          <p:spTgt spid="30722">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0722">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0722">
                                            <p:txEl>
                                              <p:pRg st="3" end="3"/>
                                            </p:txEl>
                                          </p:spTgt>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0722">
                                            <p:txEl>
                                              <p:pRg st="4" end="4"/>
                                            </p:txEl>
                                          </p:spTgt>
                                        </p:tgtEl>
                                        <p:attrNameLst>
                                          <p:attrName>style.visibility</p:attrName>
                                        </p:attrNameLst>
                                      </p:cBhvr>
                                      <p:to>
                                        <p:strVal val="visible"/>
                                      </p:to>
                                    </p:set>
                                    <p:anim calcmode="lin" valueType="num">
                                      <p:cBhvr>
                                        <p:cTn id="45" dur="500" fill="hold"/>
                                        <p:tgtEl>
                                          <p:spTgt spid="30722">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30722">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307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8" name="Group 10"/>
          <p:cNvGrpSpPr>
            <a:grpSpLocks/>
          </p:cNvGrpSpPr>
          <p:nvPr/>
        </p:nvGrpSpPr>
        <p:grpSpPr bwMode="auto">
          <a:xfrm>
            <a:off x="50800" y="44426"/>
            <a:ext cx="4521200" cy="3792723"/>
            <a:chOff x="2713" y="-2"/>
            <a:chExt cx="2848" cy="2736"/>
          </a:xfrm>
        </p:grpSpPr>
        <p:pic>
          <p:nvPicPr>
            <p:cNvPr id="29706" name="Picture 10" descr="e50"/>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713" y="-2"/>
              <a:ext cx="2848"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5"/>
            <p:cNvSpPr>
              <a:spLocks noChangeArrowheads="1"/>
            </p:cNvSpPr>
            <p:nvPr/>
          </p:nvSpPr>
          <p:spPr bwMode="auto">
            <a:xfrm>
              <a:off x="2830" y="59"/>
              <a:ext cx="2631" cy="40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b="1">
                  <a:solidFill>
                    <a:srgbClr val="0000CC"/>
                  </a:solidFill>
                </a:rPr>
                <a:t>TRẬN ĐỘNG ĐẤT Ở TÔ-KI-Ô (9 -1923)</a:t>
              </a:r>
            </a:p>
            <a:p>
              <a:pPr algn="ctr"/>
              <a:r>
                <a:rPr lang="en-US" b="1">
                  <a:solidFill>
                    <a:srgbClr val="0000CC"/>
                  </a:solidFill>
                  <a:effectLst>
                    <a:outerShdw blurRad="38100" dist="38100" dir="2700000" algn="tl">
                      <a:srgbClr val="C0C0C0"/>
                    </a:outerShdw>
                  </a:effectLst>
                </a:rPr>
                <a:t>Mạnh 8.3 độ rich-te</a:t>
              </a:r>
            </a:p>
          </p:txBody>
        </p:sp>
        <p:sp>
          <p:nvSpPr>
            <p:cNvPr id="99334" name="Rectangle 6"/>
            <p:cNvSpPr>
              <a:spLocks noChangeArrowheads="1"/>
            </p:cNvSpPr>
            <p:nvPr/>
          </p:nvSpPr>
          <p:spPr bwMode="auto">
            <a:xfrm>
              <a:off x="2834" y="2033"/>
              <a:ext cx="2627" cy="666"/>
            </a:xfrm>
            <a:prstGeom prst="rect">
              <a:avLst/>
            </a:prstGeom>
            <a:solidFill>
              <a:schemeClr val="bg1"/>
            </a:solidFill>
            <a:ln w="38100" cmpd="dbl">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b="1" smtClean="0">
                  <a:solidFill>
                    <a:srgbClr val="000099"/>
                  </a:solidFill>
                </a:rPr>
                <a:t>- </a:t>
              </a:r>
              <a:r>
                <a:rPr lang="en-US" b="1">
                  <a:solidFill>
                    <a:srgbClr val="000099"/>
                  </a:solidFill>
                </a:rPr>
                <a:t>Số người chết: 142800 người</a:t>
              </a:r>
            </a:p>
            <a:p>
              <a:r>
                <a:rPr lang="en-US" b="1">
                  <a:solidFill>
                    <a:srgbClr val="000099"/>
                  </a:solidFill>
                </a:rPr>
                <a:t>- Số người bị thương: 103733 người</a:t>
              </a:r>
            </a:p>
            <a:p>
              <a:r>
                <a:rPr lang="en-US" b="1">
                  <a:solidFill>
                    <a:srgbClr val="000099"/>
                  </a:solidFill>
                </a:rPr>
                <a:t>- Số nhà bị hỏng hoàn toàn : 128266 </a:t>
              </a:r>
              <a:r>
                <a:rPr lang="en-US" b="1" smtClean="0">
                  <a:solidFill>
                    <a:srgbClr val="000099"/>
                  </a:solidFill>
                </a:rPr>
                <a:t>căn</a:t>
              </a:r>
              <a:endParaRPr lang="en-US" b="1">
                <a:solidFill>
                  <a:srgbClr val="000099"/>
                </a:solidFill>
              </a:endParaRPr>
            </a:p>
          </p:txBody>
        </p:sp>
      </p:grpSp>
      <p:grpSp>
        <p:nvGrpSpPr>
          <p:cNvPr id="5" name="Group 4"/>
          <p:cNvGrpSpPr/>
          <p:nvPr/>
        </p:nvGrpSpPr>
        <p:grpSpPr>
          <a:xfrm>
            <a:off x="4572103" y="88166"/>
            <a:ext cx="4521887" cy="3729493"/>
            <a:chOff x="35496" y="3863864"/>
            <a:chExt cx="4521887" cy="2986335"/>
          </a:xfrm>
        </p:grpSpPr>
        <p:pic>
          <p:nvPicPr>
            <p:cNvPr id="17414" name="Picture 6" descr="Kết quả hình ảnh cho động đất ở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863864"/>
              <a:ext cx="4521887" cy="29863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942" y="6321365"/>
              <a:ext cx="4377953" cy="517540"/>
            </a:xfrm>
            <a:prstGeom prst="rect">
              <a:avLst/>
            </a:prstGeom>
            <a:solidFill>
              <a:schemeClr val="bg1"/>
            </a:solidFill>
          </p:spPr>
          <p:txBody>
            <a:bodyPr wrap="square">
              <a:spAutoFit/>
            </a:bodyPr>
            <a:lstStyle/>
            <a:p>
              <a:pPr algn="ctr"/>
              <a:r>
                <a:rPr lang="vi-VN" b="1" i="1" smtClean="0"/>
                <a:t>cầu </a:t>
              </a:r>
              <a:r>
                <a:rPr lang="vi-VN" b="1" i="1"/>
                <a:t>cao tốc bị sụp đổ trong trận động </a:t>
              </a:r>
              <a:r>
                <a:rPr lang="vi-VN" b="1" i="1" smtClean="0"/>
                <a:t>đấ</a:t>
              </a:r>
              <a:r>
                <a:rPr lang="en-US" b="1" i="1"/>
                <a:t>t</a:t>
              </a:r>
              <a:r>
                <a:rPr lang="vi-VN" b="1" i="1" smtClean="0"/>
                <a:t> </a:t>
              </a:r>
              <a:r>
                <a:rPr lang="vi-VN" b="1" i="1"/>
                <a:t>1995 tại Nhật Bản.</a:t>
              </a:r>
              <a:endParaRPr lang="en-US" b="1"/>
            </a:p>
          </p:txBody>
        </p:sp>
      </p:grpSp>
      <p:grpSp>
        <p:nvGrpSpPr>
          <p:cNvPr id="4" name="Group 3"/>
          <p:cNvGrpSpPr/>
          <p:nvPr/>
        </p:nvGrpSpPr>
        <p:grpSpPr>
          <a:xfrm>
            <a:off x="28465" y="3840084"/>
            <a:ext cx="4515069" cy="2973292"/>
            <a:chOff x="4608511" y="15398"/>
            <a:chExt cx="4515069" cy="3736641"/>
          </a:xfrm>
        </p:grpSpPr>
        <p:pic>
          <p:nvPicPr>
            <p:cNvPr id="17416" name="Picture 8" descr="Nhật Bản sẽ thảm khốc khi núi lửa đồng loạt phun trà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846" y="15398"/>
              <a:ext cx="4492734" cy="37366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08511" y="3287886"/>
              <a:ext cx="4499991" cy="464153"/>
            </a:xfrm>
            <a:prstGeom prst="rect">
              <a:avLst/>
            </a:prstGeom>
            <a:solidFill>
              <a:schemeClr val="bg1"/>
            </a:solidFill>
          </p:spPr>
          <p:txBody>
            <a:bodyPr wrap="square">
              <a:spAutoFit/>
            </a:bodyPr>
            <a:lstStyle/>
            <a:p>
              <a:r>
                <a:rPr lang="en-US" b="1"/>
                <a:t>Núi lửa Ontake phun trào hồi tháng </a:t>
              </a:r>
              <a:r>
                <a:rPr lang="en-US" b="1" smtClean="0"/>
                <a:t>10/2014  </a:t>
              </a:r>
              <a:endParaRPr lang="en-US" b="1"/>
            </a:p>
          </p:txBody>
        </p:sp>
      </p:grpSp>
      <p:grpSp>
        <p:nvGrpSpPr>
          <p:cNvPr id="6" name="Group 5"/>
          <p:cNvGrpSpPr/>
          <p:nvPr/>
        </p:nvGrpSpPr>
        <p:grpSpPr>
          <a:xfrm>
            <a:off x="4557464" y="3837148"/>
            <a:ext cx="4551039" cy="3001429"/>
            <a:chOff x="4557464" y="3837148"/>
            <a:chExt cx="4551039" cy="3001429"/>
          </a:xfrm>
        </p:grpSpPr>
        <p:pic>
          <p:nvPicPr>
            <p:cNvPr id="17412" name="Picture 4" descr="Kết quả hình ảnh cho sóng thần ở nhật b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464" y="3837148"/>
              <a:ext cx="4551039" cy="300142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940153" y="6351711"/>
              <a:ext cx="1584175" cy="461665"/>
            </a:xfrm>
            <a:prstGeom prst="rect">
              <a:avLst/>
            </a:prstGeom>
            <a:solidFill>
              <a:schemeClr val="bg1"/>
            </a:solidFill>
          </p:spPr>
          <p:txBody>
            <a:bodyPr wrap="square">
              <a:spAutoFit/>
            </a:bodyPr>
            <a:lstStyle/>
            <a:p>
              <a:r>
                <a:rPr lang="en-US" sz="2400" b="1" smtClean="0"/>
                <a:t> Sóng thần </a:t>
              </a:r>
              <a:endParaRPr lang="en-US" sz="2400" b="1"/>
            </a:p>
          </p:txBody>
        </p:sp>
      </p:grpSp>
    </p:spTree>
    <p:extLst>
      <p:ext uri="{BB962C8B-B14F-4D97-AF65-F5344CB8AC3E}">
        <p14:creationId xmlns:p14="http://schemas.microsoft.com/office/powerpoint/2010/main" val="23116264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9338"/>
                                        </p:tgtEl>
                                        <p:attrNameLst>
                                          <p:attrName>style.visibility</p:attrName>
                                        </p:attrNameLst>
                                      </p:cBhvr>
                                      <p:to>
                                        <p:strVal val="visible"/>
                                      </p:to>
                                    </p:set>
                                    <p:anim calcmode="lin" valueType="num">
                                      <p:cBhvr>
                                        <p:cTn id="7" dur="500" fill="hold"/>
                                        <p:tgtEl>
                                          <p:spTgt spid="99338"/>
                                        </p:tgtEl>
                                        <p:attrNameLst>
                                          <p:attrName>ppt_w</p:attrName>
                                        </p:attrNameLst>
                                      </p:cBhvr>
                                      <p:tavLst>
                                        <p:tav tm="0">
                                          <p:val>
                                            <p:fltVal val="0"/>
                                          </p:val>
                                        </p:tav>
                                        <p:tav tm="100000">
                                          <p:val>
                                            <p:strVal val="#ppt_w"/>
                                          </p:val>
                                        </p:tav>
                                      </p:tavLst>
                                    </p:anim>
                                    <p:anim calcmode="lin" valueType="num">
                                      <p:cBhvr>
                                        <p:cTn id="8" dur="500" fill="hold"/>
                                        <p:tgtEl>
                                          <p:spTgt spid="9933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timnha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233" name="Rectangle 529"/>
          <p:cNvSpPr>
            <a:spLocks noChangeArrowheads="1"/>
          </p:cNvSpPr>
          <p:nvPr/>
        </p:nvSpPr>
        <p:spPr bwMode="auto">
          <a:xfrm>
            <a:off x="0" y="0"/>
            <a:ext cx="9144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a:solidFill>
                  <a:srgbClr val="006600"/>
                </a:solidFill>
                <a:latin typeface="Times New Roman" pitchFamily="18" charset="0"/>
                <a:cs typeface="Times New Roman" pitchFamily="18" charset="0"/>
              </a:rPr>
              <a:t>      ......</a:t>
            </a:r>
            <a:r>
              <a:rPr lang="en-US" sz="2400" b="1" i="1">
                <a:solidFill>
                  <a:srgbClr val="006600"/>
                </a:solidFill>
                <a:latin typeface="Times New Roman" pitchFamily="18" charset="0"/>
                <a:cs typeface="Times New Roman" pitchFamily="18" charset="0"/>
              </a:rPr>
              <a:t>Là đất nước có nhiều phong cảnh đẹp với ngọn núi Phú Sĩ   quanh năm tuyết phủ…. </a:t>
            </a:r>
          </a:p>
        </p:txBody>
      </p:sp>
      <p:sp>
        <p:nvSpPr>
          <p:cNvPr id="18437" name="Text Box 530"/>
          <p:cNvSpPr txBox="1">
            <a:spLocks noChangeArrowheads="1"/>
          </p:cNvSpPr>
          <p:nvPr/>
        </p:nvSpPr>
        <p:spPr bwMode="auto">
          <a:xfrm>
            <a:off x="8839200" y="65532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a:solidFill>
                  <a:srgbClr val="FFFFFF"/>
                </a:solidFill>
              </a:rPr>
              <a:t>3</a:t>
            </a:r>
          </a:p>
        </p:txBody>
      </p:sp>
      <p:pic>
        <p:nvPicPr>
          <p:cNvPr id="18438" name="Picture 531"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3886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32"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4958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533"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4958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34"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4343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535"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7150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536"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553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537"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6324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538"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5029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539"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324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540"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25908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41"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1219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542"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5814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543"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038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544" descr="nhá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67056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249" name="WordArt 545"/>
          <p:cNvSpPr>
            <a:spLocks noChangeArrowheads="1" noChangeShapeType="1" noTextEdit="1"/>
          </p:cNvSpPr>
          <p:nvPr/>
        </p:nvSpPr>
        <p:spPr bwMode="auto">
          <a:xfrm>
            <a:off x="2650976" y="2084958"/>
            <a:ext cx="3505200" cy="1416050"/>
          </a:xfrm>
          <a:prstGeom prst="rect">
            <a:avLst/>
          </a:prstGeom>
        </p:spPr>
        <p:txBody>
          <a:bodyPr wrap="none" fromWordArt="1">
            <a:prstTxWarp prst="textWave1">
              <a:avLst>
                <a:gd name="adj1" fmla="val 13005"/>
                <a:gd name="adj2" fmla="val 0"/>
              </a:avLst>
            </a:prstTxWarp>
          </a:bodyPr>
          <a:lstStyle/>
          <a:p>
            <a:r>
              <a:rPr lang="en-US" sz="3600" b="1" kern="10" err="1">
                <a:ln w="9525">
                  <a:solidFill>
                    <a:srgbClr val="FF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Núi</a:t>
            </a:r>
            <a:r>
              <a:rPr lang="en-US" sz="3600" b="1" kern="10">
                <a:ln w="9525">
                  <a:solidFill>
                    <a:srgbClr val="FF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err="1">
                <a:ln w="9525">
                  <a:solidFill>
                    <a:srgbClr val="FF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Phú</a:t>
            </a:r>
            <a:r>
              <a:rPr lang="en-US" sz="3600" b="1" kern="10">
                <a:ln w="9525">
                  <a:solidFill>
                    <a:srgbClr val="FF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err="1">
                <a:ln w="9525">
                  <a:solidFill>
                    <a:srgbClr val="FFFF00"/>
                  </a:solidFill>
                  <a:round/>
                  <a:headEnd/>
                  <a:tailEnd/>
                </a:ln>
                <a:solidFill>
                  <a:srgbClr val="FF0000"/>
                </a:solidFill>
                <a:effectLst>
                  <a:outerShdw dist="53882" dir="2700000" algn="ctr" rotWithShape="0">
                    <a:srgbClr val="C0C0C0">
                      <a:alpha val="79999"/>
                    </a:srgbClr>
                  </a:outerShdw>
                </a:effectLst>
                <a:latin typeface="Times New Roman"/>
                <a:cs typeface="Times New Roman"/>
              </a:rPr>
              <a:t>Sĩ</a:t>
            </a:r>
            <a:endParaRPr lang="en-US" sz="3600" b="1" kern="10">
              <a:ln w="9525">
                <a:solidFill>
                  <a:srgbClr val="FFFF00"/>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3686587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01249"/>
                                        </p:tgtEl>
                                        <p:attrNameLst>
                                          <p:attrName>style.visibility</p:attrName>
                                        </p:attrNameLst>
                                      </p:cBhvr>
                                      <p:to>
                                        <p:strVal val="visible"/>
                                      </p:to>
                                    </p:set>
                                    <p:animEffect transition="in" filter="barn(inHorizontal)">
                                      <p:cBhvr>
                                        <p:cTn id="7" dur="500"/>
                                        <p:tgtEl>
                                          <p:spTgt spid="201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1233"/>
                                        </p:tgtEl>
                                        <p:attrNameLst>
                                          <p:attrName>style.visibility</p:attrName>
                                        </p:attrNameLst>
                                      </p:cBhvr>
                                      <p:to>
                                        <p:strVal val="visible"/>
                                      </p:to>
                                    </p:set>
                                    <p:anim calcmode="discrete" valueType="clr">
                                      <p:cBhvr override="childStyle">
                                        <p:cTn id="12" dur="80"/>
                                        <p:tgtEl>
                                          <p:spTgt spid="20123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1233"/>
                                        </p:tgtEl>
                                        <p:attrNameLst>
                                          <p:attrName>fillcolor</p:attrName>
                                        </p:attrNameLst>
                                      </p:cBhvr>
                                      <p:tavLst>
                                        <p:tav tm="0">
                                          <p:val>
                                            <p:clrVal>
                                              <a:schemeClr val="accent2"/>
                                            </p:clrVal>
                                          </p:val>
                                        </p:tav>
                                        <p:tav tm="50000">
                                          <p:val>
                                            <p:clrVal>
                                              <a:schemeClr val="hlink"/>
                                            </p:clrVal>
                                          </p:val>
                                        </p:tav>
                                      </p:tavLst>
                                    </p:anim>
                                    <p:set>
                                      <p:cBhvr>
                                        <p:cTn id="14" dur="80"/>
                                        <p:tgtEl>
                                          <p:spTgt spid="201233"/>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201233">
                                            <p:txEl>
                                              <p:charRg st="4294967295" end="4294967295"/>
                                            </p:txEl>
                                          </p:spTgt>
                                        </p:tgtEl>
                                        <p:attrNameLst>
                                          <p:attrName>style.color</p:attrName>
                                        </p:attrNameLst>
                                      </p:cBhvr>
                                      <p:to>
                                        <a:schemeClr val="accent2"/>
                                      </p:to>
                                    </p:animClr>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mph" presetSubtype="2" fill="hold" grpId="2" nodeType="clickEffect">
                                  <p:stCondLst>
                                    <p:cond delay="0"/>
                                  </p:stCondLst>
                                  <p:childTnLst>
                                    <p:animClr clrSpc="rgb" dir="cw">
                                      <p:cBhvr override="childStyle">
                                        <p:cTn id="22" dur="2000" fill="hold"/>
                                        <p:tgtEl>
                                          <p:spTgt spid="201233">
                                            <p:txEl>
                                              <p:charRg st="4294967295" end="429496729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33" grpId="0" animBg="1"/>
      <p:bldP spid="201233" grpId="1"/>
      <p:bldP spid="201233" grpId="2"/>
      <p:bldP spid="2012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44000" cy="6858000"/>
            <a:chOff x="4" y="1"/>
            <a:chExt cx="2906" cy="474"/>
          </a:xfrm>
        </p:grpSpPr>
        <p:sp>
          <p:nvSpPr>
            <p:cNvPr id="19465" name="Rectangle 3"/>
            <p:cNvSpPr>
              <a:spLocks noChangeArrowheads="1"/>
            </p:cNvSpPr>
            <p:nvPr/>
          </p:nvSpPr>
          <p:spPr bwMode="auto">
            <a:xfrm>
              <a:off x="4" y="1"/>
              <a:ext cx="2906" cy="5"/>
            </a:xfrm>
            <a:prstGeom prst="rect">
              <a:avLst/>
            </a:prstGeom>
            <a:solidFill>
              <a:srgbClr val="5F8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6" name="Rectangle 4"/>
            <p:cNvSpPr>
              <a:spLocks noChangeArrowheads="1"/>
            </p:cNvSpPr>
            <p:nvPr/>
          </p:nvSpPr>
          <p:spPr bwMode="auto">
            <a:xfrm>
              <a:off x="4" y="6"/>
              <a:ext cx="2906" cy="5"/>
            </a:xfrm>
            <a:prstGeom prst="rect">
              <a:avLst/>
            </a:prstGeom>
            <a:solidFill>
              <a:srgbClr val="618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7" name="Rectangle 5"/>
            <p:cNvSpPr>
              <a:spLocks noChangeArrowheads="1"/>
            </p:cNvSpPr>
            <p:nvPr/>
          </p:nvSpPr>
          <p:spPr bwMode="auto">
            <a:xfrm>
              <a:off x="4" y="11"/>
              <a:ext cx="2906" cy="4"/>
            </a:xfrm>
            <a:prstGeom prst="rect">
              <a:avLst/>
            </a:prstGeom>
            <a:solidFill>
              <a:srgbClr val="638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8" name="Rectangle 6"/>
            <p:cNvSpPr>
              <a:spLocks noChangeArrowheads="1"/>
            </p:cNvSpPr>
            <p:nvPr/>
          </p:nvSpPr>
          <p:spPr bwMode="auto">
            <a:xfrm>
              <a:off x="4" y="15"/>
              <a:ext cx="2906" cy="4"/>
            </a:xfrm>
            <a:prstGeom prst="rect">
              <a:avLst/>
            </a:prstGeom>
            <a:solidFill>
              <a:srgbClr val="658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9" name="Rectangle 7"/>
            <p:cNvSpPr>
              <a:spLocks noChangeArrowheads="1"/>
            </p:cNvSpPr>
            <p:nvPr/>
          </p:nvSpPr>
          <p:spPr bwMode="auto">
            <a:xfrm>
              <a:off x="4" y="19"/>
              <a:ext cx="2906" cy="3"/>
            </a:xfrm>
            <a:prstGeom prst="rect">
              <a:avLst/>
            </a:prstGeom>
            <a:solidFill>
              <a:srgbClr val="678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0" name="Rectangle 8"/>
            <p:cNvSpPr>
              <a:spLocks noChangeArrowheads="1"/>
            </p:cNvSpPr>
            <p:nvPr/>
          </p:nvSpPr>
          <p:spPr bwMode="auto">
            <a:xfrm>
              <a:off x="4" y="22"/>
              <a:ext cx="2906" cy="4"/>
            </a:xfrm>
            <a:prstGeom prst="rect">
              <a:avLst/>
            </a:prstGeom>
            <a:solidFill>
              <a:srgbClr val="698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1" name="Rectangle 9"/>
            <p:cNvSpPr>
              <a:spLocks noChangeArrowheads="1"/>
            </p:cNvSpPr>
            <p:nvPr/>
          </p:nvSpPr>
          <p:spPr bwMode="auto">
            <a:xfrm>
              <a:off x="4" y="26"/>
              <a:ext cx="2906" cy="4"/>
            </a:xfrm>
            <a:prstGeom prst="rect">
              <a:avLst/>
            </a:prstGeom>
            <a:solidFill>
              <a:srgbClr val="6B8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2" name="Rectangle 10"/>
            <p:cNvSpPr>
              <a:spLocks noChangeArrowheads="1"/>
            </p:cNvSpPr>
            <p:nvPr/>
          </p:nvSpPr>
          <p:spPr bwMode="auto">
            <a:xfrm>
              <a:off x="4" y="30"/>
              <a:ext cx="2906" cy="3"/>
            </a:xfrm>
            <a:prstGeom prst="rect">
              <a:avLst/>
            </a:prstGeom>
            <a:solidFill>
              <a:srgbClr val="6D8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3" name="Rectangle 11"/>
            <p:cNvSpPr>
              <a:spLocks noChangeArrowheads="1"/>
            </p:cNvSpPr>
            <p:nvPr/>
          </p:nvSpPr>
          <p:spPr bwMode="auto">
            <a:xfrm>
              <a:off x="4" y="33"/>
              <a:ext cx="2906" cy="2"/>
            </a:xfrm>
            <a:prstGeom prst="rect">
              <a:avLst/>
            </a:prstGeom>
            <a:solidFill>
              <a:srgbClr val="6F8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4" name="Rectangle 12"/>
            <p:cNvSpPr>
              <a:spLocks noChangeArrowheads="1"/>
            </p:cNvSpPr>
            <p:nvPr/>
          </p:nvSpPr>
          <p:spPr bwMode="auto">
            <a:xfrm>
              <a:off x="4" y="35"/>
              <a:ext cx="2906" cy="4"/>
            </a:xfrm>
            <a:prstGeom prst="rect">
              <a:avLst/>
            </a:prstGeom>
            <a:solidFill>
              <a:srgbClr val="719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5" name="Rectangle 13"/>
            <p:cNvSpPr>
              <a:spLocks noChangeArrowheads="1"/>
            </p:cNvSpPr>
            <p:nvPr/>
          </p:nvSpPr>
          <p:spPr bwMode="auto">
            <a:xfrm>
              <a:off x="4" y="39"/>
              <a:ext cx="2906" cy="2"/>
            </a:xfrm>
            <a:prstGeom prst="rect">
              <a:avLst/>
            </a:prstGeom>
            <a:solidFill>
              <a:srgbClr val="739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6" name="Rectangle 14"/>
            <p:cNvSpPr>
              <a:spLocks noChangeArrowheads="1"/>
            </p:cNvSpPr>
            <p:nvPr/>
          </p:nvSpPr>
          <p:spPr bwMode="auto">
            <a:xfrm>
              <a:off x="4" y="41"/>
              <a:ext cx="2906" cy="2"/>
            </a:xfrm>
            <a:prstGeom prst="rect">
              <a:avLst/>
            </a:prstGeom>
            <a:solidFill>
              <a:srgbClr val="759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7" name="Rectangle 15"/>
            <p:cNvSpPr>
              <a:spLocks noChangeArrowheads="1"/>
            </p:cNvSpPr>
            <p:nvPr/>
          </p:nvSpPr>
          <p:spPr bwMode="auto">
            <a:xfrm>
              <a:off x="4" y="43"/>
              <a:ext cx="2906" cy="3"/>
            </a:xfrm>
            <a:prstGeom prst="rect">
              <a:avLst/>
            </a:prstGeom>
            <a:solidFill>
              <a:srgbClr val="779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8" name="Rectangle 16"/>
            <p:cNvSpPr>
              <a:spLocks noChangeArrowheads="1"/>
            </p:cNvSpPr>
            <p:nvPr/>
          </p:nvSpPr>
          <p:spPr bwMode="auto">
            <a:xfrm>
              <a:off x="4" y="46"/>
              <a:ext cx="2906" cy="2"/>
            </a:xfrm>
            <a:prstGeom prst="rect">
              <a:avLst/>
            </a:prstGeom>
            <a:solidFill>
              <a:srgbClr val="799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9" name="Rectangle 17"/>
            <p:cNvSpPr>
              <a:spLocks noChangeArrowheads="1"/>
            </p:cNvSpPr>
            <p:nvPr/>
          </p:nvSpPr>
          <p:spPr bwMode="auto">
            <a:xfrm>
              <a:off x="4" y="48"/>
              <a:ext cx="2906" cy="3"/>
            </a:xfrm>
            <a:prstGeom prst="rect">
              <a:avLst/>
            </a:prstGeom>
            <a:solidFill>
              <a:srgbClr val="7B9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0" name="Rectangle 18"/>
            <p:cNvSpPr>
              <a:spLocks noChangeArrowheads="1"/>
            </p:cNvSpPr>
            <p:nvPr/>
          </p:nvSpPr>
          <p:spPr bwMode="auto">
            <a:xfrm>
              <a:off x="4" y="51"/>
              <a:ext cx="2906" cy="1"/>
            </a:xfrm>
            <a:prstGeom prst="rect">
              <a:avLst/>
            </a:prstGeom>
            <a:solidFill>
              <a:srgbClr val="7D9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1" name="Rectangle 19"/>
            <p:cNvSpPr>
              <a:spLocks noChangeArrowheads="1"/>
            </p:cNvSpPr>
            <p:nvPr/>
          </p:nvSpPr>
          <p:spPr bwMode="auto">
            <a:xfrm>
              <a:off x="4" y="52"/>
              <a:ext cx="2906" cy="3"/>
            </a:xfrm>
            <a:prstGeom prst="rect">
              <a:avLst/>
            </a:prstGeom>
            <a:solidFill>
              <a:srgbClr val="7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2" name="Rectangle 20"/>
            <p:cNvSpPr>
              <a:spLocks noChangeArrowheads="1"/>
            </p:cNvSpPr>
            <p:nvPr/>
          </p:nvSpPr>
          <p:spPr bwMode="auto">
            <a:xfrm>
              <a:off x="4" y="55"/>
              <a:ext cx="2906" cy="2"/>
            </a:xfrm>
            <a:prstGeom prst="rect">
              <a:avLst/>
            </a:prstGeom>
            <a:solidFill>
              <a:srgbClr val="819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3" name="Rectangle 21"/>
            <p:cNvSpPr>
              <a:spLocks noChangeArrowheads="1"/>
            </p:cNvSpPr>
            <p:nvPr/>
          </p:nvSpPr>
          <p:spPr bwMode="auto">
            <a:xfrm>
              <a:off x="4" y="57"/>
              <a:ext cx="2906" cy="2"/>
            </a:xfrm>
            <a:prstGeom prst="rect">
              <a:avLst/>
            </a:prstGeom>
            <a:solidFill>
              <a:srgbClr val="83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4" name="Rectangle 22"/>
            <p:cNvSpPr>
              <a:spLocks noChangeArrowheads="1"/>
            </p:cNvSpPr>
            <p:nvPr/>
          </p:nvSpPr>
          <p:spPr bwMode="auto">
            <a:xfrm>
              <a:off x="4" y="59"/>
              <a:ext cx="2906" cy="2"/>
            </a:xfrm>
            <a:prstGeom prst="rect">
              <a:avLst/>
            </a:prstGeom>
            <a:solidFill>
              <a:srgbClr val="849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5" name="Rectangle 23"/>
            <p:cNvSpPr>
              <a:spLocks noChangeArrowheads="1"/>
            </p:cNvSpPr>
            <p:nvPr/>
          </p:nvSpPr>
          <p:spPr bwMode="auto">
            <a:xfrm>
              <a:off x="4" y="61"/>
              <a:ext cx="2906" cy="2"/>
            </a:xfrm>
            <a:prstGeom prst="rect">
              <a:avLst/>
            </a:prstGeom>
            <a:solidFill>
              <a:srgbClr val="869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6" name="Rectangle 24"/>
            <p:cNvSpPr>
              <a:spLocks noChangeArrowheads="1"/>
            </p:cNvSpPr>
            <p:nvPr/>
          </p:nvSpPr>
          <p:spPr bwMode="auto">
            <a:xfrm>
              <a:off x="4" y="63"/>
              <a:ext cx="2906" cy="2"/>
            </a:xfrm>
            <a:prstGeom prst="rect">
              <a:avLst/>
            </a:prstGeom>
            <a:solidFill>
              <a:srgbClr val="889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7" name="Rectangle 25"/>
            <p:cNvSpPr>
              <a:spLocks noChangeArrowheads="1"/>
            </p:cNvSpPr>
            <p:nvPr/>
          </p:nvSpPr>
          <p:spPr bwMode="auto">
            <a:xfrm>
              <a:off x="4" y="65"/>
              <a:ext cx="2906" cy="1"/>
            </a:xfrm>
            <a:prstGeom prst="rect">
              <a:avLst/>
            </a:prstGeom>
            <a:solidFill>
              <a:srgbClr val="8AA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8" name="Rectangle 26"/>
            <p:cNvSpPr>
              <a:spLocks noChangeArrowheads="1"/>
            </p:cNvSpPr>
            <p:nvPr/>
          </p:nvSpPr>
          <p:spPr bwMode="auto">
            <a:xfrm>
              <a:off x="4" y="66"/>
              <a:ext cx="2906" cy="3"/>
            </a:xfrm>
            <a:prstGeom prst="rect">
              <a:avLst/>
            </a:prstGeom>
            <a:solidFill>
              <a:srgbClr val="8CA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9" name="Rectangle 27"/>
            <p:cNvSpPr>
              <a:spLocks noChangeArrowheads="1"/>
            </p:cNvSpPr>
            <p:nvPr/>
          </p:nvSpPr>
          <p:spPr bwMode="auto">
            <a:xfrm>
              <a:off x="4" y="69"/>
              <a:ext cx="2906" cy="2"/>
            </a:xfrm>
            <a:prstGeom prst="rect">
              <a:avLst/>
            </a:prstGeom>
            <a:solidFill>
              <a:srgbClr val="8EA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0" name="Rectangle 28"/>
            <p:cNvSpPr>
              <a:spLocks noChangeArrowheads="1"/>
            </p:cNvSpPr>
            <p:nvPr/>
          </p:nvSpPr>
          <p:spPr bwMode="auto">
            <a:xfrm>
              <a:off x="4" y="71"/>
              <a:ext cx="2906" cy="2"/>
            </a:xfrm>
            <a:prstGeom prst="rect">
              <a:avLst/>
            </a:prstGeom>
            <a:solidFill>
              <a:srgbClr val="90A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1" name="Rectangle 29"/>
            <p:cNvSpPr>
              <a:spLocks noChangeArrowheads="1"/>
            </p:cNvSpPr>
            <p:nvPr/>
          </p:nvSpPr>
          <p:spPr bwMode="auto">
            <a:xfrm>
              <a:off x="4" y="73"/>
              <a:ext cx="2906" cy="2"/>
            </a:xfrm>
            <a:prstGeom prst="rect">
              <a:avLst/>
            </a:prstGeom>
            <a:solidFill>
              <a:srgbClr val="92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2" name="Rectangle 30"/>
            <p:cNvSpPr>
              <a:spLocks noChangeArrowheads="1"/>
            </p:cNvSpPr>
            <p:nvPr/>
          </p:nvSpPr>
          <p:spPr bwMode="auto">
            <a:xfrm>
              <a:off x="4" y="75"/>
              <a:ext cx="2906" cy="2"/>
            </a:xfrm>
            <a:prstGeom prst="rect">
              <a:avLst/>
            </a:prstGeom>
            <a:solidFill>
              <a:srgbClr val="94A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3" name="Rectangle 31"/>
            <p:cNvSpPr>
              <a:spLocks noChangeArrowheads="1"/>
            </p:cNvSpPr>
            <p:nvPr/>
          </p:nvSpPr>
          <p:spPr bwMode="auto">
            <a:xfrm>
              <a:off x="4" y="77"/>
              <a:ext cx="2906" cy="1"/>
            </a:xfrm>
            <a:prstGeom prst="rect">
              <a:avLst/>
            </a:prstGeom>
            <a:solidFill>
              <a:srgbClr val="96A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4" name="Rectangle 32"/>
            <p:cNvSpPr>
              <a:spLocks noChangeArrowheads="1"/>
            </p:cNvSpPr>
            <p:nvPr/>
          </p:nvSpPr>
          <p:spPr bwMode="auto">
            <a:xfrm>
              <a:off x="4" y="78"/>
              <a:ext cx="2906" cy="2"/>
            </a:xfrm>
            <a:prstGeom prst="rect">
              <a:avLst/>
            </a:prstGeom>
            <a:solidFill>
              <a:srgbClr val="98A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5" name="Rectangle 33"/>
            <p:cNvSpPr>
              <a:spLocks noChangeArrowheads="1"/>
            </p:cNvSpPr>
            <p:nvPr/>
          </p:nvSpPr>
          <p:spPr bwMode="auto">
            <a:xfrm>
              <a:off x="4" y="80"/>
              <a:ext cx="2906" cy="2"/>
            </a:xfrm>
            <a:prstGeom prst="rect">
              <a:avLst/>
            </a:prstGeom>
            <a:solidFill>
              <a:srgbClr val="9AA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6" name="Rectangle 34"/>
            <p:cNvSpPr>
              <a:spLocks noChangeArrowheads="1"/>
            </p:cNvSpPr>
            <p:nvPr/>
          </p:nvSpPr>
          <p:spPr bwMode="auto">
            <a:xfrm>
              <a:off x="4" y="82"/>
              <a:ext cx="2906" cy="2"/>
            </a:xfrm>
            <a:prstGeom prst="rect">
              <a:avLst/>
            </a:prstGeom>
            <a:solidFill>
              <a:srgbClr val="9CA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7" name="Rectangle 35"/>
            <p:cNvSpPr>
              <a:spLocks noChangeArrowheads="1"/>
            </p:cNvSpPr>
            <p:nvPr/>
          </p:nvSpPr>
          <p:spPr bwMode="auto">
            <a:xfrm>
              <a:off x="4" y="84"/>
              <a:ext cx="2906" cy="2"/>
            </a:xfrm>
            <a:prstGeom prst="rect">
              <a:avLst/>
            </a:prstGeom>
            <a:solidFill>
              <a:srgbClr val="9EB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8" name="Rectangle 36"/>
            <p:cNvSpPr>
              <a:spLocks noChangeArrowheads="1"/>
            </p:cNvSpPr>
            <p:nvPr/>
          </p:nvSpPr>
          <p:spPr bwMode="auto">
            <a:xfrm>
              <a:off x="4" y="86"/>
              <a:ext cx="2906" cy="2"/>
            </a:xfrm>
            <a:prstGeom prst="rect">
              <a:avLst/>
            </a:prstGeom>
            <a:solidFill>
              <a:srgbClr val="A0B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99" name="Rectangle 37"/>
            <p:cNvSpPr>
              <a:spLocks noChangeArrowheads="1"/>
            </p:cNvSpPr>
            <p:nvPr/>
          </p:nvSpPr>
          <p:spPr bwMode="auto">
            <a:xfrm>
              <a:off x="4" y="88"/>
              <a:ext cx="2906" cy="2"/>
            </a:xfrm>
            <a:prstGeom prst="rect">
              <a:avLst/>
            </a:prstGeom>
            <a:solidFill>
              <a:srgbClr val="A2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0" name="Rectangle 38"/>
            <p:cNvSpPr>
              <a:spLocks noChangeArrowheads="1"/>
            </p:cNvSpPr>
            <p:nvPr/>
          </p:nvSpPr>
          <p:spPr bwMode="auto">
            <a:xfrm>
              <a:off x="4" y="90"/>
              <a:ext cx="2906" cy="1"/>
            </a:xfrm>
            <a:prstGeom prst="rect">
              <a:avLst/>
            </a:prstGeom>
            <a:solidFill>
              <a:srgbClr val="A4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1" name="Rectangle 39"/>
            <p:cNvSpPr>
              <a:spLocks noChangeArrowheads="1"/>
            </p:cNvSpPr>
            <p:nvPr/>
          </p:nvSpPr>
          <p:spPr bwMode="auto">
            <a:xfrm>
              <a:off x="4" y="91"/>
              <a:ext cx="2906" cy="2"/>
            </a:xfrm>
            <a:prstGeom prst="rect">
              <a:avLst/>
            </a:prstGeom>
            <a:solidFill>
              <a:srgbClr val="A6B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2" name="Rectangle 40"/>
            <p:cNvSpPr>
              <a:spLocks noChangeArrowheads="1"/>
            </p:cNvSpPr>
            <p:nvPr/>
          </p:nvSpPr>
          <p:spPr bwMode="auto">
            <a:xfrm>
              <a:off x="4" y="93"/>
              <a:ext cx="2906" cy="2"/>
            </a:xfrm>
            <a:prstGeom prst="rect">
              <a:avLst/>
            </a:prstGeom>
            <a:solidFill>
              <a:srgbClr val="A8B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3" name="Rectangle 41"/>
            <p:cNvSpPr>
              <a:spLocks noChangeArrowheads="1"/>
            </p:cNvSpPr>
            <p:nvPr/>
          </p:nvSpPr>
          <p:spPr bwMode="auto">
            <a:xfrm>
              <a:off x="4" y="95"/>
              <a:ext cx="2906" cy="2"/>
            </a:xfrm>
            <a:prstGeom prst="rect">
              <a:avLst/>
            </a:prstGeom>
            <a:solidFill>
              <a:srgbClr val="AAB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4" name="Rectangle 42"/>
            <p:cNvSpPr>
              <a:spLocks noChangeArrowheads="1"/>
            </p:cNvSpPr>
            <p:nvPr/>
          </p:nvSpPr>
          <p:spPr bwMode="auto">
            <a:xfrm>
              <a:off x="4" y="97"/>
              <a:ext cx="2906" cy="2"/>
            </a:xfrm>
            <a:prstGeom prst="rect">
              <a:avLst/>
            </a:prstGeom>
            <a:solidFill>
              <a:srgbClr val="ACB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5" name="Rectangle 43"/>
            <p:cNvSpPr>
              <a:spLocks noChangeArrowheads="1"/>
            </p:cNvSpPr>
            <p:nvPr/>
          </p:nvSpPr>
          <p:spPr bwMode="auto">
            <a:xfrm>
              <a:off x="4" y="99"/>
              <a:ext cx="2906" cy="2"/>
            </a:xfrm>
            <a:prstGeom prst="rect">
              <a:avLst/>
            </a:prstGeom>
            <a:solidFill>
              <a:srgbClr val="AEB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6" name="Rectangle 44"/>
            <p:cNvSpPr>
              <a:spLocks noChangeArrowheads="1"/>
            </p:cNvSpPr>
            <p:nvPr/>
          </p:nvSpPr>
          <p:spPr bwMode="auto">
            <a:xfrm>
              <a:off x="4" y="101"/>
              <a:ext cx="2906" cy="1"/>
            </a:xfrm>
            <a:prstGeom prst="rect">
              <a:avLst/>
            </a:prstGeom>
            <a:solidFill>
              <a:srgbClr val="B0B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7" name="Rectangle 45"/>
            <p:cNvSpPr>
              <a:spLocks noChangeArrowheads="1"/>
            </p:cNvSpPr>
            <p:nvPr/>
          </p:nvSpPr>
          <p:spPr bwMode="auto">
            <a:xfrm>
              <a:off x="4" y="102"/>
              <a:ext cx="2906" cy="2"/>
            </a:xfrm>
            <a:prstGeom prst="rect">
              <a:avLst/>
            </a:prstGeom>
            <a:solidFill>
              <a:srgbClr val="B2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8" name="Rectangle 46"/>
            <p:cNvSpPr>
              <a:spLocks noChangeArrowheads="1"/>
            </p:cNvSpPr>
            <p:nvPr/>
          </p:nvSpPr>
          <p:spPr bwMode="auto">
            <a:xfrm>
              <a:off x="4" y="104"/>
              <a:ext cx="2906" cy="2"/>
            </a:xfrm>
            <a:prstGeom prst="rect">
              <a:avLst/>
            </a:prstGeom>
            <a:solidFill>
              <a:srgbClr val="B4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09" name="Rectangle 47"/>
            <p:cNvSpPr>
              <a:spLocks noChangeArrowheads="1"/>
            </p:cNvSpPr>
            <p:nvPr/>
          </p:nvSpPr>
          <p:spPr bwMode="auto">
            <a:xfrm>
              <a:off x="4" y="106"/>
              <a:ext cx="2906" cy="2"/>
            </a:xfrm>
            <a:prstGeom prst="rect">
              <a:avLst/>
            </a:prstGeom>
            <a:solidFill>
              <a:srgbClr val="B6C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0" name="Rectangle 48"/>
            <p:cNvSpPr>
              <a:spLocks noChangeArrowheads="1"/>
            </p:cNvSpPr>
            <p:nvPr/>
          </p:nvSpPr>
          <p:spPr bwMode="auto">
            <a:xfrm>
              <a:off x="4" y="108"/>
              <a:ext cx="2906" cy="2"/>
            </a:xfrm>
            <a:prstGeom prst="rect">
              <a:avLst/>
            </a:prstGeom>
            <a:solidFill>
              <a:srgbClr val="B8C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1" name="Rectangle 49"/>
            <p:cNvSpPr>
              <a:spLocks noChangeArrowheads="1"/>
            </p:cNvSpPr>
            <p:nvPr/>
          </p:nvSpPr>
          <p:spPr bwMode="auto">
            <a:xfrm>
              <a:off x="4" y="110"/>
              <a:ext cx="2906" cy="1"/>
            </a:xfrm>
            <a:prstGeom prst="rect">
              <a:avLst/>
            </a:prstGeom>
            <a:solidFill>
              <a:srgbClr val="BA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2" name="Rectangle 50"/>
            <p:cNvSpPr>
              <a:spLocks noChangeArrowheads="1"/>
            </p:cNvSpPr>
            <p:nvPr/>
          </p:nvSpPr>
          <p:spPr bwMode="auto">
            <a:xfrm>
              <a:off x="4" y="111"/>
              <a:ext cx="2906" cy="3"/>
            </a:xfrm>
            <a:prstGeom prst="rect">
              <a:avLst/>
            </a:prstGeom>
            <a:solidFill>
              <a:srgbClr val="BCC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3" name="Rectangle 51"/>
            <p:cNvSpPr>
              <a:spLocks noChangeArrowheads="1"/>
            </p:cNvSpPr>
            <p:nvPr/>
          </p:nvSpPr>
          <p:spPr bwMode="auto">
            <a:xfrm>
              <a:off x="4" y="114"/>
              <a:ext cx="2906" cy="1"/>
            </a:xfrm>
            <a:prstGeom prst="rect">
              <a:avLst/>
            </a:prstGeom>
            <a:solidFill>
              <a:srgbClr val="BEC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4" name="Rectangle 52"/>
            <p:cNvSpPr>
              <a:spLocks noChangeArrowheads="1"/>
            </p:cNvSpPr>
            <p:nvPr/>
          </p:nvSpPr>
          <p:spPr bwMode="auto">
            <a:xfrm>
              <a:off x="4" y="115"/>
              <a:ext cx="2906" cy="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5" name="Rectangle 53"/>
            <p:cNvSpPr>
              <a:spLocks noChangeArrowheads="1"/>
            </p:cNvSpPr>
            <p:nvPr/>
          </p:nvSpPr>
          <p:spPr bwMode="auto">
            <a:xfrm>
              <a:off x="4" y="117"/>
              <a:ext cx="2906" cy="3"/>
            </a:xfrm>
            <a:prstGeom prst="rect">
              <a:avLst/>
            </a:prstGeom>
            <a:solidFill>
              <a:srgbClr val="C2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6" name="Rectangle 54"/>
            <p:cNvSpPr>
              <a:spLocks noChangeArrowheads="1"/>
            </p:cNvSpPr>
            <p:nvPr/>
          </p:nvSpPr>
          <p:spPr bwMode="auto">
            <a:xfrm>
              <a:off x="4" y="120"/>
              <a:ext cx="2906" cy="2"/>
            </a:xfrm>
            <a:prstGeom prst="rect">
              <a:avLst/>
            </a:prstGeom>
            <a:solidFill>
              <a:srgbClr val="C4C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7" name="Rectangle 55"/>
            <p:cNvSpPr>
              <a:spLocks noChangeArrowheads="1"/>
            </p:cNvSpPr>
            <p:nvPr/>
          </p:nvSpPr>
          <p:spPr bwMode="auto">
            <a:xfrm>
              <a:off x="4" y="122"/>
              <a:ext cx="2906" cy="2"/>
            </a:xfrm>
            <a:prstGeom prst="rect">
              <a:avLst/>
            </a:prstGeom>
            <a:solidFill>
              <a:srgbClr val="C6C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8" name="Rectangle 56"/>
            <p:cNvSpPr>
              <a:spLocks noChangeArrowheads="1"/>
            </p:cNvSpPr>
            <p:nvPr/>
          </p:nvSpPr>
          <p:spPr bwMode="auto">
            <a:xfrm>
              <a:off x="4" y="124"/>
              <a:ext cx="2906" cy="2"/>
            </a:xfrm>
            <a:prstGeom prst="rect">
              <a:avLst/>
            </a:prstGeom>
            <a:solidFill>
              <a:srgbClr val="C8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19" name="Rectangle 57"/>
            <p:cNvSpPr>
              <a:spLocks noChangeArrowheads="1"/>
            </p:cNvSpPr>
            <p:nvPr/>
          </p:nvSpPr>
          <p:spPr bwMode="auto">
            <a:xfrm>
              <a:off x="4" y="126"/>
              <a:ext cx="2906" cy="2"/>
            </a:xfrm>
            <a:prstGeom prst="rect">
              <a:avLst/>
            </a:prstGeom>
            <a:solidFill>
              <a:srgbClr val="CAD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0" name="Rectangle 58"/>
            <p:cNvSpPr>
              <a:spLocks noChangeArrowheads="1"/>
            </p:cNvSpPr>
            <p:nvPr/>
          </p:nvSpPr>
          <p:spPr bwMode="auto">
            <a:xfrm>
              <a:off x="4" y="128"/>
              <a:ext cx="2906" cy="2"/>
            </a:xfrm>
            <a:prstGeom prst="rect">
              <a:avLst/>
            </a:prstGeom>
            <a:solidFill>
              <a:srgbClr val="CCD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1" name="Rectangle 59"/>
            <p:cNvSpPr>
              <a:spLocks noChangeArrowheads="1"/>
            </p:cNvSpPr>
            <p:nvPr/>
          </p:nvSpPr>
          <p:spPr bwMode="auto">
            <a:xfrm>
              <a:off x="4" y="130"/>
              <a:ext cx="2906" cy="2"/>
            </a:xfrm>
            <a:prstGeom prst="rect">
              <a:avLst/>
            </a:prstGeom>
            <a:solidFill>
              <a:srgbClr val="CED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2" name="Rectangle 60"/>
            <p:cNvSpPr>
              <a:spLocks noChangeArrowheads="1"/>
            </p:cNvSpPr>
            <p:nvPr/>
          </p:nvSpPr>
          <p:spPr bwMode="auto">
            <a:xfrm>
              <a:off x="4" y="132"/>
              <a:ext cx="2906" cy="2"/>
            </a:xfrm>
            <a:prstGeom prst="rect">
              <a:avLst/>
            </a:prstGeom>
            <a:solidFill>
              <a:srgbClr val="D0D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3" name="Rectangle 61"/>
            <p:cNvSpPr>
              <a:spLocks noChangeArrowheads="1"/>
            </p:cNvSpPr>
            <p:nvPr/>
          </p:nvSpPr>
          <p:spPr bwMode="auto">
            <a:xfrm>
              <a:off x="4" y="134"/>
              <a:ext cx="2906" cy="2"/>
            </a:xfrm>
            <a:prstGeom prst="rect">
              <a:avLst/>
            </a:prstGeom>
            <a:solidFill>
              <a:srgbClr val="D2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4" name="Rectangle 62"/>
            <p:cNvSpPr>
              <a:spLocks noChangeArrowheads="1"/>
            </p:cNvSpPr>
            <p:nvPr/>
          </p:nvSpPr>
          <p:spPr bwMode="auto">
            <a:xfrm>
              <a:off x="4" y="136"/>
              <a:ext cx="2906" cy="3"/>
            </a:xfrm>
            <a:prstGeom prst="rect">
              <a:avLst/>
            </a:prstGeom>
            <a:solidFill>
              <a:srgbClr val="D4D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5" name="Rectangle 63"/>
            <p:cNvSpPr>
              <a:spLocks noChangeArrowheads="1"/>
            </p:cNvSpPr>
            <p:nvPr/>
          </p:nvSpPr>
          <p:spPr bwMode="auto">
            <a:xfrm>
              <a:off x="4" y="139"/>
              <a:ext cx="2906" cy="1"/>
            </a:xfrm>
            <a:prstGeom prst="rect">
              <a:avLst/>
            </a:prstGeom>
            <a:solidFill>
              <a:srgbClr val="D5D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6" name="Rectangle 64"/>
            <p:cNvSpPr>
              <a:spLocks noChangeArrowheads="1"/>
            </p:cNvSpPr>
            <p:nvPr/>
          </p:nvSpPr>
          <p:spPr bwMode="auto">
            <a:xfrm>
              <a:off x="4" y="140"/>
              <a:ext cx="2906" cy="2"/>
            </a:xfrm>
            <a:prstGeom prst="rect">
              <a:avLst/>
            </a:prstGeom>
            <a:solidFill>
              <a:srgbClr val="D7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7" name="Rectangle 65"/>
            <p:cNvSpPr>
              <a:spLocks noChangeArrowheads="1"/>
            </p:cNvSpPr>
            <p:nvPr/>
          </p:nvSpPr>
          <p:spPr bwMode="auto">
            <a:xfrm>
              <a:off x="4" y="142"/>
              <a:ext cx="2906" cy="3"/>
            </a:xfrm>
            <a:prstGeom prst="rect">
              <a:avLst/>
            </a:prstGeom>
            <a:solidFill>
              <a:srgbClr val="D9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8" name="Rectangle 66"/>
            <p:cNvSpPr>
              <a:spLocks noChangeArrowheads="1"/>
            </p:cNvSpPr>
            <p:nvPr/>
          </p:nvSpPr>
          <p:spPr bwMode="auto">
            <a:xfrm>
              <a:off x="4" y="145"/>
              <a:ext cx="2906" cy="2"/>
            </a:xfrm>
            <a:prstGeom prst="rect">
              <a:avLst/>
            </a:prstGeom>
            <a:solidFill>
              <a:srgbClr val="DB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29" name="Rectangle 67"/>
            <p:cNvSpPr>
              <a:spLocks noChangeArrowheads="1"/>
            </p:cNvSpPr>
            <p:nvPr/>
          </p:nvSpPr>
          <p:spPr bwMode="auto">
            <a:xfrm>
              <a:off x="4" y="147"/>
              <a:ext cx="2906" cy="2"/>
            </a:xfrm>
            <a:prstGeom prst="rect">
              <a:avLst/>
            </a:prstGeom>
            <a:solidFill>
              <a:srgbClr val="DCE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0" name="Rectangle 68"/>
            <p:cNvSpPr>
              <a:spLocks noChangeArrowheads="1"/>
            </p:cNvSpPr>
            <p:nvPr/>
          </p:nvSpPr>
          <p:spPr bwMode="auto">
            <a:xfrm>
              <a:off x="4" y="149"/>
              <a:ext cx="2906" cy="3"/>
            </a:xfrm>
            <a:prstGeom prst="rect">
              <a:avLst/>
            </a:prstGeom>
            <a:solidFill>
              <a:srgbClr val="DEE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1" name="Rectangle 69"/>
            <p:cNvSpPr>
              <a:spLocks noChangeArrowheads="1"/>
            </p:cNvSpPr>
            <p:nvPr/>
          </p:nvSpPr>
          <p:spPr bwMode="auto">
            <a:xfrm>
              <a:off x="4" y="152"/>
              <a:ext cx="2906" cy="2"/>
            </a:xfrm>
            <a:prstGeom prst="rect">
              <a:avLst/>
            </a:prstGeom>
            <a:solidFill>
              <a:srgbClr val="E0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2" name="Rectangle 70"/>
            <p:cNvSpPr>
              <a:spLocks noChangeArrowheads="1"/>
            </p:cNvSpPr>
            <p:nvPr/>
          </p:nvSpPr>
          <p:spPr bwMode="auto">
            <a:xfrm>
              <a:off x="4" y="154"/>
              <a:ext cx="2906" cy="4"/>
            </a:xfrm>
            <a:prstGeom prst="rect">
              <a:avLst/>
            </a:prstGeom>
            <a:solidFill>
              <a:srgbClr val="E2E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3" name="Rectangle 71"/>
            <p:cNvSpPr>
              <a:spLocks noChangeArrowheads="1"/>
            </p:cNvSpPr>
            <p:nvPr/>
          </p:nvSpPr>
          <p:spPr bwMode="auto">
            <a:xfrm>
              <a:off x="4" y="158"/>
              <a:ext cx="2906" cy="3"/>
            </a:xfrm>
            <a:prstGeom prst="rect">
              <a:avLst/>
            </a:prstGeom>
            <a:solidFill>
              <a:srgbClr val="E4E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4" name="Rectangle 72"/>
            <p:cNvSpPr>
              <a:spLocks noChangeArrowheads="1"/>
            </p:cNvSpPr>
            <p:nvPr/>
          </p:nvSpPr>
          <p:spPr bwMode="auto">
            <a:xfrm>
              <a:off x="4" y="161"/>
              <a:ext cx="2906" cy="2"/>
            </a:xfrm>
            <a:prstGeom prst="rect">
              <a:avLst/>
            </a:prstGeom>
            <a:solidFill>
              <a:srgbClr val="E6E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5" name="Rectangle 73"/>
            <p:cNvSpPr>
              <a:spLocks noChangeArrowheads="1"/>
            </p:cNvSpPr>
            <p:nvPr/>
          </p:nvSpPr>
          <p:spPr bwMode="auto">
            <a:xfrm>
              <a:off x="4" y="163"/>
              <a:ext cx="2906" cy="4"/>
            </a:xfrm>
            <a:prstGeom prst="rect">
              <a:avLst/>
            </a:prstGeom>
            <a:solidFill>
              <a:srgbClr val="E8E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6" name="Rectangle 74"/>
            <p:cNvSpPr>
              <a:spLocks noChangeArrowheads="1"/>
            </p:cNvSpPr>
            <p:nvPr/>
          </p:nvSpPr>
          <p:spPr bwMode="auto">
            <a:xfrm>
              <a:off x="4" y="167"/>
              <a:ext cx="2906" cy="3"/>
            </a:xfrm>
            <a:prstGeom prst="rect">
              <a:avLst/>
            </a:prstGeom>
            <a:solidFill>
              <a:srgbClr val="EAE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7" name="Rectangle 75"/>
            <p:cNvSpPr>
              <a:spLocks noChangeArrowheads="1"/>
            </p:cNvSpPr>
            <p:nvPr/>
          </p:nvSpPr>
          <p:spPr bwMode="auto">
            <a:xfrm>
              <a:off x="4" y="170"/>
              <a:ext cx="2906" cy="4"/>
            </a:xfrm>
            <a:prstGeom prst="rect">
              <a:avLst/>
            </a:prstGeom>
            <a:solidFill>
              <a:srgbClr val="ECE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8" name="Rectangle 76"/>
            <p:cNvSpPr>
              <a:spLocks noChangeArrowheads="1"/>
            </p:cNvSpPr>
            <p:nvPr/>
          </p:nvSpPr>
          <p:spPr bwMode="auto">
            <a:xfrm>
              <a:off x="4" y="174"/>
              <a:ext cx="2906" cy="4"/>
            </a:xfrm>
            <a:prstGeom prst="rect">
              <a:avLst/>
            </a:prstGeom>
            <a:solidFill>
              <a:srgbClr val="EEF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39" name="Rectangle 77"/>
            <p:cNvSpPr>
              <a:spLocks noChangeArrowheads="1"/>
            </p:cNvSpPr>
            <p:nvPr/>
          </p:nvSpPr>
          <p:spPr bwMode="auto">
            <a:xfrm>
              <a:off x="4" y="178"/>
              <a:ext cx="2906" cy="4"/>
            </a:xfrm>
            <a:prstGeom prst="rect">
              <a:avLst/>
            </a:prstGeom>
            <a:solidFill>
              <a:srgbClr val="F0F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0" name="Rectangle 78"/>
            <p:cNvSpPr>
              <a:spLocks noChangeArrowheads="1"/>
            </p:cNvSpPr>
            <p:nvPr/>
          </p:nvSpPr>
          <p:spPr bwMode="auto">
            <a:xfrm>
              <a:off x="4" y="182"/>
              <a:ext cx="2906" cy="3"/>
            </a:xfrm>
            <a:prstGeom prst="rect">
              <a:avLst/>
            </a:prstGeom>
            <a:solidFill>
              <a:srgbClr val="F2F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1" name="Rectangle 79"/>
            <p:cNvSpPr>
              <a:spLocks noChangeArrowheads="1"/>
            </p:cNvSpPr>
            <p:nvPr/>
          </p:nvSpPr>
          <p:spPr bwMode="auto">
            <a:xfrm>
              <a:off x="4" y="185"/>
              <a:ext cx="2906" cy="4"/>
            </a:xfrm>
            <a:prstGeom prst="rect">
              <a:avLst/>
            </a:prstGeom>
            <a:solidFill>
              <a:srgbClr val="F3F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2" name="Rectangle 80"/>
            <p:cNvSpPr>
              <a:spLocks noChangeArrowheads="1"/>
            </p:cNvSpPr>
            <p:nvPr/>
          </p:nvSpPr>
          <p:spPr bwMode="auto">
            <a:xfrm>
              <a:off x="4" y="189"/>
              <a:ext cx="2906" cy="6"/>
            </a:xfrm>
            <a:prstGeom prst="rect">
              <a:avLst/>
            </a:prstGeom>
            <a:solidFill>
              <a:srgbClr val="F5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3" name="Rectangle 81"/>
            <p:cNvSpPr>
              <a:spLocks noChangeArrowheads="1"/>
            </p:cNvSpPr>
            <p:nvPr/>
          </p:nvSpPr>
          <p:spPr bwMode="auto">
            <a:xfrm>
              <a:off x="4" y="195"/>
              <a:ext cx="2906" cy="7"/>
            </a:xfrm>
            <a:prstGeom prst="rect">
              <a:avLst/>
            </a:prstGeom>
            <a:solidFill>
              <a:srgbClr val="F7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4" name="Rectangle 82"/>
            <p:cNvSpPr>
              <a:spLocks noChangeArrowheads="1"/>
            </p:cNvSpPr>
            <p:nvPr/>
          </p:nvSpPr>
          <p:spPr bwMode="auto">
            <a:xfrm>
              <a:off x="4" y="202"/>
              <a:ext cx="2906" cy="7"/>
            </a:xfrm>
            <a:prstGeom prst="rect">
              <a:avLst/>
            </a:prstGeom>
            <a:solidFill>
              <a:srgbClr val="F9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5" name="Rectangle 83"/>
            <p:cNvSpPr>
              <a:spLocks noChangeArrowheads="1"/>
            </p:cNvSpPr>
            <p:nvPr/>
          </p:nvSpPr>
          <p:spPr bwMode="auto">
            <a:xfrm>
              <a:off x="4" y="209"/>
              <a:ext cx="2906" cy="8"/>
            </a:xfrm>
            <a:prstGeom prst="rect">
              <a:avLst/>
            </a:prstGeom>
            <a:solidFill>
              <a:srgbClr val="FBF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6" name="Rectangle 84"/>
            <p:cNvSpPr>
              <a:spLocks noChangeArrowheads="1"/>
            </p:cNvSpPr>
            <p:nvPr/>
          </p:nvSpPr>
          <p:spPr bwMode="auto">
            <a:xfrm>
              <a:off x="4" y="217"/>
              <a:ext cx="2906" cy="9"/>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7" name="Rectangle 85"/>
            <p:cNvSpPr>
              <a:spLocks noChangeArrowheads="1"/>
            </p:cNvSpPr>
            <p:nvPr/>
          </p:nvSpPr>
          <p:spPr bwMode="auto">
            <a:xfrm>
              <a:off x="4" y="226"/>
              <a:ext cx="2906" cy="30"/>
            </a:xfrm>
            <a:prstGeom prst="rect">
              <a:avLst/>
            </a:prstGeom>
            <a:solidFill>
              <a:srgbClr val="FEF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8" name="Rectangle 86"/>
            <p:cNvSpPr>
              <a:spLocks noChangeArrowheads="1"/>
            </p:cNvSpPr>
            <p:nvPr/>
          </p:nvSpPr>
          <p:spPr bwMode="auto">
            <a:xfrm>
              <a:off x="4" y="256"/>
              <a:ext cx="2906" cy="9"/>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49" name="Rectangle 87"/>
            <p:cNvSpPr>
              <a:spLocks noChangeArrowheads="1"/>
            </p:cNvSpPr>
            <p:nvPr/>
          </p:nvSpPr>
          <p:spPr bwMode="auto">
            <a:xfrm>
              <a:off x="4" y="265"/>
              <a:ext cx="2906" cy="5"/>
            </a:xfrm>
            <a:prstGeom prst="rect">
              <a:avLst/>
            </a:prstGeom>
            <a:solidFill>
              <a:srgbClr val="FBF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0" name="Rectangle 88"/>
            <p:cNvSpPr>
              <a:spLocks noChangeArrowheads="1"/>
            </p:cNvSpPr>
            <p:nvPr/>
          </p:nvSpPr>
          <p:spPr bwMode="auto">
            <a:xfrm>
              <a:off x="4" y="270"/>
              <a:ext cx="2906" cy="8"/>
            </a:xfrm>
            <a:prstGeom prst="rect">
              <a:avLst/>
            </a:prstGeom>
            <a:solidFill>
              <a:srgbClr val="F9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1" name="Rectangle 89"/>
            <p:cNvSpPr>
              <a:spLocks noChangeArrowheads="1"/>
            </p:cNvSpPr>
            <p:nvPr/>
          </p:nvSpPr>
          <p:spPr bwMode="auto">
            <a:xfrm>
              <a:off x="4" y="278"/>
              <a:ext cx="2906" cy="5"/>
            </a:xfrm>
            <a:prstGeom prst="rect">
              <a:avLst/>
            </a:prstGeom>
            <a:solidFill>
              <a:srgbClr val="F7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2" name="Rectangle 90"/>
            <p:cNvSpPr>
              <a:spLocks noChangeArrowheads="1"/>
            </p:cNvSpPr>
            <p:nvPr/>
          </p:nvSpPr>
          <p:spPr bwMode="auto">
            <a:xfrm>
              <a:off x="4" y="283"/>
              <a:ext cx="2906" cy="4"/>
            </a:xfrm>
            <a:prstGeom prst="rect">
              <a:avLst/>
            </a:prstGeom>
            <a:solidFill>
              <a:srgbClr val="F5F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3" name="Rectangle 91"/>
            <p:cNvSpPr>
              <a:spLocks noChangeArrowheads="1"/>
            </p:cNvSpPr>
            <p:nvPr/>
          </p:nvSpPr>
          <p:spPr bwMode="auto">
            <a:xfrm>
              <a:off x="4" y="287"/>
              <a:ext cx="2906" cy="4"/>
            </a:xfrm>
            <a:prstGeom prst="rect">
              <a:avLst/>
            </a:prstGeom>
            <a:solidFill>
              <a:srgbClr val="F4F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4" name="Rectangle 92"/>
            <p:cNvSpPr>
              <a:spLocks noChangeArrowheads="1"/>
            </p:cNvSpPr>
            <p:nvPr/>
          </p:nvSpPr>
          <p:spPr bwMode="auto">
            <a:xfrm>
              <a:off x="4" y="291"/>
              <a:ext cx="2906" cy="5"/>
            </a:xfrm>
            <a:prstGeom prst="rect">
              <a:avLst/>
            </a:prstGeom>
            <a:solidFill>
              <a:srgbClr val="F2F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5" name="Rectangle 93"/>
            <p:cNvSpPr>
              <a:spLocks noChangeArrowheads="1"/>
            </p:cNvSpPr>
            <p:nvPr/>
          </p:nvSpPr>
          <p:spPr bwMode="auto">
            <a:xfrm>
              <a:off x="4" y="296"/>
              <a:ext cx="2906" cy="4"/>
            </a:xfrm>
            <a:prstGeom prst="rect">
              <a:avLst/>
            </a:prstGeom>
            <a:solidFill>
              <a:srgbClr val="F0F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6" name="Rectangle 94"/>
            <p:cNvSpPr>
              <a:spLocks noChangeArrowheads="1"/>
            </p:cNvSpPr>
            <p:nvPr/>
          </p:nvSpPr>
          <p:spPr bwMode="auto">
            <a:xfrm>
              <a:off x="4" y="300"/>
              <a:ext cx="2906" cy="4"/>
            </a:xfrm>
            <a:prstGeom prst="rect">
              <a:avLst/>
            </a:prstGeom>
            <a:solidFill>
              <a:srgbClr val="EEF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7" name="Rectangle 95"/>
            <p:cNvSpPr>
              <a:spLocks noChangeArrowheads="1"/>
            </p:cNvSpPr>
            <p:nvPr/>
          </p:nvSpPr>
          <p:spPr bwMode="auto">
            <a:xfrm>
              <a:off x="4" y="304"/>
              <a:ext cx="2906" cy="3"/>
            </a:xfrm>
            <a:prstGeom prst="rect">
              <a:avLst/>
            </a:prstGeom>
            <a:solidFill>
              <a:srgbClr val="ECE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8" name="Rectangle 96"/>
            <p:cNvSpPr>
              <a:spLocks noChangeArrowheads="1"/>
            </p:cNvSpPr>
            <p:nvPr/>
          </p:nvSpPr>
          <p:spPr bwMode="auto">
            <a:xfrm>
              <a:off x="4" y="307"/>
              <a:ext cx="2906" cy="4"/>
            </a:xfrm>
            <a:prstGeom prst="rect">
              <a:avLst/>
            </a:prstGeom>
            <a:solidFill>
              <a:srgbClr val="EAE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59" name="Rectangle 97"/>
            <p:cNvSpPr>
              <a:spLocks noChangeArrowheads="1"/>
            </p:cNvSpPr>
            <p:nvPr/>
          </p:nvSpPr>
          <p:spPr bwMode="auto">
            <a:xfrm>
              <a:off x="4" y="311"/>
              <a:ext cx="2906" cy="3"/>
            </a:xfrm>
            <a:prstGeom prst="rect">
              <a:avLst/>
            </a:prstGeom>
            <a:solidFill>
              <a:srgbClr val="E8E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0" name="Rectangle 98"/>
            <p:cNvSpPr>
              <a:spLocks noChangeArrowheads="1"/>
            </p:cNvSpPr>
            <p:nvPr/>
          </p:nvSpPr>
          <p:spPr bwMode="auto">
            <a:xfrm>
              <a:off x="4" y="314"/>
              <a:ext cx="2906" cy="2"/>
            </a:xfrm>
            <a:prstGeom prst="rect">
              <a:avLst/>
            </a:prstGeom>
            <a:solidFill>
              <a:srgbClr val="E6E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1" name="Rectangle 99"/>
            <p:cNvSpPr>
              <a:spLocks noChangeArrowheads="1"/>
            </p:cNvSpPr>
            <p:nvPr/>
          </p:nvSpPr>
          <p:spPr bwMode="auto">
            <a:xfrm>
              <a:off x="4" y="316"/>
              <a:ext cx="2906" cy="4"/>
            </a:xfrm>
            <a:prstGeom prst="rect">
              <a:avLst/>
            </a:prstGeom>
            <a:solidFill>
              <a:srgbClr val="E4E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2" name="Rectangle 100"/>
            <p:cNvSpPr>
              <a:spLocks noChangeArrowheads="1"/>
            </p:cNvSpPr>
            <p:nvPr/>
          </p:nvSpPr>
          <p:spPr bwMode="auto">
            <a:xfrm>
              <a:off x="4" y="320"/>
              <a:ext cx="2906" cy="2"/>
            </a:xfrm>
            <a:prstGeom prst="rect">
              <a:avLst/>
            </a:prstGeom>
            <a:solidFill>
              <a:srgbClr val="E2E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3" name="Rectangle 101"/>
            <p:cNvSpPr>
              <a:spLocks noChangeArrowheads="1"/>
            </p:cNvSpPr>
            <p:nvPr/>
          </p:nvSpPr>
          <p:spPr bwMode="auto">
            <a:xfrm>
              <a:off x="4" y="322"/>
              <a:ext cx="2906" cy="4"/>
            </a:xfrm>
            <a:prstGeom prst="rect">
              <a:avLst/>
            </a:prstGeom>
            <a:solidFill>
              <a:srgbClr val="E0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4" name="Rectangle 102"/>
            <p:cNvSpPr>
              <a:spLocks noChangeArrowheads="1"/>
            </p:cNvSpPr>
            <p:nvPr/>
          </p:nvSpPr>
          <p:spPr bwMode="auto">
            <a:xfrm>
              <a:off x="4" y="326"/>
              <a:ext cx="2906" cy="2"/>
            </a:xfrm>
            <a:prstGeom prst="rect">
              <a:avLst/>
            </a:prstGeom>
            <a:solidFill>
              <a:srgbClr val="DEE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5" name="Rectangle 103"/>
            <p:cNvSpPr>
              <a:spLocks noChangeArrowheads="1"/>
            </p:cNvSpPr>
            <p:nvPr/>
          </p:nvSpPr>
          <p:spPr bwMode="auto">
            <a:xfrm>
              <a:off x="4" y="328"/>
              <a:ext cx="2906" cy="2"/>
            </a:xfrm>
            <a:prstGeom prst="rect">
              <a:avLst/>
            </a:prstGeom>
            <a:solidFill>
              <a:srgbClr val="DCE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6" name="Rectangle 104"/>
            <p:cNvSpPr>
              <a:spLocks noChangeArrowheads="1"/>
            </p:cNvSpPr>
            <p:nvPr/>
          </p:nvSpPr>
          <p:spPr bwMode="auto">
            <a:xfrm>
              <a:off x="4" y="330"/>
              <a:ext cx="2906" cy="2"/>
            </a:xfrm>
            <a:prstGeom prst="rect">
              <a:avLst/>
            </a:prstGeom>
            <a:solidFill>
              <a:srgbClr val="DB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7" name="Rectangle 105"/>
            <p:cNvSpPr>
              <a:spLocks noChangeArrowheads="1"/>
            </p:cNvSpPr>
            <p:nvPr/>
          </p:nvSpPr>
          <p:spPr bwMode="auto">
            <a:xfrm>
              <a:off x="4" y="332"/>
              <a:ext cx="2906" cy="3"/>
            </a:xfrm>
            <a:prstGeom prst="rect">
              <a:avLst/>
            </a:prstGeom>
            <a:solidFill>
              <a:srgbClr val="D9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8" name="Rectangle 106"/>
            <p:cNvSpPr>
              <a:spLocks noChangeArrowheads="1"/>
            </p:cNvSpPr>
            <p:nvPr/>
          </p:nvSpPr>
          <p:spPr bwMode="auto">
            <a:xfrm>
              <a:off x="4" y="335"/>
              <a:ext cx="2906" cy="2"/>
            </a:xfrm>
            <a:prstGeom prst="rect">
              <a:avLst/>
            </a:prstGeom>
            <a:solidFill>
              <a:srgbClr val="D7D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69" name="Rectangle 107"/>
            <p:cNvSpPr>
              <a:spLocks noChangeArrowheads="1"/>
            </p:cNvSpPr>
            <p:nvPr/>
          </p:nvSpPr>
          <p:spPr bwMode="auto">
            <a:xfrm>
              <a:off x="4" y="337"/>
              <a:ext cx="2906" cy="1"/>
            </a:xfrm>
            <a:prstGeom prst="rect">
              <a:avLst/>
            </a:prstGeom>
            <a:solidFill>
              <a:srgbClr val="D6D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0" name="Rectangle 108"/>
            <p:cNvSpPr>
              <a:spLocks noChangeArrowheads="1"/>
            </p:cNvSpPr>
            <p:nvPr/>
          </p:nvSpPr>
          <p:spPr bwMode="auto">
            <a:xfrm>
              <a:off x="4" y="338"/>
              <a:ext cx="2906" cy="3"/>
            </a:xfrm>
            <a:prstGeom prst="rect">
              <a:avLst/>
            </a:prstGeom>
            <a:solidFill>
              <a:srgbClr val="D4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1" name="Rectangle 109"/>
            <p:cNvSpPr>
              <a:spLocks noChangeArrowheads="1"/>
            </p:cNvSpPr>
            <p:nvPr/>
          </p:nvSpPr>
          <p:spPr bwMode="auto">
            <a:xfrm>
              <a:off x="4" y="341"/>
              <a:ext cx="2906" cy="2"/>
            </a:xfrm>
            <a:prstGeom prst="rect">
              <a:avLst/>
            </a:prstGeom>
            <a:solidFill>
              <a:srgbClr val="D2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2" name="Rectangle 110"/>
            <p:cNvSpPr>
              <a:spLocks noChangeArrowheads="1"/>
            </p:cNvSpPr>
            <p:nvPr/>
          </p:nvSpPr>
          <p:spPr bwMode="auto">
            <a:xfrm>
              <a:off x="4" y="343"/>
              <a:ext cx="2906" cy="2"/>
            </a:xfrm>
            <a:prstGeom prst="rect">
              <a:avLst/>
            </a:prstGeom>
            <a:solidFill>
              <a:srgbClr val="D0D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3" name="Rectangle 111"/>
            <p:cNvSpPr>
              <a:spLocks noChangeArrowheads="1"/>
            </p:cNvSpPr>
            <p:nvPr/>
          </p:nvSpPr>
          <p:spPr bwMode="auto">
            <a:xfrm>
              <a:off x="4" y="345"/>
              <a:ext cx="2906" cy="2"/>
            </a:xfrm>
            <a:prstGeom prst="rect">
              <a:avLst/>
            </a:prstGeom>
            <a:solidFill>
              <a:srgbClr val="CED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4" name="Rectangle 112"/>
            <p:cNvSpPr>
              <a:spLocks noChangeArrowheads="1"/>
            </p:cNvSpPr>
            <p:nvPr/>
          </p:nvSpPr>
          <p:spPr bwMode="auto">
            <a:xfrm>
              <a:off x="4" y="347"/>
              <a:ext cx="2906" cy="3"/>
            </a:xfrm>
            <a:prstGeom prst="rect">
              <a:avLst/>
            </a:prstGeom>
            <a:solidFill>
              <a:srgbClr val="CCD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5" name="Rectangle 113"/>
            <p:cNvSpPr>
              <a:spLocks noChangeArrowheads="1"/>
            </p:cNvSpPr>
            <p:nvPr/>
          </p:nvSpPr>
          <p:spPr bwMode="auto">
            <a:xfrm>
              <a:off x="4" y="350"/>
              <a:ext cx="2906" cy="1"/>
            </a:xfrm>
            <a:prstGeom prst="rect">
              <a:avLst/>
            </a:prstGeom>
            <a:solidFill>
              <a:srgbClr val="CAD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6" name="Rectangle 114"/>
            <p:cNvSpPr>
              <a:spLocks noChangeArrowheads="1"/>
            </p:cNvSpPr>
            <p:nvPr/>
          </p:nvSpPr>
          <p:spPr bwMode="auto">
            <a:xfrm>
              <a:off x="4" y="351"/>
              <a:ext cx="2906" cy="2"/>
            </a:xfrm>
            <a:prstGeom prst="rect">
              <a:avLst/>
            </a:prstGeom>
            <a:solidFill>
              <a:srgbClr val="C8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7" name="Rectangle 115"/>
            <p:cNvSpPr>
              <a:spLocks noChangeArrowheads="1"/>
            </p:cNvSpPr>
            <p:nvPr/>
          </p:nvSpPr>
          <p:spPr bwMode="auto">
            <a:xfrm>
              <a:off x="4" y="353"/>
              <a:ext cx="2906" cy="2"/>
            </a:xfrm>
            <a:prstGeom prst="rect">
              <a:avLst/>
            </a:prstGeom>
            <a:solidFill>
              <a:srgbClr val="C6D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8" name="Rectangle 116"/>
            <p:cNvSpPr>
              <a:spLocks noChangeArrowheads="1"/>
            </p:cNvSpPr>
            <p:nvPr/>
          </p:nvSpPr>
          <p:spPr bwMode="auto">
            <a:xfrm>
              <a:off x="4" y="355"/>
              <a:ext cx="2906" cy="2"/>
            </a:xfrm>
            <a:prstGeom prst="rect">
              <a:avLst/>
            </a:prstGeom>
            <a:solidFill>
              <a:srgbClr val="C4C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79" name="Rectangle 117"/>
            <p:cNvSpPr>
              <a:spLocks noChangeArrowheads="1"/>
            </p:cNvSpPr>
            <p:nvPr/>
          </p:nvSpPr>
          <p:spPr bwMode="auto">
            <a:xfrm>
              <a:off x="4" y="357"/>
              <a:ext cx="2906" cy="2"/>
            </a:xfrm>
            <a:prstGeom prst="rect">
              <a:avLst/>
            </a:prstGeom>
            <a:solidFill>
              <a:srgbClr val="C2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0" name="Rectangle 118"/>
            <p:cNvSpPr>
              <a:spLocks noChangeArrowheads="1"/>
            </p:cNvSpPr>
            <p:nvPr/>
          </p:nvSpPr>
          <p:spPr bwMode="auto">
            <a:xfrm>
              <a:off x="4" y="359"/>
              <a:ext cx="2906" cy="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1" name="Rectangle 119"/>
            <p:cNvSpPr>
              <a:spLocks noChangeArrowheads="1"/>
            </p:cNvSpPr>
            <p:nvPr/>
          </p:nvSpPr>
          <p:spPr bwMode="auto">
            <a:xfrm>
              <a:off x="4" y="362"/>
              <a:ext cx="2906" cy="1"/>
            </a:xfrm>
            <a:prstGeom prst="rect">
              <a:avLst/>
            </a:prstGeom>
            <a:solidFill>
              <a:srgbClr val="BEC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2" name="Rectangle 120"/>
            <p:cNvSpPr>
              <a:spLocks noChangeArrowheads="1"/>
            </p:cNvSpPr>
            <p:nvPr/>
          </p:nvSpPr>
          <p:spPr bwMode="auto">
            <a:xfrm>
              <a:off x="4" y="363"/>
              <a:ext cx="2906" cy="2"/>
            </a:xfrm>
            <a:prstGeom prst="rect">
              <a:avLst/>
            </a:prstGeom>
            <a:solidFill>
              <a:srgbClr val="BCC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3" name="Rectangle 121"/>
            <p:cNvSpPr>
              <a:spLocks noChangeArrowheads="1"/>
            </p:cNvSpPr>
            <p:nvPr/>
          </p:nvSpPr>
          <p:spPr bwMode="auto">
            <a:xfrm>
              <a:off x="4" y="365"/>
              <a:ext cx="2906" cy="2"/>
            </a:xfrm>
            <a:prstGeom prst="rect">
              <a:avLst/>
            </a:prstGeom>
            <a:solidFill>
              <a:srgbClr val="BA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4" name="Rectangle 122"/>
            <p:cNvSpPr>
              <a:spLocks noChangeArrowheads="1"/>
            </p:cNvSpPr>
            <p:nvPr/>
          </p:nvSpPr>
          <p:spPr bwMode="auto">
            <a:xfrm>
              <a:off x="4" y="367"/>
              <a:ext cx="2906" cy="2"/>
            </a:xfrm>
            <a:prstGeom prst="rect">
              <a:avLst/>
            </a:prstGeom>
            <a:solidFill>
              <a:srgbClr val="B8C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5" name="Rectangle 123"/>
            <p:cNvSpPr>
              <a:spLocks noChangeArrowheads="1"/>
            </p:cNvSpPr>
            <p:nvPr/>
          </p:nvSpPr>
          <p:spPr bwMode="auto">
            <a:xfrm>
              <a:off x="4" y="369"/>
              <a:ext cx="2906" cy="2"/>
            </a:xfrm>
            <a:prstGeom prst="rect">
              <a:avLst/>
            </a:prstGeom>
            <a:solidFill>
              <a:srgbClr val="B6C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6" name="Rectangle 124"/>
            <p:cNvSpPr>
              <a:spLocks noChangeArrowheads="1"/>
            </p:cNvSpPr>
            <p:nvPr/>
          </p:nvSpPr>
          <p:spPr bwMode="auto">
            <a:xfrm>
              <a:off x="4" y="371"/>
              <a:ext cx="2906" cy="1"/>
            </a:xfrm>
            <a:prstGeom prst="rect">
              <a:avLst/>
            </a:prstGeom>
            <a:solidFill>
              <a:srgbClr val="B4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7" name="Rectangle 125"/>
            <p:cNvSpPr>
              <a:spLocks noChangeArrowheads="1"/>
            </p:cNvSpPr>
            <p:nvPr/>
          </p:nvSpPr>
          <p:spPr bwMode="auto">
            <a:xfrm>
              <a:off x="4" y="372"/>
              <a:ext cx="2906" cy="3"/>
            </a:xfrm>
            <a:prstGeom prst="rect">
              <a:avLst/>
            </a:prstGeom>
            <a:solidFill>
              <a:srgbClr val="B2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8" name="Rectangle 126"/>
            <p:cNvSpPr>
              <a:spLocks noChangeArrowheads="1"/>
            </p:cNvSpPr>
            <p:nvPr/>
          </p:nvSpPr>
          <p:spPr bwMode="auto">
            <a:xfrm>
              <a:off x="4" y="375"/>
              <a:ext cx="2906" cy="1"/>
            </a:xfrm>
            <a:prstGeom prst="rect">
              <a:avLst/>
            </a:prstGeom>
            <a:solidFill>
              <a:srgbClr val="B0B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89" name="Rectangle 127"/>
            <p:cNvSpPr>
              <a:spLocks noChangeArrowheads="1"/>
            </p:cNvSpPr>
            <p:nvPr/>
          </p:nvSpPr>
          <p:spPr bwMode="auto">
            <a:xfrm>
              <a:off x="4" y="376"/>
              <a:ext cx="2906" cy="2"/>
            </a:xfrm>
            <a:prstGeom prst="rect">
              <a:avLst/>
            </a:prstGeom>
            <a:solidFill>
              <a:srgbClr val="AEB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0" name="Rectangle 128"/>
            <p:cNvSpPr>
              <a:spLocks noChangeArrowheads="1"/>
            </p:cNvSpPr>
            <p:nvPr/>
          </p:nvSpPr>
          <p:spPr bwMode="auto">
            <a:xfrm>
              <a:off x="4" y="378"/>
              <a:ext cx="2906" cy="2"/>
            </a:xfrm>
            <a:prstGeom prst="rect">
              <a:avLst/>
            </a:prstGeom>
            <a:solidFill>
              <a:srgbClr val="ACB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1" name="Rectangle 129"/>
            <p:cNvSpPr>
              <a:spLocks noChangeArrowheads="1"/>
            </p:cNvSpPr>
            <p:nvPr/>
          </p:nvSpPr>
          <p:spPr bwMode="auto">
            <a:xfrm>
              <a:off x="4" y="380"/>
              <a:ext cx="2906" cy="2"/>
            </a:xfrm>
            <a:prstGeom prst="rect">
              <a:avLst/>
            </a:prstGeom>
            <a:solidFill>
              <a:srgbClr val="AAB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2" name="Rectangle 130"/>
            <p:cNvSpPr>
              <a:spLocks noChangeArrowheads="1"/>
            </p:cNvSpPr>
            <p:nvPr/>
          </p:nvSpPr>
          <p:spPr bwMode="auto">
            <a:xfrm>
              <a:off x="4" y="382"/>
              <a:ext cx="2906" cy="2"/>
            </a:xfrm>
            <a:prstGeom prst="rect">
              <a:avLst/>
            </a:prstGeom>
            <a:solidFill>
              <a:srgbClr val="A8B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3" name="Rectangle 131"/>
            <p:cNvSpPr>
              <a:spLocks noChangeArrowheads="1"/>
            </p:cNvSpPr>
            <p:nvPr/>
          </p:nvSpPr>
          <p:spPr bwMode="auto">
            <a:xfrm>
              <a:off x="4" y="384"/>
              <a:ext cx="2906" cy="1"/>
            </a:xfrm>
            <a:prstGeom prst="rect">
              <a:avLst/>
            </a:prstGeom>
            <a:solidFill>
              <a:srgbClr val="A6B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4" name="Rectangle 132"/>
            <p:cNvSpPr>
              <a:spLocks noChangeArrowheads="1"/>
            </p:cNvSpPr>
            <p:nvPr/>
          </p:nvSpPr>
          <p:spPr bwMode="auto">
            <a:xfrm>
              <a:off x="4" y="385"/>
              <a:ext cx="2906" cy="2"/>
            </a:xfrm>
            <a:prstGeom prst="rect">
              <a:avLst/>
            </a:prstGeom>
            <a:solidFill>
              <a:srgbClr val="A4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5" name="Rectangle 133"/>
            <p:cNvSpPr>
              <a:spLocks noChangeArrowheads="1"/>
            </p:cNvSpPr>
            <p:nvPr/>
          </p:nvSpPr>
          <p:spPr bwMode="auto">
            <a:xfrm>
              <a:off x="4" y="387"/>
              <a:ext cx="2906" cy="2"/>
            </a:xfrm>
            <a:prstGeom prst="rect">
              <a:avLst/>
            </a:prstGeom>
            <a:solidFill>
              <a:srgbClr val="A2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6" name="Rectangle 134"/>
            <p:cNvSpPr>
              <a:spLocks noChangeArrowheads="1"/>
            </p:cNvSpPr>
            <p:nvPr/>
          </p:nvSpPr>
          <p:spPr bwMode="auto">
            <a:xfrm>
              <a:off x="4" y="389"/>
              <a:ext cx="2906" cy="2"/>
            </a:xfrm>
            <a:prstGeom prst="rect">
              <a:avLst/>
            </a:prstGeom>
            <a:solidFill>
              <a:srgbClr val="A0B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7" name="Rectangle 135"/>
            <p:cNvSpPr>
              <a:spLocks noChangeArrowheads="1"/>
            </p:cNvSpPr>
            <p:nvPr/>
          </p:nvSpPr>
          <p:spPr bwMode="auto">
            <a:xfrm>
              <a:off x="4" y="391"/>
              <a:ext cx="2906" cy="2"/>
            </a:xfrm>
            <a:prstGeom prst="rect">
              <a:avLst/>
            </a:prstGeom>
            <a:solidFill>
              <a:srgbClr val="9EB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8" name="Rectangle 136"/>
            <p:cNvSpPr>
              <a:spLocks noChangeArrowheads="1"/>
            </p:cNvSpPr>
            <p:nvPr/>
          </p:nvSpPr>
          <p:spPr bwMode="auto">
            <a:xfrm>
              <a:off x="4" y="393"/>
              <a:ext cx="2906" cy="2"/>
            </a:xfrm>
            <a:prstGeom prst="rect">
              <a:avLst/>
            </a:prstGeom>
            <a:solidFill>
              <a:srgbClr val="9CA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599" name="Rectangle 137"/>
            <p:cNvSpPr>
              <a:spLocks noChangeArrowheads="1"/>
            </p:cNvSpPr>
            <p:nvPr/>
          </p:nvSpPr>
          <p:spPr bwMode="auto">
            <a:xfrm>
              <a:off x="4" y="395"/>
              <a:ext cx="2906" cy="1"/>
            </a:xfrm>
            <a:prstGeom prst="rect">
              <a:avLst/>
            </a:prstGeom>
            <a:solidFill>
              <a:srgbClr val="9AA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0" name="Rectangle 138"/>
            <p:cNvSpPr>
              <a:spLocks noChangeArrowheads="1"/>
            </p:cNvSpPr>
            <p:nvPr/>
          </p:nvSpPr>
          <p:spPr bwMode="auto">
            <a:xfrm>
              <a:off x="4" y="396"/>
              <a:ext cx="2906" cy="2"/>
            </a:xfrm>
            <a:prstGeom prst="rect">
              <a:avLst/>
            </a:prstGeom>
            <a:solidFill>
              <a:srgbClr val="98A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1" name="Rectangle 139"/>
            <p:cNvSpPr>
              <a:spLocks noChangeArrowheads="1"/>
            </p:cNvSpPr>
            <p:nvPr/>
          </p:nvSpPr>
          <p:spPr bwMode="auto">
            <a:xfrm>
              <a:off x="4" y="398"/>
              <a:ext cx="2906" cy="2"/>
            </a:xfrm>
            <a:prstGeom prst="rect">
              <a:avLst/>
            </a:prstGeom>
            <a:solidFill>
              <a:srgbClr val="96A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2" name="Rectangle 140"/>
            <p:cNvSpPr>
              <a:spLocks noChangeArrowheads="1"/>
            </p:cNvSpPr>
            <p:nvPr/>
          </p:nvSpPr>
          <p:spPr bwMode="auto">
            <a:xfrm>
              <a:off x="4" y="400"/>
              <a:ext cx="2906" cy="2"/>
            </a:xfrm>
            <a:prstGeom prst="rect">
              <a:avLst/>
            </a:prstGeom>
            <a:solidFill>
              <a:srgbClr val="94A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3" name="Rectangle 141"/>
            <p:cNvSpPr>
              <a:spLocks noChangeArrowheads="1"/>
            </p:cNvSpPr>
            <p:nvPr/>
          </p:nvSpPr>
          <p:spPr bwMode="auto">
            <a:xfrm>
              <a:off x="4" y="402"/>
              <a:ext cx="2906" cy="2"/>
            </a:xfrm>
            <a:prstGeom prst="rect">
              <a:avLst/>
            </a:prstGeom>
            <a:solidFill>
              <a:srgbClr val="92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4" name="Rectangle 142"/>
            <p:cNvSpPr>
              <a:spLocks noChangeArrowheads="1"/>
            </p:cNvSpPr>
            <p:nvPr/>
          </p:nvSpPr>
          <p:spPr bwMode="auto">
            <a:xfrm>
              <a:off x="4" y="404"/>
              <a:ext cx="2906" cy="2"/>
            </a:xfrm>
            <a:prstGeom prst="rect">
              <a:avLst/>
            </a:prstGeom>
            <a:solidFill>
              <a:srgbClr val="90A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5" name="Rectangle 143"/>
            <p:cNvSpPr>
              <a:spLocks noChangeArrowheads="1"/>
            </p:cNvSpPr>
            <p:nvPr/>
          </p:nvSpPr>
          <p:spPr bwMode="auto">
            <a:xfrm>
              <a:off x="4" y="406"/>
              <a:ext cx="2906" cy="3"/>
            </a:xfrm>
            <a:prstGeom prst="rect">
              <a:avLst/>
            </a:prstGeom>
            <a:solidFill>
              <a:srgbClr val="8EA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6" name="Rectangle 144"/>
            <p:cNvSpPr>
              <a:spLocks noChangeArrowheads="1"/>
            </p:cNvSpPr>
            <p:nvPr/>
          </p:nvSpPr>
          <p:spPr bwMode="auto">
            <a:xfrm>
              <a:off x="4" y="409"/>
              <a:ext cx="2906" cy="1"/>
            </a:xfrm>
            <a:prstGeom prst="rect">
              <a:avLst/>
            </a:prstGeom>
            <a:solidFill>
              <a:srgbClr val="8CA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7" name="Rectangle 145"/>
            <p:cNvSpPr>
              <a:spLocks noChangeArrowheads="1"/>
            </p:cNvSpPr>
            <p:nvPr/>
          </p:nvSpPr>
          <p:spPr bwMode="auto">
            <a:xfrm>
              <a:off x="4" y="410"/>
              <a:ext cx="2906" cy="2"/>
            </a:xfrm>
            <a:prstGeom prst="rect">
              <a:avLst/>
            </a:prstGeom>
            <a:solidFill>
              <a:srgbClr val="8AA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8" name="Rectangle 146"/>
            <p:cNvSpPr>
              <a:spLocks noChangeArrowheads="1"/>
            </p:cNvSpPr>
            <p:nvPr/>
          </p:nvSpPr>
          <p:spPr bwMode="auto">
            <a:xfrm>
              <a:off x="4" y="412"/>
              <a:ext cx="2906" cy="2"/>
            </a:xfrm>
            <a:prstGeom prst="rect">
              <a:avLst/>
            </a:prstGeom>
            <a:solidFill>
              <a:srgbClr val="88A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09" name="Rectangle 147"/>
            <p:cNvSpPr>
              <a:spLocks noChangeArrowheads="1"/>
            </p:cNvSpPr>
            <p:nvPr/>
          </p:nvSpPr>
          <p:spPr bwMode="auto">
            <a:xfrm>
              <a:off x="4" y="414"/>
              <a:ext cx="2906" cy="2"/>
            </a:xfrm>
            <a:prstGeom prst="rect">
              <a:avLst/>
            </a:prstGeom>
            <a:solidFill>
              <a:srgbClr val="869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0" name="Rectangle 148"/>
            <p:cNvSpPr>
              <a:spLocks noChangeArrowheads="1"/>
            </p:cNvSpPr>
            <p:nvPr/>
          </p:nvSpPr>
          <p:spPr bwMode="auto">
            <a:xfrm>
              <a:off x="4" y="416"/>
              <a:ext cx="2906" cy="2"/>
            </a:xfrm>
            <a:prstGeom prst="rect">
              <a:avLst/>
            </a:prstGeom>
            <a:solidFill>
              <a:srgbClr val="859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1" name="Rectangle 149"/>
            <p:cNvSpPr>
              <a:spLocks noChangeArrowheads="1"/>
            </p:cNvSpPr>
            <p:nvPr/>
          </p:nvSpPr>
          <p:spPr bwMode="auto">
            <a:xfrm>
              <a:off x="4" y="418"/>
              <a:ext cx="2906" cy="2"/>
            </a:xfrm>
            <a:prstGeom prst="rect">
              <a:avLst/>
            </a:prstGeom>
            <a:solidFill>
              <a:srgbClr val="839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2" name="Rectangle 150"/>
            <p:cNvSpPr>
              <a:spLocks noChangeArrowheads="1"/>
            </p:cNvSpPr>
            <p:nvPr/>
          </p:nvSpPr>
          <p:spPr bwMode="auto">
            <a:xfrm>
              <a:off x="4" y="420"/>
              <a:ext cx="2906" cy="2"/>
            </a:xfrm>
            <a:prstGeom prst="rect">
              <a:avLst/>
            </a:prstGeom>
            <a:solidFill>
              <a:srgbClr val="81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3" name="Rectangle 151"/>
            <p:cNvSpPr>
              <a:spLocks noChangeArrowheads="1"/>
            </p:cNvSpPr>
            <p:nvPr/>
          </p:nvSpPr>
          <p:spPr bwMode="auto">
            <a:xfrm>
              <a:off x="4" y="422"/>
              <a:ext cx="2906" cy="2"/>
            </a:xfrm>
            <a:prstGeom prst="rect">
              <a:avLst/>
            </a:prstGeom>
            <a:solidFill>
              <a:srgbClr val="7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4" name="Rectangle 152"/>
            <p:cNvSpPr>
              <a:spLocks noChangeArrowheads="1"/>
            </p:cNvSpPr>
            <p:nvPr/>
          </p:nvSpPr>
          <p:spPr bwMode="auto">
            <a:xfrm>
              <a:off x="4" y="424"/>
              <a:ext cx="2906" cy="2"/>
            </a:xfrm>
            <a:prstGeom prst="rect">
              <a:avLst/>
            </a:prstGeom>
            <a:solidFill>
              <a:srgbClr val="7D9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5" name="Rectangle 153"/>
            <p:cNvSpPr>
              <a:spLocks noChangeArrowheads="1"/>
            </p:cNvSpPr>
            <p:nvPr/>
          </p:nvSpPr>
          <p:spPr bwMode="auto">
            <a:xfrm>
              <a:off x="4" y="426"/>
              <a:ext cx="2906" cy="3"/>
            </a:xfrm>
            <a:prstGeom prst="rect">
              <a:avLst/>
            </a:prstGeom>
            <a:solidFill>
              <a:srgbClr val="7B9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6" name="Rectangle 154"/>
            <p:cNvSpPr>
              <a:spLocks noChangeArrowheads="1"/>
            </p:cNvSpPr>
            <p:nvPr/>
          </p:nvSpPr>
          <p:spPr bwMode="auto">
            <a:xfrm>
              <a:off x="4" y="429"/>
              <a:ext cx="2906" cy="2"/>
            </a:xfrm>
            <a:prstGeom prst="rect">
              <a:avLst/>
            </a:prstGeom>
            <a:solidFill>
              <a:srgbClr val="799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7" name="Rectangle 155"/>
            <p:cNvSpPr>
              <a:spLocks noChangeArrowheads="1"/>
            </p:cNvSpPr>
            <p:nvPr/>
          </p:nvSpPr>
          <p:spPr bwMode="auto">
            <a:xfrm>
              <a:off x="4" y="431"/>
              <a:ext cx="2906" cy="3"/>
            </a:xfrm>
            <a:prstGeom prst="rect">
              <a:avLst/>
            </a:prstGeom>
            <a:solidFill>
              <a:srgbClr val="779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8" name="Rectangle 156"/>
            <p:cNvSpPr>
              <a:spLocks noChangeArrowheads="1"/>
            </p:cNvSpPr>
            <p:nvPr/>
          </p:nvSpPr>
          <p:spPr bwMode="auto">
            <a:xfrm>
              <a:off x="4" y="434"/>
              <a:ext cx="2906" cy="3"/>
            </a:xfrm>
            <a:prstGeom prst="rect">
              <a:avLst/>
            </a:prstGeom>
            <a:solidFill>
              <a:srgbClr val="759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19" name="Rectangle 157"/>
            <p:cNvSpPr>
              <a:spLocks noChangeArrowheads="1"/>
            </p:cNvSpPr>
            <p:nvPr/>
          </p:nvSpPr>
          <p:spPr bwMode="auto">
            <a:xfrm>
              <a:off x="4" y="437"/>
              <a:ext cx="2906" cy="2"/>
            </a:xfrm>
            <a:prstGeom prst="rect">
              <a:avLst/>
            </a:prstGeom>
            <a:solidFill>
              <a:srgbClr val="739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0" name="Rectangle 158"/>
            <p:cNvSpPr>
              <a:spLocks noChangeArrowheads="1"/>
            </p:cNvSpPr>
            <p:nvPr/>
          </p:nvSpPr>
          <p:spPr bwMode="auto">
            <a:xfrm>
              <a:off x="4" y="439"/>
              <a:ext cx="2906" cy="3"/>
            </a:xfrm>
            <a:prstGeom prst="rect">
              <a:avLst/>
            </a:prstGeom>
            <a:solidFill>
              <a:srgbClr val="719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1" name="Rectangle 159"/>
            <p:cNvSpPr>
              <a:spLocks noChangeArrowheads="1"/>
            </p:cNvSpPr>
            <p:nvPr/>
          </p:nvSpPr>
          <p:spPr bwMode="auto">
            <a:xfrm>
              <a:off x="4" y="442"/>
              <a:ext cx="2906" cy="2"/>
            </a:xfrm>
            <a:prstGeom prst="rect">
              <a:avLst/>
            </a:prstGeom>
            <a:solidFill>
              <a:srgbClr val="6F8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2" name="Rectangle 160"/>
            <p:cNvSpPr>
              <a:spLocks noChangeArrowheads="1"/>
            </p:cNvSpPr>
            <p:nvPr/>
          </p:nvSpPr>
          <p:spPr bwMode="auto">
            <a:xfrm>
              <a:off x="4" y="444"/>
              <a:ext cx="2906" cy="4"/>
            </a:xfrm>
            <a:prstGeom prst="rect">
              <a:avLst/>
            </a:prstGeom>
            <a:solidFill>
              <a:srgbClr val="6D8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3" name="Rectangle 161"/>
            <p:cNvSpPr>
              <a:spLocks noChangeArrowheads="1"/>
            </p:cNvSpPr>
            <p:nvPr/>
          </p:nvSpPr>
          <p:spPr bwMode="auto">
            <a:xfrm>
              <a:off x="4" y="448"/>
              <a:ext cx="2906" cy="4"/>
            </a:xfrm>
            <a:prstGeom prst="rect">
              <a:avLst/>
            </a:prstGeom>
            <a:solidFill>
              <a:srgbClr val="6B8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4" name="Rectangle 162"/>
            <p:cNvSpPr>
              <a:spLocks noChangeArrowheads="1"/>
            </p:cNvSpPr>
            <p:nvPr/>
          </p:nvSpPr>
          <p:spPr bwMode="auto">
            <a:xfrm>
              <a:off x="4" y="452"/>
              <a:ext cx="2906" cy="3"/>
            </a:xfrm>
            <a:prstGeom prst="rect">
              <a:avLst/>
            </a:prstGeom>
            <a:solidFill>
              <a:srgbClr val="698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5" name="Rectangle 163"/>
            <p:cNvSpPr>
              <a:spLocks noChangeArrowheads="1"/>
            </p:cNvSpPr>
            <p:nvPr/>
          </p:nvSpPr>
          <p:spPr bwMode="auto">
            <a:xfrm>
              <a:off x="4" y="455"/>
              <a:ext cx="2906" cy="4"/>
            </a:xfrm>
            <a:prstGeom prst="rect">
              <a:avLst/>
            </a:prstGeom>
            <a:solidFill>
              <a:srgbClr val="678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6" name="Rectangle 164"/>
            <p:cNvSpPr>
              <a:spLocks noChangeArrowheads="1"/>
            </p:cNvSpPr>
            <p:nvPr/>
          </p:nvSpPr>
          <p:spPr bwMode="auto">
            <a:xfrm>
              <a:off x="4" y="459"/>
              <a:ext cx="2906" cy="4"/>
            </a:xfrm>
            <a:prstGeom prst="rect">
              <a:avLst/>
            </a:prstGeom>
            <a:solidFill>
              <a:srgbClr val="658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7" name="Rectangle 165"/>
            <p:cNvSpPr>
              <a:spLocks noChangeArrowheads="1"/>
            </p:cNvSpPr>
            <p:nvPr/>
          </p:nvSpPr>
          <p:spPr bwMode="auto">
            <a:xfrm>
              <a:off x="4" y="463"/>
              <a:ext cx="2906" cy="5"/>
            </a:xfrm>
            <a:prstGeom prst="rect">
              <a:avLst/>
            </a:prstGeom>
            <a:solidFill>
              <a:srgbClr val="638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8" name="Rectangle 166"/>
            <p:cNvSpPr>
              <a:spLocks noChangeArrowheads="1"/>
            </p:cNvSpPr>
            <p:nvPr/>
          </p:nvSpPr>
          <p:spPr bwMode="auto">
            <a:xfrm>
              <a:off x="4" y="468"/>
              <a:ext cx="2906" cy="6"/>
            </a:xfrm>
            <a:prstGeom prst="rect">
              <a:avLst/>
            </a:prstGeom>
            <a:solidFill>
              <a:srgbClr val="618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29" name="Rectangle 167"/>
            <p:cNvSpPr>
              <a:spLocks noChangeArrowheads="1"/>
            </p:cNvSpPr>
            <p:nvPr/>
          </p:nvSpPr>
          <p:spPr bwMode="auto">
            <a:xfrm>
              <a:off x="4" y="474"/>
              <a:ext cx="2906" cy="1"/>
            </a:xfrm>
            <a:prstGeom prst="rect">
              <a:avLst/>
            </a:prstGeom>
            <a:solidFill>
              <a:srgbClr val="5F8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630" name="Rectangle 168"/>
            <p:cNvSpPr>
              <a:spLocks noChangeArrowheads="1"/>
            </p:cNvSpPr>
            <p:nvPr/>
          </p:nvSpPr>
          <p:spPr bwMode="auto">
            <a:xfrm>
              <a:off x="4" y="1"/>
              <a:ext cx="2904" cy="474"/>
            </a:xfrm>
            <a:prstGeom prst="rect">
              <a:avLst/>
            </a:prstGeom>
            <a:noFill/>
            <a:ln w="14288" cap="rnd">
              <a:solidFill>
                <a:srgbClr val="0099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459" name="Freeform 169"/>
          <p:cNvSpPr>
            <a:spLocks/>
          </p:cNvSpPr>
          <p:nvPr/>
        </p:nvSpPr>
        <p:spPr bwMode="auto">
          <a:xfrm>
            <a:off x="4545013" y="3730625"/>
            <a:ext cx="41275" cy="14288"/>
          </a:xfrm>
          <a:custGeom>
            <a:avLst/>
            <a:gdLst>
              <a:gd name="T0" fmla="*/ 0 w 27"/>
              <a:gd name="T1" fmla="*/ 0 h 9"/>
              <a:gd name="T2" fmla="*/ 2147483647 w 27"/>
              <a:gd name="T3" fmla="*/ 2147483647 h 9"/>
              <a:gd name="T4" fmla="*/ 0 w 27"/>
              <a:gd name="T5" fmla="*/ 0 h 9"/>
              <a:gd name="T6" fmla="*/ 0 60000 65536"/>
              <a:gd name="T7" fmla="*/ 0 60000 65536"/>
              <a:gd name="T8" fmla="*/ 0 60000 65536"/>
              <a:gd name="T9" fmla="*/ 0 w 27"/>
              <a:gd name="T10" fmla="*/ 0 h 9"/>
              <a:gd name="T11" fmla="*/ 27 w 27"/>
              <a:gd name="T12" fmla="*/ 9 h 9"/>
            </a:gdLst>
            <a:ahLst/>
            <a:cxnLst>
              <a:cxn ang="T6">
                <a:pos x="T0" y="T1"/>
              </a:cxn>
              <a:cxn ang="T7">
                <a:pos x="T2" y="T3"/>
              </a:cxn>
              <a:cxn ang="T8">
                <a:pos x="T4" y="T5"/>
              </a:cxn>
            </a:cxnLst>
            <a:rect l="T9" t="T10" r="T11" b="T12"/>
            <a:pathLst>
              <a:path w="27" h="9">
                <a:moveTo>
                  <a:pt x="0" y="0"/>
                </a:moveTo>
                <a:cubicBezTo>
                  <a:pt x="9" y="3"/>
                  <a:pt x="27" y="9"/>
                  <a:pt x="27" y="9"/>
                </a:cubicBezTo>
                <a:cubicBezTo>
                  <a:pt x="27" y="9"/>
                  <a:pt x="9" y="3"/>
                  <a:pt x="0" y="0"/>
                </a:cubicBezTo>
                <a:close/>
              </a:path>
            </a:pathLst>
          </a:custGeom>
          <a:solidFill>
            <a:schemeClr val="accent1"/>
          </a:solidFill>
          <a:ln w="9525">
            <a:solidFill>
              <a:schemeClr val="tx1"/>
            </a:solidFill>
            <a:round/>
            <a:headEnd/>
            <a:tailEnd/>
          </a:ln>
        </p:spPr>
        <p:txBody>
          <a:bodyPr/>
          <a:lstStyle/>
          <a:p>
            <a:endParaRPr lang="en-US"/>
          </a:p>
        </p:txBody>
      </p:sp>
      <p:sp>
        <p:nvSpPr>
          <p:cNvPr id="215379" name="Text Box 339"/>
          <p:cNvSpPr txBox="1">
            <a:spLocks noChangeArrowheads="1"/>
          </p:cNvSpPr>
          <p:nvPr/>
        </p:nvSpPr>
        <p:spPr bwMode="auto">
          <a:xfrm>
            <a:off x="0" y="0"/>
            <a:ext cx="9144000" cy="954107"/>
          </a:xfrm>
          <a:prstGeom prst="rect">
            <a:avLst/>
          </a:prstGeom>
          <a:noFill/>
          <a:ln w="9525">
            <a:noFill/>
            <a:miter lim="800000"/>
            <a:headEnd/>
            <a:tailEnd/>
          </a:ln>
          <a:effectLst/>
        </p:spPr>
        <p:txBody>
          <a:bodyPr>
            <a:spAutoFit/>
          </a:bodyPr>
          <a:lstStyle/>
          <a:p>
            <a:pPr>
              <a:spcBef>
                <a:spcPct val="50000"/>
              </a:spcBef>
            </a:pPr>
            <a:r>
              <a:rPr lang="en-US" sz="2800" b="1" i="1">
                <a:effectLst>
                  <a:outerShdw blurRad="38100" dist="38100" dir="2700000" algn="tl">
                    <a:srgbClr val="000000"/>
                  </a:outerShdw>
                </a:effectLst>
                <a:latin typeface="Times New Roman" pitchFamily="18" charset="0"/>
                <a:cs typeface="Times New Roman" pitchFamily="18" charset="0"/>
              </a:rPr>
              <a:t>….</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Nổi</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tiếng</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khắp</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thế</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giới</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với</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vẻ</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đẹp</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rưc</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rỡ</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của</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hoa</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Anh</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Đào</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và</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lễ</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hội</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hoa</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Anh</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Đào</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hàng</a:t>
            </a:r>
            <a:r>
              <a:rPr lang="en-US" sz="2800" b="1" i="1">
                <a:solidFill>
                  <a:srgbClr val="FFFF00"/>
                </a:solidFill>
                <a:effectLst>
                  <a:outerShdw blurRad="38100" dist="38100" dir="2700000" algn="tl">
                    <a:srgbClr val="000000"/>
                  </a:outerShdw>
                </a:effectLst>
                <a:latin typeface="Times New Roman" pitchFamily="18" charset="0"/>
                <a:cs typeface="Times New Roman" pitchFamily="18" charset="0"/>
              </a:rPr>
              <a:t> </a:t>
            </a:r>
            <a:r>
              <a:rPr lang="en-US" sz="2800" b="1" i="1" err="1">
                <a:solidFill>
                  <a:srgbClr val="FFFF00"/>
                </a:solidFill>
                <a:effectLst>
                  <a:outerShdw blurRad="38100" dist="38100" dir="2700000" algn="tl">
                    <a:srgbClr val="000000"/>
                  </a:outerShdw>
                </a:effectLst>
                <a:latin typeface="Times New Roman" pitchFamily="18" charset="0"/>
                <a:cs typeface="Times New Roman" pitchFamily="18" charset="0"/>
              </a:rPr>
              <a:t>năm</a:t>
            </a:r>
            <a:r>
              <a:rPr lang="en-US" sz="2800" b="1">
                <a:solidFill>
                  <a:srgbClr val="FFFF00"/>
                </a:solidFill>
                <a:effectLst>
                  <a:outerShdw blurRad="38100" dist="38100" dir="2700000" algn="tl">
                    <a:srgbClr val="000000"/>
                  </a:outerShdw>
                </a:effectLst>
                <a:latin typeface="Times New Roman" pitchFamily="18" charset="0"/>
                <a:cs typeface="Times New Roman" pitchFamily="18" charset="0"/>
              </a:rPr>
              <a:t>….</a:t>
            </a:r>
          </a:p>
        </p:txBody>
      </p:sp>
      <p:pic>
        <p:nvPicPr>
          <p:cNvPr id="19461" name="Picture 4" descr="imgp0472jq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343"/>
          <p:cNvSpPr txBox="1">
            <a:spLocks noChangeArrowheads="1"/>
          </p:cNvSpPr>
          <p:nvPr/>
        </p:nvSpPr>
        <p:spPr bwMode="auto">
          <a:xfrm>
            <a:off x="8763000" y="6553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endParaRPr lang="en-US"/>
          </a:p>
        </p:txBody>
      </p:sp>
      <p:sp>
        <p:nvSpPr>
          <p:cNvPr id="19463" name="Text Box 344"/>
          <p:cNvSpPr txBox="1">
            <a:spLocks noChangeArrowheads="1"/>
          </p:cNvSpPr>
          <p:nvPr/>
        </p:nvSpPr>
        <p:spPr bwMode="auto">
          <a:xfrm>
            <a:off x="8686800" y="64008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a:t>4</a:t>
            </a:r>
          </a:p>
        </p:txBody>
      </p:sp>
      <p:sp>
        <p:nvSpPr>
          <p:cNvPr id="19464" name="WordArt 345"/>
          <p:cNvSpPr>
            <a:spLocks noChangeArrowheads="1" noChangeShapeType="1" noTextEdit="1"/>
          </p:cNvSpPr>
          <p:nvPr/>
        </p:nvSpPr>
        <p:spPr bwMode="auto">
          <a:xfrm>
            <a:off x="601216" y="5535885"/>
            <a:ext cx="4114800" cy="1133475"/>
          </a:xfrm>
          <a:prstGeom prst="rect">
            <a:avLst/>
          </a:prstGeom>
        </p:spPr>
        <p:txBody>
          <a:bodyPr wrap="none" fromWordArt="1">
            <a:prstTxWarp prst="textCurveDown">
              <a:avLst>
                <a:gd name="adj" fmla="val 43477"/>
              </a:avLst>
            </a:prstTxWarp>
          </a:bodyPr>
          <a:lstStyle/>
          <a:p>
            <a:r>
              <a:rPr lang="vi-VN" sz="3600" b="1" kern="10">
                <a:ln w="9525">
                  <a:solidFill>
                    <a:srgbClr val="FFFF00"/>
                  </a:solidFill>
                  <a:round/>
                  <a:headEnd/>
                  <a:tailEnd/>
                </a:ln>
                <a:gradFill rotWithShape="1">
                  <a:gsLst>
                    <a:gs pos="0">
                      <a:srgbClr val="800000"/>
                    </a:gs>
                    <a:gs pos="100000">
                      <a:srgbClr val="FF0000"/>
                    </a:gs>
                  </a:gsLst>
                  <a:lin ang="5400000" scaled="1"/>
                </a:gradFill>
                <a:effectLst>
                  <a:outerShdw dist="45791" dir="2021404" algn="ctr" rotWithShape="0">
                    <a:srgbClr val="B2B2B2">
                      <a:alpha val="79999"/>
                    </a:srgbClr>
                  </a:outerShdw>
                </a:effectLst>
                <a:latin typeface="Times New Roman"/>
                <a:cs typeface="Times New Roman"/>
              </a:rPr>
              <a:t>Hoa anh đào</a:t>
            </a:r>
            <a:endParaRPr lang="en-US" sz="3600" b="1" kern="10">
              <a:ln w="9525">
                <a:solidFill>
                  <a:srgbClr val="FFFF00"/>
                </a:solidFill>
                <a:round/>
                <a:headEnd/>
                <a:tailEnd/>
              </a:ln>
              <a:gradFill rotWithShape="1">
                <a:gsLst>
                  <a:gs pos="0">
                    <a:srgbClr val="800000"/>
                  </a:gs>
                  <a:gs pos="100000">
                    <a:srgbClr val="FF0000"/>
                  </a:gs>
                </a:gsLst>
                <a:lin ang="5400000" scaled="1"/>
              </a:gra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27220913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379"/>
                                        </p:tgtEl>
                                        <p:attrNameLst>
                                          <p:attrName>style.visibility</p:attrName>
                                        </p:attrNameLst>
                                      </p:cBhvr>
                                      <p:to>
                                        <p:strVal val="visible"/>
                                      </p:to>
                                    </p:set>
                                    <p:anim calcmode="discrete" valueType="clr">
                                      <p:cBhvr override="childStyle">
                                        <p:cTn id="7" dur="80"/>
                                        <p:tgtEl>
                                          <p:spTgt spid="2153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379"/>
                                        </p:tgtEl>
                                        <p:attrNameLst>
                                          <p:attrName>fillcolor</p:attrName>
                                        </p:attrNameLst>
                                      </p:cBhvr>
                                      <p:tavLst>
                                        <p:tav tm="0">
                                          <p:val>
                                            <p:clrVal>
                                              <a:schemeClr val="accent2"/>
                                            </p:clrVal>
                                          </p:val>
                                        </p:tav>
                                        <p:tav tm="50000">
                                          <p:val>
                                            <p:clrVal>
                                              <a:schemeClr val="hlink"/>
                                            </p:clrVal>
                                          </p:val>
                                        </p:tav>
                                      </p:tavLst>
                                    </p:anim>
                                    <p:set>
                                      <p:cBhvr>
                                        <p:cTn id="9" dur="80"/>
                                        <p:tgtEl>
                                          <p:spTgt spid="21537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mph" presetSubtype="2" fill="hold" grpId="1" nodeType="clickEffect">
                                  <p:stCondLst>
                                    <p:cond delay="0"/>
                                  </p:stCondLst>
                                  <p:iterate type="lt">
                                    <p:tmPct val="0"/>
                                  </p:iterate>
                                  <p:childTnLst>
                                    <p:animClr clrSpc="rgb" dir="cw">
                                      <p:cBhvr override="childStyle">
                                        <p:cTn id="13" dur="2000" fill="hold"/>
                                        <p:tgtEl>
                                          <p:spTgt spid="21537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79" grpId="0"/>
      <p:bldP spid="21537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8000"/>
            <a:chOff x="4" y="1"/>
            <a:chExt cx="2906" cy="474"/>
          </a:xfrm>
        </p:grpSpPr>
        <p:sp>
          <p:nvSpPr>
            <p:cNvPr id="20491" name="Rectangle 3"/>
            <p:cNvSpPr>
              <a:spLocks noChangeArrowheads="1"/>
            </p:cNvSpPr>
            <p:nvPr/>
          </p:nvSpPr>
          <p:spPr bwMode="auto">
            <a:xfrm>
              <a:off x="4" y="1"/>
              <a:ext cx="2906" cy="5"/>
            </a:xfrm>
            <a:prstGeom prst="rect">
              <a:avLst/>
            </a:prstGeom>
            <a:solidFill>
              <a:srgbClr val="5F8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2" name="Rectangle 4"/>
            <p:cNvSpPr>
              <a:spLocks noChangeArrowheads="1"/>
            </p:cNvSpPr>
            <p:nvPr/>
          </p:nvSpPr>
          <p:spPr bwMode="auto">
            <a:xfrm>
              <a:off x="4" y="6"/>
              <a:ext cx="2906" cy="5"/>
            </a:xfrm>
            <a:prstGeom prst="rect">
              <a:avLst/>
            </a:prstGeom>
            <a:solidFill>
              <a:srgbClr val="618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3" name="Rectangle 5"/>
            <p:cNvSpPr>
              <a:spLocks noChangeArrowheads="1"/>
            </p:cNvSpPr>
            <p:nvPr/>
          </p:nvSpPr>
          <p:spPr bwMode="auto">
            <a:xfrm>
              <a:off x="4" y="11"/>
              <a:ext cx="2906" cy="4"/>
            </a:xfrm>
            <a:prstGeom prst="rect">
              <a:avLst/>
            </a:prstGeom>
            <a:solidFill>
              <a:srgbClr val="638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4" name="Rectangle 6"/>
            <p:cNvSpPr>
              <a:spLocks noChangeArrowheads="1"/>
            </p:cNvSpPr>
            <p:nvPr/>
          </p:nvSpPr>
          <p:spPr bwMode="auto">
            <a:xfrm>
              <a:off x="4" y="15"/>
              <a:ext cx="2906" cy="4"/>
            </a:xfrm>
            <a:prstGeom prst="rect">
              <a:avLst/>
            </a:prstGeom>
            <a:solidFill>
              <a:srgbClr val="658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5" name="Rectangle 7"/>
            <p:cNvSpPr>
              <a:spLocks noChangeArrowheads="1"/>
            </p:cNvSpPr>
            <p:nvPr/>
          </p:nvSpPr>
          <p:spPr bwMode="auto">
            <a:xfrm>
              <a:off x="4" y="19"/>
              <a:ext cx="2906" cy="3"/>
            </a:xfrm>
            <a:prstGeom prst="rect">
              <a:avLst/>
            </a:prstGeom>
            <a:solidFill>
              <a:srgbClr val="678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6" name="Rectangle 8"/>
            <p:cNvSpPr>
              <a:spLocks noChangeArrowheads="1"/>
            </p:cNvSpPr>
            <p:nvPr/>
          </p:nvSpPr>
          <p:spPr bwMode="auto">
            <a:xfrm>
              <a:off x="4" y="22"/>
              <a:ext cx="2906" cy="4"/>
            </a:xfrm>
            <a:prstGeom prst="rect">
              <a:avLst/>
            </a:prstGeom>
            <a:solidFill>
              <a:srgbClr val="698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7" name="Rectangle 9"/>
            <p:cNvSpPr>
              <a:spLocks noChangeArrowheads="1"/>
            </p:cNvSpPr>
            <p:nvPr/>
          </p:nvSpPr>
          <p:spPr bwMode="auto">
            <a:xfrm>
              <a:off x="4" y="26"/>
              <a:ext cx="2906" cy="4"/>
            </a:xfrm>
            <a:prstGeom prst="rect">
              <a:avLst/>
            </a:prstGeom>
            <a:solidFill>
              <a:srgbClr val="6B8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8" name="Rectangle 10"/>
            <p:cNvSpPr>
              <a:spLocks noChangeArrowheads="1"/>
            </p:cNvSpPr>
            <p:nvPr/>
          </p:nvSpPr>
          <p:spPr bwMode="auto">
            <a:xfrm>
              <a:off x="4" y="30"/>
              <a:ext cx="2906" cy="3"/>
            </a:xfrm>
            <a:prstGeom prst="rect">
              <a:avLst/>
            </a:prstGeom>
            <a:solidFill>
              <a:srgbClr val="6D8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499" name="Rectangle 11"/>
            <p:cNvSpPr>
              <a:spLocks noChangeArrowheads="1"/>
            </p:cNvSpPr>
            <p:nvPr/>
          </p:nvSpPr>
          <p:spPr bwMode="auto">
            <a:xfrm>
              <a:off x="4" y="33"/>
              <a:ext cx="2906" cy="2"/>
            </a:xfrm>
            <a:prstGeom prst="rect">
              <a:avLst/>
            </a:prstGeom>
            <a:solidFill>
              <a:srgbClr val="6F8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0" name="Rectangle 12"/>
            <p:cNvSpPr>
              <a:spLocks noChangeArrowheads="1"/>
            </p:cNvSpPr>
            <p:nvPr/>
          </p:nvSpPr>
          <p:spPr bwMode="auto">
            <a:xfrm>
              <a:off x="4" y="35"/>
              <a:ext cx="2906" cy="4"/>
            </a:xfrm>
            <a:prstGeom prst="rect">
              <a:avLst/>
            </a:prstGeom>
            <a:solidFill>
              <a:srgbClr val="719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1" name="Rectangle 13"/>
            <p:cNvSpPr>
              <a:spLocks noChangeArrowheads="1"/>
            </p:cNvSpPr>
            <p:nvPr/>
          </p:nvSpPr>
          <p:spPr bwMode="auto">
            <a:xfrm>
              <a:off x="4" y="39"/>
              <a:ext cx="2906" cy="2"/>
            </a:xfrm>
            <a:prstGeom prst="rect">
              <a:avLst/>
            </a:prstGeom>
            <a:solidFill>
              <a:srgbClr val="739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2" name="Rectangle 14"/>
            <p:cNvSpPr>
              <a:spLocks noChangeArrowheads="1"/>
            </p:cNvSpPr>
            <p:nvPr/>
          </p:nvSpPr>
          <p:spPr bwMode="auto">
            <a:xfrm>
              <a:off x="4" y="41"/>
              <a:ext cx="2906" cy="2"/>
            </a:xfrm>
            <a:prstGeom prst="rect">
              <a:avLst/>
            </a:prstGeom>
            <a:solidFill>
              <a:srgbClr val="759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3" name="Rectangle 15"/>
            <p:cNvSpPr>
              <a:spLocks noChangeArrowheads="1"/>
            </p:cNvSpPr>
            <p:nvPr/>
          </p:nvSpPr>
          <p:spPr bwMode="auto">
            <a:xfrm>
              <a:off x="4" y="43"/>
              <a:ext cx="2906" cy="3"/>
            </a:xfrm>
            <a:prstGeom prst="rect">
              <a:avLst/>
            </a:prstGeom>
            <a:solidFill>
              <a:srgbClr val="779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4" name="Rectangle 16"/>
            <p:cNvSpPr>
              <a:spLocks noChangeArrowheads="1"/>
            </p:cNvSpPr>
            <p:nvPr/>
          </p:nvSpPr>
          <p:spPr bwMode="auto">
            <a:xfrm>
              <a:off x="4" y="46"/>
              <a:ext cx="2906" cy="2"/>
            </a:xfrm>
            <a:prstGeom prst="rect">
              <a:avLst/>
            </a:prstGeom>
            <a:solidFill>
              <a:srgbClr val="799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5" name="Rectangle 17"/>
            <p:cNvSpPr>
              <a:spLocks noChangeArrowheads="1"/>
            </p:cNvSpPr>
            <p:nvPr/>
          </p:nvSpPr>
          <p:spPr bwMode="auto">
            <a:xfrm>
              <a:off x="4" y="48"/>
              <a:ext cx="2906" cy="3"/>
            </a:xfrm>
            <a:prstGeom prst="rect">
              <a:avLst/>
            </a:prstGeom>
            <a:solidFill>
              <a:srgbClr val="7B9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6" name="Rectangle 18"/>
            <p:cNvSpPr>
              <a:spLocks noChangeArrowheads="1"/>
            </p:cNvSpPr>
            <p:nvPr/>
          </p:nvSpPr>
          <p:spPr bwMode="auto">
            <a:xfrm>
              <a:off x="4" y="51"/>
              <a:ext cx="2906" cy="1"/>
            </a:xfrm>
            <a:prstGeom prst="rect">
              <a:avLst/>
            </a:prstGeom>
            <a:solidFill>
              <a:srgbClr val="7D9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7" name="Rectangle 19"/>
            <p:cNvSpPr>
              <a:spLocks noChangeArrowheads="1"/>
            </p:cNvSpPr>
            <p:nvPr/>
          </p:nvSpPr>
          <p:spPr bwMode="auto">
            <a:xfrm>
              <a:off x="4" y="52"/>
              <a:ext cx="2906" cy="3"/>
            </a:xfrm>
            <a:prstGeom prst="rect">
              <a:avLst/>
            </a:prstGeom>
            <a:solidFill>
              <a:srgbClr val="7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8" name="Rectangle 20"/>
            <p:cNvSpPr>
              <a:spLocks noChangeArrowheads="1"/>
            </p:cNvSpPr>
            <p:nvPr/>
          </p:nvSpPr>
          <p:spPr bwMode="auto">
            <a:xfrm>
              <a:off x="4" y="55"/>
              <a:ext cx="2906" cy="2"/>
            </a:xfrm>
            <a:prstGeom prst="rect">
              <a:avLst/>
            </a:prstGeom>
            <a:solidFill>
              <a:srgbClr val="819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09" name="Rectangle 21"/>
            <p:cNvSpPr>
              <a:spLocks noChangeArrowheads="1"/>
            </p:cNvSpPr>
            <p:nvPr/>
          </p:nvSpPr>
          <p:spPr bwMode="auto">
            <a:xfrm>
              <a:off x="4" y="57"/>
              <a:ext cx="2906" cy="2"/>
            </a:xfrm>
            <a:prstGeom prst="rect">
              <a:avLst/>
            </a:prstGeom>
            <a:solidFill>
              <a:srgbClr val="83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0" name="Rectangle 22"/>
            <p:cNvSpPr>
              <a:spLocks noChangeArrowheads="1"/>
            </p:cNvSpPr>
            <p:nvPr/>
          </p:nvSpPr>
          <p:spPr bwMode="auto">
            <a:xfrm>
              <a:off x="4" y="59"/>
              <a:ext cx="2906" cy="2"/>
            </a:xfrm>
            <a:prstGeom prst="rect">
              <a:avLst/>
            </a:prstGeom>
            <a:solidFill>
              <a:srgbClr val="849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1" name="Rectangle 23"/>
            <p:cNvSpPr>
              <a:spLocks noChangeArrowheads="1"/>
            </p:cNvSpPr>
            <p:nvPr/>
          </p:nvSpPr>
          <p:spPr bwMode="auto">
            <a:xfrm>
              <a:off x="4" y="61"/>
              <a:ext cx="2906" cy="2"/>
            </a:xfrm>
            <a:prstGeom prst="rect">
              <a:avLst/>
            </a:prstGeom>
            <a:solidFill>
              <a:srgbClr val="869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2" name="Rectangle 24"/>
            <p:cNvSpPr>
              <a:spLocks noChangeArrowheads="1"/>
            </p:cNvSpPr>
            <p:nvPr/>
          </p:nvSpPr>
          <p:spPr bwMode="auto">
            <a:xfrm>
              <a:off x="4" y="63"/>
              <a:ext cx="2906" cy="2"/>
            </a:xfrm>
            <a:prstGeom prst="rect">
              <a:avLst/>
            </a:prstGeom>
            <a:solidFill>
              <a:srgbClr val="889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3" name="Rectangle 25"/>
            <p:cNvSpPr>
              <a:spLocks noChangeArrowheads="1"/>
            </p:cNvSpPr>
            <p:nvPr/>
          </p:nvSpPr>
          <p:spPr bwMode="auto">
            <a:xfrm>
              <a:off x="4" y="65"/>
              <a:ext cx="2906" cy="1"/>
            </a:xfrm>
            <a:prstGeom prst="rect">
              <a:avLst/>
            </a:prstGeom>
            <a:solidFill>
              <a:srgbClr val="8AA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4" name="Rectangle 26"/>
            <p:cNvSpPr>
              <a:spLocks noChangeArrowheads="1"/>
            </p:cNvSpPr>
            <p:nvPr/>
          </p:nvSpPr>
          <p:spPr bwMode="auto">
            <a:xfrm>
              <a:off x="4" y="66"/>
              <a:ext cx="2906" cy="3"/>
            </a:xfrm>
            <a:prstGeom prst="rect">
              <a:avLst/>
            </a:prstGeom>
            <a:solidFill>
              <a:srgbClr val="8CA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5" name="Rectangle 27"/>
            <p:cNvSpPr>
              <a:spLocks noChangeArrowheads="1"/>
            </p:cNvSpPr>
            <p:nvPr/>
          </p:nvSpPr>
          <p:spPr bwMode="auto">
            <a:xfrm>
              <a:off x="4" y="69"/>
              <a:ext cx="2906" cy="2"/>
            </a:xfrm>
            <a:prstGeom prst="rect">
              <a:avLst/>
            </a:prstGeom>
            <a:solidFill>
              <a:srgbClr val="8EA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6" name="Rectangle 28"/>
            <p:cNvSpPr>
              <a:spLocks noChangeArrowheads="1"/>
            </p:cNvSpPr>
            <p:nvPr/>
          </p:nvSpPr>
          <p:spPr bwMode="auto">
            <a:xfrm>
              <a:off x="4" y="71"/>
              <a:ext cx="2906" cy="2"/>
            </a:xfrm>
            <a:prstGeom prst="rect">
              <a:avLst/>
            </a:prstGeom>
            <a:solidFill>
              <a:srgbClr val="90A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7" name="Rectangle 29"/>
            <p:cNvSpPr>
              <a:spLocks noChangeArrowheads="1"/>
            </p:cNvSpPr>
            <p:nvPr/>
          </p:nvSpPr>
          <p:spPr bwMode="auto">
            <a:xfrm>
              <a:off x="4" y="73"/>
              <a:ext cx="2906" cy="2"/>
            </a:xfrm>
            <a:prstGeom prst="rect">
              <a:avLst/>
            </a:prstGeom>
            <a:solidFill>
              <a:srgbClr val="92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8" name="Rectangle 30"/>
            <p:cNvSpPr>
              <a:spLocks noChangeArrowheads="1"/>
            </p:cNvSpPr>
            <p:nvPr/>
          </p:nvSpPr>
          <p:spPr bwMode="auto">
            <a:xfrm>
              <a:off x="4" y="75"/>
              <a:ext cx="2906" cy="2"/>
            </a:xfrm>
            <a:prstGeom prst="rect">
              <a:avLst/>
            </a:prstGeom>
            <a:solidFill>
              <a:srgbClr val="94A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19" name="Rectangle 31"/>
            <p:cNvSpPr>
              <a:spLocks noChangeArrowheads="1"/>
            </p:cNvSpPr>
            <p:nvPr/>
          </p:nvSpPr>
          <p:spPr bwMode="auto">
            <a:xfrm>
              <a:off x="4" y="77"/>
              <a:ext cx="2906" cy="1"/>
            </a:xfrm>
            <a:prstGeom prst="rect">
              <a:avLst/>
            </a:prstGeom>
            <a:solidFill>
              <a:srgbClr val="96A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0" name="Rectangle 32"/>
            <p:cNvSpPr>
              <a:spLocks noChangeArrowheads="1"/>
            </p:cNvSpPr>
            <p:nvPr/>
          </p:nvSpPr>
          <p:spPr bwMode="auto">
            <a:xfrm>
              <a:off x="4" y="78"/>
              <a:ext cx="2906" cy="2"/>
            </a:xfrm>
            <a:prstGeom prst="rect">
              <a:avLst/>
            </a:prstGeom>
            <a:solidFill>
              <a:srgbClr val="98A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1" name="Rectangle 33"/>
            <p:cNvSpPr>
              <a:spLocks noChangeArrowheads="1"/>
            </p:cNvSpPr>
            <p:nvPr/>
          </p:nvSpPr>
          <p:spPr bwMode="auto">
            <a:xfrm>
              <a:off x="4" y="80"/>
              <a:ext cx="2906" cy="2"/>
            </a:xfrm>
            <a:prstGeom prst="rect">
              <a:avLst/>
            </a:prstGeom>
            <a:solidFill>
              <a:srgbClr val="9AA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2" name="Rectangle 34"/>
            <p:cNvSpPr>
              <a:spLocks noChangeArrowheads="1"/>
            </p:cNvSpPr>
            <p:nvPr/>
          </p:nvSpPr>
          <p:spPr bwMode="auto">
            <a:xfrm>
              <a:off x="4" y="82"/>
              <a:ext cx="2906" cy="2"/>
            </a:xfrm>
            <a:prstGeom prst="rect">
              <a:avLst/>
            </a:prstGeom>
            <a:solidFill>
              <a:srgbClr val="9CA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3" name="Rectangle 35"/>
            <p:cNvSpPr>
              <a:spLocks noChangeArrowheads="1"/>
            </p:cNvSpPr>
            <p:nvPr/>
          </p:nvSpPr>
          <p:spPr bwMode="auto">
            <a:xfrm>
              <a:off x="4" y="84"/>
              <a:ext cx="2906" cy="2"/>
            </a:xfrm>
            <a:prstGeom prst="rect">
              <a:avLst/>
            </a:prstGeom>
            <a:solidFill>
              <a:srgbClr val="9EB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4" name="Rectangle 36"/>
            <p:cNvSpPr>
              <a:spLocks noChangeArrowheads="1"/>
            </p:cNvSpPr>
            <p:nvPr/>
          </p:nvSpPr>
          <p:spPr bwMode="auto">
            <a:xfrm>
              <a:off x="4" y="86"/>
              <a:ext cx="2906" cy="2"/>
            </a:xfrm>
            <a:prstGeom prst="rect">
              <a:avLst/>
            </a:prstGeom>
            <a:solidFill>
              <a:srgbClr val="A0B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5" name="Rectangle 37"/>
            <p:cNvSpPr>
              <a:spLocks noChangeArrowheads="1"/>
            </p:cNvSpPr>
            <p:nvPr/>
          </p:nvSpPr>
          <p:spPr bwMode="auto">
            <a:xfrm>
              <a:off x="4" y="88"/>
              <a:ext cx="2906" cy="2"/>
            </a:xfrm>
            <a:prstGeom prst="rect">
              <a:avLst/>
            </a:prstGeom>
            <a:solidFill>
              <a:srgbClr val="A2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6" name="Rectangle 38"/>
            <p:cNvSpPr>
              <a:spLocks noChangeArrowheads="1"/>
            </p:cNvSpPr>
            <p:nvPr/>
          </p:nvSpPr>
          <p:spPr bwMode="auto">
            <a:xfrm>
              <a:off x="4" y="90"/>
              <a:ext cx="2906" cy="1"/>
            </a:xfrm>
            <a:prstGeom prst="rect">
              <a:avLst/>
            </a:prstGeom>
            <a:solidFill>
              <a:srgbClr val="A4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7" name="Rectangle 39"/>
            <p:cNvSpPr>
              <a:spLocks noChangeArrowheads="1"/>
            </p:cNvSpPr>
            <p:nvPr/>
          </p:nvSpPr>
          <p:spPr bwMode="auto">
            <a:xfrm>
              <a:off x="4" y="91"/>
              <a:ext cx="2906" cy="2"/>
            </a:xfrm>
            <a:prstGeom prst="rect">
              <a:avLst/>
            </a:prstGeom>
            <a:solidFill>
              <a:srgbClr val="A6B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8" name="Rectangle 40"/>
            <p:cNvSpPr>
              <a:spLocks noChangeArrowheads="1"/>
            </p:cNvSpPr>
            <p:nvPr/>
          </p:nvSpPr>
          <p:spPr bwMode="auto">
            <a:xfrm>
              <a:off x="4" y="93"/>
              <a:ext cx="2906" cy="2"/>
            </a:xfrm>
            <a:prstGeom prst="rect">
              <a:avLst/>
            </a:prstGeom>
            <a:solidFill>
              <a:srgbClr val="A8B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29" name="Rectangle 41"/>
            <p:cNvSpPr>
              <a:spLocks noChangeArrowheads="1"/>
            </p:cNvSpPr>
            <p:nvPr/>
          </p:nvSpPr>
          <p:spPr bwMode="auto">
            <a:xfrm>
              <a:off x="4" y="95"/>
              <a:ext cx="2906" cy="2"/>
            </a:xfrm>
            <a:prstGeom prst="rect">
              <a:avLst/>
            </a:prstGeom>
            <a:solidFill>
              <a:srgbClr val="AAB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0" name="Rectangle 42"/>
            <p:cNvSpPr>
              <a:spLocks noChangeArrowheads="1"/>
            </p:cNvSpPr>
            <p:nvPr/>
          </p:nvSpPr>
          <p:spPr bwMode="auto">
            <a:xfrm>
              <a:off x="4" y="97"/>
              <a:ext cx="2906" cy="2"/>
            </a:xfrm>
            <a:prstGeom prst="rect">
              <a:avLst/>
            </a:prstGeom>
            <a:solidFill>
              <a:srgbClr val="ACB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1" name="Rectangle 43"/>
            <p:cNvSpPr>
              <a:spLocks noChangeArrowheads="1"/>
            </p:cNvSpPr>
            <p:nvPr/>
          </p:nvSpPr>
          <p:spPr bwMode="auto">
            <a:xfrm>
              <a:off x="4" y="99"/>
              <a:ext cx="2906" cy="2"/>
            </a:xfrm>
            <a:prstGeom prst="rect">
              <a:avLst/>
            </a:prstGeom>
            <a:solidFill>
              <a:srgbClr val="AEB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2" name="Rectangle 44"/>
            <p:cNvSpPr>
              <a:spLocks noChangeArrowheads="1"/>
            </p:cNvSpPr>
            <p:nvPr/>
          </p:nvSpPr>
          <p:spPr bwMode="auto">
            <a:xfrm>
              <a:off x="4" y="101"/>
              <a:ext cx="2906" cy="1"/>
            </a:xfrm>
            <a:prstGeom prst="rect">
              <a:avLst/>
            </a:prstGeom>
            <a:solidFill>
              <a:srgbClr val="B0B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3" name="Rectangle 45"/>
            <p:cNvSpPr>
              <a:spLocks noChangeArrowheads="1"/>
            </p:cNvSpPr>
            <p:nvPr/>
          </p:nvSpPr>
          <p:spPr bwMode="auto">
            <a:xfrm>
              <a:off x="4" y="102"/>
              <a:ext cx="2906" cy="2"/>
            </a:xfrm>
            <a:prstGeom prst="rect">
              <a:avLst/>
            </a:prstGeom>
            <a:solidFill>
              <a:srgbClr val="B2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4" name="Rectangle 46"/>
            <p:cNvSpPr>
              <a:spLocks noChangeArrowheads="1"/>
            </p:cNvSpPr>
            <p:nvPr/>
          </p:nvSpPr>
          <p:spPr bwMode="auto">
            <a:xfrm>
              <a:off x="4" y="104"/>
              <a:ext cx="2906" cy="2"/>
            </a:xfrm>
            <a:prstGeom prst="rect">
              <a:avLst/>
            </a:prstGeom>
            <a:solidFill>
              <a:srgbClr val="B4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5" name="Rectangle 47"/>
            <p:cNvSpPr>
              <a:spLocks noChangeArrowheads="1"/>
            </p:cNvSpPr>
            <p:nvPr/>
          </p:nvSpPr>
          <p:spPr bwMode="auto">
            <a:xfrm>
              <a:off x="4" y="106"/>
              <a:ext cx="2906" cy="2"/>
            </a:xfrm>
            <a:prstGeom prst="rect">
              <a:avLst/>
            </a:prstGeom>
            <a:solidFill>
              <a:srgbClr val="B6C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6" name="Rectangle 48"/>
            <p:cNvSpPr>
              <a:spLocks noChangeArrowheads="1"/>
            </p:cNvSpPr>
            <p:nvPr/>
          </p:nvSpPr>
          <p:spPr bwMode="auto">
            <a:xfrm>
              <a:off x="4" y="108"/>
              <a:ext cx="2906" cy="2"/>
            </a:xfrm>
            <a:prstGeom prst="rect">
              <a:avLst/>
            </a:prstGeom>
            <a:solidFill>
              <a:srgbClr val="B8C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7" name="Rectangle 49"/>
            <p:cNvSpPr>
              <a:spLocks noChangeArrowheads="1"/>
            </p:cNvSpPr>
            <p:nvPr/>
          </p:nvSpPr>
          <p:spPr bwMode="auto">
            <a:xfrm>
              <a:off x="4" y="110"/>
              <a:ext cx="2906" cy="1"/>
            </a:xfrm>
            <a:prstGeom prst="rect">
              <a:avLst/>
            </a:prstGeom>
            <a:solidFill>
              <a:srgbClr val="BA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8" name="Rectangle 50"/>
            <p:cNvSpPr>
              <a:spLocks noChangeArrowheads="1"/>
            </p:cNvSpPr>
            <p:nvPr/>
          </p:nvSpPr>
          <p:spPr bwMode="auto">
            <a:xfrm>
              <a:off x="4" y="111"/>
              <a:ext cx="2906" cy="3"/>
            </a:xfrm>
            <a:prstGeom prst="rect">
              <a:avLst/>
            </a:prstGeom>
            <a:solidFill>
              <a:srgbClr val="BCC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9" name="Rectangle 51"/>
            <p:cNvSpPr>
              <a:spLocks noChangeArrowheads="1"/>
            </p:cNvSpPr>
            <p:nvPr/>
          </p:nvSpPr>
          <p:spPr bwMode="auto">
            <a:xfrm>
              <a:off x="4" y="114"/>
              <a:ext cx="2906" cy="1"/>
            </a:xfrm>
            <a:prstGeom prst="rect">
              <a:avLst/>
            </a:prstGeom>
            <a:solidFill>
              <a:srgbClr val="BEC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0" name="Rectangle 52"/>
            <p:cNvSpPr>
              <a:spLocks noChangeArrowheads="1"/>
            </p:cNvSpPr>
            <p:nvPr/>
          </p:nvSpPr>
          <p:spPr bwMode="auto">
            <a:xfrm>
              <a:off x="4" y="115"/>
              <a:ext cx="2906" cy="2"/>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1" name="Rectangle 53"/>
            <p:cNvSpPr>
              <a:spLocks noChangeArrowheads="1"/>
            </p:cNvSpPr>
            <p:nvPr/>
          </p:nvSpPr>
          <p:spPr bwMode="auto">
            <a:xfrm>
              <a:off x="4" y="117"/>
              <a:ext cx="2906" cy="3"/>
            </a:xfrm>
            <a:prstGeom prst="rect">
              <a:avLst/>
            </a:prstGeom>
            <a:solidFill>
              <a:srgbClr val="C2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2" name="Rectangle 54"/>
            <p:cNvSpPr>
              <a:spLocks noChangeArrowheads="1"/>
            </p:cNvSpPr>
            <p:nvPr/>
          </p:nvSpPr>
          <p:spPr bwMode="auto">
            <a:xfrm>
              <a:off x="4" y="120"/>
              <a:ext cx="2906" cy="2"/>
            </a:xfrm>
            <a:prstGeom prst="rect">
              <a:avLst/>
            </a:prstGeom>
            <a:solidFill>
              <a:srgbClr val="C4C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3" name="Rectangle 55"/>
            <p:cNvSpPr>
              <a:spLocks noChangeArrowheads="1"/>
            </p:cNvSpPr>
            <p:nvPr/>
          </p:nvSpPr>
          <p:spPr bwMode="auto">
            <a:xfrm>
              <a:off x="4" y="122"/>
              <a:ext cx="2906" cy="2"/>
            </a:xfrm>
            <a:prstGeom prst="rect">
              <a:avLst/>
            </a:prstGeom>
            <a:solidFill>
              <a:srgbClr val="C6C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4" name="Rectangle 56"/>
            <p:cNvSpPr>
              <a:spLocks noChangeArrowheads="1"/>
            </p:cNvSpPr>
            <p:nvPr/>
          </p:nvSpPr>
          <p:spPr bwMode="auto">
            <a:xfrm>
              <a:off x="4" y="124"/>
              <a:ext cx="2906" cy="2"/>
            </a:xfrm>
            <a:prstGeom prst="rect">
              <a:avLst/>
            </a:prstGeom>
            <a:solidFill>
              <a:srgbClr val="C8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5" name="Rectangle 57"/>
            <p:cNvSpPr>
              <a:spLocks noChangeArrowheads="1"/>
            </p:cNvSpPr>
            <p:nvPr/>
          </p:nvSpPr>
          <p:spPr bwMode="auto">
            <a:xfrm>
              <a:off x="4" y="126"/>
              <a:ext cx="2906" cy="2"/>
            </a:xfrm>
            <a:prstGeom prst="rect">
              <a:avLst/>
            </a:prstGeom>
            <a:solidFill>
              <a:srgbClr val="CAD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6" name="Rectangle 58"/>
            <p:cNvSpPr>
              <a:spLocks noChangeArrowheads="1"/>
            </p:cNvSpPr>
            <p:nvPr/>
          </p:nvSpPr>
          <p:spPr bwMode="auto">
            <a:xfrm>
              <a:off x="4" y="128"/>
              <a:ext cx="2906" cy="2"/>
            </a:xfrm>
            <a:prstGeom prst="rect">
              <a:avLst/>
            </a:prstGeom>
            <a:solidFill>
              <a:srgbClr val="CCD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7" name="Rectangle 59"/>
            <p:cNvSpPr>
              <a:spLocks noChangeArrowheads="1"/>
            </p:cNvSpPr>
            <p:nvPr/>
          </p:nvSpPr>
          <p:spPr bwMode="auto">
            <a:xfrm>
              <a:off x="4" y="130"/>
              <a:ext cx="2906" cy="2"/>
            </a:xfrm>
            <a:prstGeom prst="rect">
              <a:avLst/>
            </a:prstGeom>
            <a:solidFill>
              <a:srgbClr val="CED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8" name="Rectangle 60"/>
            <p:cNvSpPr>
              <a:spLocks noChangeArrowheads="1"/>
            </p:cNvSpPr>
            <p:nvPr/>
          </p:nvSpPr>
          <p:spPr bwMode="auto">
            <a:xfrm>
              <a:off x="4" y="132"/>
              <a:ext cx="2906" cy="2"/>
            </a:xfrm>
            <a:prstGeom prst="rect">
              <a:avLst/>
            </a:prstGeom>
            <a:solidFill>
              <a:srgbClr val="D0D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49" name="Rectangle 61"/>
            <p:cNvSpPr>
              <a:spLocks noChangeArrowheads="1"/>
            </p:cNvSpPr>
            <p:nvPr/>
          </p:nvSpPr>
          <p:spPr bwMode="auto">
            <a:xfrm>
              <a:off x="4" y="134"/>
              <a:ext cx="2906" cy="2"/>
            </a:xfrm>
            <a:prstGeom prst="rect">
              <a:avLst/>
            </a:prstGeom>
            <a:solidFill>
              <a:srgbClr val="D2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0" name="Rectangle 62"/>
            <p:cNvSpPr>
              <a:spLocks noChangeArrowheads="1"/>
            </p:cNvSpPr>
            <p:nvPr/>
          </p:nvSpPr>
          <p:spPr bwMode="auto">
            <a:xfrm>
              <a:off x="4" y="136"/>
              <a:ext cx="2906" cy="3"/>
            </a:xfrm>
            <a:prstGeom prst="rect">
              <a:avLst/>
            </a:prstGeom>
            <a:solidFill>
              <a:srgbClr val="D4D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1" name="Rectangle 63"/>
            <p:cNvSpPr>
              <a:spLocks noChangeArrowheads="1"/>
            </p:cNvSpPr>
            <p:nvPr/>
          </p:nvSpPr>
          <p:spPr bwMode="auto">
            <a:xfrm>
              <a:off x="4" y="139"/>
              <a:ext cx="2906" cy="1"/>
            </a:xfrm>
            <a:prstGeom prst="rect">
              <a:avLst/>
            </a:prstGeom>
            <a:solidFill>
              <a:srgbClr val="D5D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2" name="Rectangle 64"/>
            <p:cNvSpPr>
              <a:spLocks noChangeArrowheads="1"/>
            </p:cNvSpPr>
            <p:nvPr/>
          </p:nvSpPr>
          <p:spPr bwMode="auto">
            <a:xfrm>
              <a:off x="4" y="140"/>
              <a:ext cx="2906" cy="2"/>
            </a:xfrm>
            <a:prstGeom prst="rect">
              <a:avLst/>
            </a:prstGeom>
            <a:solidFill>
              <a:srgbClr val="D7D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3" name="Rectangle 65"/>
            <p:cNvSpPr>
              <a:spLocks noChangeArrowheads="1"/>
            </p:cNvSpPr>
            <p:nvPr/>
          </p:nvSpPr>
          <p:spPr bwMode="auto">
            <a:xfrm>
              <a:off x="4" y="142"/>
              <a:ext cx="2906" cy="3"/>
            </a:xfrm>
            <a:prstGeom prst="rect">
              <a:avLst/>
            </a:prstGeom>
            <a:solidFill>
              <a:srgbClr val="D9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4" name="Rectangle 66"/>
            <p:cNvSpPr>
              <a:spLocks noChangeArrowheads="1"/>
            </p:cNvSpPr>
            <p:nvPr/>
          </p:nvSpPr>
          <p:spPr bwMode="auto">
            <a:xfrm>
              <a:off x="4" y="145"/>
              <a:ext cx="2906" cy="2"/>
            </a:xfrm>
            <a:prstGeom prst="rect">
              <a:avLst/>
            </a:prstGeom>
            <a:solidFill>
              <a:srgbClr val="DB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5" name="Rectangle 67"/>
            <p:cNvSpPr>
              <a:spLocks noChangeArrowheads="1"/>
            </p:cNvSpPr>
            <p:nvPr/>
          </p:nvSpPr>
          <p:spPr bwMode="auto">
            <a:xfrm>
              <a:off x="4" y="147"/>
              <a:ext cx="2906" cy="2"/>
            </a:xfrm>
            <a:prstGeom prst="rect">
              <a:avLst/>
            </a:prstGeom>
            <a:solidFill>
              <a:srgbClr val="DCE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6" name="Rectangle 68"/>
            <p:cNvSpPr>
              <a:spLocks noChangeArrowheads="1"/>
            </p:cNvSpPr>
            <p:nvPr/>
          </p:nvSpPr>
          <p:spPr bwMode="auto">
            <a:xfrm>
              <a:off x="4" y="149"/>
              <a:ext cx="2906" cy="3"/>
            </a:xfrm>
            <a:prstGeom prst="rect">
              <a:avLst/>
            </a:prstGeom>
            <a:solidFill>
              <a:srgbClr val="DEE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7" name="Rectangle 69"/>
            <p:cNvSpPr>
              <a:spLocks noChangeArrowheads="1"/>
            </p:cNvSpPr>
            <p:nvPr/>
          </p:nvSpPr>
          <p:spPr bwMode="auto">
            <a:xfrm>
              <a:off x="4" y="152"/>
              <a:ext cx="2906" cy="2"/>
            </a:xfrm>
            <a:prstGeom prst="rect">
              <a:avLst/>
            </a:prstGeom>
            <a:solidFill>
              <a:srgbClr val="E0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8" name="Rectangle 70"/>
            <p:cNvSpPr>
              <a:spLocks noChangeArrowheads="1"/>
            </p:cNvSpPr>
            <p:nvPr/>
          </p:nvSpPr>
          <p:spPr bwMode="auto">
            <a:xfrm>
              <a:off x="4" y="154"/>
              <a:ext cx="2906" cy="4"/>
            </a:xfrm>
            <a:prstGeom prst="rect">
              <a:avLst/>
            </a:prstGeom>
            <a:solidFill>
              <a:srgbClr val="E2E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59" name="Rectangle 71"/>
            <p:cNvSpPr>
              <a:spLocks noChangeArrowheads="1"/>
            </p:cNvSpPr>
            <p:nvPr/>
          </p:nvSpPr>
          <p:spPr bwMode="auto">
            <a:xfrm>
              <a:off x="4" y="158"/>
              <a:ext cx="2906" cy="3"/>
            </a:xfrm>
            <a:prstGeom prst="rect">
              <a:avLst/>
            </a:prstGeom>
            <a:solidFill>
              <a:srgbClr val="E4E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0" name="Rectangle 72"/>
            <p:cNvSpPr>
              <a:spLocks noChangeArrowheads="1"/>
            </p:cNvSpPr>
            <p:nvPr/>
          </p:nvSpPr>
          <p:spPr bwMode="auto">
            <a:xfrm>
              <a:off x="4" y="161"/>
              <a:ext cx="2906" cy="2"/>
            </a:xfrm>
            <a:prstGeom prst="rect">
              <a:avLst/>
            </a:prstGeom>
            <a:solidFill>
              <a:srgbClr val="E6E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1" name="Rectangle 73"/>
            <p:cNvSpPr>
              <a:spLocks noChangeArrowheads="1"/>
            </p:cNvSpPr>
            <p:nvPr/>
          </p:nvSpPr>
          <p:spPr bwMode="auto">
            <a:xfrm>
              <a:off x="4" y="163"/>
              <a:ext cx="2906" cy="4"/>
            </a:xfrm>
            <a:prstGeom prst="rect">
              <a:avLst/>
            </a:prstGeom>
            <a:solidFill>
              <a:srgbClr val="E8E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2" name="Rectangle 74"/>
            <p:cNvSpPr>
              <a:spLocks noChangeArrowheads="1"/>
            </p:cNvSpPr>
            <p:nvPr/>
          </p:nvSpPr>
          <p:spPr bwMode="auto">
            <a:xfrm>
              <a:off x="4" y="167"/>
              <a:ext cx="2906" cy="3"/>
            </a:xfrm>
            <a:prstGeom prst="rect">
              <a:avLst/>
            </a:prstGeom>
            <a:solidFill>
              <a:srgbClr val="EAE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3" name="Rectangle 75"/>
            <p:cNvSpPr>
              <a:spLocks noChangeArrowheads="1"/>
            </p:cNvSpPr>
            <p:nvPr/>
          </p:nvSpPr>
          <p:spPr bwMode="auto">
            <a:xfrm>
              <a:off x="4" y="170"/>
              <a:ext cx="2906" cy="4"/>
            </a:xfrm>
            <a:prstGeom prst="rect">
              <a:avLst/>
            </a:prstGeom>
            <a:solidFill>
              <a:srgbClr val="ECE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4" name="Rectangle 76"/>
            <p:cNvSpPr>
              <a:spLocks noChangeArrowheads="1"/>
            </p:cNvSpPr>
            <p:nvPr/>
          </p:nvSpPr>
          <p:spPr bwMode="auto">
            <a:xfrm>
              <a:off x="4" y="174"/>
              <a:ext cx="2906" cy="4"/>
            </a:xfrm>
            <a:prstGeom prst="rect">
              <a:avLst/>
            </a:prstGeom>
            <a:solidFill>
              <a:srgbClr val="EEF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5" name="Rectangle 77"/>
            <p:cNvSpPr>
              <a:spLocks noChangeArrowheads="1"/>
            </p:cNvSpPr>
            <p:nvPr/>
          </p:nvSpPr>
          <p:spPr bwMode="auto">
            <a:xfrm>
              <a:off x="4" y="178"/>
              <a:ext cx="2906" cy="4"/>
            </a:xfrm>
            <a:prstGeom prst="rect">
              <a:avLst/>
            </a:prstGeom>
            <a:solidFill>
              <a:srgbClr val="F0F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6" name="Rectangle 78"/>
            <p:cNvSpPr>
              <a:spLocks noChangeArrowheads="1"/>
            </p:cNvSpPr>
            <p:nvPr/>
          </p:nvSpPr>
          <p:spPr bwMode="auto">
            <a:xfrm>
              <a:off x="4" y="182"/>
              <a:ext cx="2906" cy="3"/>
            </a:xfrm>
            <a:prstGeom prst="rect">
              <a:avLst/>
            </a:prstGeom>
            <a:solidFill>
              <a:srgbClr val="F2F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7" name="Rectangle 79"/>
            <p:cNvSpPr>
              <a:spLocks noChangeArrowheads="1"/>
            </p:cNvSpPr>
            <p:nvPr/>
          </p:nvSpPr>
          <p:spPr bwMode="auto">
            <a:xfrm>
              <a:off x="4" y="185"/>
              <a:ext cx="2906" cy="4"/>
            </a:xfrm>
            <a:prstGeom prst="rect">
              <a:avLst/>
            </a:prstGeom>
            <a:solidFill>
              <a:srgbClr val="F3F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8" name="Rectangle 80"/>
            <p:cNvSpPr>
              <a:spLocks noChangeArrowheads="1"/>
            </p:cNvSpPr>
            <p:nvPr/>
          </p:nvSpPr>
          <p:spPr bwMode="auto">
            <a:xfrm>
              <a:off x="4" y="189"/>
              <a:ext cx="2906" cy="6"/>
            </a:xfrm>
            <a:prstGeom prst="rect">
              <a:avLst/>
            </a:prstGeom>
            <a:solidFill>
              <a:srgbClr val="F5F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69" name="Rectangle 81"/>
            <p:cNvSpPr>
              <a:spLocks noChangeArrowheads="1"/>
            </p:cNvSpPr>
            <p:nvPr/>
          </p:nvSpPr>
          <p:spPr bwMode="auto">
            <a:xfrm>
              <a:off x="4" y="195"/>
              <a:ext cx="2906" cy="7"/>
            </a:xfrm>
            <a:prstGeom prst="rect">
              <a:avLst/>
            </a:prstGeom>
            <a:solidFill>
              <a:srgbClr val="F7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0" name="Rectangle 82"/>
            <p:cNvSpPr>
              <a:spLocks noChangeArrowheads="1"/>
            </p:cNvSpPr>
            <p:nvPr/>
          </p:nvSpPr>
          <p:spPr bwMode="auto">
            <a:xfrm>
              <a:off x="4" y="202"/>
              <a:ext cx="2906" cy="7"/>
            </a:xfrm>
            <a:prstGeom prst="rect">
              <a:avLst/>
            </a:prstGeom>
            <a:solidFill>
              <a:srgbClr val="F9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1" name="Rectangle 83"/>
            <p:cNvSpPr>
              <a:spLocks noChangeArrowheads="1"/>
            </p:cNvSpPr>
            <p:nvPr/>
          </p:nvSpPr>
          <p:spPr bwMode="auto">
            <a:xfrm>
              <a:off x="4" y="209"/>
              <a:ext cx="2906" cy="8"/>
            </a:xfrm>
            <a:prstGeom prst="rect">
              <a:avLst/>
            </a:prstGeom>
            <a:solidFill>
              <a:srgbClr val="FBF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2" name="Rectangle 84"/>
            <p:cNvSpPr>
              <a:spLocks noChangeArrowheads="1"/>
            </p:cNvSpPr>
            <p:nvPr/>
          </p:nvSpPr>
          <p:spPr bwMode="auto">
            <a:xfrm>
              <a:off x="4" y="217"/>
              <a:ext cx="2906" cy="9"/>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3" name="Rectangle 85"/>
            <p:cNvSpPr>
              <a:spLocks noChangeArrowheads="1"/>
            </p:cNvSpPr>
            <p:nvPr/>
          </p:nvSpPr>
          <p:spPr bwMode="auto">
            <a:xfrm>
              <a:off x="4" y="226"/>
              <a:ext cx="2906" cy="30"/>
            </a:xfrm>
            <a:prstGeom prst="rect">
              <a:avLst/>
            </a:prstGeom>
            <a:solidFill>
              <a:srgbClr val="FEF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4" name="Rectangle 86"/>
            <p:cNvSpPr>
              <a:spLocks noChangeArrowheads="1"/>
            </p:cNvSpPr>
            <p:nvPr/>
          </p:nvSpPr>
          <p:spPr bwMode="auto">
            <a:xfrm>
              <a:off x="4" y="256"/>
              <a:ext cx="2906" cy="9"/>
            </a:xfrm>
            <a:prstGeom prst="rect">
              <a:avLst/>
            </a:prstGeom>
            <a:solidFill>
              <a:srgbClr val="FCF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5" name="Rectangle 87"/>
            <p:cNvSpPr>
              <a:spLocks noChangeArrowheads="1"/>
            </p:cNvSpPr>
            <p:nvPr/>
          </p:nvSpPr>
          <p:spPr bwMode="auto">
            <a:xfrm>
              <a:off x="4" y="265"/>
              <a:ext cx="2906" cy="5"/>
            </a:xfrm>
            <a:prstGeom prst="rect">
              <a:avLst/>
            </a:prstGeom>
            <a:solidFill>
              <a:srgbClr val="FBF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6" name="Rectangle 88"/>
            <p:cNvSpPr>
              <a:spLocks noChangeArrowheads="1"/>
            </p:cNvSpPr>
            <p:nvPr/>
          </p:nvSpPr>
          <p:spPr bwMode="auto">
            <a:xfrm>
              <a:off x="4" y="270"/>
              <a:ext cx="2906" cy="8"/>
            </a:xfrm>
            <a:prstGeom prst="rect">
              <a:avLst/>
            </a:prstGeom>
            <a:solidFill>
              <a:srgbClr val="F9F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7" name="Rectangle 89"/>
            <p:cNvSpPr>
              <a:spLocks noChangeArrowheads="1"/>
            </p:cNvSpPr>
            <p:nvPr/>
          </p:nvSpPr>
          <p:spPr bwMode="auto">
            <a:xfrm>
              <a:off x="4" y="278"/>
              <a:ext cx="2906" cy="5"/>
            </a:xfrm>
            <a:prstGeom prst="rect">
              <a:avLst/>
            </a:prstGeom>
            <a:solidFill>
              <a:srgbClr val="F7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8" name="Rectangle 90"/>
            <p:cNvSpPr>
              <a:spLocks noChangeArrowheads="1"/>
            </p:cNvSpPr>
            <p:nvPr/>
          </p:nvSpPr>
          <p:spPr bwMode="auto">
            <a:xfrm>
              <a:off x="4" y="283"/>
              <a:ext cx="2906" cy="4"/>
            </a:xfrm>
            <a:prstGeom prst="rect">
              <a:avLst/>
            </a:prstGeom>
            <a:solidFill>
              <a:srgbClr val="F5F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79" name="Rectangle 91"/>
            <p:cNvSpPr>
              <a:spLocks noChangeArrowheads="1"/>
            </p:cNvSpPr>
            <p:nvPr/>
          </p:nvSpPr>
          <p:spPr bwMode="auto">
            <a:xfrm>
              <a:off x="4" y="287"/>
              <a:ext cx="2906" cy="4"/>
            </a:xfrm>
            <a:prstGeom prst="rect">
              <a:avLst/>
            </a:prstGeom>
            <a:solidFill>
              <a:srgbClr val="F4F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0" name="Rectangle 92"/>
            <p:cNvSpPr>
              <a:spLocks noChangeArrowheads="1"/>
            </p:cNvSpPr>
            <p:nvPr/>
          </p:nvSpPr>
          <p:spPr bwMode="auto">
            <a:xfrm>
              <a:off x="4" y="291"/>
              <a:ext cx="2906" cy="5"/>
            </a:xfrm>
            <a:prstGeom prst="rect">
              <a:avLst/>
            </a:prstGeom>
            <a:solidFill>
              <a:srgbClr val="F2F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1" name="Rectangle 93"/>
            <p:cNvSpPr>
              <a:spLocks noChangeArrowheads="1"/>
            </p:cNvSpPr>
            <p:nvPr/>
          </p:nvSpPr>
          <p:spPr bwMode="auto">
            <a:xfrm>
              <a:off x="4" y="296"/>
              <a:ext cx="2906" cy="4"/>
            </a:xfrm>
            <a:prstGeom prst="rect">
              <a:avLst/>
            </a:prstGeom>
            <a:solidFill>
              <a:srgbClr val="F0F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2" name="Rectangle 94"/>
            <p:cNvSpPr>
              <a:spLocks noChangeArrowheads="1"/>
            </p:cNvSpPr>
            <p:nvPr/>
          </p:nvSpPr>
          <p:spPr bwMode="auto">
            <a:xfrm>
              <a:off x="4" y="300"/>
              <a:ext cx="2906" cy="4"/>
            </a:xfrm>
            <a:prstGeom prst="rect">
              <a:avLst/>
            </a:prstGeom>
            <a:solidFill>
              <a:srgbClr val="EEF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3" name="Rectangle 95"/>
            <p:cNvSpPr>
              <a:spLocks noChangeArrowheads="1"/>
            </p:cNvSpPr>
            <p:nvPr/>
          </p:nvSpPr>
          <p:spPr bwMode="auto">
            <a:xfrm>
              <a:off x="4" y="304"/>
              <a:ext cx="2906" cy="3"/>
            </a:xfrm>
            <a:prstGeom prst="rect">
              <a:avLst/>
            </a:prstGeom>
            <a:solidFill>
              <a:srgbClr val="ECE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4" name="Rectangle 96"/>
            <p:cNvSpPr>
              <a:spLocks noChangeArrowheads="1"/>
            </p:cNvSpPr>
            <p:nvPr/>
          </p:nvSpPr>
          <p:spPr bwMode="auto">
            <a:xfrm>
              <a:off x="4" y="307"/>
              <a:ext cx="2906" cy="4"/>
            </a:xfrm>
            <a:prstGeom prst="rect">
              <a:avLst/>
            </a:prstGeom>
            <a:solidFill>
              <a:srgbClr val="EAE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5" name="Rectangle 97"/>
            <p:cNvSpPr>
              <a:spLocks noChangeArrowheads="1"/>
            </p:cNvSpPr>
            <p:nvPr/>
          </p:nvSpPr>
          <p:spPr bwMode="auto">
            <a:xfrm>
              <a:off x="4" y="311"/>
              <a:ext cx="2906" cy="3"/>
            </a:xfrm>
            <a:prstGeom prst="rect">
              <a:avLst/>
            </a:prstGeom>
            <a:solidFill>
              <a:srgbClr val="E8E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6" name="Rectangle 98"/>
            <p:cNvSpPr>
              <a:spLocks noChangeArrowheads="1"/>
            </p:cNvSpPr>
            <p:nvPr/>
          </p:nvSpPr>
          <p:spPr bwMode="auto">
            <a:xfrm>
              <a:off x="4" y="314"/>
              <a:ext cx="2906" cy="2"/>
            </a:xfrm>
            <a:prstGeom prst="rect">
              <a:avLst/>
            </a:prstGeom>
            <a:solidFill>
              <a:srgbClr val="E6E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7" name="Rectangle 99"/>
            <p:cNvSpPr>
              <a:spLocks noChangeArrowheads="1"/>
            </p:cNvSpPr>
            <p:nvPr/>
          </p:nvSpPr>
          <p:spPr bwMode="auto">
            <a:xfrm>
              <a:off x="4" y="316"/>
              <a:ext cx="2906" cy="4"/>
            </a:xfrm>
            <a:prstGeom prst="rect">
              <a:avLst/>
            </a:prstGeom>
            <a:solidFill>
              <a:srgbClr val="E4E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8" name="Rectangle 100"/>
            <p:cNvSpPr>
              <a:spLocks noChangeArrowheads="1"/>
            </p:cNvSpPr>
            <p:nvPr/>
          </p:nvSpPr>
          <p:spPr bwMode="auto">
            <a:xfrm>
              <a:off x="4" y="320"/>
              <a:ext cx="2906" cy="2"/>
            </a:xfrm>
            <a:prstGeom prst="rect">
              <a:avLst/>
            </a:prstGeom>
            <a:solidFill>
              <a:srgbClr val="E2E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89" name="Rectangle 101"/>
            <p:cNvSpPr>
              <a:spLocks noChangeArrowheads="1"/>
            </p:cNvSpPr>
            <p:nvPr/>
          </p:nvSpPr>
          <p:spPr bwMode="auto">
            <a:xfrm>
              <a:off x="4" y="322"/>
              <a:ext cx="2906" cy="4"/>
            </a:xfrm>
            <a:prstGeom prst="rect">
              <a:avLst/>
            </a:prstGeom>
            <a:solidFill>
              <a:srgbClr val="E0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0" name="Rectangle 102"/>
            <p:cNvSpPr>
              <a:spLocks noChangeArrowheads="1"/>
            </p:cNvSpPr>
            <p:nvPr/>
          </p:nvSpPr>
          <p:spPr bwMode="auto">
            <a:xfrm>
              <a:off x="4" y="326"/>
              <a:ext cx="2906" cy="2"/>
            </a:xfrm>
            <a:prstGeom prst="rect">
              <a:avLst/>
            </a:prstGeom>
            <a:solidFill>
              <a:srgbClr val="DEE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1" name="Rectangle 103"/>
            <p:cNvSpPr>
              <a:spLocks noChangeArrowheads="1"/>
            </p:cNvSpPr>
            <p:nvPr/>
          </p:nvSpPr>
          <p:spPr bwMode="auto">
            <a:xfrm>
              <a:off x="4" y="328"/>
              <a:ext cx="2906" cy="2"/>
            </a:xfrm>
            <a:prstGeom prst="rect">
              <a:avLst/>
            </a:prstGeom>
            <a:solidFill>
              <a:srgbClr val="DCE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2" name="Rectangle 104"/>
            <p:cNvSpPr>
              <a:spLocks noChangeArrowheads="1"/>
            </p:cNvSpPr>
            <p:nvPr/>
          </p:nvSpPr>
          <p:spPr bwMode="auto">
            <a:xfrm>
              <a:off x="4" y="330"/>
              <a:ext cx="2906" cy="2"/>
            </a:xfrm>
            <a:prstGeom prst="rect">
              <a:avLst/>
            </a:prstGeom>
            <a:solidFill>
              <a:srgbClr val="DBE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3" name="Rectangle 105"/>
            <p:cNvSpPr>
              <a:spLocks noChangeArrowheads="1"/>
            </p:cNvSpPr>
            <p:nvPr/>
          </p:nvSpPr>
          <p:spPr bwMode="auto">
            <a:xfrm>
              <a:off x="4" y="332"/>
              <a:ext cx="2906" cy="3"/>
            </a:xfrm>
            <a:prstGeom prst="rect">
              <a:avLst/>
            </a:prstGeom>
            <a:solidFill>
              <a:srgbClr val="D9D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4" name="Rectangle 106"/>
            <p:cNvSpPr>
              <a:spLocks noChangeArrowheads="1"/>
            </p:cNvSpPr>
            <p:nvPr/>
          </p:nvSpPr>
          <p:spPr bwMode="auto">
            <a:xfrm>
              <a:off x="4" y="335"/>
              <a:ext cx="2906" cy="2"/>
            </a:xfrm>
            <a:prstGeom prst="rect">
              <a:avLst/>
            </a:prstGeom>
            <a:solidFill>
              <a:srgbClr val="D7D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5" name="Rectangle 107"/>
            <p:cNvSpPr>
              <a:spLocks noChangeArrowheads="1"/>
            </p:cNvSpPr>
            <p:nvPr/>
          </p:nvSpPr>
          <p:spPr bwMode="auto">
            <a:xfrm>
              <a:off x="4" y="337"/>
              <a:ext cx="2906" cy="1"/>
            </a:xfrm>
            <a:prstGeom prst="rect">
              <a:avLst/>
            </a:prstGeom>
            <a:solidFill>
              <a:srgbClr val="D6D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6" name="Rectangle 108"/>
            <p:cNvSpPr>
              <a:spLocks noChangeArrowheads="1"/>
            </p:cNvSpPr>
            <p:nvPr/>
          </p:nvSpPr>
          <p:spPr bwMode="auto">
            <a:xfrm>
              <a:off x="4" y="338"/>
              <a:ext cx="2906" cy="3"/>
            </a:xfrm>
            <a:prstGeom prst="rect">
              <a:avLst/>
            </a:prstGeom>
            <a:solidFill>
              <a:srgbClr val="D4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7" name="Rectangle 109"/>
            <p:cNvSpPr>
              <a:spLocks noChangeArrowheads="1"/>
            </p:cNvSpPr>
            <p:nvPr/>
          </p:nvSpPr>
          <p:spPr bwMode="auto">
            <a:xfrm>
              <a:off x="4" y="341"/>
              <a:ext cx="2906" cy="2"/>
            </a:xfrm>
            <a:prstGeom prst="rect">
              <a:avLst/>
            </a:prstGeom>
            <a:solidFill>
              <a:srgbClr val="D2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8" name="Rectangle 110"/>
            <p:cNvSpPr>
              <a:spLocks noChangeArrowheads="1"/>
            </p:cNvSpPr>
            <p:nvPr/>
          </p:nvSpPr>
          <p:spPr bwMode="auto">
            <a:xfrm>
              <a:off x="4" y="343"/>
              <a:ext cx="2906" cy="2"/>
            </a:xfrm>
            <a:prstGeom prst="rect">
              <a:avLst/>
            </a:prstGeom>
            <a:solidFill>
              <a:srgbClr val="D0D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99" name="Rectangle 111"/>
            <p:cNvSpPr>
              <a:spLocks noChangeArrowheads="1"/>
            </p:cNvSpPr>
            <p:nvPr/>
          </p:nvSpPr>
          <p:spPr bwMode="auto">
            <a:xfrm>
              <a:off x="4" y="345"/>
              <a:ext cx="2906" cy="2"/>
            </a:xfrm>
            <a:prstGeom prst="rect">
              <a:avLst/>
            </a:prstGeom>
            <a:solidFill>
              <a:srgbClr val="CED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0" name="Rectangle 112"/>
            <p:cNvSpPr>
              <a:spLocks noChangeArrowheads="1"/>
            </p:cNvSpPr>
            <p:nvPr/>
          </p:nvSpPr>
          <p:spPr bwMode="auto">
            <a:xfrm>
              <a:off x="4" y="347"/>
              <a:ext cx="2906" cy="3"/>
            </a:xfrm>
            <a:prstGeom prst="rect">
              <a:avLst/>
            </a:prstGeom>
            <a:solidFill>
              <a:srgbClr val="CCD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1" name="Rectangle 113"/>
            <p:cNvSpPr>
              <a:spLocks noChangeArrowheads="1"/>
            </p:cNvSpPr>
            <p:nvPr/>
          </p:nvSpPr>
          <p:spPr bwMode="auto">
            <a:xfrm>
              <a:off x="4" y="350"/>
              <a:ext cx="2906" cy="1"/>
            </a:xfrm>
            <a:prstGeom prst="rect">
              <a:avLst/>
            </a:prstGeom>
            <a:solidFill>
              <a:srgbClr val="CAD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2" name="Rectangle 114"/>
            <p:cNvSpPr>
              <a:spLocks noChangeArrowheads="1"/>
            </p:cNvSpPr>
            <p:nvPr/>
          </p:nvSpPr>
          <p:spPr bwMode="auto">
            <a:xfrm>
              <a:off x="4" y="351"/>
              <a:ext cx="2906" cy="2"/>
            </a:xfrm>
            <a:prstGeom prst="rect">
              <a:avLst/>
            </a:prstGeom>
            <a:solidFill>
              <a:srgbClr val="C8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3" name="Rectangle 115"/>
            <p:cNvSpPr>
              <a:spLocks noChangeArrowheads="1"/>
            </p:cNvSpPr>
            <p:nvPr/>
          </p:nvSpPr>
          <p:spPr bwMode="auto">
            <a:xfrm>
              <a:off x="4" y="353"/>
              <a:ext cx="2906" cy="2"/>
            </a:xfrm>
            <a:prstGeom prst="rect">
              <a:avLst/>
            </a:prstGeom>
            <a:solidFill>
              <a:srgbClr val="C6D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4" name="Rectangle 116"/>
            <p:cNvSpPr>
              <a:spLocks noChangeArrowheads="1"/>
            </p:cNvSpPr>
            <p:nvPr/>
          </p:nvSpPr>
          <p:spPr bwMode="auto">
            <a:xfrm>
              <a:off x="4" y="355"/>
              <a:ext cx="2906" cy="2"/>
            </a:xfrm>
            <a:prstGeom prst="rect">
              <a:avLst/>
            </a:prstGeom>
            <a:solidFill>
              <a:srgbClr val="C4C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5" name="Rectangle 117"/>
            <p:cNvSpPr>
              <a:spLocks noChangeArrowheads="1"/>
            </p:cNvSpPr>
            <p:nvPr/>
          </p:nvSpPr>
          <p:spPr bwMode="auto">
            <a:xfrm>
              <a:off x="4" y="357"/>
              <a:ext cx="2906" cy="2"/>
            </a:xfrm>
            <a:prstGeom prst="rect">
              <a:avLst/>
            </a:prstGeom>
            <a:solidFill>
              <a:srgbClr val="C2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6" name="Rectangle 118"/>
            <p:cNvSpPr>
              <a:spLocks noChangeArrowheads="1"/>
            </p:cNvSpPr>
            <p:nvPr/>
          </p:nvSpPr>
          <p:spPr bwMode="auto">
            <a:xfrm>
              <a:off x="4" y="359"/>
              <a:ext cx="2906" cy="3"/>
            </a:xfrm>
            <a:prstGeom prst="rect">
              <a:avLst/>
            </a:prstGeom>
            <a:solidFill>
              <a:srgbClr val="C0C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7" name="Rectangle 119"/>
            <p:cNvSpPr>
              <a:spLocks noChangeArrowheads="1"/>
            </p:cNvSpPr>
            <p:nvPr/>
          </p:nvSpPr>
          <p:spPr bwMode="auto">
            <a:xfrm>
              <a:off x="4" y="362"/>
              <a:ext cx="2906" cy="1"/>
            </a:xfrm>
            <a:prstGeom prst="rect">
              <a:avLst/>
            </a:prstGeom>
            <a:solidFill>
              <a:srgbClr val="BEC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8" name="Rectangle 120"/>
            <p:cNvSpPr>
              <a:spLocks noChangeArrowheads="1"/>
            </p:cNvSpPr>
            <p:nvPr/>
          </p:nvSpPr>
          <p:spPr bwMode="auto">
            <a:xfrm>
              <a:off x="4" y="363"/>
              <a:ext cx="2906" cy="2"/>
            </a:xfrm>
            <a:prstGeom prst="rect">
              <a:avLst/>
            </a:prstGeom>
            <a:solidFill>
              <a:srgbClr val="BCC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09" name="Rectangle 121"/>
            <p:cNvSpPr>
              <a:spLocks noChangeArrowheads="1"/>
            </p:cNvSpPr>
            <p:nvPr/>
          </p:nvSpPr>
          <p:spPr bwMode="auto">
            <a:xfrm>
              <a:off x="4" y="365"/>
              <a:ext cx="2906" cy="2"/>
            </a:xfrm>
            <a:prstGeom prst="rect">
              <a:avLst/>
            </a:prstGeom>
            <a:solidFill>
              <a:srgbClr val="BAC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0" name="Rectangle 122"/>
            <p:cNvSpPr>
              <a:spLocks noChangeArrowheads="1"/>
            </p:cNvSpPr>
            <p:nvPr/>
          </p:nvSpPr>
          <p:spPr bwMode="auto">
            <a:xfrm>
              <a:off x="4" y="367"/>
              <a:ext cx="2906" cy="2"/>
            </a:xfrm>
            <a:prstGeom prst="rect">
              <a:avLst/>
            </a:prstGeom>
            <a:solidFill>
              <a:srgbClr val="B8C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1" name="Rectangle 123"/>
            <p:cNvSpPr>
              <a:spLocks noChangeArrowheads="1"/>
            </p:cNvSpPr>
            <p:nvPr/>
          </p:nvSpPr>
          <p:spPr bwMode="auto">
            <a:xfrm>
              <a:off x="4" y="369"/>
              <a:ext cx="2906" cy="2"/>
            </a:xfrm>
            <a:prstGeom prst="rect">
              <a:avLst/>
            </a:prstGeom>
            <a:solidFill>
              <a:srgbClr val="B6C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2" name="Rectangle 124"/>
            <p:cNvSpPr>
              <a:spLocks noChangeArrowheads="1"/>
            </p:cNvSpPr>
            <p:nvPr/>
          </p:nvSpPr>
          <p:spPr bwMode="auto">
            <a:xfrm>
              <a:off x="4" y="371"/>
              <a:ext cx="2906" cy="1"/>
            </a:xfrm>
            <a:prstGeom prst="rect">
              <a:avLst/>
            </a:prstGeom>
            <a:solidFill>
              <a:srgbClr val="B4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3" name="Rectangle 125"/>
            <p:cNvSpPr>
              <a:spLocks noChangeArrowheads="1"/>
            </p:cNvSpPr>
            <p:nvPr/>
          </p:nvSpPr>
          <p:spPr bwMode="auto">
            <a:xfrm>
              <a:off x="4" y="372"/>
              <a:ext cx="2906" cy="3"/>
            </a:xfrm>
            <a:prstGeom prst="rect">
              <a:avLst/>
            </a:prstGeom>
            <a:solidFill>
              <a:srgbClr val="B2B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4" name="Rectangle 126"/>
            <p:cNvSpPr>
              <a:spLocks noChangeArrowheads="1"/>
            </p:cNvSpPr>
            <p:nvPr/>
          </p:nvSpPr>
          <p:spPr bwMode="auto">
            <a:xfrm>
              <a:off x="4" y="375"/>
              <a:ext cx="2906" cy="1"/>
            </a:xfrm>
            <a:prstGeom prst="rect">
              <a:avLst/>
            </a:prstGeom>
            <a:solidFill>
              <a:srgbClr val="B0B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5" name="Rectangle 127"/>
            <p:cNvSpPr>
              <a:spLocks noChangeArrowheads="1"/>
            </p:cNvSpPr>
            <p:nvPr/>
          </p:nvSpPr>
          <p:spPr bwMode="auto">
            <a:xfrm>
              <a:off x="4" y="376"/>
              <a:ext cx="2906" cy="2"/>
            </a:xfrm>
            <a:prstGeom prst="rect">
              <a:avLst/>
            </a:prstGeom>
            <a:solidFill>
              <a:srgbClr val="AEB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6" name="Rectangle 128"/>
            <p:cNvSpPr>
              <a:spLocks noChangeArrowheads="1"/>
            </p:cNvSpPr>
            <p:nvPr/>
          </p:nvSpPr>
          <p:spPr bwMode="auto">
            <a:xfrm>
              <a:off x="4" y="378"/>
              <a:ext cx="2906" cy="2"/>
            </a:xfrm>
            <a:prstGeom prst="rect">
              <a:avLst/>
            </a:prstGeom>
            <a:solidFill>
              <a:srgbClr val="ACB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7" name="Rectangle 129"/>
            <p:cNvSpPr>
              <a:spLocks noChangeArrowheads="1"/>
            </p:cNvSpPr>
            <p:nvPr/>
          </p:nvSpPr>
          <p:spPr bwMode="auto">
            <a:xfrm>
              <a:off x="4" y="380"/>
              <a:ext cx="2906" cy="2"/>
            </a:xfrm>
            <a:prstGeom prst="rect">
              <a:avLst/>
            </a:prstGeom>
            <a:solidFill>
              <a:srgbClr val="AAB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8" name="Rectangle 130"/>
            <p:cNvSpPr>
              <a:spLocks noChangeArrowheads="1"/>
            </p:cNvSpPr>
            <p:nvPr/>
          </p:nvSpPr>
          <p:spPr bwMode="auto">
            <a:xfrm>
              <a:off x="4" y="382"/>
              <a:ext cx="2906" cy="2"/>
            </a:xfrm>
            <a:prstGeom prst="rect">
              <a:avLst/>
            </a:prstGeom>
            <a:solidFill>
              <a:srgbClr val="A8B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19" name="Rectangle 131"/>
            <p:cNvSpPr>
              <a:spLocks noChangeArrowheads="1"/>
            </p:cNvSpPr>
            <p:nvPr/>
          </p:nvSpPr>
          <p:spPr bwMode="auto">
            <a:xfrm>
              <a:off x="4" y="384"/>
              <a:ext cx="2906" cy="1"/>
            </a:xfrm>
            <a:prstGeom prst="rect">
              <a:avLst/>
            </a:prstGeom>
            <a:solidFill>
              <a:srgbClr val="A6B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0" name="Rectangle 132"/>
            <p:cNvSpPr>
              <a:spLocks noChangeArrowheads="1"/>
            </p:cNvSpPr>
            <p:nvPr/>
          </p:nvSpPr>
          <p:spPr bwMode="auto">
            <a:xfrm>
              <a:off x="4" y="385"/>
              <a:ext cx="2906" cy="2"/>
            </a:xfrm>
            <a:prstGeom prst="rect">
              <a:avLst/>
            </a:prstGeom>
            <a:solidFill>
              <a:srgbClr val="A4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1" name="Rectangle 133"/>
            <p:cNvSpPr>
              <a:spLocks noChangeArrowheads="1"/>
            </p:cNvSpPr>
            <p:nvPr/>
          </p:nvSpPr>
          <p:spPr bwMode="auto">
            <a:xfrm>
              <a:off x="4" y="387"/>
              <a:ext cx="2906" cy="2"/>
            </a:xfrm>
            <a:prstGeom prst="rect">
              <a:avLst/>
            </a:prstGeom>
            <a:solidFill>
              <a:srgbClr val="A2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2" name="Rectangle 134"/>
            <p:cNvSpPr>
              <a:spLocks noChangeArrowheads="1"/>
            </p:cNvSpPr>
            <p:nvPr/>
          </p:nvSpPr>
          <p:spPr bwMode="auto">
            <a:xfrm>
              <a:off x="4" y="389"/>
              <a:ext cx="2906" cy="2"/>
            </a:xfrm>
            <a:prstGeom prst="rect">
              <a:avLst/>
            </a:prstGeom>
            <a:solidFill>
              <a:srgbClr val="A0B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3" name="Rectangle 135"/>
            <p:cNvSpPr>
              <a:spLocks noChangeArrowheads="1"/>
            </p:cNvSpPr>
            <p:nvPr/>
          </p:nvSpPr>
          <p:spPr bwMode="auto">
            <a:xfrm>
              <a:off x="4" y="391"/>
              <a:ext cx="2906" cy="2"/>
            </a:xfrm>
            <a:prstGeom prst="rect">
              <a:avLst/>
            </a:prstGeom>
            <a:solidFill>
              <a:srgbClr val="9EB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4" name="Rectangle 136"/>
            <p:cNvSpPr>
              <a:spLocks noChangeArrowheads="1"/>
            </p:cNvSpPr>
            <p:nvPr/>
          </p:nvSpPr>
          <p:spPr bwMode="auto">
            <a:xfrm>
              <a:off x="4" y="393"/>
              <a:ext cx="2906" cy="2"/>
            </a:xfrm>
            <a:prstGeom prst="rect">
              <a:avLst/>
            </a:prstGeom>
            <a:solidFill>
              <a:srgbClr val="9CA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5" name="Rectangle 137"/>
            <p:cNvSpPr>
              <a:spLocks noChangeArrowheads="1"/>
            </p:cNvSpPr>
            <p:nvPr/>
          </p:nvSpPr>
          <p:spPr bwMode="auto">
            <a:xfrm>
              <a:off x="4" y="395"/>
              <a:ext cx="2906" cy="1"/>
            </a:xfrm>
            <a:prstGeom prst="rect">
              <a:avLst/>
            </a:prstGeom>
            <a:solidFill>
              <a:srgbClr val="9AA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6" name="Rectangle 138"/>
            <p:cNvSpPr>
              <a:spLocks noChangeArrowheads="1"/>
            </p:cNvSpPr>
            <p:nvPr/>
          </p:nvSpPr>
          <p:spPr bwMode="auto">
            <a:xfrm>
              <a:off x="4" y="396"/>
              <a:ext cx="2906" cy="2"/>
            </a:xfrm>
            <a:prstGeom prst="rect">
              <a:avLst/>
            </a:prstGeom>
            <a:solidFill>
              <a:srgbClr val="98A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7" name="Rectangle 139"/>
            <p:cNvSpPr>
              <a:spLocks noChangeArrowheads="1"/>
            </p:cNvSpPr>
            <p:nvPr/>
          </p:nvSpPr>
          <p:spPr bwMode="auto">
            <a:xfrm>
              <a:off x="4" y="398"/>
              <a:ext cx="2906" cy="2"/>
            </a:xfrm>
            <a:prstGeom prst="rect">
              <a:avLst/>
            </a:prstGeom>
            <a:solidFill>
              <a:srgbClr val="96A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8" name="Rectangle 140"/>
            <p:cNvSpPr>
              <a:spLocks noChangeArrowheads="1"/>
            </p:cNvSpPr>
            <p:nvPr/>
          </p:nvSpPr>
          <p:spPr bwMode="auto">
            <a:xfrm>
              <a:off x="4" y="400"/>
              <a:ext cx="2906" cy="2"/>
            </a:xfrm>
            <a:prstGeom prst="rect">
              <a:avLst/>
            </a:prstGeom>
            <a:solidFill>
              <a:srgbClr val="94A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9" name="Rectangle 141"/>
            <p:cNvSpPr>
              <a:spLocks noChangeArrowheads="1"/>
            </p:cNvSpPr>
            <p:nvPr/>
          </p:nvSpPr>
          <p:spPr bwMode="auto">
            <a:xfrm>
              <a:off x="4" y="402"/>
              <a:ext cx="2906" cy="2"/>
            </a:xfrm>
            <a:prstGeom prst="rect">
              <a:avLst/>
            </a:prstGeom>
            <a:solidFill>
              <a:srgbClr val="92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0" name="Rectangle 142"/>
            <p:cNvSpPr>
              <a:spLocks noChangeArrowheads="1"/>
            </p:cNvSpPr>
            <p:nvPr/>
          </p:nvSpPr>
          <p:spPr bwMode="auto">
            <a:xfrm>
              <a:off x="4" y="404"/>
              <a:ext cx="2906" cy="2"/>
            </a:xfrm>
            <a:prstGeom prst="rect">
              <a:avLst/>
            </a:prstGeom>
            <a:solidFill>
              <a:srgbClr val="90A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1" name="Rectangle 143"/>
            <p:cNvSpPr>
              <a:spLocks noChangeArrowheads="1"/>
            </p:cNvSpPr>
            <p:nvPr/>
          </p:nvSpPr>
          <p:spPr bwMode="auto">
            <a:xfrm>
              <a:off x="4" y="406"/>
              <a:ext cx="2906" cy="3"/>
            </a:xfrm>
            <a:prstGeom prst="rect">
              <a:avLst/>
            </a:prstGeom>
            <a:solidFill>
              <a:srgbClr val="8EA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2" name="Rectangle 144"/>
            <p:cNvSpPr>
              <a:spLocks noChangeArrowheads="1"/>
            </p:cNvSpPr>
            <p:nvPr/>
          </p:nvSpPr>
          <p:spPr bwMode="auto">
            <a:xfrm>
              <a:off x="4" y="409"/>
              <a:ext cx="2906" cy="1"/>
            </a:xfrm>
            <a:prstGeom prst="rect">
              <a:avLst/>
            </a:prstGeom>
            <a:solidFill>
              <a:srgbClr val="8CA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3" name="Rectangle 145"/>
            <p:cNvSpPr>
              <a:spLocks noChangeArrowheads="1"/>
            </p:cNvSpPr>
            <p:nvPr/>
          </p:nvSpPr>
          <p:spPr bwMode="auto">
            <a:xfrm>
              <a:off x="4" y="410"/>
              <a:ext cx="2906" cy="2"/>
            </a:xfrm>
            <a:prstGeom prst="rect">
              <a:avLst/>
            </a:prstGeom>
            <a:solidFill>
              <a:srgbClr val="8AA1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4" name="Rectangle 146"/>
            <p:cNvSpPr>
              <a:spLocks noChangeArrowheads="1"/>
            </p:cNvSpPr>
            <p:nvPr/>
          </p:nvSpPr>
          <p:spPr bwMode="auto">
            <a:xfrm>
              <a:off x="4" y="412"/>
              <a:ext cx="2906" cy="2"/>
            </a:xfrm>
            <a:prstGeom prst="rect">
              <a:avLst/>
            </a:prstGeom>
            <a:solidFill>
              <a:srgbClr val="88A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5" name="Rectangle 147"/>
            <p:cNvSpPr>
              <a:spLocks noChangeArrowheads="1"/>
            </p:cNvSpPr>
            <p:nvPr/>
          </p:nvSpPr>
          <p:spPr bwMode="auto">
            <a:xfrm>
              <a:off x="4" y="414"/>
              <a:ext cx="2906" cy="2"/>
            </a:xfrm>
            <a:prstGeom prst="rect">
              <a:avLst/>
            </a:prstGeom>
            <a:solidFill>
              <a:srgbClr val="869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6" name="Rectangle 148"/>
            <p:cNvSpPr>
              <a:spLocks noChangeArrowheads="1"/>
            </p:cNvSpPr>
            <p:nvPr/>
          </p:nvSpPr>
          <p:spPr bwMode="auto">
            <a:xfrm>
              <a:off x="4" y="416"/>
              <a:ext cx="2906" cy="2"/>
            </a:xfrm>
            <a:prstGeom prst="rect">
              <a:avLst/>
            </a:prstGeom>
            <a:solidFill>
              <a:srgbClr val="859D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7" name="Rectangle 149"/>
            <p:cNvSpPr>
              <a:spLocks noChangeArrowheads="1"/>
            </p:cNvSpPr>
            <p:nvPr/>
          </p:nvSpPr>
          <p:spPr bwMode="auto">
            <a:xfrm>
              <a:off x="4" y="418"/>
              <a:ext cx="2906" cy="2"/>
            </a:xfrm>
            <a:prstGeom prst="rect">
              <a:avLst/>
            </a:prstGeom>
            <a:solidFill>
              <a:srgbClr val="839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8" name="Rectangle 150"/>
            <p:cNvSpPr>
              <a:spLocks noChangeArrowheads="1"/>
            </p:cNvSpPr>
            <p:nvPr/>
          </p:nvSpPr>
          <p:spPr bwMode="auto">
            <a:xfrm>
              <a:off x="4" y="420"/>
              <a:ext cx="2906" cy="2"/>
            </a:xfrm>
            <a:prstGeom prst="rect">
              <a:avLst/>
            </a:prstGeom>
            <a:solidFill>
              <a:srgbClr val="81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9" name="Rectangle 151"/>
            <p:cNvSpPr>
              <a:spLocks noChangeArrowheads="1"/>
            </p:cNvSpPr>
            <p:nvPr/>
          </p:nvSpPr>
          <p:spPr bwMode="auto">
            <a:xfrm>
              <a:off x="4" y="422"/>
              <a:ext cx="2906" cy="2"/>
            </a:xfrm>
            <a:prstGeom prst="rect">
              <a:avLst/>
            </a:prstGeom>
            <a:solidFill>
              <a:srgbClr val="7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0" name="Rectangle 152"/>
            <p:cNvSpPr>
              <a:spLocks noChangeArrowheads="1"/>
            </p:cNvSpPr>
            <p:nvPr/>
          </p:nvSpPr>
          <p:spPr bwMode="auto">
            <a:xfrm>
              <a:off x="4" y="424"/>
              <a:ext cx="2906" cy="2"/>
            </a:xfrm>
            <a:prstGeom prst="rect">
              <a:avLst/>
            </a:prstGeom>
            <a:solidFill>
              <a:srgbClr val="7D9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1" name="Rectangle 153"/>
            <p:cNvSpPr>
              <a:spLocks noChangeArrowheads="1"/>
            </p:cNvSpPr>
            <p:nvPr/>
          </p:nvSpPr>
          <p:spPr bwMode="auto">
            <a:xfrm>
              <a:off x="4" y="426"/>
              <a:ext cx="2906" cy="3"/>
            </a:xfrm>
            <a:prstGeom prst="rect">
              <a:avLst/>
            </a:prstGeom>
            <a:solidFill>
              <a:srgbClr val="7B9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2" name="Rectangle 154"/>
            <p:cNvSpPr>
              <a:spLocks noChangeArrowheads="1"/>
            </p:cNvSpPr>
            <p:nvPr/>
          </p:nvSpPr>
          <p:spPr bwMode="auto">
            <a:xfrm>
              <a:off x="4" y="429"/>
              <a:ext cx="2906" cy="2"/>
            </a:xfrm>
            <a:prstGeom prst="rect">
              <a:avLst/>
            </a:prstGeom>
            <a:solidFill>
              <a:srgbClr val="799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3" name="Rectangle 155"/>
            <p:cNvSpPr>
              <a:spLocks noChangeArrowheads="1"/>
            </p:cNvSpPr>
            <p:nvPr/>
          </p:nvSpPr>
          <p:spPr bwMode="auto">
            <a:xfrm>
              <a:off x="4" y="431"/>
              <a:ext cx="2906" cy="3"/>
            </a:xfrm>
            <a:prstGeom prst="rect">
              <a:avLst/>
            </a:prstGeom>
            <a:solidFill>
              <a:srgbClr val="7794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4" name="Rectangle 156"/>
            <p:cNvSpPr>
              <a:spLocks noChangeArrowheads="1"/>
            </p:cNvSpPr>
            <p:nvPr/>
          </p:nvSpPr>
          <p:spPr bwMode="auto">
            <a:xfrm>
              <a:off x="4" y="434"/>
              <a:ext cx="2906" cy="3"/>
            </a:xfrm>
            <a:prstGeom prst="rect">
              <a:avLst/>
            </a:prstGeom>
            <a:solidFill>
              <a:srgbClr val="759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5" name="Rectangle 157"/>
            <p:cNvSpPr>
              <a:spLocks noChangeArrowheads="1"/>
            </p:cNvSpPr>
            <p:nvPr/>
          </p:nvSpPr>
          <p:spPr bwMode="auto">
            <a:xfrm>
              <a:off x="4" y="437"/>
              <a:ext cx="2906" cy="2"/>
            </a:xfrm>
            <a:prstGeom prst="rect">
              <a:avLst/>
            </a:prstGeom>
            <a:solidFill>
              <a:srgbClr val="7392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6" name="Rectangle 158"/>
            <p:cNvSpPr>
              <a:spLocks noChangeArrowheads="1"/>
            </p:cNvSpPr>
            <p:nvPr/>
          </p:nvSpPr>
          <p:spPr bwMode="auto">
            <a:xfrm>
              <a:off x="4" y="439"/>
              <a:ext cx="2906" cy="3"/>
            </a:xfrm>
            <a:prstGeom prst="rect">
              <a:avLst/>
            </a:prstGeom>
            <a:solidFill>
              <a:srgbClr val="719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7" name="Rectangle 159"/>
            <p:cNvSpPr>
              <a:spLocks noChangeArrowheads="1"/>
            </p:cNvSpPr>
            <p:nvPr/>
          </p:nvSpPr>
          <p:spPr bwMode="auto">
            <a:xfrm>
              <a:off x="4" y="442"/>
              <a:ext cx="2906" cy="2"/>
            </a:xfrm>
            <a:prstGeom prst="rect">
              <a:avLst/>
            </a:prstGeom>
            <a:solidFill>
              <a:srgbClr val="6F8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8" name="Rectangle 160"/>
            <p:cNvSpPr>
              <a:spLocks noChangeArrowheads="1"/>
            </p:cNvSpPr>
            <p:nvPr/>
          </p:nvSpPr>
          <p:spPr bwMode="auto">
            <a:xfrm>
              <a:off x="4" y="444"/>
              <a:ext cx="2906" cy="4"/>
            </a:xfrm>
            <a:prstGeom prst="rect">
              <a:avLst/>
            </a:prstGeom>
            <a:solidFill>
              <a:srgbClr val="6D8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49" name="Rectangle 161"/>
            <p:cNvSpPr>
              <a:spLocks noChangeArrowheads="1"/>
            </p:cNvSpPr>
            <p:nvPr/>
          </p:nvSpPr>
          <p:spPr bwMode="auto">
            <a:xfrm>
              <a:off x="4" y="448"/>
              <a:ext cx="2906" cy="4"/>
            </a:xfrm>
            <a:prstGeom prst="rect">
              <a:avLst/>
            </a:prstGeom>
            <a:solidFill>
              <a:srgbClr val="6B8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0" name="Rectangle 162"/>
            <p:cNvSpPr>
              <a:spLocks noChangeArrowheads="1"/>
            </p:cNvSpPr>
            <p:nvPr/>
          </p:nvSpPr>
          <p:spPr bwMode="auto">
            <a:xfrm>
              <a:off x="4" y="452"/>
              <a:ext cx="2906" cy="3"/>
            </a:xfrm>
            <a:prstGeom prst="rect">
              <a:avLst/>
            </a:prstGeom>
            <a:solidFill>
              <a:srgbClr val="698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1" name="Rectangle 163"/>
            <p:cNvSpPr>
              <a:spLocks noChangeArrowheads="1"/>
            </p:cNvSpPr>
            <p:nvPr/>
          </p:nvSpPr>
          <p:spPr bwMode="auto">
            <a:xfrm>
              <a:off x="4" y="455"/>
              <a:ext cx="2906" cy="4"/>
            </a:xfrm>
            <a:prstGeom prst="rect">
              <a:avLst/>
            </a:prstGeom>
            <a:solidFill>
              <a:srgbClr val="678A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2" name="Rectangle 164"/>
            <p:cNvSpPr>
              <a:spLocks noChangeArrowheads="1"/>
            </p:cNvSpPr>
            <p:nvPr/>
          </p:nvSpPr>
          <p:spPr bwMode="auto">
            <a:xfrm>
              <a:off x="4" y="459"/>
              <a:ext cx="2906" cy="4"/>
            </a:xfrm>
            <a:prstGeom prst="rect">
              <a:avLst/>
            </a:prstGeom>
            <a:solidFill>
              <a:srgbClr val="6588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3" name="Rectangle 165"/>
            <p:cNvSpPr>
              <a:spLocks noChangeArrowheads="1"/>
            </p:cNvSpPr>
            <p:nvPr/>
          </p:nvSpPr>
          <p:spPr bwMode="auto">
            <a:xfrm>
              <a:off x="4" y="463"/>
              <a:ext cx="2906" cy="5"/>
            </a:xfrm>
            <a:prstGeom prst="rect">
              <a:avLst/>
            </a:prstGeom>
            <a:solidFill>
              <a:srgbClr val="6387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4" name="Rectangle 166"/>
            <p:cNvSpPr>
              <a:spLocks noChangeArrowheads="1"/>
            </p:cNvSpPr>
            <p:nvPr/>
          </p:nvSpPr>
          <p:spPr bwMode="auto">
            <a:xfrm>
              <a:off x="4" y="468"/>
              <a:ext cx="2906" cy="6"/>
            </a:xfrm>
            <a:prstGeom prst="rect">
              <a:avLst/>
            </a:prstGeom>
            <a:solidFill>
              <a:srgbClr val="618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5" name="Rectangle 167"/>
            <p:cNvSpPr>
              <a:spLocks noChangeArrowheads="1"/>
            </p:cNvSpPr>
            <p:nvPr/>
          </p:nvSpPr>
          <p:spPr bwMode="auto">
            <a:xfrm>
              <a:off x="4" y="474"/>
              <a:ext cx="2906" cy="1"/>
            </a:xfrm>
            <a:prstGeom prst="rect">
              <a:avLst/>
            </a:prstGeom>
            <a:solidFill>
              <a:srgbClr val="5F85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56" name="Rectangle 168"/>
            <p:cNvSpPr>
              <a:spLocks noChangeArrowheads="1"/>
            </p:cNvSpPr>
            <p:nvPr/>
          </p:nvSpPr>
          <p:spPr bwMode="auto">
            <a:xfrm>
              <a:off x="4" y="1"/>
              <a:ext cx="2904" cy="474"/>
            </a:xfrm>
            <a:prstGeom prst="rect">
              <a:avLst/>
            </a:prstGeom>
            <a:noFill/>
            <a:ln w="14288" cap="rnd">
              <a:solidFill>
                <a:srgbClr val="0099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483" name="Freeform 169"/>
          <p:cNvSpPr>
            <a:spLocks/>
          </p:cNvSpPr>
          <p:nvPr/>
        </p:nvSpPr>
        <p:spPr bwMode="auto">
          <a:xfrm>
            <a:off x="4545013" y="3730625"/>
            <a:ext cx="41275" cy="14288"/>
          </a:xfrm>
          <a:custGeom>
            <a:avLst/>
            <a:gdLst>
              <a:gd name="T0" fmla="*/ 0 w 27"/>
              <a:gd name="T1" fmla="*/ 0 h 9"/>
              <a:gd name="T2" fmla="*/ 2147483647 w 27"/>
              <a:gd name="T3" fmla="*/ 2147483647 h 9"/>
              <a:gd name="T4" fmla="*/ 0 w 27"/>
              <a:gd name="T5" fmla="*/ 0 h 9"/>
              <a:gd name="T6" fmla="*/ 0 60000 65536"/>
              <a:gd name="T7" fmla="*/ 0 60000 65536"/>
              <a:gd name="T8" fmla="*/ 0 60000 65536"/>
              <a:gd name="T9" fmla="*/ 0 w 27"/>
              <a:gd name="T10" fmla="*/ 0 h 9"/>
              <a:gd name="T11" fmla="*/ 27 w 27"/>
              <a:gd name="T12" fmla="*/ 9 h 9"/>
            </a:gdLst>
            <a:ahLst/>
            <a:cxnLst>
              <a:cxn ang="T6">
                <a:pos x="T0" y="T1"/>
              </a:cxn>
              <a:cxn ang="T7">
                <a:pos x="T2" y="T3"/>
              </a:cxn>
              <a:cxn ang="T8">
                <a:pos x="T4" y="T5"/>
              </a:cxn>
            </a:cxnLst>
            <a:rect l="T9" t="T10" r="T11" b="T12"/>
            <a:pathLst>
              <a:path w="27" h="9">
                <a:moveTo>
                  <a:pt x="0" y="0"/>
                </a:moveTo>
                <a:cubicBezTo>
                  <a:pt x="9" y="3"/>
                  <a:pt x="27" y="9"/>
                  <a:pt x="27" y="9"/>
                </a:cubicBezTo>
                <a:cubicBezTo>
                  <a:pt x="27" y="9"/>
                  <a:pt x="9" y="3"/>
                  <a:pt x="0" y="0"/>
                </a:cubicBezTo>
                <a:close/>
              </a:path>
            </a:pathLst>
          </a:custGeom>
          <a:solidFill>
            <a:schemeClr val="accent1"/>
          </a:solidFill>
          <a:ln w="9525">
            <a:solidFill>
              <a:schemeClr val="tx1"/>
            </a:solidFill>
            <a:round/>
            <a:headEnd/>
            <a:tailEnd/>
          </a:ln>
        </p:spPr>
        <p:txBody>
          <a:bodyPr/>
          <a:lstStyle/>
          <a:p>
            <a:endParaRPr lang="en-US"/>
          </a:p>
        </p:txBody>
      </p:sp>
      <p:pic>
        <p:nvPicPr>
          <p:cNvPr id="20484" name="Picture 4" descr="văn hóa nhậ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290" y="27709"/>
            <a:ext cx="4191000" cy="539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ChangeArrowheads="1"/>
          </p:cNvSpPr>
          <p:nvPr/>
        </p:nvSpPr>
        <p:spPr bwMode="auto">
          <a:xfrm>
            <a:off x="560388" y="6251575"/>
            <a:ext cx="8583612" cy="606425"/>
          </a:xfrm>
          <a:prstGeom prst="rect">
            <a:avLst/>
          </a:prstGeom>
          <a:noFill/>
          <a:ln w="9525">
            <a:noFill/>
            <a:miter lim="800000"/>
            <a:headEnd/>
            <a:tailEnd/>
          </a:ln>
          <a:effectLst/>
        </p:spPr>
        <p:txBody>
          <a:bodyPr anchor="ctr" anchorCtr="1"/>
          <a:lstStyle/>
          <a:p>
            <a:pPr>
              <a:defRPr/>
            </a:pPr>
            <a:endParaRPr lang="en-US">
              <a:solidFill>
                <a:srgbClr val="FFFF00"/>
              </a:solidFill>
              <a:effectLst>
                <a:outerShdw blurRad="38100" dist="38100" dir="2700000" algn="tl">
                  <a:srgbClr val="000000"/>
                </a:outerShdw>
              </a:effectLst>
            </a:endParaRPr>
          </a:p>
        </p:txBody>
      </p:sp>
      <p:sp>
        <p:nvSpPr>
          <p:cNvPr id="214359" name="AutoShape 343"/>
          <p:cNvSpPr>
            <a:spLocks noChangeArrowheads="1"/>
          </p:cNvSpPr>
          <p:nvPr/>
        </p:nvSpPr>
        <p:spPr bwMode="auto">
          <a:xfrm>
            <a:off x="685800" y="5445224"/>
            <a:ext cx="7924800" cy="1371600"/>
          </a:xfrm>
          <a:prstGeom prst="horizontalScroll">
            <a:avLst>
              <a:gd name="adj" fmla="val 12500"/>
            </a:avLst>
          </a:prstGeom>
          <a:solidFill>
            <a:srgbClr val="FFFF00"/>
          </a:solidFill>
          <a:ln w="9525">
            <a:solidFill>
              <a:srgbClr val="0000CC"/>
            </a:solidFill>
            <a:round/>
            <a:headEnd/>
            <a:tailEnd/>
          </a:ln>
        </p:spPr>
        <p:txBody>
          <a:bodyPr wrap="none" anchor="ctr"/>
          <a:lstStyle/>
          <a:p>
            <a:r>
              <a:rPr lang="en-US" sz="2400" b="1" i="1">
                <a:solidFill>
                  <a:srgbClr val="008080"/>
                </a:solidFill>
                <a:latin typeface="Times New Roman" pitchFamily="18" charset="0"/>
                <a:cs typeface="Times New Roman" pitchFamily="18" charset="0"/>
              </a:rPr>
              <a:t>….</a:t>
            </a:r>
            <a:r>
              <a:rPr lang="en-US" sz="2400" b="1" i="1">
                <a:solidFill>
                  <a:srgbClr val="0000FF"/>
                </a:solidFill>
                <a:latin typeface="Times New Roman" pitchFamily="18" charset="0"/>
                <a:cs typeface="Times New Roman" pitchFamily="18" charset="0"/>
              </a:rPr>
              <a:t>Ngây ngất trước vẻ đẹp của thiếu nữ Nhật với những bộ </a:t>
            </a:r>
          </a:p>
          <a:p>
            <a:r>
              <a:rPr lang="en-US" sz="2400" b="1" i="1">
                <a:solidFill>
                  <a:srgbClr val="0000FF"/>
                </a:solidFill>
                <a:latin typeface="Times New Roman" pitchFamily="18" charset="0"/>
                <a:cs typeface="Times New Roman" pitchFamily="18" charset="0"/>
              </a:rPr>
              <a:t>Kimônô truyền thống…</a:t>
            </a:r>
            <a:r>
              <a:rPr lang="en-US" sz="2400" b="1" i="1">
                <a:solidFill>
                  <a:schemeClr val="hlink"/>
                </a:solidFill>
                <a:latin typeface="Times New Roman" pitchFamily="18" charset="0"/>
                <a:cs typeface="Times New Roman" pitchFamily="18" charset="0"/>
              </a:rPr>
              <a:t> </a:t>
            </a:r>
            <a:r>
              <a:rPr lang="en-US" b="1">
                <a:solidFill>
                  <a:schemeClr val="hlink"/>
                </a:solidFill>
              </a:rPr>
              <a:t>.</a:t>
            </a:r>
          </a:p>
        </p:txBody>
      </p:sp>
      <p:sp>
        <p:nvSpPr>
          <p:cNvPr id="20487" name="Text Box 344"/>
          <p:cNvSpPr txBox="1">
            <a:spLocks noChangeArrowheads="1"/>
          </p:cNvSpPr>
          <p:nvPr/>
        </p:nvSpPr>
        <p:spPr bwMode="auto">
          <a:xfrm>
            <a:off x="8686800" y="64008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a:t>5</a:t>
            </a:r>
          </a:p>
        </p:txBody>
      </p:sp>
      <p:pic>
        <p:nvPicPr>
          <p:cNvPr id="20489" name="Picture 346" descr="147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966" y="21130"/>
            <a:ext cx="2438400" cy="54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347" descr="furisode20atsurae3rt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5" y="14180"/>
            <a:ext cx="2438400" cy="543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467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4359"/>
                                        </p:tgtEl>
                                        <p:attrNameLst>
                                          <p:attrName>style.visibility</p:attrName>
                                        </p:attrNameLst>
                                      </p:cBhvr>
                                      <p:to>
                                        <p:strVal val="visible"/>
                                      </p:to>
                                    </p:set>
                                    <p:anim calcmode="discrete" valueType="clr">
                                      <p:cBhvr override="childStyle">
                                        <p:cTn id="7" dur="80"/>
                                        <p:tgtEl>
                                          <p:spTgt spid="214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4359"/>
                                        </p:tgtEl>
                                        <p:attrNameLst>
                                          <p:attrName>fillcolor</p:attrName>
                                        </p:attrNameLst>
                                      </p:cBhvr>
                                      <p:tavLst>
                                        <p:tav tm="0">
                                          <p:val>
                                            <p:clrVal>
                                              <a:schemeClr val="accent2"/>
                                            </p:clrVal>
                                          </p:val>
                                        </p:tav>
                                        <p:tav tm="50000">
                                          <p:val>
                                            <p:clrVal>
                                              <a:schemeClr val="hlink"/>
                                            </p:clrVal>
                                          </p:val>
                                        </p:tav>
                                      </p:tavLst>
                                    </p:anim>
                                    <p:set>
                                      <p:cBhvr>
                                        <p:cTn id="9" dur="80"/>
                                        <p:tgtEl>
                                          <p:spTgt spid="21435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mph" presetSubtype="2" fill="hold" grpId="1" nodeType="clickEffect">
                                  <p:stCondLst>
                                    <p:cond delay="0"/>
                                  </p:stCondLst>
                                  <p:childTnLst>
                                    <p:animClr clrSpc="rgb" dir="cw">
                                      <p:cBhvr override="childStyle">
                                        <p:cTn id="13" dur="2000" fill="hold"/>
                                        <p:tgtEl>
                                          <p:spTgt spid="214359">
                                            <p:txEl>
                                              <p:charRg st="4294967295" end="4294967295"/>
                                            </p:txEl>
                                          </p:spTgt>
                                        </p:tgtEl>
                                        <p:attrNameLst>
                                          <p:attrName>style.color</p:attrName>
                                        </p:attrNameLst>
                                      </p:cBhvr>
                                      <p:to>
                                        <a:srgbClr val="66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359" grpId="0" animBg="1"/>
      <p:bldP spid="21435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grpSp>
        <p:nvGrpSpPr>
          <p:cNvPr id="5" name="Group 4"/>
          <p:cNvGrpSpPr/>
          <p:nvPr/>
        </p:nvGrpSpPr>
        <p:grpSpPr>
          <a:xfrm>
            <a:off x="2480195" y="2060848"/>
            <a:ext cx="4900117" cy="2736304"/>
            <a:chOff x="2480195" y="2636912"/>
            <a:chExt cx="4900117" cy="2160240"/>
          </a:xfrm>
        </p:grpSpPr>
        <p:sp>
          <p:nvSpPr>
            <p:cNvPr id="3092" name="AutoShape 165"/>
            <p:cNvSpPr>
              <a:spLocks noChangeArrowheads="1"/>
            </p:cNvSpPr>
            <p:nvPr/>
          </p:nvSpPr>
          <p:spPr bwMode="auto">
            <a:xfrm>
              <a:off x="2480195" y="2636912"/>
              <a:ext cx="4900117" cy="2160240"/>
            </a:xfrm>
            <a:prstGeom prst="cloudCallout">
              <a:avLst>
                <a:gd name="adj1" fmla="val -59699"/>
                <a:gd name="adj2" fmla="val -63053"/>
              </a:avLst>
            </a:prstGeom>
            <a:solidFill>
              <a:srgbClr val="FFFF00"/>
            </a:solidFill>
            <a:ln w="12700">
              <a:solidFill>
                <a:srgbClr val="000000"/>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4" name="Rectangle 3"/>
            <p:cNvSpPr/>
            <p:nvPr/>
          </p:nvSpPr>
          <p:spPr>
            <a:xfrm>
              <a:off x="2987824" y="3022470"/>
              <a:ext cx="3726160" cy="1433591"/>
            </a:xfrm>
            <a:prstGeom prst="rect">
              <a:avLst/>
            </a:prstGeom>
          </p:spPr>
          <p:txBody>
            <a:bodyPr wrap="square">
              <a:spAutoFit/>
            </a:bodyPr>
            <a:lstStyle/>
            <a:p>
              <a:pPr algn="just"/>
              <a:r>
                <a:rPr lang="en-US" sz="2800" b="1" err="1" smtClean="0">
                  <a:solidFill>
                    <a:srgbClr val="0000CC"/>
                  </a:solidFill>
                  <a:latin typeface="Times New Roman" pitchFamily="18" charset="0"/>
                </a:rPr>
                <a:t>Sau</a:t>
              </a:r>
              <a:r>
                <a:rPr lang="en-US" sz="2800" b="1" smtClean="0">
                  <a:solidFill>
                    <a:srgbClr val="0000CC"/>
                  </a:solidFill>
                  <a:latin typeface="Times New Roman" pitchFamily="18" charset="0"/>
                </a:rPr>
                <a:t> </a:t>
              </a:r>
              <a:r>
                <a:rPr lang="en-US" sz="2800" b="1" err="1" smtClean="0">
                  <a:solidFill>
                    <a:srgbClr val="0000CC"/>
                  </a:solidFill>
                  <a:latin typeface="Times New Roman" pitchFamily="18" charset="0"/>
                </a:rPr>
                <a:t>chiến</a:t>
              </a:r>
              <a:r>
                <a:rPr lang="en-US" sz="2800" b="1" smtClean="0">
                  <a:solidFill>
                    <a:srgbClr val="0000CC"/>
                  </a:solidFill>
                  <a:latin typeface="Times New Roman" pitchFamily="18" charset="0"/>
                </a:rPr>
                <a:t> </a:t>
              </a:r>
              <a:r>
                <a:rPr lang="en-US" sz="2800" b="1" err="1">
                  <a:solidFill>
                    <a:srgbClr val="0000CC"/>
                  </a:solidFill>
                  <a:latin typeface="Times New Roman" pitchFamily="18" charset="0"/>
                </a:rPr>
                <a:t>tranh</a:t>
              </a:r>
              <a:r>
                <a:rPr lang="en-US" sz="2800" b="1">
                  <a:solidFill>
                    <a:srgbClr val="0000CC"/>
                  </a:solidFill>
                  <a:latin typeface="Times New Roman" pitchFamily="18" charset="0"/>
                </a:rPr>
                <a:t> </a:t>
              </a:r>
              <a:r>
                <a:rPr lang="en-US" sz="2800" b="1" err="1">
                  <a:solidFill>
                    <a:srgbClr val="0000CC"/>
                  </a:solidFill>
                  <a:latin typeface="Times New Roman" pitchFamily="18" charset="0"/>
                </a:rPr>
                <a:t>thế</a:t>
              </a:r>
              <a:r>
                <a:rPr lang="en-US" sz="2800" b="1">
                  <a:solidFill>
                    <a:srgbClr val="0000CC"/>
                  </a:solidFill>
                  <a:latin typeface="Times New Roman" pitchFamily="18" charset="0"/>
                </a:rPr>
                <a:t> </a:t>
              </a:r>
              <a:r>
                <a:rPr lang="en-US" sz="2800" b="1" err="1">
                  <a:solidFill>
                    <a:srgbClr val="0000CC"/>
                  </a:solidFill>
                  <a:latin typeface="Times New Roman" pitchFamily="18" charset="0"/>
                </a:rPr>
                <a:t>giới</a:t>
              </a:r>
              <a:r>
                <a:rPr lang="en-US" sz="2800" b="1">
                  <a:solidFill>
                    <a:srgbClr val="0000CC"/>
                  </a:solidFill>
                  <a:latin typeface="Times New Roman" pitchFamily="18" charset="0"/>
                </a:rPr>
                <a:t> </a:t>
              </a:r>
              <a:r>
                <a:rPr lang="en-US" sz="2800" b="1" err="1">
                  <a:solidFill>
                    <a:srgbClr val="0000CC"/>
                  </a:solidFill>
                  <a:latin typeface="Times New Roman" pitchFamily="18" charset="0"/>
                </a:rPr>
                <a:t>thứ</a:t>
              </a:r>
              <a:r>
                <a:rPr lang="en-US" sz="2800" b="1">
                  <a:solidFill>
                    <a:srgbClr val="0000CC"/>
                  </a:solidFill>
                  <a:latin typeface="Times New Roman" pitchFamily="18" charset="0"/>
                </a:rPr>
                <a:t> </a:t>
              </a:r>
              <a:r>
                <a:rPr lang="en-US" sz="2800" b="1" err="1" smtClean="0">
                  <a:solidFill>
                    <a:srgbClr val="0000CC"/>
                  </a:solidFill>
                  <a:latin typeface="Times New Roman" pitchFamily="18" charset="0"/>
                </a:rPr>
                <a:t>hai</a:t>
              </a:r>
              <a:r>
                <a:rPr lang="en-US" sz="2800" b="1" smtClean="0">
                  <a:solidFill>
                    <a:srgbClr val="0000CC"/>
                  </a:solidFill>
                  <a:latin typeface="Times New Roman" pitchFamily="18" charset="0"/>
                </a:rPr>
                <a:t>, </a:t>
              </a:r>
              <a:r>
                <a:rPr lang="en-US" sz="2800" b="1" err="1" smtClean="0">
                  <a:solidFill>
                    <a:srgbClr val="0000CC"/>
                  </a:solidFill>
                  <a:latin typeface="Times New Roman" pitchFamily="18" charset="0"/>
                </a:rPr>
                <a:t>nước</a:t>
              </a:r>
              <a:r>
                <a:rPr lang="en-US" sz="2800" b="1" smtClean="0">
                  <a:solidFill>
                    <a:srgbClr val="0000CC"/>
                  </a:solidFill>
                  <a:latin typeface="Times New Roman" pitchFamily="18" charset="0"/>
                </a:rPr>
                <a:t>  </a:t>
              </a:r>
              <a:r>
                <a:rPr lang="en-US" sz="2800" b="1" err="1" smtClean="0">
                  <a:solidFill>
                    <a:srgbClr val="0000CC"/>
                  </a:solidFill>
                  <a:latin typeface="Times New Roman" pitchFamily="18" charset="0"/>
                </a:rPr>
                <a:t>Nhật</a:t>
              </a:r>
              <a:r>
                <a:rPr lang="en-US" sz="2800" b="1">
                  <a:solidFill>
                    <a:srgbClr val="0000CC"/>
                  </a:solidFill>
                  <a:latin typeface="Times New Roman" pitchFamily="18" charset="0"/>
                </a:rPr>
                <a:t> </a:t>
              </a:r>
              <a:r>
                <a:rPr lang="en-US" sz="2800" b="1" err="1" smtClean="0">
                  <a:solidFill>
                    <a:srgbClr val="0000CC"/>
                  </a:solidFill>
                  <a:latin typeface="Times New Roman" pitchFamily="18" charset="0"/>
                </a:rPr>
                <a:t>rơi</a:t>
              </a:r>
              <a:r>
                <a:rPr lang="en-US" sz="2800" b="1" smtClean="0">
                  <a:solidFill>
                    <a:srgbClr val="0000CC"/>
                  </a:solidFill>
                  <a:latin typeface="Times New Roman" pitchFamily="18" charset="0"/>
                </a:rPr>
                <a:t> </a:t>
              </a:r>
              <a:r>
                <a:rPr lang="en-US" sz="2800" b="1" err="1" smtClean="0">
                  <a:solidFill>
                    <a:srgbClr val="0000CC"/>
                  </a:solidFill>
                  <a:latin typeface="Times New Roman" pitchFamily="18" charset="0"/>
                </a:rPr>
                <a:t>vào</a:t>
              </a:r>
              <a:r>
                <a:rPr lang="en-US" sz="2800" b="1" smtClean="0">
                  <a:solidFill>
                    <a:srgbClr val="0000CC"/>
                  </a:solidFill>
                  <a:latin typeface="Times New Roman" pitchFamily="18" charset="0"/>
                </a:rPr>
                <a:t> </a:t>
              </a:r>
              <a:r>
                <a:rPr lang="en-US" sz="2800" b="1" err="1" smtClean="0">
                  <a:solidFill>
                    <a:srgbClr val="0000CC"/>
                  </a:solidFill>
                  <a:latin typeface="Times New Roman" pitchFamily="18" charset="0"/>
                </a:rPr>
                <a:t>hoàn</a:t>
              </a:r>
              <a:r>
                <a:rPr lang="en-US" sz="2800" b="1" smtClean="0">
                  <a:solidFill>
                    <a:srgbClr val="0000CC"/>
                  </a:solidFill>
                  <a:latin typeface="Times New Roman" pitchFamily="18" charset="0"/>
                </a:rPr>
                <a:t> </a:t>
              </a:r>
              <a:r>
                <a:rPr lang="en-US" sz="2800" b="1" err="1" smtClean="0">
                  <a:solidFill>
                    <a:srgbClr val="0000CC"/>
                  </a:solidFill>
                  <a:latin typeface="Times New Roman" pitchFamily="18" charset="0"/>
                </a:rPr>
                <a:t>cảnh</a:t>
              </a:r>
              <a:r>
                <a:rPr lang="en-US" sz="2800" b="1" smtClean="0">
                  <a:solidFill>
                    <a:srgbClr val="0000CC"/>
                  </a:solidFill>
                  <a:latin typeface="Times New Roman" pitchFamily="18" charset="0"/>
                </a:rPr>
                <a:t> </a:t>
              </a:r>
              <a:r>
                <a:rPr lang="en-US" sz="2800" b="1" err="1">
                  <a:solidFill>
                    <a:srgbClr val="0000CC"/>
                  </a:solidFill>
                  <a:latin typeface="Times New Roman" pitchFamily="18" charset="0"/>
                </a:rPr>
                <a:t>như</a:t>
              </a:r>
              <a:r>
                <a:rPr lang="en-US" sz="2800" b="1">
                  <a:solidFill>
                    <a:srgbClr val="0000CC"/>
                  </a:solidFill>
                  <a:latin typeface="Times New Roman" pitchFamily="18" charset="0"/>
                </a:rPr>
                <a:t> </a:t>
              </a:r>
              <a:r>
                <a:rPr lang="en-US" sz="2800" b="1" err="1">
                  <a:solidFill>
                    <a:srgbClr val="0000CC"/>
                  </a:solidFill>
                  <a:latin typeface="Times New Roman" pitchFamily="18" charset="0"/>
                </a:rPr>
                <a:t>thế</a:t>
              </a:r>
              <a:r>
                <a:rPr lang="en-US" sz="2800" b="1">
                  <a:solidFill>
                    <a:srgbClr val="0000CC"/>
                  </a:solidFill>
                  <a:latin typeface="Times New Roman" pitchFamily="18" charset="0"/>
                </a:rPr>
                <a:t> </a:t>
              </a:r>
              <a:r>
                <a:rPr lang="en-US" sz="2800" b="1" err="1">
                  <a:solidFill>
                    <a:srgbClr val="0000CC"/>
                  </a:solidFill>
                  <a:latin typeface="Times New Roman" pitchFamily="18" charset="0"/>
                </a:rPr>
                <a:t>nào</a:t>
              </a:r>
              <a:r>
                <a:rPr lang="en-US" sz="2800" b="1">
                  <a:solidFill>
                    <a:srgbClr val="0000CC"/>
                  </a:solidFill>
                  <a:latin typeface="Times New Roman" pitchFamily="18" charset="0"/>
                </a:rPr>
                <a:t> </a:t>
              </a:r>
            </a:p>
          </p:txBody>
        </p:sp>
        <p:pic>
          <p:nvPicPr>
            <p:cNvPr id="17" name="Picture 11"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5755" y="3221566"/>
              <a:ext cx="566999" cy="836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7705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box(in)">
                                      <p:cBhvr>
                                        <p:cTn id="7" dur="1500"/>
                                        <p:tgtEl>
                                          <p:spTgt spid="308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373"/>
          <p:cNvSpPr txBox="1">
            <a:spLocks noChangeArrowheads="1"/>
          </p:cNvSpPr>
          <p:nvPr/>
        </p:nvSpPr>
        <p:spPr bwMode="auto">
          <a:xfrm>
            <a:off x="8458200" y="64912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a:t>10</a:t>
            </a:r>
          </a:p>
        </p:txBody>
      </p:sp>
      <p:grpSp>
        <p:nvGrpSpPr>
          <p:cNvPr id="4" name="Group 1393"/>
          <p:cNvGrpSpPr>
            <a:grpSpLocks/>
          </p:cNvGrpSpPr>
          <p:nvPr/>
        </p:nvGrpSpPr>
        <p:grpSpPr bwMode="auto">
          <a:xfrm>
            <a:off x="7786" y="31145"/>
            <a:ext cx="9144000" cy="6858001"/>
            <a:chOff x="916" y="201"/>
            <a:chExt cx="3984" cy="3504"/>
          </a:xfrm>
        </p:grpSpPr>
        <p:pic>
          <p:nvPicPr>
            <p:cNvPr id="23560" name="Picture 4" descr="Linh My dung co chien thang tai Jwo Jima (Nhat Ban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 y="201"/>
              <a:ext cx="3984" cy="350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561" name="Text Box 1392"/>
            <p:cNvSpPr txBox="1">
              <a:spLocks noChangeArrowheads="1"/>
            </p:cNvSpPr>
            <p:nvPr/>
          </p:nvSpPr>
          <p:spPr bwMode="auto">
            <a:xfrm>
              <a:off x="1304" y="201"/>
              <a:ext cx="3200" cy="299"/>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a:spcBef>
                  <a:spcPct val="50000"/>
                </a:spcBef>
              </a:pPr>
              <a:r>
                <a:rPr lang="en-US" sz="3200" b="1" err="1">
                  <a:solidFill>
                    <a:srgbClr val="003300"/>
                  </a:solidFill>
                </a:rPr>
                <a:t>Lính</a:t>
              </a:r>
              <a:r>
                <a:rPr lang="en-US" sz="3200" b="1">
                  <a:solidFill>
                    <a:srgbClr val="003300"/>
                  </a:solidFill>
                </a:rPr>
                <a:t> </a:t>
              </a:r>
              <a:r>
                <a:rPr lang="en-US" sz="3200" b="1" err="1">
                  <a:solidFill>
                    <a:srgbClr val="003300"/>
                  </a:solidFill>
                </a:rPr>
                <a:t>Mĩ</a:t>
              </a:r>
              <a:r>
                <a:rPr lang="en-US" sz="3200" b="1">
                  <a:solidFill>
                    <a:srgbClr val="003300"/>
                  </a:solidFill>
                </a:rPr>
                <a:t> </a:t>
              </a:r>
              <a:r>
                <a:rPr lang="en-US" sz="3200" b="1" err="1">
                  <a:solidFill>
                    <a:srgbClr val="003300"/>
                  </a:solidFill>
                </a:rPr>
                <a:t>dựng</a:t>
              </a:r>
              <a:r>
                <a:rPr lang="en-US" sz="3200" b="1">
                  <a:solidFill>
                    <a:srgbClr val="003300"/>
                  </a:solidFill>
                </a:rPr>
                <a:t> </a:t>
              </a:r>
              <a:r>
                <a:rPr lang="en-US" sz="3200" b="1" err="1">
                  <a:solidFill>
                    <a:srgbClr val="003300"/>
                  </a:solidFill>
                </a:rPr>
                <a:t>cờ</a:t>
              </a:r>
              <a:r>
                <a:rPr lang="en-US" sz="3200" b="1">
                  <a:solidFill>
                    <a:srgbClr val="003300"/>
                  </a:solidFill>
                </a:rPr>
                <a:t> </a:t>
              </a:r>
              <a:r>
                <a:rPr lang="en-US" sz="3200" b="1" err="1">
                  <a:solidFill>
                    <a:srgbClr val="003300"/>
                  </a:solidFill>
                </a:rPr>
                <a:t>chiến</a:t>
              </a:r>
              <a:r>
                <a:rPr lang="en-US" sz="3200" b="1">
                  <a:solidFill>
                    <a:srgbClr val="003300"/>
                  </a:solidFill>
                </a:rPr>
                <a:t> </a:t>
              </a:r>
              <a:r>
                <a:rPr lang="en-US" sz="3200" b="1" err="1">
                  <a:solidFill>
                    <a:srgbClr val="003300"/>
                  </a:solidFill>
                </a:rPr>
                <a:t>thắng</a:t>
              </a:r>
              <a:r>
                <a:rPr lang="en-US" sz="3200" b="1">
                  <a:solidFill>
                    <a:srgbClr val="003300"/>
                  </a:solidFill>
                </a:rPr>
                <a:t> </a:t>
              </a:r>
              <a:r>
                <a:rPr lang="en-US" sz="3200" b="1" err="1">
                  <a:solidFill>
                    <a:srgbClr val="003300"/>
                  </a:solidFill>
                </a:rPr>
                <a:t>tại</a:t>
              </a:r>
              <a:r>
                <a:rPr lang="en-US" sz="3200" b="1">
                  <a:solidFill>
                    <a:srgbClr val="003300"/>
                  </a:solidFill>
                </a:rPr>
                <a:t> </a:t>
              </a:r>
              <a:r>
                <a:rPr lang="en-US" sz="3200" b="1" err="1">
                  <a:solidFill>
                    <a:srgbClr val="003300"/>
                  </a:solidFill>
                </a:rPr>
                <a:t>Nhật</a:t>
              </a:r>
              <a:r>
                <a:rPr lang="en-US" sz="3200" b="1">
                  <a:solidFill>
                    <a:srgbClr val="003300"/>
                  </a:solidFill>
                </a:rPr>
                <a:t> </a:t>
              </a:r>
              <a:r>
                <a:rPr lang="en-US" sz="3200" b="1" err="1">
                  <a:solidFill>
                    <a:srgbClr val="003300"/>
                  </a:solidFill>
                </a:rPr>
                <a:t>Bản</a:t>
              </a:r>
              <a:endParaRPr lang="en-US" sz="3200" b="1">
                <a:solidFill>
                  <a:srgbClr val="003300"/>
                </a:solidFill>
              </a:endParaRPr>
            </a:p>
          </p:txBody>
        </p:sp>
      </p:grpSp>
    </p:spTree>
    <p:extLst>
      <p:ext uri="{BB962C8B-B14F-4D97-AF65-F5344CB8AC3E}">
        <p14:creationId xmlns:p14="http://schemas.microsoft.com/office/powerpoint/2010/main" val="2741287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0" y="19483"/>
            <a:ext cx="9144000" cy="758825"/>
          </a:xfrm>
          <a:prstGeom prst="rect">
            <a:avLst/>
          </a:prstGeom>
          <a:solidFill>
            <a:srgbClr val="FFFF00"/>
          </a:solidFill>
          <a:ln>
            <a:solidFill>
              <a:srgbClr val="000000"/>
            </a:solidFill>
          </a:ln>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9pPr>
          </a:lstStyle>
          <a:p>
            <a:pPr algn="ctr" eaLnBrk="1" hangingPunct="1">
              <a:buClrTx/>
              <a:buFontTx/>
              <a:buNone/>
            </a:pPr>
            <a:r>
              <a:rPr lang="en-US" sz="2600" b="1" err="1">
                <a:solidFill>
                  <a:srgbClr val="0000CC"/>
                </a:solidFill>
              </a:rPr>
              <a:t>Nhật</a:t>
            </a:r>
            <a:r>
              <a:rPr lang="en-US" sz="2600" b="1">
                <a:solidFill>
                  <a:srgbClr val="0000CC"/>
                </a:solidFill>
              </a:rPr>
              <a:t> </a:t>
            </a:r>
            <a:r>
              <a:rPr lang="en-US" sz="2600" b="1" err="1">
                <a:solidFill>
                  <a:srgbClr val="0000CC"/>
                </a:solidFill>
              </a:rPr>
              <a:t>kí</a:t>
            </a:r>
            <a:r>
              <a:rPr lang="en-US" sz="2600" b="1">
                <a:solidFill>
                  <a:srgbClr val="0000CC"/>
                </a:solidFill>
              </a:rPr>
              <a:t> </a:t>
            </a:r>
            <a:r>
              <a:rPr lang="en-US" sz="2600" b="1" err="1">
                <a:solidFill>
                  <a:srgbClr val="0000CC"/>
                </a:solidFill>
              </a:rPr>
              <a:t>hiệp</a:t>
            </a:r>
            <a:r>
              <a:rPr lang="en-US" sz="2600" b="1">
                <a:solidFill>
                  <a:srgbClr val="0000CC"/>
                </a:solidFill>
              </a:rPr>
              <a:t> </a:t>
            </a:r>
            <a:r>
              <a:rPr lang="en-US" sz="2600" b="1" err="1">
                <a:solidFill>
                  <a:srgbClr val="0000CC"/>
                </a:solidFill>
              </a:rPr>
              <a:t>ước</a:t>
            </a:r>
            <a:r>
              <a:rPr lang="en-US" sz="2600" b="1">
                <a:solidFill>
                  <a:srgbClr val="0000CC"/>
                </a:solidFill>
              </a:rPr>
              <a:t>  </a:t>
            </a:r>
            <a:r>
              <a:rPr lang="en-US" sz="2600" b="1" err="1">
                <a:solidFill>
                  <a:srgbClr val="0000CC"/>
                </a:solidFill>
              </a:rPr>
              <a:t>đầu</a:t>
            </a:r>
            <a:r>
              <a:rPr lang="en-US" sz="2600" b="1">
                <a:solidFill>
                  <a:srgbClr val="0000CC"/>
                </a:solidFill>
              </a:rPr>
              <a:t> </a:t>
            </a:r>
            <a:r>
              <a:rPr lang="en-US" sz="2600" b="1" err="1">
                <a:solidFill>
                  <a:srgbClr val="0000CC"/>
                </a:solidFill>
              </a:rPr>
              <a:t>hàng</a:t>
            </a:r>
            <a:r>
              <a:rPr lang="en-US" sz="2600" b="1">
                <a:solidFill>
                  <a:srgbClr val="0000CC"/>
                </a:solidFill>
              </a:rPr>
              <a:t> </a:t>
            </a:r>
            <a:r>
              <a:rPr lang="en-US" sz="2600" b="1" err="1" smtClean="0">
                <a:solidFill>
                  <a:srgbClr val="0000CC"/>
                </a:solidFill>
              </a:rPr>
              <a:t>quân</a:t>
            </a:r>
            <a:r>
              <a:rPr lang="en-US" sz="2600" b="1" smtClean="0">
                <a:solidFill>
                  <a:srgbClr val="0000CC"/>
                </a:solidFill>
              </a:rPr>
              <a:t> </a:t>
            </a:r>
            <a:r>
              <a:rPr lang="en-US" sz="2600" b="1" err="1" smtClean="0">
                <a:solidFill>
                  <a:srgbClr val="0000CC"/>
                </a:solidFill>
              </a:rPr>
              <a:t>đồng</a:t>
            </a:r>
            <a:r>
              <a:rPr lang="en-US" sz="2600" b="1" smtClean="0">
                <a:solidFill>
                  <a:srgbClr val="0000CC"/>
                </a:solidFill>
              </a:rPr>
              <a:t> </a:t>
            </a:r>
            <a:r>
              <a:rPr lang="en-US" sz="2600" b="1">
                <a:solidFill>
                  <a:srgbClr val="0000CC"/>
                </a:solidFill>
              </a:rPr>
              <a:t>minh (2/9/1945)</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88225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http://img.theepochtimes.com/n3/eet-content/uploads/2015/05/08/JapanSurrenderToChinaAndUSMarines-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44" y="3501008"/>
            <a:ext cx="4571999" cy="3312368"/>
          </a:xfrm>
          <a:prstGeom prst="rect">
            <a:avLst/>
          </a:prstGeom>
          <a:noFill/>
          <a:ln>
            <a:noFill/>
          </a:ln>
        </p:spPr>
      </p:pic>
      <p:pic>
        <p:nvPicPr>
          <p:cNvPr id="6" name="Picture 5" descr="http://www.globaltimes.cn/Portals/0/attachment/2016/2016-08-14/554b0925-60ad-402b-99ac-b019b951d9fe.jpg"/>
          <p:cNvPicPr/>
          <p:nvPr/>
        </p:nvPicPr>
        <p:blipFill>
          <a:blip r:embed="rId3">
            <a:extLst>
              <a:ext uri="{28A0092B-C50C-407E-A947-70E740481C1C}">
                <a14:useLocalDpi xmlns:a14="http://schemas.microsoft.com/office/drawing/2010/main" val="0"/>
              </a:ext>
            </a:extLst>
          </a:blip>
          <a:srcRect/>
          <a:stretch>
            <a:fillRect/>
          </a:stretch>
        </p:blipFill>
        <p:spPr bwMode="auto">
          <a:xfrm>
            <a:off x="4602443" y="3501007"/>
            <a:ext cx="4541557" cy="3342811"/>
          </a:xfrm>
          <a:prstGeom prst="rect">
            <a:avLst/>
          </a:prstGeom>
          <a:noFill/>
          <a:ln>
            <a:noFill/>
          </a:ln>
        </p:spPr>
      </p:pic>
      <p:pic>
        <p:nvPicPr>
          <p:cNvPr id="7" name="Picture 6" descr="https://cuuhocsinhphuyencom.files.wordpress.com/2015/12/image024.jpg"/>
          <p:cNvPicPr/>
          <p:nvPr/>
        </p:nvPicPr>
        <p:blipFill>
          <a:blip r:embed="rId4">
            <a:extLst>
              <a:ext uri="{28A0092B-C50C-407E-A947-70E740481C1C}">
                <a14:useLocalDpi xmlns:a14="http://schemas.microsoft.com/office/drawing/2010/main" val="0"/>
              </a:ext>
            </a:extLst>
          </a:blip>
          <a:srcRect/>
          <a:stretch>
            <a:fillRect/>
          </a:stretch>
        </p:blipFill>
        <p:spPr bwMode="auto">
          <a:xfrm>
            <a:off x="16023" y="44624"/>
            <a:ext cx="4586419" cy="3456384"/>
          </a:xfrm>
          <a:prstGeom prst="rect">
            <a:avLst/>
          </a:prstGeom>
          <a:noFill/>
          <a:ln>
            <a:noFill/>
          </a:ln>
        </p:spPr>
      </p:pic>
      <p:pic>
        <p:nvPicPr>
          <p:cNvPr id="8" name="Picture 7" descr="Douglas_MacArthur_lands_Leyte1"/>
          <p:cNvPicPr/>
          <p:nvPr/>
        </p:nvPicPr>
        <p:blipFill>
          <a:blip r:embed="rId5">
            <a:extLst>
              <a:ext uri="{28A0092B-C50C-407E-A947-70E740481C1C}">
                <a14:useLocalDpi xmlns:a14="http://schemas.microsoft.com/office/drawing/2010/main" val="0"/>
              </a:ext>
            </a:extLst>
          </a:blip>
          <a:srcRect/>
          <a:stretch>
            <a:fillRect/>
          </a:stretch>
        </p:blipFill>
        <p:spPr bwMode="auto">
          <a:xfrm>
            <a:off x="4613564" y="1"/>
            <a:ext cx="4530435" cy="3501008"/>
          </a:xfrm>
          <a:prstGeom prst="rect">
            <a:avLst/>
          </a:prstGeom>
          <a:noFill/>
          <a:ln>
            <a:noFill/>
          </a:ln>
        </p:spPr>
      </p:pic>
      <p:sp>
        <p:nvSpPr>
          <p:cNvPr id="9" name="Text Box 1"/>
          <p:cNvSpPr txBox="1">
            <a:spLocks noChangeArrowheads="1"/>
          </p:cNvSpPr>
          <p:nvPr/>
        </p:nvSpPr>
        <p:spPr bwMode="auto">
          <a:xfrm>
            <a:off x="409391" y="6378595"/>
            <a:ext cx="8352928" cy="459758"/>
          </a:xfrm>
          <a:prstGeom prst="rect">
            <a:avLst/>
          </a:prstGeom>
          <a:solidFill>
            <a:srgbClr val="FFFF00"/>
          </a:solidFill>
          <a:ln>
            <a:solidFill>
              <a:srgbClr val="000000"/>
            </a:solidFill>
          </a:ln>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charset="0"/>
                <a:cs typeface="Lucida Sans Unicode" charset="0"/>
              </a:defRPr>
            </a:lvl9pPr>
          </a:lstStyle>
          <a:p>
            <a:pPr algn="ctr" eaLnBrk="1" hangingPunct="1">
              <a:buClrTx/>
              <a:buFontTx/>
              <a:buNone/>
            </a:pPr>
            <a:r>
              <a:rPr lang="en-US" sz="2600" b="1" err="1" smtClean="0">
                <a:solidFill>
                  <a:srgbClr val="0000CC"/>
                </a:solidFill>
              </a:rPr>
              <a:t>Nhật</a:t>
            </a:r>
            <a:r>
              <a:rPr lang="en-US" sz="2600" b="1" smtClean="0">
                <a:solidFill>
                  <a:srgbClr val="0000CC"/>
                </a:solidFill>
              </a:rPr>
              <a:t> </a:t>
            </a:r>
            <a:r>
              <a:rPr lang="en-US" sz="2600" b="1" err="1" smtClean="0">
                <a:solidFill>
                  <a:srgbClr val="0000CC"/>
                </a:solidFill>
              </a:rPr>
              <a:t>Bản</a:t>
            </a:r>
            <a:r>
              <a:rPr lang="en-US" sz="2600" b="1" smtClean="0">
                <a:solidFill>
                  <a:srgbClr val="0000CC"/>
                </a:solidFill>
              </a:rPr>
              <a:t> </a:t>
            </a:r>
            <a:r>
              <a:rPr lang="en-US" sz="2600" b="1" err="1" smtClean="0">
                <a:solidFill>
                  <a:srgbClr val="0000CC"/>
                </a:solidFill>
              </a:rPr>
              <a:t>bị</a:t>
            </a:r>
            <a:r>
              <a:rPr lang="en-US" sz="2600" b="1" smtClean="0">
                <a:solidFill>
                  <a:srgbClr val="0000CC"/>
                </a:solidFill>
              </a:rPr>
              <a:t> </a:t>
            </a:r>
            <a:r>
              <a:rPr lang="en-US" sz="2600" b="1" err="1" smtClean="0">
                <a:solidFill>
                  <a:srgbClr val="0000CC"/>
                </a:solidFill>
              </a:rPr>
              <a:t>Mĩ</a:t>
            </a:r>
            <a:r>
              <a:rPr lang="en-US" sz="2600" b="1" smtClean="0">
                <a:solidFill>
                  <a:srgbClr val="0000CC"/>
                </a:solidFill>
              </a:rPr>
              <a:t> </a:t>
            </a:r>
            <a:r>
              <a:rPr lang="en-US" sz="2600" b="1" err="1" smtClean="0">
                <a:solidFill>
                  <a:srgbClr val="0000CC"/>
                </a:solidFill>
              </a:rPr>
              <a:t>chiếm</a:t>
            </a:r>
            <a:r>
              <a:rPr lang="en-US" sz="2600" b="1" smtClean="0">
                <a:solidFill>
                  <a:srgbClr val="0000CC"/>
                </a:solidFill>
              </a:rPr>
              <a:t> </a:t>
            </a:r>
            <a:r>
              <a:rPr lang="en-US" sz="2600" b="1" err="1" smtClean="0">
                <a:solidFill>
                  <a:srgbClr val="0000CC"/>
                </a:solidFill>
              </a:rPr>
              <a:t>đóng</a:t>
            </a:r>
            <a:r>
              <a:rPr lang="en-US" sz="2600" b="1" smtClean="0">
                <a:solidFill>
                  <a:srgbClr val="0000CC"/>
                </a:solidFill>
              </a:rPr>
              <a:t> </a:t>
            </a:r>
            <a:r>
              <a:rPr lang="en-US" sz="2600" b="1" err="1" smtClean="0">
                <a:solidFill>
                  <a:srgbClr val="0000CC"/>
                </a:solidFill>
              </a:rPr>
              <a:t>theo</a:t>
            </a:r>
            <a:r>
              <a:rPr lang="en-US" sz="2600" b="1" smtClean="0">
                <a:solidFill>
                  <a:srgbClr val="0000CC"/>
                </a:solidFill>
              </a:rPr>
              <a:t> </a:t>
            </a:r>
            <a:r>
              <a:rPr lang="en-US" sz="2600" b="1" err="1" smtClean="0">
                <a:solidFill>
                  <a:srgbClr val="0000CC"/>
                </a:solidFill>
              </a:rPr>
              <a:t>chế</a:t>
            </a:r>
            <a:r>
              <a:rPr lang="en-US" sz="2600" b="1" smtClean="0">
                <a:solidFill>
                  <a:srgbClr val="0000CC"/>
                </a:solidFill>
              </a:rPr>
              <a:t> </a:t>
            </a:r>
            <a:r>
              <a:rPr lang="en-US" sz="2600" b="1" err="1" smtClean="0">
                <a:solidFill>
                  <a:srgbClr val="0000CC"/>
                </a:solidFill>
              </a:rPr>
              <a:t>độ</a:t>
            </a:r>
            <a:r>
              <a:rPr lang="en-US" sz="2600" b="1" smtClean="0">
                <a:solidFill>
                  <a:srgbClr val="0000CC"/>
                </a:solidFill>
              </a:rPr>
              <a:t> </a:t>
            </a:r>
            <a:r>
              <a:rPr lang="en-US" sz="2600" b="1" err="1" smtClean="0">
                <a:solidFill>
                  <a:srgbClr val="0000CC"/>
                </a:solidFill>
              </a:rPr>
              <a:t>quân</a:t>
            </a:r>
            <a:r>
              <a:rPr lang="en-US" sz="2600" b="1" smtClean="0">
                <a:solidFill>
                  <a:srgbClr val="0000CC"/>
                </a:solidFill>
              </a:rPr>
              <a:t> </a:t>
            </a:r>
            <a:r>
              <a:rPr lang="en-US" sz="2600" b="1" err="1" smtClean="0">
                <a:solidFill>
                  <a:srgbClr val="0000CC"/>
                </a:solidFill>
              </a:rPr>
              <a:t>quản</a:t>
            </a:r>
            <a:r>
              <a:rPr lang="en-US" sz="2600" b="1" smtClean="0">
                <a:solidFill>
                  <a:srgbClr val="0000CC"/>
                </a:solidFill>
              </a:rPr>
              <a:t> </a:t>
            </a:r>
            <a:endParaRPr lang="en-US" sz="2600" b="1">
              <a:solidFill>
                <a:srgbClr val="0000CC"/>
              </a:solidFill>
            </a:endParaRPr>
          </a:p>
        </p:txBody>
      </p:sp>
    </p:spTree>
    <p:extLst>
      <p:ext uri="{BB962C8B-B14F-4D97-AF65-F5344CB8AC3E}">
        <p14:creationId xmlns:p14="http://schemas.microsoft.com/office/powerpoint/2010/main" val="3561888582"/>
      </p:ext>
    </p:extLst>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0+ Khung Powerpoint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 y="857250"/>
            <a:ext cx="9270206" cy="532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rizontal Scroll 6"/>
          <p:cNvSpPr/>
          <p:nvPr/>
        </p:nvSpPr>
        <p:spPr>
          <a:xfrm>
            <a:off x="359569" y="2438400"/>
            <a:ext cx="3996929" cy="1484710"/>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hangingPunct="1">
              <a:defRPr/>
            </a:pPr>
            <a:r>
              <a:rPr lang="en-US" sz="2025" b="1" dirty="0">
                <a:solidFill>
                  <a:srgbClr val="FFFF00"/>
                </a:solidFill>
                <a:latin typeface="Times New Roman" pitchFamily="18" charset="0"/>
                <a:cs typeface="Times New Roman" pitchFamily="18" charset="0"/>
              </a:rPr>
              <a:t>MÔN: LỊCH SỬ - </a:t>
            </a:r>
            <a:r>
              <a:rPr lang="vi-VN" sz="2025" b="1" dirty="0">
                <a:solidFill>
                  <a:srgbClr val="FFFF00"/>
                </a:solidFill>
                <a:latin typeface="Times New Roman" pitchFamily="18" charset="0"/>
                <a:cs typeface="Times New Roman" pitchFamily="18" charset="0"/>
              </a:rPr>
              <a:t>KHỐI </a:t>
            </a:r>
            <a:r>
              <a:rPr lang="en-US" sz="2025" b="1" dirty="0">
                <a:solidFill>
                  <a:srgbClr val="FFFF00"/>
                </a:solidFill>
                <a:latin typeface="Times New Roman" pitchFamily="18" charset="0"/>
                <a:cs typeface="Times New Roman" pitchFamily="18" charset="0"/>
              </a:rPr>
              <a:t>9</a:t>
            </a:r>
            <a:endParaRPr lang="vi-VN" sz="2025" b="1" dirty="0">
              <a:solidFill>
                <a:srgbClr val="FFFF00"/>
              </a:solidFill>
              <a:latin typeface="Times New Roman" pitchFamily="18" charset="0"/>
              <a:cs typeface="Times New Roman" pitchFamily="18" charset="0"/>
            </a:endParaRPr>
          </a:p>
          <a:p>
            <a:pPr algn="ctr" eaLnBrk="1" hangingPunct="1">
              <a:defRPr/>
            </a:pPr>
            <a:r>
              <a:rPr lang="vi-VN" sz="2025" b="1" dirty="0">
                <a:solidFill>
                  <a:srgbClr val="FFFF00"/>
                </a:solidFill>
                <a:latin typeface="Times New Roman" pitchFamily="18" charset="0"/>
                <a:cs typeface="Times New Roman" pitchFamily="18" charset="0"/>
              </a:rPr>
              <a:t>Năm học: 2021-2022</a:t>
            </a:r>
          </a:p>
        </p:txBody>
      </p:sp>
      <p:pic>
        <p:nvPicPr>
          <p:cNvPr id="3076" name="Picture 2" descr="D:\Users\Administrator\Desktop\lich-su-lop-9_01b9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347" y="1107282"/>
            <a:ext cx="3833813" cy="475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021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gn="r" eaLnBrk="1" hangingPunct="1">
              <a:buClrTx/>
              <a:buFontTx/>
              <a:buNone/>
            </a:pPr>
            <a:fld id="{EFDEA2B2-EB82-46CD-9C40-418B9722381A}" type="slidenum">
              <a:rPr lang="en-US" sz="1000"/>
              <a:pPr algn="r" eaLnBrk="1" hangingPunct="1">
                <a:buClrTx/>
                <a:buFontTx/>
                <a:buNone/>
              </a:pPr>
              <a:t>20</a:t>
            </a:fld>
            <a:endParaRPr lang="en-US" sz="100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36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 y="0"/>
            <a:ext cx="9150069" cy="6858000"/>
          </a:xfrm>
          <a:prstGeom prst="rect">
            <a:avLst/>
          </a:prstGeom>
          <a:noFill/>
          <a:ln w="9360" cap="sq">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4" name="Text Box 4"/>
          <p:cNvSpPr txBox="1">
            <a:spLocks noChangeArrowheads="1"/>
          </p:cNvSpPr>
          <p:nvPr/>
        </p:nvSpPr>
        <p:spPr bwMode="auto">
          <a:xfrm>
            <a:off x="1475656" y="6380308"/>
            <a:ext cx="6336704" cy="433068"/>
          </a:xfrm>
          <a:prstGeom prst="rect">
            <a:avLst/>
          </a:prstGeom>
          <a:solidFill>
            <a:srgbClr val="FFFF00"/>
          </a:solidFill>
          <a:ln>
            <a:noFill/>
          </a:ln>
          <a:effectLs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gn="ctr">
              <a:buClrTx/>
              <a:buFontTx/>
              <a:buNone/>
            </a:pPr>
            <a:r>
              <a:rPr lang="en-US" sz="2200" b="1" smtClean="0">
                <a:solidFill>
                  <a:srgbClr val="0000CC"/>
                </a:solidFill>
              </a:rPr>
              <a:t>ĐẤT NƯỚC </a:t>
            </a:r>
            <a:r>
              <a:rPr lang="en-US" sz="2200" b="1">
                <a:solidFill>
                  <a:srgbClr val="0000CC"/>
                </a:solidFill>
              </a:rPr>
              <a:t>BỊ TÀN </a:t>
            </a:r>
            <a:r>
              <a:rPr lang="en-US" sz="2200" b="1" smtClean="0">
                <a:solidFill>
                  <a:srgbClr val="0000CC"/>
                </a:solidFill>
              </a:rPr>
              <a:t>PHÁ BỞI CHIẾN TRANH</a:t>
            </a:r>
            <a:endParaRPr lang="en-US" sz="2200" b="1">
              <a:solidFill>
                <a:srgbClr val="0000CC"/>
              </a:solidFill>
            </a:endParaRPr>
          </a:p>
        </p:txBody>
      </p:sp>
    </p:spTree>
    <p:extLst>
      <p:ext uri="{BB962C8B-B14F-4D97-AF65-F5344CB8AC3E}">
        <p14:creationId xmlns:p14="http://schemas.microsoft.com/office/powerpoint/2010/main" val="42690517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fill="hold"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anim calcmode="lin" valueType="num">
                                      <p:cBhvr additive="repl">
                                        <p:cTn id="7" dur="500" fill="hold"/>
                                        <p:tgtEl>
                                          <p:spTgt spid="25603"/>
                                        </p:tgtEl>
                                        <p:attrNameLst>
                                          <p:attrName>ppt_w</p:attrName>
                                        </p:attrNameLst>
                                      </p:cBhvr>
                                      <p:tavLst>
                                        <p:tav tm="100000">
                                          <p:val>
                                            <p:fltVal val="0"/>
                                          </p:val>
                                        </p:tav>
                                        <p:tav>
                                          <p:val>
                                            <p:strVal val="#ppt_w"/>
                                          </p:val>
                                        </p:tav>
                                      </p:tavLst>
                                    </p:anim>
                                    <p:anim calcmode="lin" valueType="num">
                                      <p:cBhvr additive="repl">
                                        <p:cTn id="8" dur="500" fill="hold"/>
                                        <p:tgtEl>
                                          <p:spTgt spid="25603"/>
                                        </p:tgtEl>
                                        <p:attrNameLst>
                                          <p:attrName>ppt_h</p:attrName>
                                        </p:attrNameLst>
                                      </p:cBhvr>
                                      <p:tavLst>
                                        <p:tav tm="100000">
                                          <p:val>
                                            <p:fltVal val="0"/>
                                          </p:val>
                                        </p:tav>
                                        <p:tav>
                                          <p:val>
                                            <p:strVal val="#ppt_h"/>
                                          </p:val>
                                        </p:tav>
                                      </p:tavLst>
                                    </p:anim>
                                    <p:animEffect transition="in" filter="fade">
                                      <p:cBhvr additive="repl">
                                        <p:cTn id="9"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89"/>
          <p:cNvGrpSpPr>
            <a:grpSpLocks/>
          </p:cNvGrpSpPr>
          <p:nvPr/>
        </p:nvGrpSpPr>
        <p:grpSpPr bwMode="auto">
          <a:xfrm>
            <a:off x="37171" y="0"/>
            <a:ext cx="9106829" cy="6842088"/>
            <a:chOff x="352" y="288"/>
            <a:chExt cx="3920" cy="3440"/>
          </a:xfrm>
        </p:grpSpPr>
        <p:pic>
          <p:nvPicPr>
            <p:cNvPr id="3" name="Picture 1386" descr="hiroshima_wideweb__430x3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 y="288"/>
              <a:ext cx="3920" cy="344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387"/>
            <p:cNvSpPr txBox="1">
              <a:spLocks noChangeArrowheads="1"/>
            </p:cNvSpPr>
            <p:nvPr/>
          </p:nvSpPr>
          <p:spPr bwMode="auto">
            <a:xfrm>
              <a:off x="395" y="3499"/>
              <a:ext cx="3844" cy="20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2000" b="1" smtClean="0">
                  <a:solidFill>
                    <a:srgbClr val="0000FF"/>
                  </a:solidFill>
                </a:rPr>
                <a:t>  </a:t>
              </a:r>
              <a:r>
                <a:rPr lang="en-US" sz="2000" b="1" err="1" smtClean="0">
                  <a:solidFill>
                    <a:srgbClr val="0000FF"/>
                  </a:solidFill>
                  <a:latin typeface="Times New Roman" pitchFamily="18" charset="0"/>
                  <a:cs typeface="Times New Roman" pitchFamily="18" charset="0"/>
                </a:rPr>
                <a:t>Hơn</a:t>
              </a:r>
              <a:r>
                <a:rPr lang="en-US" sz="2000" b="1" smtClean="0">
                  <a:solidFill>
                    <a:srgbClr val="0000FF"/>
                  </a:solidFill>
                  <a:latin typeface="Times New Roman" pitchFamily="18" charset="0"/>
                  <a:cs typeface="Times New Roman" pitchFamily="18" charset="0"/>
                </a:rPr>
                <a:t> 60.000 </a:t>
              </a:r>
              <a:r>
                <a:rPr lang="en-US" sz="2000" b="1" err="1" smtClean="0">
                  <a:solidFill>
                    <a:srgbClr val="0000FF"/>
                  </a:solidFill>
                  <a:latin typeface="Times New Roman" pitchFamily="18" charset="0"/>
                  <a:cs typeface="Times New Roman" pitchFamily="18" charset="0"/>
                </a:rPr>
                <a:t>người</a:t>
              </a:r>
              <a:r>
                <a:rPr lang="en-US" sz="2000" b="1" smtClean="0">
                  <a:solidFill>
                    <a:srgbClr val="0000FF"/>
                  </a:solidFill>
                  <a:latin typeface="Times New Roman" pitchFamily="18" charset="0"/>
                  <a:cs typeface="Times New Roman" pitchFamily="18" charset="0"/>
                </a:rPr>
                <a:t> </a:t>
              </a:r>
              <a:r>
                <a:rPr lang="en-US" sz="2000" b="1" err="1" smtClean="0">
                  <a:solidFill>
                    <a:srgbClr val="0000FF"/>
                  </a:solidFill>
                  <a:latin typeface="Times New Roman" pitchFamily="18" charset="0"/>
                  <a:cs typeface="Times New Roman" pitchFamily="18" charset="0"/>
                </a:rPr>
                <a:t>chết</a:t>
              </a:r>
              <a:r>
                <a:rPr lang="en-US" sz="2000" b="1" smtClean="0">
                  <a:solidFill>
                    <a:srgbClr val="0000FF"/>
                  </a:solidFill>
                  <a:latin typeface="Times New Roman" pitchFamily="18" charset="0"/>
                  <a:cs typeface="Times New Roman" pitchFamily="18" charset="0"/>
                </a:rPr>
                <a:t> ở </a:t>
              </a:r>
              <a:r>
                <a:rPr lang="en-US" sz="2000" b="1" smtClean="0">
                  <a:solidFill>
                    <a:srgbClr val="0000FF"/>
                  </a:solidFill>
                </a:rPr>
                <a:t>Hi-</a:t>
              </a:r>
              <a:r>
                <a:rPr lang="en-US" sz="2000" b="1" err="1" smtClean="0">
                  <a:solidFill>
                    <a:srgbClr val="0000FF"/>
                  </a:solidFill>
                </a:rPr>
                <a:t>rô</a:t>
              </a:r>
              <a:r>
                <a:rPr lang="en-US" sz="2000" b="1" smtClean="0">
                  <a:solidFill>
                    <a:srgbClr val="0000FF"/>
                  </a:solidFill>
                </a:rPr>
                <a:t>-xi-ma </a:t>
              </a:r>
              <a:r>
                <a:rPr lang="en-US" sz="2000" b="1" err="1">
                  <a:solidFill>
                    <a:srgbClr val="0000FF"/>
                  </a:solidFill>
                </a:rPr>
                <a:t>sau</a:t>
              </a:r>
              <a:r>
                <a:rPr lang="en-US" sz="2000" b="1">
                  <a:solidFill>
                    <a:srgbClr val="0000FF"/>
                  </a:solidFill>
                </a:rPr>
                <a:t> </a:t>
              </a:r>
              <a:r>
                <a:rPr lang="en-US" sz="2000" b="1" err="1">
                  <a:solidFill>
                    <a:srgbClr val="0000FF"/>
                  </a:solidFill>
                </a:rPr>
                <a:t>thảm</a:t>
              </a:r>
              <a:r>
                <a:rPr lang="en-US" sz="2000" b="1">
                  <a:solidFill>
                    <a:srgbClr val="0000FF"/>
                  </a:solidFill>
                </a:rPr>
                <a:t> </a:t>
              </a:r>
              <a:r>
                <a:rPr lang="en-US" sz="2000" b="1" err="1">
                  <a:solidFill>
                    <a:srgbClr val="0000FF"/>
                  </a:solidFill>
                </a:rPr>
                <a:t>hoạ</a:t>
              </a:r>
              <a:r>
                <a:rPr lang="en-US" sz="2000" b="1">
                  <a:solidFill>
                    <a:srgbClr val="0000FF"/>
                  </a:solidFill>
                </a:rPr>
                <a:t> </a:t>
              </a:r>
              <a:r>
                <a:rPr lang="en-US" sz="2000" b="1" err="1">
                  <a:solidFill>
                    <a:srgbClr val="0000FF"/>
                  </a:solidFill>
                </a:rPr>
                <a:t>ném</a:t>
              </a:r>
              <a:r>
                <a:rPr lang="en-US" sz="2000" b="1">
                  <a:solidFill>
                    <a:srgbClr val="0000FF"/>
                  </a:solidFill>
                </a:rPr>
                <a:t> </a:t>
              </a:r>
              <a:r>
                <a:rPr lang="en-US" sz="2000" b="1" err="1">
                  <a:solidFill>
                    <a:srgbClr val="0000FF"/>
                  </a:solidFill>
                </a:rPr>
                <a:t>bom</a:t>
              </a:r>
              <a:r>
                <a:rPr lang="en-US" sz="2000" b="1">
                  <a:solidFill>
                    <a:srgbClr val="0000FF"/>
                  </a:solidFill>
                </a:rPr>
                <a:t> </a:t>
              </a:r>
              <a:r>
                <a:rPr lang="en-US" sz="2000" b="1" err="1">
                  <a:solidFill>
                    <a:srgbClr val="0000FF"/>
                  </a:solidFill>
                </a:rPr>
                <a:t>nguyên</a:t>
              </a:r>
              <a:r>
                <a:rPr lang="en-US" sz="2000" b="1">
                  <a:solidFill>
                    <a:srgbClr val="0000FF"/>
                  </a:solidFill>
                </a:rPr>
                <a:t> </a:t>
              </a:r>
              <a:r>
                <a:rPr lang="en-US" sz="2000" b="1" err="1">
                  <a:solidFill>
                    <a:srgbClr val="0000FF"/>
                  </a:solidFill>
                </a:rPr>
                <a:t>tử</a:t>
              </a:r>
              <a:r>
                <a:rPr lang="en-US" sz="2000" b="1">
                  <a:solidFill>
                    <a:srgbClr val="0000FF"/>
                  </a:solidFill>
                </a:rPr>
                <a:t> 8/1945</a:t>
              </a:r>
            </a:p>
          </p:txBody>
        </p:sp>
      </p:grpSp>
    </p:spTree>
    <p:extLst>
      <p:ext uri="{BB962C8B-B14F-4D97-AF65-F5344CB8AC3E}">
        <p14:creationId xmlns:p14="http://schemas.microsoft.com/office/powerpoint/2010/main" val="29913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nagasaki_003_004"/>
          <p:cNvPicPr>
            <a:picLocks noChangeAspect="1" noChangeArrowheads="1"/>
          </p:cNvPicPr>
          <p:nvPr/>
        </p:nvPicPr>
        <p:blipFill>
          <a:blip r:embed="rId2"/>
          <a:srcRect/>
          <a:stretch>
            <a:fillRect/>
          </a:stretch>
        </p:blipFill>
        <p:spPr bwMode="auto">
          <a:xfrm>
            <a:off x="55420" y="3629270"/>
            <a:ext cx="4896543" cy="3201020"/>
          </a:xfrm>
          <a:prstGeom prst="rect">
            <a:avLst/>
          </a:prstGeom>
          <a:noFill/>
          <a:ln w="28575">
            <a:solidFill>
              <a:srgbClr val="0000FF"/>
            </a:solidFill>
            <a:miter lim="800000"/>
            <a:headEnd/>
            <a:tailEnd/>
          </a:ln>
        </p:spPr>
      </p:pic>
      <p:sp>
        <p:nvSpPr>
          <p:cNvPr id="13315" name="Text Box 4"/>
          <p:cNvSpPr txBox="1">
            <a:spLocks noChangeArrowheads="1"/>
          </p:cNvSpPr>
          <p:nvPr/>
        </p:nvSpPr>
        <p:spPr bwMode="auto">
          <a:xfrm>
            <a:off x="990600" y="3429000"/>
            <a:ext cx="2743200" cy="366713"/>
          </a:xfrm>
          <a:prstGeom prst="rect">
            <a:avLst/>
          </a:prstGeom>
          <a:noFill/>
          <a:ln w="9525">
            <a:noFill/>
            <a:miter lim="800000"/>
            <a:headEnd/>
            <a:tailEnd/>
          </a:ln>
        </p:spPr>
        <p:txBody>
          <a:bodyPr>
            <a:spAutoFit/>
          </a:bodyPr>
          <a:lstStyle/>
          <a:p>
            <a:pPr>
              <a:spcBef>
                <a:spcPct val="50000"/>
              </a:spcBef>
            </a:pPr>
            <a:endParaRPr lang="vi-VN">
              <a:latin typeface=".VnTime" pitchFamily="34" charset="0"/>
            </a:endParaRPr>
          </a:p>
        </p:txBody>
      </p:sp>
      <p:sp>
        <p:nvSpPr>
          <p:cNvPr id="13316" name="Text Box 5"/>
          <p:cNvSpPr txBox="1">
            <a:spLocks noChangeArrowheads="1"/>
          </p:cNvSpPr>
          <p:nvPr/>
        </p:nvSpPr>
        <p:spPr bwMode="auto">
          <a:xfrm>
            <a:off x="1219200" y="3352800"/>
            <a:ext cx="1828800" cy="366713"/>
          </a:xfrm>
          <a:prstGeom prst="rect">
            <a:avLst/>
          </a:prstGeom>
          <a:noFill/>
          <a:ln w="9525">
            <a:noFill/>
            <a:miter lim="800000"/>
            <a:headEnd/>
            <a:tailEnd/>
          </a:ln>
        </p:spPr>
        <p:txBody>
          <a:bodyPr>
            <a:spAutoFit/>
          </a:bodyPr>
          <a:lstStyle/>
          <a:p>
            <a:pPr>
              <a:spcBef>
                <a:spcPct val="50000"/>
              </a:spcBef>
            </a:pPr>
            <a:endParaRPr lang="vi-VN">
              <a:latin typeface=".VnTime" pitchFamily="34" charset="0"/>
            </a:endParaRPr>
          </a:p>
        </p:txBody>
      </p:sp>
      <p:pic>
        <p:nvPicPr>
          <p:cNvPr id="13317" name="Picture 9" descr="hiroshima060845"/>
          <p:cNvPicPr>
            <a:picLocks noChangeAspect="1" noChangeArrowheads="1"/>
          </p:cNvPicPr>
          <p:nvPr/>
        </p:nvPicPr>
        <p:blipFill>
          <a:blip r:embed="rId3"/>
          <a:srcRect/>
          <a:stretch>
            <a:fillRect/>
          </a:stretch>
        </p:blipFill>
        <p:spPr bwMode="auto">
          <a:xfrm>
            <a:off x="2525332" y="1"/>
            <a:ext cx="2406707" cy="3203348"/>
          </a:xfrm>
          <a:prstGeom prst="rect">
            <a:avLst/>
          </a:prstGeom>
          <a:noFill/>
          <a:ln w="28575">
            <a:solidFill>
              <a:srgbClr val="0000FF"/>
            </a:solidFill>
            <a:miter lim="800000"/>
            <a:headEnd/>
            <a:tailEnd/>
          </a:ln>
        </p:spPr>
      </p:pic>
      <p:sp>
        <p:nvSpPr>
          <p:cNvPr id="13318" name="Text Box 14"/>
          <p:cNvSpPr txBox="1">
            <a:spLocks noChangeArrowheads="1"/>
          </p:cNvSpPr>
          <p:nvPr/>
        </p:nvSpPr>
        <p:spPr bwMode="auto">
          <a:xfrm>
            <a:off x="-20960" y="3203349"/>
            <a:ext cx="4953000" cy="400110"/>
          </a:xfrm>
          <a:prstGeom prst="rect">
            <a:avLst/>
          </a:prstGeom>
          <a:noFill/>
          <a:ln w="9525">
            <a:noFill/>
            <a:miter lim="800000"/>
            <a:headEnd/>
            <a:tailEnd/>
          </a:ln>
        </p:spPr>
        <p:txBody>
          <a:bodyPr>
            <a:spAutoFit/>
          </a:bodyPr>
          <a:lstStyle/>
          <a:p>
            <a:pPr algn="ctr">
              <a:spcBef>
                <a:spcPct val="50000"/>
              </a:spcBef>
            </a:pPr>
            <a:r>
              <a:rPr lang="en-US" sz="2000" b="1">
                <a:solidFill>
                  <a:srgbClr val="0000FF"/>
                </a:solidFill>
                <a:latin typeface=".VnTime" pitchFamily="34" charset="0"/>
              </a:rPr>
              <a:t> </a:t>
            </a:r>
            <a:r>
              <a:rPr lang="en-US" b="1" err="1" smtClean="0">
                <a:solidFill>
                  <a:srgbClr val="0000FF"/>
                </a:solidFill>
                <a:latin typeface="Arial" pitchFamily="34" charset="0"/>
                <a:cs typeface="Arial" pitchFamily="34" charset="0"/>
              </a:rPr>
              <a:t>Mĩ</a:t>
            </a:r>
            <a:r>
              <a:rPr lang="en-US" b="1" smtClean="0">
                <a:solidFill>
                  <a:srgbClr val="0000FF"/>
                </a:solidFill>
                <a:latin typeface="Arial" pitchFamily="34" charset="0"/>
                <a:cs typeface="Arial" pitchFamily="34" charset="0"/>
              </a:rPr>
              <a:t> </a:t>
            </a:r>
            <a:r>
              <a:rPr lang="en-US" b="1" err="1" smtClean="0">
                <a:solidFill>
                  <a:srgbClr val="0000FF"/>
                </a:solidFill>
                <a:latin typeface="Arial" pitchFamily="34" charset="0"/>
                <a:cs typeface="Arial" pitchFamily="34" charset="0"/>
              </a:rPr>
              <a:t>thả</a:t>
            </a:r>
            <a:r>
              <a:rPr lang="en-US" b="1" smtClean="0">
                <a:solidFill>
                  <a:srgbClr val="0000FF"/>
                </a:solidFill>
                <a:latin typeface="Arial" pitchFamily="34" charset="0"/>
                <a:cs typeface="Arial" pitchFamily="34" charset="0"/>
              </a:rPr>
              <a:t> </a:t>
            </a:r>
            <a:r>
              <a:rPr lang="en-US" b="1" err="1" smtClean="0">
                <a:solidFill>
                  <a:srgbClr val="0000FF"/>
                </a:solidFill>
                <a:latin typeface="Arial" pitchFamily="34" charset="0"/>
                <a:cs typeface="Arial" pitchFamily="34" charset="0"/>
              </a:rPr>
              <a:t>bom</a:t>
            </a:r>
            <a:r>
              <a:rPr lang="en-US" b="1" smtClean="0">
                <a:solidFill>
                  <a:srgbClr val="0000FF"/>
                </a:solidFill>
                <a:latin typeface="Arial" pitchFamily="34" charset="0"/>
                <a:cs typeface="Arial" pitchFamily="34" charset="0"/>
              </a:rPr>
              <a:t> </a:t>
            </a:r>
            <a:r>
              <a:rPr lang="en-US" b="1" err="1" smtClean="0">
                <a:solidFill>
                  <a:srgbClr val="0000FF"/>
                </a:solidFill>
                <a:latin typeface="Arial" pitchFamily="34" charset="0"/>
                <a:cs typeface="Arial" pitchFamily="34" charset="0"/>
              </a:rPr>
              <a:t>nguyên</a:t>
            </a:r>
            <a:r>
              <a:rPr lang="en-US" b="1" smtClean="0">
                <a:solidFill>
                  <a:srgbClr val="0000FF"/>
                </a:solidFill>
                <a:latin typeface="Arial" pitchFamily="34" charset="0"/>
                <a:cs typeface="Arial" pitchFamily="34" charset="0"/>
              </a:rPr>
              <a:t> </a:t>
            </a:r>
            <a:r>
              <a:rPr lang="en-US" b="1" err="1" smtClean="0">
                <a:solidFill>
                  <a:srgbClr val="0000FF"/>
                </a:solidFill>
                <a:latin typeface="Arial" pitchFamily="34" charset="0"/>
                <a:cs typeface="Arial" pitchFamily="34" charset="0"/>
              </a:rPr>
              <a:t>tử</a:t>
            </a:r>
            <a:r>
              <a:rPr lang="en-US" b="1" smtClean="0">
                <a:solidFill>
                  <a:srgbClr val="0000FF"/>
                </a:solidFill>
                <a:latin typeface="Arial" pitchFamily="34" charset="0"/>
                <a:cs typeface="Arial" pitchFamily="34" charset="0"/>
              </a:rPr>
              <a:t> </a:t>
            </a:r>
            <a:r>
              <a:rPr lang="en-US" b="1" err="1" smtClean="0">
                <a:solidFill>
                  <a:srgbClr val="0000FF"/>
                </a:solidFill>
                <a:latin typeface="Arial" pitchFamily="34" charset="0"/>
                <a:cs typeface="Arial" pitchFamily="34" charset="0"/>
              </a:rPr>
              <a:t>xuống</a:t>
            </a:r>
            <a:r>
              <a:rPr lang="en-US" b="1" smtClean="0">
                <a:solidFill>
                  <a:srgbClr val="0000FF"/>
                </a:solidFill>
                <a:latin typeface="Arial" pitchFamily="34" charset="0"/>
                <a:cs typeface="Arial" pitchFamily="34" charset="0"/>
              </a:rPr>
              <a:t> </a:t>
            </a:r>
            <a:r>
              <a:rPr lang="en-US" b="1" err="1" smtClean="0">
                <a:solidFill>
                  <a:srgbClr val="0000FF"/>
                </a:solidFill>
                <a:latin typeface="Arial" pitchFamily="34" charset="0"/>
                <a:cs typeface="Arial" pitchFamily="34" charset="0"/>
              </a:rPr>
              <a:t>Nhật</a:t>
            </a:r>
            <a:r>
              <a:rPr lang="en-US" b="1">
                <a:solidFill>
                  <a:srgbClr val="0000FF"/>
                </a:solidFill>
                <a:latin typeface="Arial" pitchFamily="34" charset="0"/>
                <a:cs typeface="Arial" pitchFamily="34" charset="0"/>
              </a:rPr>
              <a:t> </a:t>
            </a:r>
            <a:r>
              <a:rPr lang="en-US" b="1" smtClean="0">
                <a:solidFill>
                  <a:srgbClr val="0000FF"/>
                </a:solidFill>
                <a:latin typeface="Arial" pitchFamily="34" charset="0"/>
                <a:cs typeface="Arial" pitchFamily="34" charset="0"/>
              </a:rPr>
              <a:t>8/1945  </a:t>
            </a:r>
            <a:endParaRPr lang="en-US" b="1">
              <a:solidFill>
                <a:srgbClr val="0000FF"/>
              </a:solidFill>
              <a:latin typeface=".VnTime" pitchFamily="34" charset="0"/>
            </a:endParaRPr>
          </a:p>
        </p:txBody>
      </p:sp>
      <p:sp>
        <p:nvSpPr>
          <p:cNvPr id="13319" name="Rectangle 12"/>
          <p:cNvSpPr>
            <a:spLocks noChangeArrowheads="1"/>
          </p:cNvSpPr>
          <p:nvPr/>
        </p:nvSpPr>
        <p:spPr bwMode="auto">
          <a:xfrm>
            <a:off x="5009564" y="11702"/>
            <a:ext cx="4104456" cy="6863417"/>
          </a:xfrm>
          <a:prstGeom prst="rect">
            <a:avLst/>
          </a:prstGeom>
          <a:solidFill>
            <a:srgbClr val="FFFF00"/>
          </a:solidFill>
          <a:ln w="28575">
            <a:solidFill>
              <a:srgbClr val="0000CC"/>
            </a:solidFill>
            <a:miter lim="800000"/>
            <a:headEnd/>
            <a:tailEnd/>
          </a:ln>
        </p:spPr>
        <p:txBody>
          <a:bodyPr wrap="square">
            <a:spAutoFit/>
          </a:bodyPr>
          <a:lstStyle/>
          <a:p>
            <a:pPr algn="just">
              <a:spcBef>
                <a:spcPct val="50000"/>
              </a:spcBef>
            </a:pPr>
            <a:r>
              <a:rPr lang="en-US" sz="2200" b="1" err="1">
                <a:latin typeface="VNI-Times" pitchFamily="2" charset="0"/>
              </a:rPr>
              <a:t>Maát</a:t>
            </a:r>
            <a:r>
              <a:rPr lang="en-US" sz="2200" b="1">
                <a:latin typeface="VNI-Times" pitchFamily="2" charset="0"/>
              </a:rPr>
              <a:t> </a:t>
            </a:r>
            <a:r>
              <a:rPr lang="en-US" sz="2200" b="1" err="1">
                <a:latin typeface="VNI-Times" pitchFamily="2" charset="0"/>
              </a:rPr>
              <a:t>heát</a:t>
            </a:r>
            <a:r>
              <a:rPr lang="en-US" sz="2200" b="1">
                <a:latin typeface="VNI-Times" pitchFamily="2" charset="0"/>
              </a:rPr>
              <a:t> </a:t>
            </a:r>
            <a:r>
              <a:rPr lang="en-US" sz="2200" b="1" err="1">
                <a:latin typeface="VNI-Times" pitchFamily="2" charset="0"/>
              </a:rPr>
              <a:t>thuoäc</a:t>
            </a:r>
            <a:r>
              <a:rPr lang="en-US" sz="2200" b="1">
                <a:latin typeface="VNI-Times" pitchFamily="2" charset="0"/>
              </a:rPr>
              <a:t> </a:t>
            </a:r>
            <a:r>
              <a:rPr lang="en-US" sz="2200" b="1" err="1" smtClean="0">
                <a:latin typeface="VNI-Times" pitchFamily="2" charset="0"/>
              </a:rPr>
              <a:t>ñòa</a:t>
            </a:r>
            <a:r>
              <a:rPr lang="en-US" sz="2200" b="1" smtClean="0">
                <a:latin typeface="VNI-Times" pitchFamily="2" charset="0"/>
              </a:rPr>
              <a:t> (</a:t>
            </a:r>
            <a:r>
              <a:rPr lang="en-US" sz="2200" b="1" err="1" smtClean="0">
                <a:latin typeface="VNI-Times" pitchFamily="2" charset="0"/>
              </a:rPr>
              <a:t>tương</a:t>
            </a:r>
            <a:r>
              <a:rPr lang="en-US" sz="2200" b="1" smtClean="0">
                <a:latin typeface="VNI-Times" pitchFamily="2" charset="0"/>
              </a:rPr>
              <a:t> </a:t>
            </a:r>
            <a:r>
              <a:rPr lang="en-US" sz="2200" b="1" err="1" smtClean="0">
                <a:latin typeface="VNI-Times" pitchFamily="2" charset="0"/>
              </a:rPr>
              <a:t>đương</a:t>
            </a:r>
            <a:r>
              <a:rPr lang="en-US" sz="2200" b="1" smtClean="0">
                <a:latin typeface="VNI-Times" pitchFamily="2" charset="0"/>
              </a:rPr>
              <a:t> 44% </a:t>
            </a:r>
            <a:r>
              <a:rPr lang="en-US" sz="2200" b="1" err="1" smtClean="0">
                <a:latin typeface="VNI-Times" pitchFamily="2" charset="0"/>
              </a:rPr>
              <a:t>diện</a:t>
            </a:r>
            <a:r>
              <a:rPr lang="en-US" sz="2200" b="1" smtClean="0">
                <a:latin typeface="VNI-Times" pitchFamily="2" charset="0"/>
              </a:rPr>
              <a:t> </a:t>
            </a:r>
            <a:r>
              <a:rPr lang="en-US" sz="2200" b="1" err="1" smtClean="0">
                <a:latin typeface="VNI-Times" pitchFamily="2" charset="0"/>
              </a:rPr>
              <a:t>tích</a:t>
            </a:r>
            <a:r>
              <a:rPr lang="en-US" sz="2200" b="1" smtClean="0">
                <a:latin typeface="VNI-Times" pitchFamily="2" charset="0"/>
              </a:rPr>
              <a:t> </a:t>
            </a:r>
            <a:r>
              <a:rPr lang="en-US" sz="2200" b="1" err="1" smtClean="0">
                <a:latin typeface="VNI-Times" pitchFamily="2" charset="0"/>
              </a:rPr>
              <a:t>nước</a:t>
            </a:r>
            <a:r>
              <a:rPr lang="en-US" sz="2200" b="1" smtClean="0">
                <a:latin typeface="VNI-Times" pitchFamily="2" charset="0"/>
              </a:rPr>
              <a:t> </a:t>
            </a:r>
            <a:r>
              <a:rPr lang="en-US" sz="2200" b="1" err="1" smtClean="0">
                <a:latin typeface="VNI-Times" pitchFamily="2" charset="0"/>
              </a:rPr>
              <a:t>Nhật</a:t>
            </a:r>
            <a:r>
              <a:rPr lang="en-US" sz="2200" b="1" smtClean="0">
                <a:latin typeface="VNI-Times" pitchFamily="2" charset="0"/>
              </a:rPr>
              <a:t>), 3 </a:t>
            </a:r>
            <a:r>
              <a:rPr lang="en-US" sz="2200" b="1" err="1" smtClean="0">
                <a:latin typeface="VNI-Times" pitchFamily="2" charset="0"/>
              </a:rPr>
              <a:t>triệu</a:t>
            </a:r>
            <a:r>
              <a:rPr lang="en-US" sz="2200" b="1" smtClean="0">
                <a:latin typeface="VNI-Times" pitchFamily="2" charset="0"/>
              </a:rPr>
              <a:t> </a:t>
            </a:r>
            <a:r>
              <a:rPr lang="en-US" sz="2200" b="1" err="1" smtClean="0">
                <a:latin typeface="VNI-Times" pitchFamily="2" charset="0"/>
              </a:rPr>
              <a:t>người</a:t>
            </a:r>
            <a:r>
              <a:rPr lang="en-US" sz="2200" b="1" smtClean="0">
                <a:latin typeface="VNI-Times" pitchFamily="2" charset="0"/>
              </a:rPr>
              <a:t> </a:t>
            </a:r>
            <a:r>
              <a:rPr lang="en-US" sz="2200" b="1" err="1" smtClean="0">
                <a:latin typeface="Times New Roman" pitchFamily="18" charset="0"/>
                <a:cs typeface="Times New Roman" pitchFamily="18" charset="0"/>
              </a:rPr>
              <a:t>chết</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và</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mất</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tích</a:t>
            </a:r>
            <a:r>
              <a:rPr lang="en-US" sz="2200" b="1" smtClean="0">
                <a:latin typeface="Times New Roman" pitchFamily="18" charset="0"/>
                <a:cs typeface="Times New Roman" pitchFamily="18" charset="0"/>
              </a:rPr>
              <a:t>, 13</a:t>
            </a:r>
            <a:r>
              <a:rPr lang="en-US" sz="2200" b="1" smtClean="0">
                <a:latin typeface="VNI-Times" pitchFamily="2" charset="0"/>
              </a:rPr>
              <a:t> </a:t>
            </a:r>
            <a:r>
              <a:rPr lang="en-US" sz="2200" b="1" err="1">
                <a:latin typeface="VNI-Times" pitchFamily="2" charset="0"/>
              </a:rPr>
              <a:t>trieäu</a:t>
            </a:r>
            <a:r>
              <a:rPr lang="en-US" sz="2200" b="1">
                <a:latin typeface="VNI-Times" pitchFamily="2" charset="0"/>
              </a:rPr>
              <a:t> </a:t>
            </a:r>
            <a:r>
              <a:rPr lang="en-US" sz="2200" b="1" err="1">
                <a:latin typeface="VNI-Times" pitchFamily="2" charset="0"/>
              </a:rPr>
              <a:t>ngöôøi</a:t>
            </a:r>
            <a:r>
              <a:rPr lang="en-US" sz="2200" b="1">
                <a:latin typeface="VNI-Times" pitchFamily="2" charset="0"/>
              </a:rPr>
              <a:t> </a:t>
            </a:r>
            <a:r>
              <a:rPr lang="en-US" sz="2200" b="1" err="1">
                <a:latin typeface="VNI-Times" pitchFamily="2" charset="0"/>
              </a:rPr>
              <a:t>thaát</a:t>
            </a:r>
            <a:r>
              <a:rPr lang="en-US" sz="2200" b="1">
                <a:latin typeface="VNI-Times" pitchFamily="2" charset="0"/>
              </a:rPr>
              <a:t> </a:t>
            </a:r>
            <a:r>
              <a:rPr lang="en-US" sz="2200" b="1" err="1">
                <a:latin typeface="VNI-Times" pitchFamily="2" charset="0"/>
              </a:rPr>
              <a:t>nghieäp</a:t>
            </a:r>
            <a:r>
              <a:rPr lang="en-US" sz="2200" b="1">
                <a:latin typeface="VNI-Times" pitchFamily="2" charset="0"/>
              </a:rPr>
              <a:t>, 22 </a:t>
            </a:r>
            <a:r>
              <a:rPr lang="en-US" sz="2200" b="1" err="1">
                <a:latin typeface="VNI-Times" pitchFamily="2" charset="0"/>
              </a:rPr>
              <a:t>trieäu</a:t>
            </a:r>
            <a:r>
              <a:rPr lang="en-US" sz="2200" b="1">
                <a:latin typeface="VNI-Times" pitchFamily="2" charset="0"/>
              </a:rPr>
              <a:t> </a:t>
            </a:r>
            <a:r>
              <a:rPr lang="en-US" sz="2200" b="1" err="1">
                <a:latin typeface="VNI-Times" pitchFamily="2" charset="0"/>
              </a:rPr>
              <a:t>ngöôøi</a:t>
            </a:r>
            <a:r>
              <a:rPr lang="en-US" sz="2200" b="1">
                <a:latin typeface="VNI-Times" pitchFamily="2" charset="0"/>
              </a:rPr>
              <a:t> </a:t>
            </a:r>
            <a:r>
              <a:rPr lang="en-US" sz="2200" b="1" err="1">
                <a:latin typeface="VNI-Times" pitchFamily="2" charset="0"/>
              </a:rPr>
              <a:t>khoâng</a:t>
            </a:r>
            <a:r>
              <a:rPr lang="en-US" sz="2200" b="1">
                <a:latin typeface="VNI-Times" pitchFamily="2" charset="0"/>
              </a:rPr>
              <a:t> </a:t>
            </a:r>
            <a:r>
              <a:rPr lang="en-US" sz="2200" b="1" err="1">
                <a:latin typeface="VNI-Times" pitchFamily="2" charset="0"/>
              </a:rPr>
              <a:t>coù</a:t>
            </a:r>
            <a:r>
              <a:rPr lang="en-US" sz="2200" b="1">
                <a:latin typeface="VNI-Times" pitchFamily="2" charset="0"/>
              </a:rPr>
              <a:t> </a:t>
            </a:r>
            <a:r>
              <a:rPr lang="en-US" sz="2200" b="1" err="1">
                <a:latin typeface="VNI-Times" pitchFamily="2" charset="0"/>
              </a:rPr>
              <a:t>nhaø</a:t>
            </a:r>
            <a:r>
              <a:rPr lang="en-US" sz="2200" b="1">
                <a:latin typeface="VNI-Times" pitchFamily="2" charset="0"/>
              </a:rPr>
              <a:t> </a:t>
            </a:r>
            <a:r>
              <a:rPr lang="en-US" sz="2200" b="1" err="1">
                <a:latin typeface="VNI-Times" pitchFamily="2" charset="0"/>
              </a:rPr>
              <a:t>ôû</a:t>
            </a:r>
            <a:r>
              <a:rPr lang="en-US" sz="2200" b="1">
                <a:latin typeface="VNI-Times" pitchFamily="2" charset="0"/>
              </a:rPr>
              <a:t>, </a:t>
            </a:r>
            <a:r>
              <a:rPr lang="en-US" sz="2200" b="1" err="1">
                <a:latin typeface="VNI-Times" pitchFamily="2" charset="0"/>
              </a:rPr>
              <a:t>löông</a:t>
            </a:r>
            <a:r>
              <a:rPr lang="en-US" sz="2200" b="1">
                <a:latin typeface="VNI-Times" pitchFamily="2" charset="0"/>
              </a:rPr>
              <a:t> </a:t>
            </a:r>
            <a:r>
              <a:rPr lang="en-US" sz="2200" b="1" err="1">
                <a:latin typeface="VNI-Times" pitchFamily="2" charset="0"/>
              </a:rPr>
              <a:t>thöïc</a:t>
            </a:r>
            <a:r>
              <a:rPr lang="en-US" sz="2200" b="1">
                <a:latin typeface="VNI-Times" pitchFamily="2" charset="0"/>
              </a:rPr>
              <a:t>, </a:t>
            </a:r>
            <a:r>
              <a:rPr lang="en-US" sz="2200" b="1" err="1">
                <a:latin typeface="VNI-Times" pitchFamily="2" charset="0"/>
              </a:rPr>
              <a:t>haøng</a:t>
            </a:r>
            <a:r>
              <a:rPr lang="en-US" sz="2200" b="1">
                <a:latin typeface="VNI-Times" pitchFamily="2" charset="0"/>
              </a:rPr>
              <a:t> </a:t>
            </a:r>
            <a:r>
              <a:rPr lang="en-US" sz="2200" b="1" err="1">
                <a:latin typeface="VNI-Times" pitchFamily="2" charset="0"/>
              </a:rPr>
              <a:t>tieâu</a:t>
            </a:r>
            <a:r>
              <a:rPr lang="en-US" sz="2200" b="1">
                <a:latin typeface="VNI-Times" pitchFamily="2" charset="0"/>
              </a:rPr>
              <a:t> </a:t>
            </a:r>
            <a:r>
              <a:rPr lang="en-US" sz="2200" b="1" err="1">
                <a:latin typeface="VNI-Times" pitchFamily="2" charset="0"/>
              </a:rPr>
              <a:t>duøng</a:t>
            </a:r>
            <a:r>
              <a:rPr lang="en-US" sz="2200" b="1">
                <a:latin typeface="VNI-Times" pitchFamily="2" charset="0"/>
              </a:rPr>
              <a:t> </a:t>
            </a:r>
            <a:r>
              <a:rPr lang="en-US" sz="2200" b="1" err="1">
                <a:latin typeface="VNI-Times" pitchFamily="2" charset="0"/>
              </a:rPr>
              <a:t>thieáu</a:t>
            </a:r>
            <a:r>
              <a:rPr lang="en-US" sz="2200" b="1">
                <a:latin typeface="VNI-Times" pitchFamily="2" charset="0"/>
              </a:rPr>
              <a:t> </a:t>
            </a:r>
            <a:r>
              <a:rPr lang="en-US" sz="2200" b="1" err="1">
                <a:latin typeface="VNI-Times" pitchFamily="2" charset="0"/>
              </a:rPr>
              <a:t>thoán</a:t>
            </a:r>
            <a:r>
              <a:rPr lang="en-US" sz="2200" b="1">
                <a:latin typeface="VNI-Times" pitchFamily="2" charset="0"/>
              </a:rPr>
              <a:t>, </a:t>
            </a:r>
            <a:r>
              <a:rPr lang="en-US" sz="2200" b="1" err="1">
                <a:latin typeface="VNI-Times" pitchFamily="2" charset="0"/>
              </a:rPr>
              <a:t>daân</a:t>
            </a:r>
            <a:r>
              <a:rPr lang="en-US" sz="2200" b="1">
                <a:latin typeface="VNI-Times" pitchFamily="2" charset="0"/>
              </a:rPr>
              <a:t> </a:t>
            </a:r>
            <a:r>
              <a:rPr lang="en-US" sz="2200" b="1" err="1">
                <a:latin typeface="VNI-Times" pitchFamily="2" charset="0"/>
              </a:rPr>
              <a:t>chuùng</a:t>
            </a:r>
            <a:r>
              <a:rPr lang="en-US" sz="2200" b="1">
                <a:latin typeface="VNI-Times" pitchFamily="2" charset="0"/>
              </a:rPr>
              <a:t> </a:t>
            </a:r>
            <a:r>
              <a:rPr lang="en-US" sz="2200" b="1" err="1">
                <a:latin typeface="VNI-Times" pitchFamily="2" charset="0"/>
              </a:rPr>
              <a:t>thöôøng</a:t>
            </a:r>
            <a:r>
              <a:rPr lang="en-US" sz="2200" b="1">
                <a:latin typeface="VNI-Times" pitchFamily="2" charset="0"/>
              </a:rPr>
              <a:t> </a:t>
            </a:r>
            <a:r>
              <a:rPr lang="en-US" sz="2200" b="1" err="1">
                <a:latin typeface="VNI-Times" pitchFamily="2" charset="0"/>
              </a:rPr>
              <a:t>xuyeân</a:t>
            </a:r>
            <a:r>
              <a:rPr lang="en-US" sz="2200" b="1">
                <a:latin typeface="VNI-Times" pitchFamily="2" charset="0"/>
              </a:rPr>
              <a:t> </a:t>
            </a:r>
            <a:r>
              <a:rPr lang="en-US" sz="2200" b="1" err="1">
                <a:latin typeface="VNI-Times" pitchFamily="2" charset="0"/>
              </a:rPr>
              <a:t>bò</a:t>
            </a:r>
            <a:r>
              <a:rPr lang="en-US" sz="2200" b="1">
                <a:latin typeface="VNI-Times" pitchFamily="2" charset="0"/>
              </a:rPr>
              <a:t> </a:t>
            </a:r>
            <a:r>
              <a:rPr lang="en-US" sz="2200" b="1" err="1">
                <a:latin typeface="VNI-Times" pitchFamily="2" charset="0"/>
              </a:rPr>
              <a:t>ñoùi</a:t>
            </a:r>
            <a:r>
              <a:rPr lang="en-US" sz="2200" b="1">
                <a:latin typeface="VNI-Times" pitchFamily="2" charset="0"/>
              </a:rPr>
              <a:t>, </a:t>
            </a:r>
            <a:r>
              <a:rPr lang="en-US" sz="2200" b="1" err="1">
                <a:latin typeface="VNI-Times" pitchFamily="2" charset="0"/>
              </a:rPr>
              <a:t>trong</a:t>
            </a:r>
            <a:r>
              <a:rPr lang="en-US" sz="2200" b="1">
                <a:latin typeface="VNI-Times" pitchFamily="2" charset="0"/>
              </a:rPr>
              <a:t> </a:t>
            </a:r>
            <a:r>
              <a:rPr lang="en-US" sz="2200" b="1" err="1">
                <a:latin typeface="VNI-Times" pitchFamily="2" charset="0"/>
              </a:rPr>
              <a:t>caùc</a:t>
            </a:r>
            <a:r>
              <a:rPr lang="en-US" sz="2200" b="1">
                <a:latin typeface="VNI-Times" pitchFamily="2" charset="0"/>
              </a:rPr>
              <a:t> </a:t>
            </a:r>
            <a:r>
              <a:rPr lang="en-US" sz="2200" b="1" err="1">
                <a:latin typeface="VNI-Times" pitchFamily="2" charset="0"/>
              </a:rPr>
              <a:t>thaønh</a:t>
            </a:r>
            <a:r>
              <a:rPr lang="en-US" sz="2200" b="1">
                <a:latin typeface="VNI-Times" pitchFamily="2" charset="0"/>
              </a:rPr>
              <a:t> </a:t>
            </a:r>
            <a:r>
              <a:rPr lang="en-US" sz="2200" b="1" err="1">
                <a:latin typeface="VNI-Times" pitchFamily="2" charset="0"/>
              </a:rPr>
              <a:t>phoá</a:t>
            </a:r>
            <a:r>
              <a:rPr lang="en-US" sz="2200" b="1">
                <a:latin typeface="VNI-Times" pitchFamily="2" charset="0"/>
              </a:rPr>
              <a:t> </a:t>
            </a:r>
            <a:r>
              <a:rPr lang="en-US" sz="2200" b="1" err="1">
                <a:latin typeface="VNI-Times" pitchFamily="2" charset="0"/>
              </a:rPr>
              <a:t>moãi</a:t>
            </a:r>
            <a:r>
              <a:rPr lang="en-US" sz="2200" b="1">
                <a:latin typeface="VNI-Times" pitchFamily="2" charset="0"/>
              </a:rPr>
              <a:t> </a:t>
            </a:r>
            <a:r>
              <a:rPr lang="en-US" sz="2200" b="1" err="1">
                <a:latin typeface="VNI-Times" pitchFamily="2" charset="0"/>
              </a:rPr>
              <a:t>ngöôøi</a:t>
            </a:r>
            <a:r>
              <a:rPr lang="en-US" sz="2200" b="1">
                <a:latin typeface="VNI-Times" pitchFamily="2" charset="0"/>
              </a:rPr>
              <a:t> </a:t>
            </a:r>
            <a:r>
              <a:rPr lang="en-US" sz="2200" b="1" err="1">
                <a:latin typeface="VNI-Times" pitchFamily="2" charset="0"/>
              </a:rPr>
              <a:t>daân</a:t>
            </a:r>
            <a:r>
              <a:rPr lang="en-US" sz="2200" b="1">
                <a:latin typeface="VNI-Times" pitchFamily="2" charset="0"/>
              </a:rPr>
              <a:t> </a:t>
            </a:r>
            <a:r>
              <a:rPr lang="en-US" sz="2200" b="1" err="1">
                <a:latin typeface="VNI-Times" pitchFamily="2" charset="0"/>
              </a:rPr>
              <a:t>chæ</a:t>
            </a:r>
            <a:r>
              <a:rPr lang="en-US" sz="2200" b="1">
                <a:latin typeface="VNI-Times" pitchFamily="2" charset="0"/>
              </a:rPr>
              <a:t> </a:t>
            </a:r>
            <a:r>
              <a:rPr lang="en-US" sz="2200" b="1" err="1">
                <a:latin typeface="VNI-Times" pitchFamily="2" charset="0"/>
              </a:rPr>
              <a:t>aên</a:t>
            </a:r>
            <a:r>
              <a:rPr lang="en-US" sz="2200" b="1">
                <a:latin typeface="VNI-Times" pitchFamily="2" charset="0"/>
              </a:rPr>
              <a:t> 1000 </a:t>
            </a:r>
            <a:r>
              <a:rPr lang="en-US" sz="2200" b="1" err="1">
                <a:latin typeface="VNI-Times" pitchFamily="2" charset="0"/>
              </a:rPr>
              <a:t>calo</a:t>
            </a:r>
            <a:r>
              <a:rPr lang="en-US" sz="2200" b="1">
                <a:latin typeface="VNI-Times" pitchFamily="2" charset="0"/>
              </a:rPr>
              <a:t>/</a:t>
            </a:r>
            <a:r>
              <a:rPr lang="en-US" sz="2200" b="1" err="1">
                <a:latin typeface="VNI-Times" pitchFamily="2" charset="0"/>
              </a:rPr>
              <a:t>ngaøy</a:t>
            </a:r>
            <a:r>
              <a:rPr lang="en-US" sz="2200" b="1">
                <a:latin typeface="VNI-Times" pitchFamily="2" charset="0"/>
              </a:rPr>
              <a:t>. </a:t>
            </a:r>
            <a:r>
              <a:rPr lang="en-US" sz="2200" b="1" err="1">
                <a:latin typeface="VNI-Times" pitchFamily="2" charset="0"/>
              </a:rPr>
              <a:t>Saûn</a:t>
            </a:r>
            <a:r>
              <a:rPr lang="en-US" sz="2200" b="1">
                <a:latin typeface="VNI-Times" pitchFamily="2" charset="0"/>
              </a:rPr>
              <a:t> </a:t>
            </a:r>
            <a:r>
              <a:rPr lang="en-US" sz="2200" b="1" err="1">
                <a:latin typeface="VNI-Times" pitchFamily="2" charset="0"/>
              </a:rPr>
              <a:t>xuaát</a:t>
            </a:r>
            <a:r>
              <a:rPr lang="en-US" sz="2200" b="1">
                <a:latin typeface="VNI-Times" pitchFamily="2" charset="0"/>
              </a:rPr>
              <a:t> </a:t>
            </a:r>
            <a:r>
              <a:rPr lang="en-US" sz="2200" b="1" err="1">
                <a:latin typeface="VNI-Times" pitchFamily="2" charset="0"/>
              </a:rPr>
              <a:t>coâng</a:t>
            </a:r>
            <a:r>
              <a:rPr lang="en-US" sz="2200" b="1">
                <a:latin typeface="VNI-Times" pitchFamily="2" charset="0"/>
              </a:rPr>
              <a:t> </a:t>
            </a:r>
            <a:r>
              <a:rPr lang="en-US" sz="2200" b="1" err="1">
                <a:latin typeface="VNI-Times" pitchFamily="2" charset="0"/>
              </a:rPr>
              <a:t>nghieäp</a:t>
            </a:r>
            <a:r>
              <a:rPr lang="en-US" sz="2200" b="1">
                <a:latin typeface="VNI-Times" pitchFamily="2" charset="0"/>
              </a:rPr>
              <a:t>  8/1945 </a:t>
            </a:r>
            <a:r>
              <a:rPr lang="en-US" sz="2200" b="1" err="1">
                <a:latin typeface="VNI-Times" pitchFamily="2" charset="0"/>
              </a:rPr>
              <a:t>chæ</a:t>
            </a:r>
            <a:r>
              <a:rPr lang="en-US" sz="2200" b="1">
                <a:latin typeface="VNI-Times" pitchFamily="2" charset="0"/>
              </a:rPr>
              <a:t> </a:t>
            </a:r>
            <a:r>
              <a:rPr lang="en-US" sz="2200" b="1" err="1">
                <a:latin typeface="VNI-Times" pitchFamily="2" charset="0"/>
              </a:rPr>
              <a:t>coøn</a:t>
            </a:r>
            <a:r>
              <a:rPr lang="en-US" sz="2200" b="1">
                <a:latin typeface="VNI-Times" pitchFamily="2" charset="0"/>
              </a:rPr>
              <a:t>  10% so </a:t>
            </a:r>
            <a:r>
              <a:rPr lang="en-US" sz="2200" b="1" err="1">
                <a:latin typeface="VNI-Times" pitchFamily="2" charset="0"/>
              </a:rPr>
              <a:t>vôùi</a:t>
            </a:r>
            <a:r>
              <a:rPr lang="en-US" sz="2200" b="1">
                <a:latin typeface="VNI-Times" pitchFamily="2" charset="0"/>
              </a:rPr>
              <a:t> </a:t>
            </a:r>
            <a:r>
              <a:rPr lang="en-US" sz="2200" b="1" err="1">
                <a:latin typeface="VNI-Times" pitchFamily="2" charset="0"/>
              </a:rPr>
              <a:t>tröôùc</a:t>
            </a:r>
            <a:r>
              <a:rPr lang="en-US" sz="2200" b="1">
                <a:latin typeface="VNI-Times" pitchFamily="2" charset="0"/>
              </a:rPr>
              <a:t> </a:t>
            </a:r>
            <a:r>
              <a:rPr lang="en-US" sz="2200" b="1" err="1">
                <a:latin typeface="VNI-Times" pitchFamily="2" charset="0"/>
              </a:rPr>
              <a:t>chieán</a:t>
            </a:r>
            <a:r>
              <a:rPr lang="en-US" sz="2200" b="1">
                <a:latin typeface="VNI-Times" pitchFamily="2" charset="0"/>
              </a:rPr>
              <a:t> </a:t>
            </a:r>
            <a:r>
              <a:rPr lang="en-US" sz="2200" b="1" err="1">
                <a:latin typeface="VNI-Times" pitchFamily="2" charset="0"/>
              </a:rPr>
              <a:t>tranh</a:t>
            </a:r>
            <a:r>
              <a:rPr lang="en-US" sz="2200" b="1">
                <a:latin typeface="VNI-Times" pitchFamily="2" charset="0"/>
              </a:rPr>
              <a:t>. </a:t>
            </a:r>
            <a:r>
              <a:rPr lang="en-US" sz="2200" b="1" err="1">
                <a:latin typeface="VNI-Times" pitchFamily="2" charset="0"/>
              </a:rPr>
              <a:t>Laïm</a:t>
            </a:r>
            <a:r>
              <a:rPr lang="en-US" sz="2200" b="1">
                <a:latin typeface="VNI-Times" pitchFamily="2" charset="0"/>
              </a:rPr>
              <a:t> </a:t>
            </a:r>
            <a:r>
              <a:rPr lang="en-US" sz="2200" b="1" err="1">
                <a:latin typeface="VNI-Times" pitchFamily="2" charset="0"/>
              </a:rPr>
              <a:t>phaùt</a:t>
            </a:r>
            <a:r>
              <a:rPr lang="en-US" sz="2200" b="1">
                <a:latin typeface="VNI-Times" pitchFamily="2" charset="0"/>
              </a:rPr>
              <a:t> </a:t>
            </a:r>
            <a:r>
              <a:rPr lang="en-US" sz="2200" b="1" err="1">
                <a:latin typeface="VNI-Times" pitchFamily="2" charset="0"/>
              </a:rPr>
              <a:t>vôùi</a:t>
            </a:r>
            <a:r>
              <a:rPr lang="en-US" sz="2200" b="1">
                <a:latin typeface="VNI-Times" pitchFamily="2" charset="0"/>
              </a:rPr>
              <a:t> </a:t>
            </a:r>
            <a:r>
              <a:rPr lang="en-US" sz="2200" b="1" err="1">
                <a:latin typeface="VNI-Times" pitchFamily="2" charset="0"/>
              </a:rPr>
              <a:t>toác</a:t>
            </a:r>
            <a:r>
              <a:rPr lang="en-US" sz="2200" b="1">
                <a:latin typeface="VNI-Times" pitchFamily="2" charset="0"/>
              </a:rPr>
              <a:t> </a:t>
            </a:r>
            <a:r>
              <a:rPr lang="en-US" sz="2200" b="1" err="1">
                <a:latin typeface="VNI-Times" pitchFamily="2" charset="0"/>
              </a:rPr>
              <a:t>ñoä</a:t>
            </a:r>
            <a:r>
              <a:rPr lang="en-US" sz="2200" b="1">
                <a:latin typeface="VNI-Times" pitchFamily="2" charset="0"/>
              </a:rPr>
              <a:t> phi </a:t>
            </a:r>
            <a:r>
              <a:rPr lang="en-US" sz="2200" b="1" err="1">
                <a:latin typeface="VNI-Times" pitchFamily="2" charset="0"/>
              </a:rPr>
              <a:t>maõ</a:t>
            </a:r>
            <a:r>
              <a:rPr lang="en-US" sz="2200" b="1">
                <a:latin typeface="VNI-Times" pitchFamily="2" charset="0"/>
              </a:rPr>
              <a:t>, </a:t>
            </a:r>
            <a:r>
              <a:rPr lang="en-US" sz="2200" b="1" err="1">
                <a:latin typeface="VNI-Times" pitchFamily="2" charset="0"/>
              </a:rPr>
              <a:t>keùo</a:t>
            </a:r>
            <a:r>
              <a:rPr lang="en-US" sz="2200" b="1">
                <a:latin typeface="VNI-Times" pitchFamily="2" charset="0"/>
              </a:rPr>
              <a:t> </a:t>
            </a:r>
            <a:r>
              <a:rPr lang="en-US" sz="2200" b="1" err="1">
                <a:latin typeface="VNI-Times" pitchFamily="2" charset="0"/>
              </a:rPr>
              <a:t>daøi</a:t>
            </a:r>
            <a:r>
              <a:rPr lang="en-US" sz="2200" b="1">
                <a:latin typeface="VNI-Times" pitchFamily="2" charset="0"/>
              </a:rPr>
              <a:t> </a:t>
            </a:r>
            <a:r>
              <a:rPr lang="en-US" sz="2200" b="1" err="1">
                <a:latin typeface="VNI-Times" pitchFamily="2" charset="0"/>
              </a:rPr>
              <a:t>töø</a:t>
            </a:r>
            <a:r>
              <a:rPr lang="en-US" sz="2200" b="1">
                <a:latin typeface="VNI-Times" pitchFamily="2" charset="0"/>
              </a:rPr>
              <a:t> </a:t>
            </a:r>
            <a:r>
              <a:rPr lang="en-US" sz="2200" b="1" err="1">
                <a:latin typeface="VNI-Times" pitchFamily="2" charset="0"/>
              </a:rPr>
              <a:t>naêm</a:t>
            </a:r>
            <a:r>
              <a:rPr lang="en-US" sz="2200" b="1">
                <a:latin typeface="VNI-Times" pitchFamily="2" charset="0"/>
              </a:rPr>
              <a:t> 1945 </a:t>
            </a:r>
            <a:r>
              <a:rPr lang="en-US" sz="2200" b="1" smtClean="0">
                <a:latin typeface="VNI-Times" pitchFamily="2" charset="0"/>
              </a:rPr>
              <a:t>–1949 </a:t>
            </a:r>
            <a:r>
              <a:rPr lang="en-US" sz="2200" b="1" err="1">
                <a:latin typeface="VNI-Times" pitchFamily="2" charset="0"/>
              </a:rPr>
              <a:t>toång</a:t>
            </a:r>
            <a:r>
              <a:rPr lang="en-US" sz="2200" b="1">
                <a:latin typeface="VNI-Times" pitchFamily="2" charset="0"/>
              </a:rPr>
              <a:t> </a:t>
            </a:r>
            <a:r>
              <a:rPr lang="en-US" sz="2200" b="1" err="1">
                <a:latin typeface="VNI-Times" pitchFamily="2" charset="0"/>
              </a:rPr>
              <a:t>coäng</a:t>
            </a:r>
            <a:r>
              <a:rPr lang="en-US" sz="2200" b="1">
                <a:latin typeface="VNI-Times" pitchFamily="2" charset="0"/>
              </a:rPr>
              <a:t> </a:t>
            </a:r>
            <a:r>
              <a:rPr lang="en-US" sz="2200" b="1" err="1">
                <a:latin typeface="VNI-Times" pitchFamily="2" charset="0"/>
              </a:rPr>
              <a:t>taêng</a:t>
            </a:r>
            <a:r>
              <a:rPr lang="en-US" sz="2200" b="1">
                <a:latin typeface="VNI-Times" pitchFamily="2" charset="0"/>
              </a:rPr>
              <a:t> 8000%. </a:t>
            </a:r>
            <a:r>
              <a:rPr lang="en-US" sz="2200" b="1" err="1">
                <a:latin typeface="VNI-Times" pitchFamily="2" charset="0"/>
              </a:rPr>
              <a:t>Kinh</a:t>
            </a:r>
            <a:r>
              <a:rPr lang="en-US" sz="2200" b="1">
                <a:latin typeface="VNI-Times" pitchFamily="2" charset="0"/>
              </a:rPr>
              <a:t> </a:t>
            </a:r>
            <a:r>
              <a:rPr lang="en-US" sz="2200" b="1" err="1">
                <a:latin typeface="VNI-Times" pitchFamily="2" charset="0"/>
              </a:rPr>
              <a:t>teá</a:t>
            </a:r>
            <a:r>
              <a:rPr lang="en-US" sz="2200" b="1">
                <a:latin typeface="VNI-Times" pitchFamily="2" charset="0"/>
              </a:rPr>
              <a:t> </a:t>
            </a:r>
            <a:r>
              <a:rPr lang="en-US" sz="2200" b="1" err="1">
                <a:latin typeface="VNI-Times" pitchFamily="2" charset="0"/>
              </a:rPr>
              <a:t>bò</a:t>
            </a:r>
            <a:r>
              <a:rPr lang="en-US" sz="2200" b="1">
                <a:latin typeface="VNI-Times" pitchFamily="2" charset="0"/>
              </a:rPr>
              <a:t> </a:t>
            </a:r>
            <a:r>
              <a:rPr lang="en-US" sz="2200" b="1" err="1">
                <a:latin typeface="VNI-Times" pitchFamily="2" charset="0"/>
              </a:rPr>
              <a:t>taøn</a:t>
            </a:r>
            <a:r>
              <a:rPr lang="en-US" sz="2200" b="1">
                <a:latin typeface="VNI-Times" pitchFamily="2" charset="0"/>
              </a:rPr>
              <a:t> </a:t>
            </a:r>
            <a:r>
              <a:rPr lang="en-US" sz="2200" b="1" err="1">
                <a:latin typeface="VNI-Times" pitchFamily="2" charset="0"/>
              </a:rPr>
              <a:t>phaù</a:t>
            </a:r>
            <a:r>
              <a:rPr lang="en-US" sz="2200" b="1">
                <a:latin typeface="VNI-Times" pitchFamily="2" charset="0"/>
              </a:rPr>
              <a:t> </a:t>
            </a:r>
            <a:r>
              <a:rPr lang="en-US" sz="2200" b="1" err="1">
                <a:latin typeface="VNI-Times" pitchFamily="2" charset="0"/>
              </a:rPr>
              <a:t>naëng</a:t>
            </a:r>
            <a:r>
              <a:rPr lang="en-US" sz="2200" b="1">
                <a:latin typeface="VNI-Times" pitchFamily="2" charset="0"/>
              </a:rPr>
              <a:t> </a:t>
            </a:r>
            <a:r>
              <a:rPr lang="en-US" sz="2200" b="1" err="1">
                <a:latin typeface="VNI-Times" pitchFamily="2" charset="0"/>
              </a:rPr>
              <a:t>neà</a:t>
            </a:r>
            <a:r>
              <a:rPr lang="en-US" sz="2200" b="1" smtClean="0">
                <a:latin typeface="VNI-Times" pitchFamily="2" charset="0"/>
              </a:rPr>
              <a:t>: 40% </a:t>
            </a:r>
            <a:r>
              <a:rPr lang="en-US" sz="2200" b="1" err="1" smtClean="0">
                <a:latin typeface="VNI-Times" pitchFamily="2" charset="0"/>
              </a:rPr>
              <a:t>c</a:t>
            </a:r>
            <a:r>
              <a:rPr lang="en-US" sz="2200" b="1" err="1" smtClean="0">
                <a:latin typeface="Times New Roman" pitchFamily="18" charset="0"/>
                <a:cs typeface="Times New Roman" pitchFamily="18" charset="0"/>
              </a:rPr>
              <a:t>ác</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đô</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thị</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bị</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tàn</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phá</a:t>
            </a:r>
            <a:r>
              <a:rPr lang="en-US" sz="2200" b="1" smtClean="0">
                <a:latin typeface="Times New Roman" pitchFamily="18" charset="0"/>
                <a:cs typeface="Times New Roman" pitchFamily="18" charset="0"/>
              </a:rPr>
              <a:t>,</a:t>
            </a:r>
            <a:r>
              <a:rPr lang="en-US" sz="2200" b="1" smtClean="0">
                <a:latin typeface="VNI-Times" pitchFamily="2" charset="0"/>
              </a:rPr>
              <a:t> </a:t>
            </a:r>
            <a:r>
              <a:rPr lang="en-US" sz="2200" b="1">
                <a:latin typeface="VNI-Times" pitchFamily="2" charset="0"/>
              </a:rPr>
              <a:t>34% </a:t>
            </a:r>
            <a:r>
              <a:rPr lang="en-US" sz="2200" b="1" err="1">
                <a:latin typeface="VNI-Times" pitchFamily="2" charset="0"/>
              </a:rPr>
              <a:t>maùy</a:t>
            </a:r>
            <a:r>
              <a:rPr lang="en-US" sz="2200" b="1">
                <a:latin typeface="VNI-Times" pitchFamily="2" charset="0"/>
              </a:rPr>
              <a:t> </a:t>
            </a:r>
            <a:r>
              <a:rPr lang="en-US" sz="2200" b="1" err="1">
                <a:latin typeface="VNI-Times" pitchFamily="2" charset="0"/>
              </a:rPr>
              <a:t>moùc</a:t>
            </a:r>
            <a:r>
              <a:rPr lang="en-US" sz="2200" b="1">
                <a:latin typeface="VNI-Times" pitchFamily="2" charset="0"/>
              </a:rPr>
              <a:t>, 25% </a:t>
            </a:r>
            <a:r>
              <a:rPr lang="en-US" sz="2200" b="1" err="1">
                <a:latin typeface="VNI-Times" pitchFamily="2" charset="0"/>
              </a:rPr>
              <a:t>coâng</a:t>
            </a:r>
            <a:r>
              <a:rPr lang="en-US" sz="2200" b="1">
                <a:latin typeface="VNI-Times" pitchFamily="2" charset="0"/>
              </a:rPr>
              <a:t> </a:t>
            </a:r>
            <a:r>
              <a:rPr lang="en-US" sz="2200" b="1" err="1">
                <a:latin typeface="VNI-Times" pitchFamily="2" charset="0"/>
              </a:rPr>
              <a:t>trình</a:t>
            </a:r>
            <a:r>
              <a:rPr lang="en-US" sz="2200" b="1">
                <a:latin typeface="VNI-Times" pitchFamily="2" charset="0"/>
              </a:rPr>
              <a:t>, 80% </a:t>
            </a:r>
            <a:r>
              <a:rPr lang="en-US" sz="2200" b="1" err="1">
                <a:latin typeface="VNI-Times" pitchFamily="2" charset="0"/>
              </a:rPr>
              <a:t>taøu</a:t>
            </a:r>
            <a:r>
              <a:rPr lang="en-US" sz="2200" b="1">
                <a:latin typeface="VNI-Times" pitchFamily="2" charset="0"/>
              </a:rPr>
              <a:t> </a:t>
            </a:r>
            <a:r>
              <a:rPr lang="en-US" sz="2200" b="1" err="1">
                <a:latin typeface="VNI-Times" pitchFamily="2" charset="0"/>
              </a:rPr>
              <a:t>bieån</a:t>
            </a:r>
            <a:r>
              <a:rPr lang="en-US" sz="2200" b="1">
                <a:latin typeface="VNI-Times" pitchFamily="2" charset="0"/>
              </a:rPr>
              <a:t> </a:t>
            </a:r>
            <a:r>
              <a:rPr lang="en-US" sz="2200" b="1" err="1">
                <a:latin typeface="VNI-Times" pitchFamily="2" charset="0"/>
              </a:rPr>
              <a:t>bò</a:t>
            </a:r>
            <a:r>
              <a:rPr lang="en-US" sz="2200" b="1">
                <a:latin typeface="VNI-Times" pitchFamily="2" charset="0"/>
              </a:rPr>
              <a:t> </a:t>
            </a:r>
            <a:r>
              <a:rPr lang="en-US" sz="2200" b="1" err="1">
                <a:latin typeface="VNI-Times" pitchFamily="2" charset="0"/>
              </a:rPr>
              <a:t>phaù</a:t>
            </a:r>
            <a:r>
              <a:rPr lang="en-US" sz="2200" b="1">
                <a:latin typeface="VNI-Times" pitchFamily="2" charset="0"/>
              </a:rPr>
              <a:t> </a:t>
            </a:r>
            <a:r>
              <a:rPr lang="en-US" sz="2200" b="1" err="1" smtClean="0">
                <a:latin typeface="VNI-Times" pitchFamily="2" charset="0"/>
              </a:rPr>
              <a:t>huûy.Tổng</a:t>
            </a:r>
            <a:r>
              <a:rPr lang="en-US" sz="2200" b="1" smtClean="0">
                <a:latin typeface="VNI-Times" pitchFamily="2" charset="0"/>
              </a:rPr>
              <a:t> </a:t>
            </a:r>
            <a:r>
              <a:rPr lang="en-US" sz="2200" b="1" err="1" smtClean="0">
                <a:latin typeface="VNI-Times" pitchFamily="2" charset="0"/>
              </a:rPr>
              <a:t>thiệt</a:t>
            </a:r>
            <a:r>
              <a:rPr lang="en-US" sz="2200" b="1" smtClean="0">
                <a:latin typeface="VNI-Times" pitchFamily="2" charset="0"/>
              </a:rPr>
              <a:t> </a:t>
            </a:r>
            <a:r>
              <a:rPr lang="en-US" sz="2200" b="1" err="1" smtClean="0">
                <a:latin typeface="VNI-Times" pitchFamily="2" charset="0"/>
              </a:rPr>
              <a:t>hại</a:t>
            </a:r>
            <a:r>
              <a:rPr lang="en-US" sz="2200" b="1" smtClean="0">
                <a:latin typeface="VNI-Times" pitchFamily="2" charset="0"/>
              </a:rPr>
              <a:t> </a:t>
            </a:r>
            <a:r>
              <a:rPr lang="en-US" sz="2200" b="1" err="1" smtClean="0">
                <a:latin typeface="VNI-Times" pitchFamily="2" charset="0"/>
              </a:rPr>
              <a:t>vậc</a:t>
            </a:r>
            <a:r>
              <a:rPr lang="en-US" sz="2200" b="1" smtClean="0">
                <a:latin typeface="VNI-Times" pitchFamily="2" charset="0"/>
              </a:rPr>
              <a:t> </a:t>
            </a:r>
            <a:r>
              <a:rPr lang="en-US" sz="2200" b="1" err="1" smtClean="0">
                <a:latin typeface="VNI-Times" pitchFamily="2" charset="0"/>
              </a:rPr>
              <a:t>chất</a:t>
            </a:r>
            <a:r>
              <a:rPr lang="en-US" sz="2200" b="1" smtClean="0">
                <a:latin typeface="VNI-Times" pitchFamily="2" charset="0"/>
              </a:rPr>
              <a:t> </a:t>
            </a:r>
            <a:r>
              <a:rPr lang="en-US" sz="2200" b="1" err="1" smtClean="0">
                <a:latin typeface="Times New Roman" pitchFamily="18" charset="0"/>
                <a:cs typeface="Times New Roman" pitchFamily="18" charset="0"/>
              </a:rPr>
              <a:t>là</a:t>
            </a:r>
            <a:r>
              <a:rPr lang="en-US" sz="2200" b="1" smtClean="0">
                <a:latin typeface="Times New Roman" pitchFamily="18" charset="0"/>
                <a:cs typeface="Times New Roman" pitchFamily="18" charset="0"/>
              </a:rPr>
              <a:t> 64,3 </a:t>
            </a:r>
            <a:r>
              <a:rPr lang="en-US" sz="2200" b="1" err="1" smtClean="0">
                <a:latin typeface="Times New Roman" pitchFamily="18" charset="0"/>
                <a:cs typeface="Times New Roman" pitchFamily="18" charset="0"/>
              </a:rPr>
              <a:t>tỉ</a:t>
            </a:r>
            <a:r>
              <a:rPr lang="en-US" sz="2200" b="1" smtClean="0">
                <a:latin typeface="Times New Roman" pitchFamily="18" charset="0"/>
                <a:cs typeface="Times New Roman" pitchFamily="18" charset="0"/>
              </a:rPr>
              <a:t> </a:t>
            </a:r>
            <a:r>
              <a:rPr lang="en-US" sz="2200" b="1" err="1" smtClean="0">
                <a:latin typeface="Times New Roman" pitchFamily="18" charset="0"/>
                <a:cs typeface="Times New Roman" pitchFamily="18" charset="0"/>
              </a:rPr>
              <a:t>Yên</a:t>
            </a:r>
            <a:r>
              <a:rPr lang="en-US" sz="2200" b="1" smtClean="0">
                <a:latin typeface="Times New Roman" pitchFamily="18" charset="0"/>
                <a:cs typeface="Times New Roman" pitchFamily="18" charset="0"/>
              </a:rPr>
              <a:t>.</a:t>
            </a:r>
            <a:endParaRPr lang="en-US" sz="2200" b="1">
              <a:latin typeface="VNI-Times" pitchFamily="2" charset="0"/>
            </a:endParaRPr>
          </a:p>
        </p:txBody>
      </p:sp>
      <p:pic>
        <p:nvPicPr>
          <p:cNvPr id="8" name="Picture 5" descr="hinh%20nam%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8" y="27709"/>
            <a:ext cx="2439470" cy="3175639"/>
          </a:xfrm>
          <a:prstGeom prst="rect">
            <a:avLst/>
          </a:prstGeom>
          <a:noFill/>
          <a:ln w="38100">
            <a:solidFill>
              <a:srgbClr val="881226"/>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755576" y="6444044"/>
            <a:ext cx="3698448" cy="369332"/>
          </a:xfrm>
          <a:prstGeom prst="rect">
            <a:avLst/>
          </a:prstGeom>
          <a:solidFill>
            <a:schemeClr val="accent3">
              <a:lumMod val="60000"/>
              <a:lumOff val="40000"/>
            </a:schemeClr>
          </a:solidFill>
          <a:ln>
            <a:noFill/>
          </a:ln>
          <a:effectLst/>
          <a:extLst/>
        </p:spPr>
        <p:txBody>
          <a:bodyPr wrap="none">
            <a:spAutoFit/>
          </a:bodyPr>
          <a:lstStyle/>
          <a:p>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Khó</a:t>
            </a:r>
            <a:r>
              <a:rPr lang="en-US" b="1"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khăn</a:t>
            </a:r>
            <a:r>
              <a:rPr lang="en-US" b="1"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của</a:t>
            </a:r>
            <a:r>
              <a:rPr lang="en-US" b="1"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Nhật</a:t>
            </a:r>
            <a:r>
              <a:rPr lang="en-US" b="1"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sau</a:t>
            </a:r>
            <a:r>
              <a:rPr lang="en-US" b="1"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chiến</a:t>
            </a:r>
            <a:r>
              <a:rPr lang="en-US" b="1" smtClean="0">
                <a:solidFill>
                  <a:schemeClr val="bg1"/>
                </a:solidFill>
                <a:effectLst>
                  <a:outerShdw blurRad="38100" dist="38100" dir="2700000" algn="tl">
                    <a:srgbClr val="000000"/>
                  </a:outerShdw>
                </a:effectLst>
                <a:latin typeface="Times New Roman" pitchFamily="18" charset="0"/>
                <a:cs typeface="Times New Roman" pitchFamily="18" charset="0"/>
              </a:rPr>
              <a:t> </a:t>
            </a:r>
            <a:r>
              <a:rPr lang="en-US" b="1" err="1" smtClean="0">
                <a:solidFill>
                  <a:schemeClr val="bg1"/>
                </a:solidFill>
                <a:effectLst>
                  <a:outerShdw blurRad="38100" dist="38100" dir="2700000" algn="tl">
                    <a:srgbClr val="000000"/>
                  </a:outerShdw>
                </a:effectLst>
                <a:latin typeface="Times New Roman" pitchFamily="18" charset="0"/>
                <a:cs typeface="Times New Roman" pitchFamily="18" charset="0"/>
              </a:rPr>
              <a:t>tranh</a:t>
            </a:r>
            <a:endParaRPr lang="en-US" b="1">
              <a:solidFill>
                <a:schemeClr val="bg1"/>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770994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Effect transition="in" filter="fade">
                                      <p:cBhvr>
                                        <p:cTn id="9" dur="1000"/>
                                        <p:tgtEl>
                                          <p:spTgt spid="133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p:cTn id="12" dur="1000" fill="hold"/>
                                        <p:tgtEl>
                                          <p:spTgt spid="13318"/>
                                        </p:tgtEl>
                                        <p:attrNameLst>
                                          <p:attrName>ppt_w</p:attrName>
                                        </p:attrNameLst>
                                      </p:cBhvr>
                                      <p:tavLst>
                                        <p:tav tm="0">
                                          <p:val>
                                            <p:fltVal val="0"/>
                                          </p:val>
                                        </p:tav>
                                        <p:tav tm="100000">
                                          <p:val>
                                            <p:strVal val="#ppt_w"/>
                                          </p:val>
                                        </p:tav>
                                      </p:tavLst>
                                    </p:anim>
                                    <p:anim calcmode="lin" valueType="num">
                                      <p:cBhvr>
                                        <p:cTn id="13" dur="1000" fill="hold"/>
                                        <p:tgtEl>
                                          <p:spTgt spid="13318"/>
                                        </p:tgtEl>
                                        <p:attrNameLst>
                                          <p:attrName>ppt_h</p:attrName>
                                        </p:attrNameLst>
                                      </p:cBhvr>
                                      <p:tavLst>
                                        <p:tav tm="0">
                                          <p:val>
                                            <p:fltVal val="0"/>
                                          </p:val>
                                        </p:tav>
                                        <p:tav tm="100000">
                                          <p:val>
                                            <p:strVal val="#ppt_h"/>
                                          </p:val>
                                        </p:tav>
                                      </p:tavLst>
                                    </p:anim>
                                    <p:animEffect transition="in" filter="fade">
                                      <p:cBhvr>
                                        <p:cTn id="14" dur="1000"/>
                                        <p:tgtEl>
                                          <p:spTgt spid="13318"/>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3317"/>
                                        </p:tgtEl>
                                        <p:attrNameLst>
                                          <p:attrName>style.visibility</p:attrName>
                                        </p:attrNameLst>
                                      </p:cBhvr>
                                      <p:to>
                                        <p:strVal val="visible"/>
                                      </p:to>
                                    </p:set>
                                    <p:anim calcmode="lin" valueType="num">
                                      <p:cBhvr>
                                        <p:cTn id="22" dur="1000" fill="hold"/>
                                        <p:tgtEl>
                                          <p:spTgt spid="13317"/>
                                        </p:tgtEl>
                                        <p:attrNameLst>
                                          <p:attrName>ppt_w</p:attrName>
                                        </p:attrNameLst>
                                      </p:cBhvr>
                                      <p:tavLst>
                                        <p:tav tm="0">
                                          <p:val>
                                            <p:fltVal val="0"/>
                                          </p:val>
                                        </p:tav>
                                        <p:tav tm="100000">
                                          <p:val>
                                            <p:strVal val="#ppt_w"/>
                                          </p:val>
                                        </p:tav>
                                      </p:tavLst>
                                    </p:anim>
                                    <p:anim calcmode="lin" valueType="num">
                                      <p:cBhvr>
                                        <p:cTn id="23" dur="1000" fill="hold"/>
                                        <p:tgtEl>
                                          <p:spTgt spid="13317"/>
                                        </p:tgtEl>
                                        <p:attrNameLst>
                                          <p:attrName>ppt_h</p:attrName>
                                        </p:attrNameLst>
                                      </p:cBhvr>
                                      <p:tavLst>
                                        <p:tav tm="0">
                                          <p:val>
                                            <p:fltVal val="0"/>
                                          </p:val>
                                        </p:tav>
                                        <p:tav tm="100000">
                                          <p:val>
                                            <p:strVal val="#ppt_h"/>
                                          </p:val>
                                        </p:tav>
                                      </p:tavLst>
                                    </p:anim>
                                    <p:animEffect transition="in" filter="fade">
                                      <p:cBhvr>
                                        <p:cTn id="24" dur="1000"/>
                                        <p:tgtEl>
                                          <p:spTgt spid="133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6" presetClass="entr" presetSubtype="0" fill="hold" grpId="0" nodeType="clickEffect">
                                  <p:stCondLst>
                                    <p:cond delay="0"/>
                                  </p:stCondLst>
                                  <p:iterate type="lt">
                                    <p:tmPct val="10000"/>
                                  </p:iterate>
                                  <p:childTnLst>
                                    <p:set>
                                      <p:cBhvr>
                                        <p:cTn id="31" dur="1" fill="hold">
                                          <p:stCondLst>
                                            <p:cond delay="0"/>
                                          </p:stCondLst>
                                        </p:cTn>
                                        <p:tgtEl>
                                          <p:spTgt spid="13319"/>
                                        </p:tgtEl>
                                        <p:attrNameLst>
                                          <p:attrName>style.visibility</p:attrName>
                                        </p:attrNameLst>
                                      </p:cBhvr>
                                      <p:to>
                                        <p:strVal val="visible"/>
                                      </p:to>
                                    </p:set>
                                    <p:anim by="(-#ppt_w*2)" calcmode="lin" valueType="num">
                                      <p:cBhvr rctx="PPT">
                                        <p:cTn id="32" dur="125" autoRev="1" fill="hold">
                                          <p:stCondLst>
                                            <p:cond delay="0"/>
                                          </p:stCondLst>
                                        </p:cTn>
                                        <p:tgtEl>
                                          <p:spTgt spid="13319"/>
                                        </p:tgtEl>
                                        <p:attrNameLst>
                                          <p:attrName>ppt_w</p:attrName>
                                        </p:attrNameLst>
                                      </p:cBhvr>
                                    </p:anim>
                                    <p:anim by="(#ppt_w*0.50)" calcmode="lin" valueType="num">
                                      <p:cBhvr>
                                        <p:cTn id="33" dur="125" decel="50000" autoRev="1" fill="hold">
                                          <p:stCondLst>
                                            <p:cond delay="0"/>
                                          </p:stCondLst>
                                        </p:cTn>
                                        <p:tgtEl>
                                          <p:spTgt spid="13319"/>
                                        </p:tgtEl>
                                        <p:attrNameLst>
                                          <p:attrName>ppt_x</p:attrName>
                                        </p:attrNameLst>
                                      </p:cBhvr>
                                    </p:anim>
                                    <p:anim from="(-#ppt_h/2)" to="(#ppt_y)" calcmode="lin" valueType="num">
                                      <p:cBhvr>
                                        <p:cTn id="34" dur="250" fill="hold">
                                          <p:stCondLst>
                                            <p:cond delay="0"/>
                                          </p:stCondLst>
                                        </p:cTn>
                                        <p:tgtEl>
                                          <p:spTgt spid="13319"/>
                                        </p:tgtEl>
                                        <p:attrNameLst>
                                          <p:attrName>ppt_y</p:attrName>
                                        </p:attrNameLst>
                                      </p:cBhvr>
                                    </p:anim>
                                    <p:animRot by="21600000">
                                      <p:cBhvr>
                                        <p:cTn id="35" dur="250" fill="hold">
                                          <p:stCondLst>
                                            <p:cond delay="0"/>
                                          </p:stCondLst>
                                        </p:cTn>
                                        <p:tgtEl>
                                          <p:spTgt spid="133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1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07504" y="1412776"/>
            <a:ext cx="8928992" cy="1676400"/>
          </a:xfrm>
        </p:spPr>
        <p:txBody>
          <a:bodyPr/>
          <a:lstStyle/>
          <a:p>
            <a:pPr algn="l">
              <a:lnSpc>
                <a:spcPct val="80000"/>
              </a:lnSpc>
            </a:pPr>
            <a:r>
              <a:rPr lang="en-US" sz="4000" b="1" i="1">
                <a:solidFill>
                  <a:schemeClr val="tx1"/>
                </a:solidFill>
                <a:latin typeface="Times New Roman" pitchFamily="18" charset="0"/>
                <a:sym typeface="Wingdings" pitchFamily="2" charset="2"/>
              </a:rPr>
              <a:t></a:t>
            </a:r>
            <a:r>
              <a:rPr lang="en-US" sz="4000">
                <a:solidFill>
                  <a:schemeClr val="tx1"/>
                </a:solidFill>
                <a:latin typeface="Times New Roman" pitchFamily="18" charset="0"/>
              </a:rPr>
              <a:t> </a:t>
            </a:r>
            <a:r>
              <a:rPr lang="en-US" sz="2400">
                <a:solidFill>
                  <a:schemeClr val="tx1"/>
                </a:solidFill>
                <a:latin typeface="Times New Roman" pitchFamily="18" charset="0"/>
              </a:rPr>
              <a:t>- </a:t>
            </a:r>
            <a:r>
              <a:rPr lang="en-US" sz="2400" err="1">
                <a:solidFill>
                  <a:schemeClr val="tx1"/>
                </a:solidFill>
                <a:latin typeface="Times New Roman" pitchFamily="18" charset="0"/>
              </a:rPr>
              <a:t>Là</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bại</a:t>
            </a:r>
            <a:r>
              <a:rPr lang="en-US" sz="2400">
                <a:solidFill>
                  <a:schemeClr val="tx1"/>
                </a:solidFill>
                <a:latin typeface="Times New Roman" pitchFamily="18" charset="0"/>
              </a:rPr>
              <a:t> </a:t>
            </a:r>
            <a:r>
              <a:rPr lang="en-US" sz="2400" err="1">
                <a:solidFill>
                  <a:schemeClr val="tx1"/>
                </a:solidFill>
                <a:latin typeface="Times New Roman" pitchFamily="18" charset="0"/>
              </a:rPr>
              <a:t>trận</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Mĩ</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chiếm</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đóng</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kinh</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tế</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a:solidFill>
                  <a:schemeClr val="tx1"/>
                </a:solidFill>
                <a:latin typeface="Times New Roman" pitchFamily="18" charset="0"/>
              </a:rPr>
              <a:t>tàn</a:t>
            </a:r>
            <a:r>
              <a:rPr lang="en-US" sz="2400">
                <a:solidFill>
                  <a:schemeClr val="tx1"/>
                </a:solidFill>
                <a:latin typeface="Times New Roman" pitchFamily="18" charset="0"/>
              </a:rPr>
              <a:t> </a:t>
            </a:r>
            <a:r>
              <a:rPr lang="en-US" sz="2400" err="1">
                <a:solidFill>
                  <a:schemeClr val="tx1"/>
                </a:solidFill>
                <a:latin typeface="Times New Roman" pitchFamily="18" charset="0"/>
              </a:rPr>
              <a:t>phá</a:t>
            </a:r>
            <a:r>
              <a:rPr lang="en-US" sz="2400">
                <a:solidFill>
                  <a:schemeClr val="tx1"/>
                </a:solidFill>
                <a:latin typeface="Times New Roman" pitchFamily="18" charset="0"/>
              </a:rPr>
              <a:t> </a:t>
            </a:r>
            <a:r>
              <a:rPr lang="en-US" sz="2400" err="1">
                <a:solidFill>
                  <a:schemeClr val="tx1"/>
                </a:solidFill>
                <a:latin typeface="Times New Roman" pitchFamily="18" charset="0"/>
              </a:rPr>
              <a:t>nặng</a:t>
            </a:r>
            <a:r>
              <a:rPr lang="en-US" sz="2400">
                <a:solidFill>
                  <a:schemeClr val="tx1"/>
                </a:solidFill>
                <a:latin typeface="Times New Roman" pitchFamily="18" charset="0"/>
              </a:rPr>
              <a:t> </a:t>
            </a:r>
            <a:r>
              <a:rPr lang="en-US" sz="2400" err="1">
                <a:solidFill>
                  <a:schemeClr val="tx1"/>
                </a:solidFill>
                <a:latin typeface="Times New Roman" pitchFamily="18" charset="0"/>
              </a:rPr>
              <a:t>nề</a:t>
            </a:r>
            <a:r>
              <a:rPr lang="en-US" sz="2400">
                <a:solidFill>
                  <a:schemeClr val="tx1"/>
                </a:solidFill>
                <a:latin typeface="Times New Roman" pitchFamily="18" charset="0"/>
              </a:rPr>
              <a:t>, </a:t>
            </a:r>
            <a:r>
              <a:rPr lang="en-US" sz="2400" err="1">
                <a:solidFill>
                  <a:schemeClr val="tx1"/>
                </a:solidFill>
                <a:latin typeface="Times New Roman" pitchFamily="18" charset="0"/>
              </a:rPr>
              <a:t>xuất</a:t>
            </a:r>
            <a:r>
              <a:rPr lang="en-US" sz="2400">
                <a:solidFill>
                  <a:schemeClr val="tx1"/>
                </a:solidFill>
                <a:latin typeface="Times New Roman" pitchFamily="18" charset="0"/>
              </a:rPr>
              <a:t> </a:t>
            </a:r>
            <a:r>
              <a:rPr lang="en-US" sz="2400" err="1">
                <a:solidFill>
                  <a:schemeClr val="tx1"/>
                </a:solidFill>
                <a:latin typeface="Times New Roman" pitchFamily="18" charset="0"/>
              </a:rPr>
              <a:t>hiện</a:t>
            </a:r>
            <a:r>
              <a:rPr lang="en-US" sz="2400">
                <a:solidFill>
                  <a:schemeClr val="tx1"/>
                </a:solidFill>
                <a:latin typeface="Times New Roman" pitchFamily="18" charset="0"/>
              </a:rPr>
              <a:t> </a:t>
            </a:r>
            <a:r>
              <a:rPr lang="en-US" sz="2400" err="1">
                <a:solidFill>
                  <a:schemeClr val="tx1"/>
                </a:solidFill>
                <a:latin typeface="Times New Roman" pitchFamily="18" charset="0"/>
              </a:rPr>
              <a:t>nhiều</a:t>
            </a:r>
            <a:r>
              <a:rPr lang="en-US" sz="2400">
                <a:solidFill>
                  <a:schemeClr val="tx1"/>
                </a:solidFill>
                <a:latin typeface="Times New Roman" pitchFamily="18" charset="0"/>
              </a:rPr>
              <a:t> </a:t>
            </a:r>
            <a:r>
              <a:rPr lang="en-US" sz="2400" err="1">
                <a:solidFill>
                  <a:schemeClr val="tx1"/>
                </a:solidFill>
                <a:latin typeface="Times New Roman" pitchFamily="18" charset="0"/>
              </a:rPr>
              <a:t>khó</a:t>
            </a:r>
            <a:r>
              <a:rPr lang="en-US" sz="2400">
                <a:solidFill>
                  <a:schemeClr val="tx1"/>
                </a:solidFill>
                <a:latin typeface="Times New Roman" pitchFamily="18" charset="0"/>
              </a:rPr>
              <a:t> </a:t>
            </a:r>
            <a:r>
              <a:rPr lang="en-US" sz="2400" err="1">
                <a:solidFill>
                  <a:schemeClr val="tx1"/>
                </a:solidFill>
                <a:latin typeface="Times New Roman" pitchFamily="18" charset="0"/>
              </a:rPr>
              <a:t>khăn</a:t>
            </a:r>
            <a:r>
              <a:rPr lang="en-US" sz="2400">
                <a:solidFill>
                  <a:schemeClr val="tx1"/>
                </a:solidFill>
                <a:latin typeface="Times New Roman" pitchFamily="18" charset="0"/>
              </a:rPr>
              <a:t> </a:t>
            </a:r>
            <a:r>
              <a:rPr lang="en-US" sz="2400" err="1">
                <a:solidFill>
                  <a:schemeClr val="tx1"/>
                </a:solidFill>
                <a:latin typeface="Times New Roman" pitchFamily="18" charset="0"/>
              </a:rPr>
              <a:t>bao</a:t>
            </a:r>
            <a:r>
              <a:rPr lang="en-US" sz="2400">
                <a:solidFill>
                  <a:schemeClr val="tx1"/>
                </a:solidFill>
                <a:latin typeface="Times New Roman" pitchFamily="18" charset="0"/>
              </a:rPr>
              <a:t> </a:t>
            </a:r>
            <a:r>
              <a:rPr lang="en-US" sz="2400" err="1">
                <a:solidFill>
                  <a:schemeClr val="tx1"/>
                </a:solidFill>
                <a:latin typeface="Times New Roman" pitchFamily="18" charset="0"/>
              </a:rPr>
              <a:t>trùm</a:t>
            </a:r>
            <a:r>
              <a:rPr lang="en-US" sz="2400">
                <a:solidFill>
                  <a:schemeClr val="tx1"/>
                </a:solidFill>
                <a:latin typeface="Times New Roman" pitchFamily="18" charset="0"/>
              </a:rPr>
              <a:t> </a:t>
            </a:r>
            <a:r>
              <a:rPr lang="en-US" sz="2400" err="1">
                <a:solidFill>
                  <a:schemeClr val="tx1"/>
                </a:solidFill>
                <a:latin typeface="Times New Roman" pitchFamily="18" charset="0"/>
              </a:rPr>
              <a:t>đất</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như</a:t>
            </a:r>
            <a:r>
              <a:rPr lang="en-US" sz="2400">
                <a:solidFill>
                  <a:schemeClr val="tx1"/>
                </a:solidFill>
                <a:latin typeface="Times New Roman" pitchFamily="18" charset="0"/>
              </a:rPr>
              <a:t>: </a:t>
            </a:r>
            <a:r>
              <a:rPr lang="en-US" sz="2400" err="1">
                <a:solidFill>
                  <a:schemeClr val="tx1"/>
                </a:solidFill>
                <a:latin typeface="Times New Roman" pitchFamily="18" charset="0"/>
              </a:rPr>
              <a:t>t</a:t>
            </a:r>
            <a:r>
              <a:rPr lang="en-US" sz="2400" err="1" smtClean="0">
                <a:solidFill>
                  <a:schemeClr val="tx1"/>
                </a:solidFill>
                <a:latin typeface="Times New Roman" pitchFamily="18" charset="0"/>
              </a:rPr>
              <a:t>hất</a:t>
            </a:r>
            <a:r>
              <a:rPr lang="en-US" sz="2400" smtClean="0">
                <a:solidFill>
                  <a:schemeClr val="tx1"/>
                </a:solidFill>
                <a:latin typeface="Times New Roman" pitchFamily="18" charset="0"/>
              </a:rPr>
              <a:t> </a:t>
            </a:r>
            <a:r>
              <a:rPr lang="en-US" sz="2400" err="1">
                <a:solidFill>
                  <a:schemeClr val="tx1"/>
                </a:solidFill>
                <a:latin typeface="Times New Roman" pitchFamily="18" charset="0"/>
              </a:rPr>
              <a:t>nghiệp</a:t>
            </a:r>
            <a:r>
              <a:rPr lang="en-US" sz="2400">
                <a:solidFill>
                  <a:schemeClr val="tx1"/>
                </a:solidFill>
                <a:latin typeface="Times New Roman" pitchFamily="18" charset="0"/>
              </a:rPr>
              <a:t>, </a:t>
            </a:r>
            <a:r>
              <a:rPr lang="en-US" sz="2400" err="1">
                <a:solidFill>
                  <a:schemeClr val="tx1"/>
                </a:solidFill>
                <a:latin typeface="Times New Roman" pitchFamily="18" charset="0"/>
              </a:rPr>
              <a:t>thiếu</a:t>
            </a:r>
            <a:r>
              <a:rPr lang="en-US" sz="2400">
                <a:solidFill>
                  <a:schemeClr val="tx1"/>
                </a:solidFill>
                <a:latin typeface="Times New Roman" pitchFamily="18" charset="0"/>
              </a:rPr>
              <a:t> </a:t>
            </a:r>
            <a:r>
              <a:rPr lang="en-US" sz="2400" err="1">
                <a:solidFill>
                  <a:schemeClr val="tx1"/>
                </a:solidFill>
                <a:latin typeface="Times New Roman" pitchFamily="18" charset="0"/>
              </a:rPr>
              <a:t>lương</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phẩm</a:t>
            </a:r>
            <a:r>
              <a:rPr lang="en-US" sz="2400">
                <a:solidFill>
                  <a:schemeClr val="tx1"/>
                </a:solidFill>
                <a:latin typeface="Times New Roman" pitchFamily="18" charset="0"/>
              </a:rPr>
              <a:t>, </a:t>
            </a:r>
            <a:r>
              <a:rPr lang="en-US" sz="2400" err="1">
                <a:solidFill>
                  <a:schemeClr val="tx1"/>
                </a:solidFill>
                <a:latin typeface="Times New Roman" pitchFamily="18" charset="0"/>
              </a:rPr>
              <a:t>hàng</a:t>
            </a:r>
            <a:r>
              <a:rPr lang="en-US" sz="2400">
                <a:solidFill>
                  <a:schemeClr val="tx1"/>
                </a:solidFill>
                <a:latin typeface="Times New Roman" pitchFamily="18" charset="0"/>
              </a:rPr>
              <a:t> </a:t>
            </a:r>
            <a:r>
              <a:rPr lang="en-US" sz="2400" err="1">
                <a:solidFill>
                  <a:schemeClr val="tx1"/>
                </a:solidFill>
                <a:latin typeface="Times New Roman" pitchFamily="18" charset="0"/>
              </a:rPr>
              <a:t>hóa</a:t>
            </a:r>
            <a:r>
              <a:rPr lang="en-US" sz="2400">
                <a:solidFill>
                  <a:schemeClr val="tx1"/>
                </a:solidFill>
                <a:latin typeface="Times New Roman" pitchFamily="18" charset="0"/>
              </a:rPr>
              <a:t> …</a:t>
            </a:r>
          </a:p>
        </p:txBody>
      </p:sp>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Tree>
    <p:custDataLst>
      <p:tags r:id="rId1"/>
    </p:custDataLst>
    <p:extLst>
      <p:ext uri="{BB962C8B-B14F-4D97-AF65-F5344CB8AC3E}">
        <p14:creationId xmlns:p14="http://schemas.microsoft.com/office/powerpoint/2010/main" val="39575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box(in)">
                                      <p:cBhvr>
                                        <p:cTn id="7" dur="500"/>
                                        <p:tgtEl>
                                          <p:spTgt spid="308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wipe(down)">
                                      <p:cBhvr>
                                        <p:cTn id="12" dur="435">
                                          <p:stCondLst>
                                            <p:cond delay="0"/>
                                          </p:stCondLst>
                                        </p:cTn>
                                        <p:tgtEl>
                                          <p:spTgt spid="3075">
                                            <p:txEl>
                                              <p:pRg st="0" end="0"/>
                                            </p:txEl>
                                          </p:spTgt>
                                        </p:tgtEl>
                                      </p:cBhvr>
                                    </p:animEffect>
                                    <p:anim calcmode="lin" valueType="num">
                                      <p:cBhvr>
                                        <p:cTn id="13" dur="1367" tmFilter="0,0; 0.14,0.36; 0.43,0.73; 0.71,0.91; 1.0,1.0">
                                          <p:stCondLst>
                                            <p:cond delay="0"/>
                                          </p:stCondLst>
                                        </p:cTn>
                                        <p:tgtEl>
                                          <p:spTgt spid="3075">
                                            <p:txEl>
                                              <p:pRg st="0" end="0"/>
                                            </p:txEl>
                                          </p:spTgt>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3075">
                                            <p:txEl>
                                              <p:pRg st="0" end="0"/>
                                            </p:txEl>
                                          </p:spTgt>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3075">
                                            <p:txEl>
                                              <p:pRg st="0" end="0"/>
                                            </p:txEl>
                                          </p:spTgt>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3075">
                                            <p:txEl>
                                              <p:pRg st="0" end="0"/>
                                            </p:txEl>
                                          </p:spTgt>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3075">
                                            <p:txEl>
                                              <p:pRg st="0" end="0"/>
                                            </p:txEl>
                                          </p:spTgt>
                                        </p:tgtEl>
                                        <p:attrNameLst>
                                          <p:attrName>ppt_y</p:attrName>
                                        </p:attrNameLst>
                                      </p:cBhvr>
                                      <p:tavLst>
                                        <p:tav tm="0" fmla="#ppt_y-sin(pi*$)/81">
                                          <p:val>
                                            <p:fltVal val="0"/>
                                          </p:val>
                                        </p:tav>
                                        <p:tav tm="100000">
                                          <p:val>
                                            <p:fltVal val="1"/>
                                          </p:val>
                                        </p:tav>
                                      </p:tavLst>
                                    </p:anim>
                                    <p:animScale>
                                      <p:cBhvr>
                                        <p:cTn id="18" dur="20">
                                          <p:stCondLst>
                                            <p:cond delay="487"/>
                                          </p:stCondLst>
                                        </p:cTn>
                                        <p:tgtEl>
                                          <p:spTgt spid="3075">
                                            <p:txEl>
                                              <p:pRg st="0" end="0"/>
                                            </p:txEl>
                                          </p:spTgt>
                                        </p:tgtEl>
                                      </p:cBhvr>
                                      <p:to x="100000" y="60000"/>
                                    </p:animScale>
                                    <p:animScale>
                                      <p:cBhvr>
                                        <p:cTn id="19" dur="124" decel="50000">
                                          <p:stCondLst>
                                            <p:cond delay="507"/>
                                          </p:stCondLst>
                                        </p:cTn>
                                        <p:tgtEl>
                                          <p:spTgt spid="3075">
                                            <p:txEl>
                                              <p:pRg st="0" end="0"/>
                                            </p:txEl>
                                          </p:spTgt>
                                        </p:tgtEl>
                                      </p:cBhvr>
                                      <p:to x="100000" y="100000"/>
                                    </p:animScale>
                                    <p:animScale>
                                      <p:cBhvr>
                                        <p:cTn id="20" dur="20">
                                          <p:stCondLst>
                                            <p:cond delay="984"/>
                                          </p:stCondLst>
                                        </p:cTn>
                                        <p:tgtEl>
                                          <p:spTgt spid="3075">
                                            <p:txEl>
                                              <p:pRg st="0" end="0"/>
                                            </p:txEl>
                                          </p:spTgt>
                                        </p:tgtEl>
                                      </p:cBhvr>
                                      <p:to x="100000" y="80000"/>
                                    </p:animScale>
                                    <p:animScale>
                                      <p:cBhvr>
                                        <p:cTn id="21" dur="124" decel="50000">
                                          <p:stCondLst>
                                            <p:cond delay="1004"/>
                                          </p:stCondLst>
                                        </p:cTn>
                                        <p:tgtEl>
                                          <p:spTgt spid="3075">
                                            <p:txEl>
                                              <p:pRg st="0" end="0"/>
                                            </p:txEl>
                                          </p:spTgt>
                                        </p:tgtEl>
                                      </p:cBhvr>
                                      <p:to x="100000" y="100000"/>
                                    </p:animScale>
                                    <p:animScale>
                                      <p:cBhvr>
                                        <p:cTn id="22" dur="20">
                                          <p:stCondLst>
                                            <p:cond delay="1231"/>
                                          </p:stCondLst>
                                        </p:cTn>
                                        <p:tgtEl>
                                          <p:spTgt spid="3075">
                                            <p:txEl>
                                              <p:pRg st="0" end="0"/>
                                            </p:txEl>
                                          </p:spTgt>
                                        </p:tgtEl>
                                      </p:cBhvr>
                                      <p:to x="100000" y="90000"/>
                                    </p:animScale>
                                    <p:animScale>
                                      <p:cBhvr>
                                        <p:cTn id="23" dur="124" decel="50000">
                                          <p:stCondLst>
                                            <p:cond delay="1251"/>
                                          </p:stCondLst>
                                        </p:cTn>
                                        <p:tgtEl>
                                          <p:spTgt spid="3075">
                                            <p:txEl>
                                              <p:pRg st="0" end="0"/>
                                            </p:txEl>
                                          </p:spTgt>
                                        </p:tgtEl>
                                      </p:cBhvr>
                                      <p:to x="100000" y="100000"/>
                                    </p:animScale>
                                    <p:animScale>
                                      <p:cBhvr>
                                        <p:cTn id="24" dur="20">
                                          <p:stCondLst>
                                            <p:cond delay="1356"/>
                                          </p:stCondLst>
                                        </p:cTn>
                                        <p:tgtEl>
                                          <p:spTgt spid="3075">
                                            <p:txEl>
                                              <p:pRg st="0" end="0"/>
                                            </p:txEl>
                                          </p:spTgt>
                                        </p:tgtEl>
                                      </p:cBhvr>
                                      <p:to x="100000" y="95000"/>
                                    </p:animScale>
                                    <p:animScale>
                                      <p:cBhvr>
                                        <p:cTn id="25" dur="124" decel="50000">
                                          <p:stCondLst>
                                            <p:cond delay="1376"/>
                                          </p:stCondLst>
                                        </p:cTn>
                                        <p:tgtEl>
                                          <p:spTgt spid="307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0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07504" y="1412776"/>
            <a:ext cx="8928992" cy="1676400"/>
          </a:xfrm>
        </p:spPr>
        <p:txBody>
          <a:bodyPr/>
          <a:lstStyle/>
          <a:p>
            <a:pPr algn="l">
              <a:lnSpc>
                <a:spcPct val="80000"/>
              </a:lnSpc>
            </a:pPr>
            <a:r>
              <a:rPr lang="en-US" sz="4000" b="1" i="1">
                <a:solidFill>
                  <a:schemeClr val="tx1"/>
                </a:solidFill>
                <a:latin typeface="Times New Roman" pitchFamily="18" charset="0"/>
                <a:sym typeface="Wingdings" pitchFamily="2" charset="2"/>
              </a:rPr>
              <a:t></a:t>
            </a:r>
            <a:r>
              <a:rPr lang="en-US" sz="4000">
                <a:solidFill>
                  <a:schemeClr val="tx1"/>
                </a:solidFill>
                <a:latin typeface="Times New Roman" pitchFamily="18" charset="0"/>
              </a:rPr>
              <a:t> </a:t>
            </a:r>
            <a:r>
              <a:rPr lang="en-US" sz="2400">
                <a:solidFill>
                  <a:schemeClr val="tx1"/>
                </a:solidFill>
                <a:latin typeface="Times New Roman" pitchFamily="18" charset="0"/>
              </a:rPr>
              <a:t>- </a:t>
            </a:r>
            <a:r>
              <a:rPr lang="en-US" sz="2400" err="1">
                <a:solidFill>
                  <a:schemeClr val="tx1"/>
                </a:solidFill>
                <a:latin typeface="Times New Roman" pitchFamily="18" charset="0"/>
              </a:rPr>
              <a:t>Là</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bại</a:t>
            </a:r>
            <a:r>
              <a:rPr lang="en-US" sz="2400">
                <a:solidFill>
                  <a:schemeClr val="tx1"/>
                </a:solidFill>
                <a:latin typeface="Times New Roman" pitchFamily="18" charset="0"/>
              </a:rPr>
              <a:t> </a:t>
            </a:r>
            <a:r>
              <a:rPr lang="en-US" sz="2400" err="1">
                <a:solidFill>
                  <a:schemeClr val="tx1"/>
                </a:solidFill>
                <a:latin typeface="Times New Roman" pitchFamily="18" charset="0"/>
              </a:rPr>
              <a:t>trận</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Mĩ</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chiếm</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đóng</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kinh</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tế</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a:solidFill>
                  <a:schemeClr val="tx1"/>
                </a:solidFill>
                <a:latin typeface="Times New Roman" pitchFamily="18" charset="0"/>
              </a:rPr>
              <a:t>tàn</a:t>
            </a:r>
            <a:r>
              <a:rPr lang="en-US" sz="2400">
                <a:solidFill>
                  <a:schemeClr val="tx1"/>
                </a:solidFill>
                <a:latin typeface="Times New Roman" pitchFamily="18" charset="0"/>
              </a:rPr>
              <a:t> </a:t>
            </a:r>
            <a:r>
              <a:rPr lang="en-US" sz="2400" err="1">
                <a:solidFill>
                  <a:schemeClr val="tx1"/>
                </a:solidFill>
                <a:latin typeface="Times New Roman" pitchFamily="18" charset="0"/>
              </a:rPr>
              <a:t>phá</a:t>
            </a:r>
            <a:r>
              <a:rPr lang="en-US" sz="2400">
                <a:solidFill>
                  <a:schemeClr val="tx1"/>
                </a:solidFill>
                <a:latin typeface="Times New Roman" pitchFamily="18" charset="0"/>
              </a:rPr>
              <a:t> </a:t>
            </a:r>
            <a:r>
              <a:rPr lang="en-US" sz="2400" err="1">
                <a:solidFill>
                  <a:schemeClr val="tx1"/>
                </a:solidFill>
                <a:latin typeface="Times New Roman" pitchFamily="18" charset="0"/>
              </a:rPr>
              <a:t>nặng</a:t>
            </a:r>
            <a:r>
              <a:rPr lang="en-US" sz="2400">
                <a:solidFill>
                  <a:schemeClr val="tx1"/>
                </a:solidFill>
                <a:latin typeface="Times New Roman" pitchFamily="18" charset="0"/>
              </a:rPr>
              <a:t> </a:t>
            </a:r>
            <a:r>
              <a:rPr lang="en-US" sz="2400" err="1">
                <a:solidFill>
                  <a:schemeClr val="tx1"/>
                </a:solidFill>
                <a:latin typeface="Times New Roman" pitchFamily="18" charset="0"/>
              </a:rPr>
              <a:t>nề</a:t>
            </a:r>
            <a:r>
              <a:rPr lang="en-US" sz="2400">
                <a:solidFill>
                  <a:schemeClr val="tx1"/>
                </a:solidFill>
                <a:latin typeface="Times New Roman" pitchFamily="18" charset="0"/>
              </a:rPr>
              <a:t>, </a:t>
            </a:r>
            <a:r>
              <a:rPr lang="en-US" sz="2400" err="1">
                <a:solidFill>
                  <a:schemeClr val="tx1"/>
                </a:solidFill>
                <a:latin typeface="Times New Roman" pitchFamily="18" charset="0"/>
              </a:rPr>
              <a:t>xuất</a:t>
            </a:r>
            <a:r>
              <a:rPr lang="en-US" sz="2400">
                <a:solidFill>
                  <a:schemeClr val="tx1"/>
                </a:solidFill>
                <a:latin typeface="Times New Roman" pitchFamily="18" charset="0"/>
              </a:rPr>
              <a:t> </a:t>
            </a:r>
            <a:r>
              <a:rPr lang="en-US" sz="2400" err="1">
                <a:solidFill>
                  <a:schemeClr val="tx1"/>
                </a:solidFill>
                <a:latin typeface="Times New Roman" pitchFamily="18" charset="0"/>
              </a:rPr>
              <a:t>hiện</a:t>
            </a:r>
            <a:r>
              <a:rPr lang="en-US" sz="2400">
                <a:solidFill>
                  <a:schemeClr val="tx1"/>
                </a:solidFill>
                <a:latin typeface="Times New Roman" pitchFamily="18" charset="0"/>
              </a:rPr>
              <a:t> </a:t>
            </a:r>
            <a:r>
              <a:rPr lang="en-US" sz="2400" err="1">
                <a:solidFill>
                  <a:schemeClr val="tx1"/>
                </a:solidFill>
                <a:latin typeface="Times New Roman" pitchFamily="18" charset="0"/>
              </a:rPr>
              <a:t>nhiều</a:t>
            </a:r>
            <a:r>
              <a:rPr lang="en-US" sz="2400">
                <a:solidFill>
                  <a:schemeClr val="tx1"/>
                </a:solidFill>
                <a:latin typeface="Times New Roman" pitchFamily="18" charset="0"/>
              </a:rPr>
              <a:t> </a:t>
            </a:r>
            <a:r>
              <a:rPr lang="en-US" sz="2400" err="1">
                <a:solidFill>
                  <a:schemeClr val="tx1"/>
                </a:solidFill>
                <a:latin typeface="Times New Roman" pitchFamily="18" charset="0"/>
              </a:rPr>
              <a:t>khó</a:t>
            </a:r>
            <a:r>
              <a:rPr lang="en-US" sz="2400">
                <a:solidFill>
                  <a:schemeClr val="tx1"/>
                </a:solidFill>
                <a:latin typeface="Times New Roman" pitchFamily="18" charset="0"/>
              </a:rPr>
              <a:t> </a:t>
            </a:r>
            <a:r>
              <a:rPr lang="en-US" sz="2400" err="1">
                <a:solidFill>
                  <a:schemeClr val="tx1"/>
                </a:solidFill>
                <a:latin typeface="Times New Roman" pitchFamily="18" charset="0"/>
              </a:rPr>
              <a:t>khăn</a:t>
            </a:r>
            <a:r>
              <a:rPr lang="en-US" sz="2400">
                <a:solidFill>
                  <a:schemeClr val="tx1"/>
                </a:solidFill>
                <a:latin typeface="Times New Roman" pitchFamily="18" charset="0"/>
              </a:rPr>
              <a:t> </a:t>
            </a:r>
            <a:r>
              <a:rPr lang="en-US" sz="2400" err="1">
                <a:solidFill>
                  <a:schemeClr val="tx1"/>
                </a:solidFill>
                <a:latin typeface="Times New Roman" pitchFamily="18" charset="0"/>
              </a:rPr>
              <a:t>bao</a:t>
            </a:r>
            <a:r>
              <a:rPr lang="en-US" sz="2400">
                <a:solidFill>
                  <a:schemeClr val="tx1"/>
                </a:solidFill>
                <a:latin typeface="Times New Roman" pitchFamily="18" charset="0"/>
              </a:rPr>
              <a:t> </a:t>
            </a:r>
            <a:r>
              <a:rPr lang="en-US" sz="2400" err="1">
                <a:solidFill>
                  <a:schemeClr val="tx1"/>
                </a:solidFill>
                <a:latin typeface="Times New Roman" pitchFamily="18" charset="0"/>
              </a:rPr>
              <a:t>trùm</a:t>
            </a:r>
            <a:r>
              <a:rPr lang="en-US" sz="2400">
                <a:solidFill>
                  <a:schemeClr val="tx1"/>
                </a:solidFill>
                <a:latin typeface="Times New Roman" pitchFamily="18" charset="0"/>
              </a:rPr>
              <a:t> </a:t>
            </a:r>
            <a:r>
              <a:rPr lang="en-US" sz="2400" err="1">
                <a:solidFill>
                  <a:schemeClr val="tx1"/>
                </a:solidFill>
                <a:latin typeface="Times New Roman" pitchFamily="18" charset="0"/>
              </a:rPr>
              <a:t>đất</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như</a:t>
            </a:r>
            <a:r>
              <a:rPr lang="en-US" sz="2400">
                <a:solidFill>
                  <a:schemeClr val="tx1"/>
                </a:solidFill>
                <a:latin typeface="Times New Roman" pitchFamily="18" charset="0"/>
              </a:rPr>
              <a:t>: </a:t>
            </a:r>
            <a:r>
              <a:rPr lang="en-US" sz="2400" err="1">
                <a:solidFill>
                  <a:schemeClr val="tx1"/>
                </a:solidFill>
                <a:latin typeface="Times New Roman" pitchFamily="18" charset="0"/>
              </a:rPr>
              <a:t>t</a:t>
            </a:r>
            <a:r>
              <a:rPr lang="en-US" sz="2400" err="1" smtClean="0">
                <a:solidFill>
                  <a:schemeClr val="tx1"/>
                </a:solidFill>
                <a:latin typeface="Times New Roman" pitchFamily="18" charset="0"/>
              </a:rPr>
              <a:t>hất</a:t>
            </a:r>
            <a:r>
              <a:rPr lang="en-US" sz="2400" smtClean="0">
                <a:solidFill>
                  <a:schemeClr val="tx1"/>
                </a:solidFill>
                <a:latin typeface="Times New Roman" pitchFamily="18" charset="0"/>
              </a:rPr>
              <a:t> </a:t>
            </a:r>
            <a:r>
              <a:rPr lang="en-US" sz="2400" err="1">
                <a:solidFill>
                  <a:schemeClr val="tx1"/>
                </a:solidFill>
                <a:latin typeface="Times New Roman" pitchFamily="18" charset="0"/>
              </a:rPr>
              <a:t>nghiệp</a:t>
            </a:r>
            <a:r>
              <a:rPr lang="en-US" sz="2400">
                <a:solidFill>
                  <a:schemeClr val="tx1"/>
                </a:solidFill>
                <a:latin typeface="Times New Roman" pitchFamily="18" charset="0"/>
              </a:rPr>
              <a:t>, </a:t>
            </a:r>
            <a:r>
              <a:rPr lang="en-US" sz="2400" err="1">
                <a:solidFill>
                  <a:schemeClr val="tx1"/>
                </a:solidFill>
                <a:latin typeface="Times New Roman" pitchFamily="18" charset="0"/>
              </a:rPr>
              <a:t>thiếu</a:t>
            </a:r>
            <a:r>
              <a:rPr lang="en-US" sz="2400">
                <a:solidFill>
                  <a:schemeClr val="tx1"/>
                </a:solidFill>
                <a:latin typeface="Times New Roman" pitchFamily="18" charset="0"/>
              </a:rPr>
              <a:t> </a:t>
            </a:r>
            <a:r>
              <a:rPr lang="en-US" sz="2400" err="1">
                <a:solidFill>
                  <a:schemeClr val="tx1"/>
                </a:solidFill>
                <a:latin typeface="Times New Roman" pitchFamily="18" charset="0"/>
              </a:rPr>
              <a:t>lương</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phẩm</a:t>
            </a:r>
            <a:r>
              <a:rPr lang="en-US" sz="2400">
                <a:solidFill>
                  <a:schemeClr val="tx1"/>
                </a:solidFill>
                <a:latin typeface="Times New Roman" pitchFamily="18" charset="0"/>
              </a:rPr>
              <a:t>, </a:t>
            </a:r>
            <a:r>
              <a:rPr lang="en-US" sz="2400" err="1">
                <a:solidFill>
                  <a:schemeClr val="tx1"/>
                </a:solidFill>
                <a:latin typeface="Times New Roman" pitchFamily="18" charset="0"/>
              </a:rPr>
              <a:t>hàng</a:t>
            </a:r>
            <a:r>
              <a:rPr lang="en-US" sz="2400">
                <a:solidFill>
                  <a:schemeClr val="tx1"/>
                </a:solidFill>
                <a:latin typeface="Times New Roman" pitchFamily="18" charset="0"/>
              </a:rPr>
              <a:t> </a:t>
            </a:r>
            <a:r>
              <a:rPr lang="en-US" sz="2400" err="1">
                <a:solidFill>
                  <a:schemeClr val="tx1"/>
                </a:solidFill>
                <a:latin typeface="Times New Roman" pitchFamily="18" charset="0"/>
              </a:rPr>
              <a:t>hóa</a:t>
            </a:r>
            <a:r>
              <a:rPr lang="en-US" sz="2400">
                <a:solidFill>
                  <a:schemeClr val="tx1"/>
                </a:solidFill>
                <a:latin typeface="Times New Roman" pitchFamily="18" charset="0"/>
              </a:rPr>
              <a:t> …</a:t>
            </a:r>
          </a:p>
        </p:txBody>
      </p:sp>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7" name="Text Box 9"/>
          <p:cNvSpPr txBox="1">
            <a:spLocks noChangeArrowheads="1"/>
          </p:cNvSpPr>
          <p:nvPr/>
        </p:nvSpPr>
        <p:spPr bwMode="auto">
          <a:xfrm>
            <a:off x="107504" y="2492896"/>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u="sng" smtClean="0">
                <a:solidFill>
                  <a:srgbClr val="FF0000"/>
                </a:solidFill>
                <a:latin typeface="Times New Roman" pitchFamily="18" charset="0"/>
              </a:rPr>
              <a:t>2.Những </a:t>
            </a:r>
            <a:r>
              <a:rPr lang="en-US" sz="2400" b="1" i="1" u="sng" err="1" smtClean="0">
                <a:solidFill>
                  <a:srgbClr val="FF0000"/>
                </a:solidFill>
                <a:latin typeface="Times New Roman" pitchFamily="18" charset="0"/>
              </a:rPr>
              <a:t>cải</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cách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dân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chủ</a:t>
            </a:r>
            <a:r>
              <a:rPr lang="en-US" sz="2400" b="1" i="1" u="sng" smtClean="0">
                <a:solidFill>
                  <a:srgbClr val="FF0000"/>
                </a:solidFill>
                <a:latin typeface="Times New Roman" pitchFamily="18" charset="0"/>
              </a:rPr>
              <a:t> ở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grpSp>
        <p:nvGrpSpPr>
          <p:cNvPr id="2" name="Group 1"/>
          <p:cNvGrpSpPr/>
          <p:nvPr/>
        </p:nvGrpSpPr>
        <p:grpSpPr>
          <a:xfrm>
            <a:off x="2408187" y="3501008"/>
            <a:ext cx="4900117" cy="1944216"/>
            <a:chOff x="2408187" y="3501008"/>
            <a:chExt cx="4900117" cy="1944216"/>
          </a:xfrm>
        </p:grpSpPr>
        <p:sp>
          <p:nvSpPr>
            <p:cNvPr id="9" name="AutoShape 165"/>
            <p:cNvSpPr>
              <a:spLocks noChangeArrowheads="1"/>
            </p:cNvSpPr>
            <p:nvPr/>
          </p:nvSpPr>
          <p:spPr bwMode="auto">
            <a:xfrm>
              <a:off x="2408187" y="3501008"/>
              <a:ext cx="4900117" cy="1944216"/>
            </a:xfrm>
            <a:prstGeom prst="cloudCallout">
              <a:avLst>
                <a:gd name="adj1" fmla="val -58285"/>
                <a:gd name="adj2" fmla="val -43017"/>
              </a:avLst>
            </a:prstGeom>
            <a:solidFill>
              <a:srgbClr val="FFFF00"/>
            </a:solidFill>
            <a:ln w="12700">
              <a:solidFill>
                <a:srgbClr val="000000"/>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10" name="Rectangle 9"/>
            <p:cNvSpPr/>
            <p:nvPr/>
          </p:nvSpPr>
          <p:spPr>
            <a:xfrm>
              <a:off x="3150096" y="3861048"/>
              <a:ext cx="3438128" cy="1200329"/>
            </a:xfrm>
            <a:prstGeom prst="rect">
              <a:avLst/>
            </a:prstGeom>
          </p:spPr>
          <p:txBody>
            <a:bodyPr wrap="square">
              <a:spAutoFit/>
            </a:bodyPr>
            <a:lstStyle/>
            <a:p>
              <a:pPr algn="just"/>
              <a:r>
                <a:rPr lang="en-US" sz="2400" b="1" err="1" smtClean="0">
                  <a:solidFill>
                    <a:srgbClr val="0000CC"/>
                  </a:solidFill>
                  <a:latin typeface="Times New Roman" pitchFamily="18" charset="0"/>
                </a:rPr>
                <a:t>Đứng</a:t>
              </a:r>
              <a:r>
                <a:rPr lang="en-US" sz="2400" b="1">
                  <a:solidFill>
                    <a:srgbClr val="0000CC"/>
                  </a:solidFill>
                  <a:latin typeface="Times New Roman" pitchFamily="18" charset="0"/>
                </a:rPr>
                <a:t> </a:t>
              </a:r>
              <a:r>
                <a:rPr lang="en-US" sz="2400" b="1" err="1" smtClean="0">
                  <a:solidFill>
                    <a:srgbClr val="0000CC"/>
                  </a:solidFill>
                  <a:latin typeface="Times New Roman" pitchFamily="18" charset="0"/>
                </a:rPr>
                <a:t>trước</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những</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khó</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khăn</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này</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Nhật</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Bản</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đã</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làm</a:t>
              </a:r>
              <a:r>
                <a:rPr lang="en-US" sz="2400" b="1" smtClean="0">
                  <a:solidFill>
                    <a:srgbClr val="0000CC"/>
                  </a:solidFill>
                  <a:latin typeface="Times New Roman" pitchFamily="18" charset="0"/>
                </a:rPr>
                <a:t> </a:t>
              </a:r>
              <a:r>
                <a:rPr lang="en-US" sz="2400" b="1" err="1" smtClean="0">
                  <a:solidFill>
                    <a:srgbClr val="0000CC"/>
                  </a:solidFill>
                  <a:latin typeface="Times New Roman" pitchFamily="18" charset="0"/>
                </a:rPr>
                <a:t>gì</a:t>
              </a:r>
              <a:r>
                <a:rPr lang="en-US" sz="2400" b="1" smtClean="0">
                  <a:solidFill>
                    <a:srgbClr val="0000CC"/>
                  </a:solidFill>
                  <a:latin typeface="Times New Roman" pitchFamily="18" charset="0"/>
                </a:rPr>
                <a:t>  </a:t>
              </a:r>
              <a:endParaRPr lang="en-US" sz="2400" b="1">
                <a:solidFill>
                  <a:srgbClr val="0000CC"/>
                </a:solidFill>
                <a:latin typeface="Times New Roman" pitchFamily="18" charset="0"/>
              </a:endParaRPr>
            </a:p>
          </p:txBody>
        </p:sp>
        <p:pic>
          <p:nvPicPr>
            <p:cNvPr id="11" name="Picture 11"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725" y="4668982"/>
              <a:ext cx="566999" cy="773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p:nvPr/>
        </p:nvGrpSpPr>
        <p:grpSpPr>
          <a:xfrm>
            <a:off x="2339752" y="3501008"/>
            <a:ext cx="4773488" cy="1607983"/>
            <a:chOff x="2729880" y="2276871"/>
            <a:chExt cx="3837384" cy="1296145"/>
          </a:xfrm>
        </p:grpSpPr>
        <p:sp>
          <p:nvSpPr>
            <p:cNvPr id="15" name="AutoShape 165"/>
            <p:cNvSpPr>
              <a:spLocks noChangeArrowheads="1"/>
            </p:cNvSpPr>
            <p:nvPr/>
          </p:nvSpPr>
          <p:spPr bwMode="auto">
            <a:xfrm>
              <a:off x="2729880" y="2276871"/>
              <a:ext cx="3837384" cy="1296145"/>
            </a:xfrm>
            <a:prstGeom prst="cloudCallout">
              <a:avLst>
                <a:gd name="adj1" fmla="val -73270"/>
                <a:gd name="adj2" fmla="val -63540"/>
              </a:avLst>
            </a:prstGeom>
            <a:solidFill>
              <a:srgbClr val="FFFF00"/>
            </a:solidFill>
            <a:ln w="9525">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16" name="Rectangle 8"/>
            <p:cNvSpPr>
              <a:spLocks noChangeArrowheads="1"/>
            </p:cNvSpPr>
            <p:nvPr/>
          </p:nvSpPr>
          <p:spPr bwMode="auto">
            <a:xfrm>
              <a:off x="3264250" y="2662605"/>
              <a:ext cx="2938843" cy="833178"/>
            </a:xfrm>
            <a:prstGeom prst="rect">
              <a:avLst/>
            </a:prstGeom>
            <a:noFill/>
            <a:ln>
              <a:noFill/>
            </a:ln>
            <a:effectLst/>
            <a:extLst/>
          </p:spPr>
          <p:txBody>
            <a:bodyPr wrap="square"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err="1">
                  <a:solidFill>
                    <a:srgbClr val="000000"/>
                  </a:solidFill>
                </a:rPr>
                <a:t>Hãy</a:t>
              </a:r>
              <a:r>
                <a:rPr lang="en-US" sz="2400" b="1">
                  <a:solidFill>
                    <a:srgbClr val="000000"/>
                  </a:solidFill>
                </a:rPr>
                <a:t> </a:t>
              </a:r>
              <a:r>
                <a:rPr lang="en-US" sz="2400" b="1" err="1">
                  <a:solidFill>
                    <a:srgbClr val="000000"/>
                  </a:solidFill>
                </a:rPr>
                <a:t>nêu</a:t>
              </a:r>
              <a:r>
                <a:rPr lang="en-US" sz="2400" b="1">
                  <a:solidFill>
                    <a:srgbClr val="000000"/>
                  </a:solidFill>
                </a:rPr>
                <a:t> </a:t>
              </a:r>
              <a:r>
                <a:rPr lang="en-US" sz="2400" b="1" err="1">
                  <a:solidFill>
                    <a:srgbClr val="000000"/>
                  </a:solidFill>
                </a:rPr>
                <a:t>nội</a:t>
              </a:r>
              <a:r>
                <a:rPr lang="en-US" sz="2400" b="1">
                  <a:solidFill>
                    <a:srgbClr val="000000"/>
                  </a:solidFill>
                </a:rPr>
                <a:t> </a:t>
              </a:r>
              <a:r>
                <a:rPr lang="en-US" sz="2400" b="1" err="1">
                  <a:solidFill>
                    <a:srgbClr val="000000"/>
                  </a:solidFill>
                </a:rPr>
                <a:t>của</a:t>
              </a:r>
              <a:r>
                <a:rPr lang="en-US" sz="2400" b="1">
                  <a:solidFill>
                    <a:srgbClr val="000000"/>
                  </a:solidFill>
                </a:rPr>
                <a:t> </a:t>
              </a:r>
              <a:r>
                <a:rPr lang="en-US" sz="2400" b="1" err="1">
                  <a:solidFill>
                    <a:srgbClr val="000000"/>
                  </a:solidFill>
                </a:rPr>
                <a:t>cải</a:t>
              </a:r>
              <a:r>
                <a:rPr lang="en-US" sz="2400" b="1">
                  <a:solidFill>
                    <a:srgbClr val="000000"/>
                  </a:solidFill>
                </a:rPr>
                <a:t> </a:t>
              </a:r>
              <a:r>
                <a:rPr lang="en-US" sz="2400" b="1" err="1">
                  <a:solidFill>
                    <a:srgbClr val="000000"/>
                  </a:solidFill>
                </a:rPr>
                <a:t>cách</a:t>
              </a:r>
              <a:r>
                <a:rPr lang="en-US" sz="2400" b="1">
                  <a:solidFill>
                    <a:srgbClr val="000000"/>
                  </a:solidFill>
                </a:rPr>
                <a:t> </a:t>
              </a:r>
              <a:r>
                <a:rPr lang="en-US" sz="2400" b="1" err="1">
                  <a:solidFill>
                    <a:srgbClr val="000000"/>
                  </a:solidFill>
                </a:rPr>
                <a:t>dân</a:t>
              </a:r>
              <a:r>
                <a:rPr lang="en-US" sz="2400" b="1">
                  <a:solidFill>
                    <a:srgbClr val="000000"/>
                  </a:solidFill>
                </a:rPr>
                <a:t> </a:t>
              </a:r>
              <a:r>
                <a:rPr lang="en-US" sz="2400" b="1" err="1" smtClean="0">
                  <a:solidFill>
                    <a:srgbClr val="000000"/>
                  </a:solidFill>
                </a:rPr>
                <a:t>chủ</a:t>
              </a:r>
              <a:r>
                <a:rPr lang="en-US" sz="2400" b="1" smtClean="0">
                  <a:solidFill>
                    <a:srgbClr val="000000"/>
                  </a:solidFill>
                </a:rPr>
                <a:t> ở </a:t>
              </a:r>
              <a:r>
                <a:rPr lang="en-US" sz="2400" b="1" err="1" smtClean="0">
                  <a:solidFill>
                    <a:srgbClr val="000000"/>
                  </a:solidFill>
                </a:rPr>
                <a:t>Nhật</a:t>
              </a:r>
              <a:r>
                <a:rPr lang="en-US" sz="2400" b="1" smtClean="0">
                  <a:solidFill>
                    <a:srgbClr val="000000"/>
                  </a:solidFill>
                </a:rPr>
                <a:t> </a:t>
              </a:r>
              <a:r>
                <a:rPr lang="en-US" sz="2400" b="1" err="1" smtClean="0">
                  <a:solidFill>
                    <a:srgbClr val="000000"/>
                  </a:solidFill>
                </a:rPr>
                <a:t>Bản</a:t>
              </a:r>
              <a:endParaRPr lang="en-US" sz="2400" b="1">
                <a:solidFill>
                  <a:srgbClr val="000000"/>
                </a:solidFill>
              </a:endParaRPr>
            </a:p>
          </p:txBody>
        </p:sp>
        <p:pic>
          <p:nvPicPr>
            <p:cNvPr id="17" name="Picture 11"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1237" y="2469068"/>
              <a:ext cx="566999"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78163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07504" y="1412776"/>
            <a:ext cx="8928992" cy="1676400"/>
          </a:xfrm>
        </p:spPr>
        <p:txBody>
          <a:bodyPr/>
          <a:lstStyle/>
          <a:p>
            <a:pPr algn="l">
              <a:lnSpc>
                <a:spcPct val="80000"/>
              </a:lnSpc>
            </a:pPr>
            <a:r>
              <a:rPr lang="en-US" sz="2800" b="1" i="1">
                <a:solidFill>
                  <a:schemeClr val="tx1"/>
                </a:solidFill>
                <a:latin typeface="Times New Roman" pitchFamily="18" charset="0"/>
                <a:sym typeface="Wingdings" pitchFamily="2" charset="2"/>
              </a:rPr>
              <a:t></a:t>
            </a:r>
            <a:r>
              <a:rPr lang="en-US" sz="4000">
                <a:solidFill>
                  <a:schemeClr val="tx1"/>
                </a:solidFill>
                <a:latin typeface="Times New Roman" pitchFamily="18" charset="0"/>
              </a:rPr>
              <a:t> </a:t>
            </a:r>
            <a:r>
              <a:rPr lang="en-US" sz="2400">
                <a:solidFill>
                  <a:schemeClr val="tx1"/>
                </a:solidFill>
                <a:latin typeface="Times New Roman" pitchFamily="18" charset="0"/>
              </a:rPr>
              <a:t>- </a:t>
            </a:r>
            <a:r>
              <a:rPr lang="en-US" sz="2400" err="1">
                <a:solidFill>
                  <a:schemeClr val="tx1"/>
                </a:solidFill>
                <a:latin typeface="Times New Roman" pitchFamily="18" charset="0"/>
              </a:rPr>
              <a:t>Là</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bại</a:t>
            </a:r>
            <a:r>
              <a:rPr lang="en-US" sz="2400">
                <a:solidFill>
                  <a:schemeClr val="tx1"/>
                </a:solidFill>
                <a:latin typeface="Times New Roman" pitchFamily="18" charset="0"/>
              </a:rPr>
              <a:t> </a:t>
            </a:r>
            <a:r>
              <a:rPr lang="en-US" sz="2400" err="1">
                <a:solidFill>
                  <a:schemeClr val="tx1"/>
                </a:solidFill>
                <a:latin typeface="Times New Roman" pitchFamily="18" charset="0"/>
              </a:rPr>
              <a:t>trận</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Mĩ</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chiếm</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đóng</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kinh</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tế</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a:solidFill>
                  <a:schemeClr val="tx1"/>
                </a:solidFill>
                <a:latin typeface="Times New Roman" pitchFamily="18" charset="0"/>
              </a:rPr>
              <a:t>tàn</a:t>
            </a:r>
            <a:r>
              <a:rPr lang="en-US" sz="2400">
                <a:solidFill>
                  <a:schemeClr val="tx1"/>
                </a:solidFill>
                <a:latin typeface="Times New Roman" pitchFamily="18" charset="0"/>
              </a:rPr>
              <a:t> </a:t>
            </a:r>
            <a:r>
              <a:rPr lang="en-US" sz="2400" err="1">
                <a:solidFill>
                  <a:schemeClr val="tx1"/>
                </a:solidFill>
                <a:latin typeface="Times New Roman" pitchFamily="18" charset="0"/>
              </a:rPr>
              <a:t>phá</a:t>
            </a:r>
            <a:r>
              <a:rPr lang="en-US" sz="2400">
                <a:solidFill>
                  <a:schemeClr val="tx1"/>
                </a:solidFill>
                <a:latin typeface="Times New Roman" pitchFamily="18" charset="0"/>
              </a:rPr>
              <a:t> </a:t>
            </a:r>
            <a:r>
              <a:rPr lang="en-US" sz="2400" err="1">
                <a:solidFill>
                  <a:schemeClr val="tx1"/>
                </a:solidFill>
                <a:latin typeface="Times New Roman" pitchFamily="18" charset="0"/>
              </a:rPr>
              <a:t>nặng</a:t>
            </a:r>
            <a:r>
              <a:rPr lang="en-US" sz="2400">
                <a:solidFill>
                  <a:schemeClr val="tx1"/>
                </a:solidFill>
                <a:latin typeface="Times New Roman" pitchFamily="18" charset="0"/>
              </a:rPr>
              <a:t> </a:t>
            </a:r>
            <a:r>
              <a:rPr lang="en-US" sz="2400" err="1">
                <a:solidFill>
                  <a:schemeClr val="tx1"/>
                </a:solidFill>
                <a:latin typeface="Times New Roman" pitchFamily="18" charset="0"/>
              </a:rPr>
              <a:t>nề</a:t>
            </a:r>
            <a:r>
              <a:rPr lang="en-US" sz="2400">
                <a:solidFill>
                  <a:schemeClr val="tx1"/>
                </a:solidFill>
                <a:latin typeface="Times New Roman" pitchFamily="18" charset="0"/>
              </a:rPr>
              <a:t>, </a:t>
            </a:r>
            <a:r>
              <a:rPr lang="en-US" sz="2400" err="1">
                <a:solidFill>
                  <a:schemeClr val="tx1"/>
                </a:solidFill>
                <a:latin typeface="Times New Roman" pitchFamily="18" charset="0"/>
              </a:rPr>
              <a:t>xuất</a:t>
            </a:r>
            <a:r>
              <a:rPr lang="en-US" sz="2400">
                <a:solidFill>
                  <a:schemeClr val="tx1"/>
                </a:solidFill>
                <a:latin typeface="Times New Roman" pitchFamily="18" charset="0"/>
              </a:rPr>
              <a:t> </a:t>
            </a:r>
            <a:r>
              <a:rPr lang="en-US" sz="2400" err="1">
                <a:solidFill>
                  <a:schemeClr val="tx1"/>
                </a:solidFill>
                <a:latin typeface="Times New Roman" pitchFamily="18" charset="0"/>
              </a:rPr>
              <a:t>hiện</a:t>
            </a:r>
            <a:r>
              <a:rPr lang="en-US" sz="2400">
                <a:solidFill>
                  <a:schemeClr val="tx1"/>
                </a:solidFill>
                <a:latin typeface="Times New Roman" pitchFamily="18" charset="0"/>
              </a:rPr>
              <a:t> </a:t>
            </a:r>
            <a:r>
              <a:rPr lang="en-US" sz="2400" err="1">
                <a:solidFill>
                  <a:schemeClr val="tx1"/>
                </a:solidFill>
                <a:latin typeface="Times New Roman" pitchFamily="18" charset="0"/>
              </a:rPr>
              <a:t>nhiều</a:t>
            </a:r>
            <a:r>
              <a:rPr lang="en-US" sz="2400">
                <a:solidFill>
                  <a:schemeClr val="tx1"/>
                </a:solidFill>
                <a:latin typeface="Times New Roman" pitchFamily="18" charset="0"/>
              </a:rPr>
              <a:t> </a:t>
            </a:r>
            <a:r>
              <a:rPr lang="en-US" sz="2400" err="1">
                <a:solidFill>
                  <a:schemeClr val="tx1"/>
                </a:solidFill>
                <a:latin typeface="Times New Roman" pitchFamily="18" charset="0"/>
              </a:rPr>
              <a:t>khó</a:t>
            </a:r>
            <a:r>
              <a:rPr lang="en-US" sz="2400">
                <a:solidFill>
                  <a:schemeClr val="tx1"/>
                </a:solidFill>
                <a:latin typeface="Times New Roman" pitchFamily="18" charset="0"/>
              </a:rPr>
              <a:t> </a:t>
            </a:r>
            <a:r>
              <a:rPr lang="en-US" sz="2400" err="1">
                <a:solidFill>
                  <a:schemeClr val="tx1"/>
                </a:solidFill>
                <a:latin typeface="Times New Roman" pitchFamily="18" charset="0"/>
              </a:rPr>
              <a:t>khăn</a:t>
            </a:r>
            <a:r>
              <a:rPr lang="en-US" sz="2400">
                <a:solidFill>
                  <a:schemeClr val="tx1"/>
                </a:solidFill>
                <a:latin typeface="Times New Roman" pitchFamily="18" charset="0"/>
              </a:rPr>
              <a:t> </a:t>
            </a:r>
            <a:r>
              <a:rPr lang="en-US" sz="2400" err="1">
                <a:solidFill>
                  <a:schemeClr val="tx1"/>
                </a:solidFill>
                <a:latin typeface="Times New Roman" pitchFamily="18" charset="0"/>
              </a:rPr>
              <a:t>bao</a:t>
            </a:r>
            <a:r>
              <a:rPr lang="en-US" sz="2400">
                <a:solidFill>
                  <a:schemeClr val="tx1"/>
                </a:solidFill>
                <a:latin typeface="Times New Roman" pitchFamily="18" charset="0"/>
              </a:rPr>
              <a:t> </a:t>
            </a:r>
            <a:r>
              <a:rPr lang="en-US" sz="2400" err="1">
                <a:solidFill>
                  <a:schemeClr val="tx1"/>
                </a:solidFill>
                <a:latin typeface="Times New Roman" pitchFamily="18" charset="0"/>
              </a:rPr>
              <a:t>trùm</a:t>
            </a:r>
            <a:r>
              <a:rPr lang="en-US" sz="2400">
                <a:solidFill>
                  <a:schemeClr val="tx1"/>
                </a:solidFill>
                <a:latin typeface="Times New Roman" pitchFamily="18" charset="0"/>
              </a:rPr>
              <a:t> </a:t>
            </a:r>
            <a:r>
              <a:rPr lang="en-US" sz="2400" err="1">
                <a:solidFill>
                  <a:schemeClr val="tx1"/>
                </a:solidFill>
                <a:latin typeface="Times New Roman" pitchFamily="18" charset="0"/>
              </a:rPr>
              <a:t>đất</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như</a:t>
            </a:r>
            <a:r>
              <a:rPr lang="en-US" sz="2400">
                <a:solidFill>
                  <a:schemeClr val="tx1"/>
                </a:solidFill>
                <a:latin typeface="Times New Roman" pitchFamily="18" charset="0"/>
              </a:rPr>
              <a:t>: </a:t>
            </a:r>
            <a:r>
              <a:rPr lang="en-US" sz="2400" err="1">
                <a:solidFill>
                  <a:schemeClr val="tx1"/>
                </a:solidFill>
                <a:latin typeface="Times New Roman" pitchFamily="18" charset="0"/>
              </a:rPr>
              <a:t>t</a:t>
            </a:r>
            <a:r>
              <a:rPr lang="en-US" sz="2400" err="1" smtClean="0">
                <a:solidFill>
                  <a:schemeClr val="tx1"/>
                </a:solidFill>
                <a:latin typeface="Times New Roman" pitchFamily="18" charset="0"/>
              </a:rPr>
              <a:t>hất</a:t>
            </a:r>
            <a:r>
              <a:rPr lang="en-US" sz="2400" smtClean="0">
                <a:solidFill>
                  <a:schemeClr val="tx1"/>
                </a:solidFill>
                <a:latin typeface="Times New Roman" pitchFamily="18" charset="0"/>
              </a:rPr>
              <a:t> </a:t>
            </a:r>
            <a:r>
              <a:rPr lang="en-US" sz="2400" err="1">
                <a:solidFill>
                  <a:schemeClr val="tx1"/>
                </a:solidFill>
                <a:latin typeface="Times New Roman" pitchFamily="18" charset="0"/>
              </a:rPr>
              <a:t>nghiệp</a:t>
            </a:r>
            <a:r>
              <a:rPr lang="en-US" sz="2400">
                <a:solidFill>
                  <a:schemeClr val="tx1"/>
                </a:solidFill>
                <a:latin typeface="Times New Roman" pitchFamily="18" charset="0"/>
              </a:rPr>
              <a:t>, </a:t>
            </a:r>
            <a:r>
              <a:rPr lang="en-US" sz="2400" err="1">
                <a:solidFill>
                  <a:schemeClr val="tx1"/>
                </a:solidFill>
                <a:latin typeface="Times New Roman" pitchFamily="18" charset="0"/>
              </a:rPr>
              <a:t>thiếu</a:t>
            </a:r>
            <a:r>
              <a:rPr lang="en-US" sz="2400">
                <a:solidFill>
                  <a:schemeClr val="tx1"/>
                </a:solidFill>
                <a:latin typeface="Times New Roman" pitchFamily="18" charset="0"/>
              </a:rPr>
              <a:t> </a:t>
            </a:r>
            <a:r>
              <a:rPr lang="en-US" sz="2400" err="1">
                <a:solidFill>
                  <a:schemeClr val="tx1"/>
                </a:solidFill>
                <a:latin typeface="Times New Roman" pitchFamily="18" charset="0"/>
              </a:rPr>
              <a:t>lương</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phẩm</a:t>
            </a:r>
            <a:r>
              <a:rPr lang="en-US" sz="2400">
                <a:solidFill>
                  <a:schemeClr val="tx1"/>
                </a:solidFill>
                <a:latin typeface="Times New Roman" pitchFamily="18" charset="0"/>
              </a:rPr>
              <a:t>, </a:t>
            </a:r>
            <a:r>
              <a:rPr lang="en-US" sz="2400" err="1">
                <a:solidFill>
                  <a:schemeClr val="tx1"/>
                </a:solidFill>
                <a:latin typeface="Times New Roman" pitchFamily="18" charset="0"/>
              </a:rPr>
              <a:t>hàng</a:t>
            </a:r>
            <a:r>
              <a:rPr lang="en-US" sz="2400">
                <a:solidFill>
                  <a:schemeClr val="tx1"/>
                </a:solidFill>
                <a:latin typeface="Times New Roman" pitchFamily="18" charset="0"/>
              </a:rPr>
              <a:t> </a:t>
            </a:r>
            <a:r>
              <a:rPr lang="en-US" sz="2400" err="1">
                <a:solidFill>
                  <a:schemeClr val="tx1"/>
                </a:solidFill>
                <a:latin typeface="Times New Roman" pitchFamily="18" charset="0"/>
              </a:rPr>
              <a:t>hóa</a:t>
            </a:r>
            <a:r>
              <a:rPr lang="en-US" sz="2400">
                <a:solidFill>
                  <a:schemeClr val="tx1"/>
                </a:solidFill>
                <a:latin typeface="Times New Roman" pitchFamily="18" charset="0"/>
              </a:rPr>
              <a:t> …</a:t>
            </a:r>
          </a:p>
        </p:txBody>
      </p:sp>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7" name="Text Box 9"/>
          <p:cNvSpPr txBox="1">
            <a:spLocks noChangeArrowheads="1"/>
          </p:cNvSpPr>
          <p:nvPr/>
        </p:nvSpPr>
        <p:spPr bwMode="auto">
          <a:xfrm>
            <a:off x="107504" y="2492896"/>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u="sng" smtClean="0">
                <a:solidFill>
                  <a:srgbClr val="FF0000"/>
                </a:solidFill>
                <a:latin typeface="Times New Roman" pitchFamily="18" charset="0"/>
              </a:rPr>
              <a:t>2.Những </a:t>
            </a:r>
            <a:r>
              <a:rPr lang="en-US" sz="2400" b="1" i="1" u="sng" err="1" smtClean="0">
                <a:solidFill>
                  <a:srgbClr val="FF0000"/>
                </a:solidFill>
                <a:latin typeface="Times New Roman" pitchFamily="18" charset="0"/>
              </a:rPr>
              <a:t>cải</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cách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dân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chủ</a:t>
            </a:r>
            <a:r>
              <a:rPr lang="en-US" sz="2400" b="1" i="1" u="sng" smtClean="0">
                <a:solidFill>
                  <a:srgbClr val="FF0000"/>
                </a:solidFill>
                <a:latin typeface="Times New Roman" pitchFamily="18" charset="0"/>
              </a:rPr>
              <a:t> ở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20" name="Rectangle 3"/>
          <p:cNvSpPr txBox="1">
            <a:spLocks noChangeArrowheads="1"/>
          </p:cNvSpPr>
          <p:nvPr/>
        </p:nvSpPr>
        <p:spPr>
          <a:xfrm>
            <a:off x="179512" y="2996952"/>
            <a:ext cx="8928992" cy="167640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9600" smtClean="0">
                <a:solidFill>
                  <a:schemeClr val="tx1"/>
                </a:solidFill>
                <a:latin typeface="Times New Roman" pitchFamily="18" charset="0"/>
              </a:rPr>
              <a:t>-Ban </a:t>
            </a:r>
            <a:r>
              <a:rPr lang="en-US" sz="9600" err="1" smtClean="0">
                <a:solidFill>
                  <a:schemeClr val="tx1"/>
                </a:solidFill>
                <a:latin typeface="Times New Roman" pitchFamily="18" charset="0"/>
              </a:rPr>
              <a:t>hành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Hiến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pháp</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mới</a:t>
            </a:r>
            <a:r>
              <a:rPr lang="en-US" sz="9600" smtClean="0">
                <a:solidFill>
                  <a:schemeClr val="tx1"/>
                </a:solidFill>
                <a:latin typeface="Times New Roman" pitchFamily="18" charset="0"/>
              </a:rPr>
              <a:t> 1946.</a:t>
            </a:r>
          </a:p>
          <a:p>
            <a:pPr marL="342900" indent="-342900" algn="l">
              <a:lnSpc>
                <a:spcPct val="80000"/>
              </a:lnSpc>
              <a:buFont typeface="Wingdings" pitchFamily="2" charset="2"/>
              <a:buChar char="@"/>
            </a:pP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ruộng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đất</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smtClean="0">
                <a:solidFill>
                  <a:schemeClr val="tx1"/>
                </a:solidFill>
                <a:latin typeface="Times New Roman" pitchFamily="18" charset="0"/>
              </a:rPr>
              <a:t>-</a:t>
            </a:r>
            <a:r>
              <a:rPr lang="en-US" sz="9600" err="1" smtClean="0">
                <a:solidFill>
                  <a:schemeClr val="tx1"/>
                </a:solidFill>
                <a:latin typeface="Times New Roman" pitchFamily="18" charset="0"/>
              </a:rPr>
              <a:t>Xóa</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bỏ</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chủ</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nghĩa</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quân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phiệt</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và</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trừng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trị</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tội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phạm</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chiến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tranh</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err="1" smtClean="0">
                <a:solidFill>
                  <a:schemeClr val="tx1"/>
                </a:solidFill>
                <a:latin typeface="Times New Roman" pitchFamily="18" charset="0"/>
              </a:rPr>
              <a:t>Giải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giáp</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lực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lượng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vũ</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trang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giải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thể</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công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ty</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độc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quyền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thanh</a:t>
            </a:r>
            <a:r>
              <a:rPr lang="en-US" sz="9600" smtClean="0">
                <a:solidFill>
                  <a:schemeClr val="tx1"/>
                </a:solidFill>
                <a:latin typeface="Times New Roman" pitchFamily="18" charset="0"/>
              </a:rPr>
              <a:t> lọc</a:t>
            </a:r>
          </a:p>
          <a:p>
            <a:pPr algn="l">
              <a:lnSpc>
                <a:spcPct val="80000"/>
              </a:lnSpc>
            </a:pP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phần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tử</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phát</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xít</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smtClean="0">
                <a:solidFill>
                  <a:schemeClr val="tx1"/>
                </a:solidFill>
                <a:latin typeface="Times New Roman" pitchFamily="18" charset="0"/>
              </a:rPr>
              <a:t>Ban </a:t>
            </a:r>
            <a:r>
              <a:rPr lang="en-US" sz="9600" err="1" smtClean="0">
                <a:solidFill>
                  <a:schemeClr val="tx1"/>
                </a:solidFill>
                <a:latin typeface="Times New Roman" pitchFamily="18" charset="0"/>
              </a:rPr>
              <a:t>hành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quyền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tự</a:t>
            </a:r>
            <a:r>
              <a:rPr lang="en-US" sz="9600" smtClean="0">
                <a:solidFill>
                  <a:schemeClr val="tx1"/>
                </a:solidFill>
                <a:latin typeface="Times New Roman" pitchFamily="18" charset="0"/>
              </a:rPr>
              <a:t> do </a:t>
            </a:r>
            <a:r>
              <a:rPr lang="en-US" sz="9600" err="1" smtClean="0">
                <a:solidFill>
                  <a:schemeClr val="tx1"/>
                </a:solidFill>
                <a:latin typeface="Times New Roman" pitchFamily="18" charset="0"/>
              </a:rPr>
              <a:t>dân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chủ</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endParaRPr lang="en-US" sz="3100" smtClean="0">
              <a:solidFill>
                <a:schemeClr val="tx1"/>
              </a:solidFill>
              <a:latin typeface="Times New Roman" pitchFamily="18" charset="0"/>
            </a:endParaRPr>
          </a:p>
          <a:p>
            <a:pPr marL="342900" indent="-342900" algn="l">
              <a:lnSpc>
                <a:spcPct val="80000"/>
              </a:lnSpc>
              <a:buFont typeface="Wingdings" pitchFamily="2" charset="2"/>
              <a:buChar char="@"/>
            </a:pPr>
            <a:endParaRPr lang="en-US" sz="2400">
              <a:solidFill>
                <a:schemeClr val="tx1"/>
              </a:solidFill>
              <a:latin typeface="Times New Roman" pitchFamily="18" charset="0"/>
            </a:endParaRPr>
          </a:p>
        </p:txBody>
      </p:sp>
    </p:spTree>
    <p:custDataLst>
      <p:tags r:id="rId1"/>
    </p:custDataLst>
    <p:extLst>
      <p:ext uri="{BB962C8B-B14F-4D97-AF65-F5344CB8AC3E}">
        <p14:creationId xmlns:p14="http://schemas.microsoft.com/office/powerpoint/2010/main" val="352113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by="(-#ppt_w*2)" calcmode="lin" valueType="num">
                                      <p:cBhvr rctx="PPT">
                                        <p:cTn id="12" dur="125" autoRev="1" fill="hold">
                                          <p:stCondLst>
                                            <p:cond delay="0"/>
                                          </p:stCondLst>
                                        </p:cTn>
                                        <p:tgtEl>
                                          <p:spTgt spid="20"/>
                                        </p:tgtEl>
                                        <p:attrNameLst>
                                          <p:attrName>ppt_w</p:attrName>
                                        </p:attrNameLst>
                                      </p:cBhvr>
                                    </p:anim>
                                    <p:anim by="(#ppt_w*0.50)" calcmode="lin" valueType="num">
                                      <p:cBhvr>
                                        <p:cTn id="13" dur="125" decel="50000" autoRev="1" fill="hold">
                                          <p:stCondLst>
                                            <p:cond delay="0"/>
                                          </p:stCondLst>
                                        </p:cTn>
                                        <p:tgtEl>
                                          <p:spTgt spid="20"/>
                                        </p:tgtEl>
                                        <p:attrNameLst>
                                          <p:attrName>ppt_x</p:attrName>
                                        </p:attrNameLst>
                                      </p:cBhvr>
                                    </p:anim>
                                    <p:anim from="(-#ppt_h/2)" to="(#ppt_y)" calcmode="lin" valueType="num">
                                      <p:cBhvr>
                                        <p:cTn id="14" dur="250" fill="hold">
                                          <p:stCondLst>
                                            <p:cond delay="0"/>
                                          </p:stCondLst>
                                        </p:cTn>
                                        <p:tgtEl>
                                          <p:spTgt spid="20"/>
                                        </p:tgtEl>
                                        <p:attrNameLst>
                                          <p:attrName>ppt_y</p:attrName>
                                        </p:attrNameLst>
                                      </p:cBhvr>
                                    </p:anim>
                                    <p:animRot by="21600000">
                                      <p:cBhvr>
                                        <p:cTn id="15" dur="25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ết quả hình ảnh cho hiến pháp nhật bản 194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58479"/>
            <a:ext cx="4644008" cy="6106825"/>
          </a:xfrm>
          <a:prstGeom prst="rect">
            <a:avLst/>
          </a:prstGeom>
          <a:noFill/>
          <a:ln>
            <a:noFill/>
          </a:ln>
        </p:spPr>
      </p:pic>
      <p:pic>
        <p:nvPicPr>
          <p:cNvPr id="5" name="Picture 4" descr="https://thonsau.files.wordpress.com/2012/04/kenpou9zixyou_6.jpg?w=595">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685573" y="116632"/>
            <a:ext cx="4392488" cy="5976664"/>
          </a:xfrm>
          <a:prstGeom prst="rect">
            <a:avLst/>
          </a:prstGeom>
          <a:noFill/>
          <a:ln w="38100">
            <a:solidFill>
              <a:schemeClr val="tx1"/>
            </a:solidFill>
          </a:ln>
        </p:spPr>
      </p:pic>
      <p:sp>
        <p:nvSpPr>
          <p:cNvPr id="6" name="Text Box 4"/>
          <p:cNvSpPr txBox="1">
            <a:spLocks noChangeArrowheads="1"/>
          </p:cNvSpPr>
          <p:nvPr/>
        </p:nvSpPr>
        <p:spPr bwMode="auto">
          <a:xfrm>
            <a:off x="57740" y="6179159"/>
            <a:ext cx="9047618" cy="648512"/>
          </a:xfrm>
          <a:prstGeom prst="rect">
            <a:avLst/>
          </a:prstGeom>
          <a:solidFill>
            <a:srgbClr val="000000"/>
          </a:solidFill>
          <a:ln>
            <a:noFill/>
          </a:ln>
          <a:effectLs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gn="ctr">
              <a:buClrTx/>
              <a:buFontTx/>
              <a:buNone/>
            </a:pPr>
            <a:r>
              <a:rPr lang="en-US" sz="3600" b="1" smtClean="0">
                <a:solidFill>
                  <a:schemeClr val="bg1"/>
                </a:solidFill>
              </a:rPr>
              <a:t>HIẾN PHÁP MỚI CỦA NHẬT BẢN 1946</a:t>
            </a:r>
            <a:endParaRPr lang="en-US" sz="3600" b="1">
              <a:solidFill>
                <a:schemeClr val="bg1"/>
              </a:solidFill>
            </a:endParaRPr>
          </a:p>
        </p:txBody>
      </p:sp>
      <p:sp>
        <p:nvSpPr>
          <p:cNvPr id="7" name="Rectangle 6"/>
          <p:cNvSpPr/>
          <p:nvPr/>
        </p:nvSpPr>
        <p:spPr>
          <a:xfrm>
            <a:off x="7452320" y="5498068"/>
            <a:ext cx="1512168" cy="523220"/>
          </a:xfrm>
          <a:prstGeom prst="rect">
            <a:avLst/>
          </a:prstGeom>
          <a:solidFill>
            <a:schemeClr val="bg1"/>
          </a:solidFill>
          <a:ln>
            <a:solidFill>
              <a:srgbClr val="000000"/>
            </a:solidFill>
          </a:ln>
        </p:spPr>
        <p:txBody>
          <a:bodyPr wrap="square">
            <a:spAutoFit/>
          </a:bodyPr>
          <a:lstStyle/>
          <a:p>
            <a:pPr algn="ctr"/>
            <a:r>
              <a:rPr lang="en-US" sz="1400" b="1" err="1">
                <a:solidFill>
                  <a:srgbClr val="0000CC"/>
                </a:solidFill>
              </a:rPr>
              <a:t>Điều</a:t>
            </a:r>
            <a:r>
              <a:rPr lang="en-US" sz="1400" b="1">
                <a:solidFill>
                  <a:srgbClr val="0000CC"/>
                </a:solidFill>
              </a:rPr>
              <a:t> 9-Hiến </a:t>
            </a:r>
            <a:r>
              <a:rPr lang="en-US" sz="1400" b="1" err="1">
                <a:solidFill>
                  <a:srgbClr val="0000CC"/>
                </a:solidFill>
              </a:rPr>
              <a:t>pháp</a:t>
            </a:r>
            <a:r>
              <a:rPr lang="en-US" sz="1400" b="1">
                <a:solidFill>
                  <a:srgbClr val="0000CC"/>
                </a:solidFill>
              </a:rPr>
              <a:t> </a:t>
            </a:r>
            <a:r>
              <a:rPr lang="en-US" sz="1400" b="1" err="1">
                <a:solidFill>
                  <a:srgbClr val="0000CC"/>
                </a:solidFill>
              </a:rPr>
              <a:t>Nhật</a:t>
            </a:r>
            <a:r>
              <a:rPr lang="en-US" sz="1400" b="1">
                <a:solidFill>
                  <a:srgbClr val="0000CC"/>
                </a:solidFill>
              </a:rPr>
              <a:t> </a:t>
            </a:r>
            <a:r>
              <a:rPr lang="en-US" sz="1400" b="1" err="1">
                <a:solidFill>
                  <a:srgbClr val="0000CC"/>
                </a:solidFill>
              </a:rPr>
              <a:t>Bản</a:t>
            </a:r>
            <a:endParaRPr lang="en-US" sz="1400" b="1">
              <a:solidFill>
                <a:srgbClr val="0000CC"/>
              </a:solidFill>
            </a:endParaRPr>
          </a:p>
        </p:txBody>
      </p:sp>
    </p:spTree>
    <p:extLst>
      <p:ext uri="{BB962C8B-B14F-4D97-AF65-F5344CB8AC3E}">
        <p14:creationId xmlns:p14="http://schemas.microsoft.com/office/powerpoint/2010/main" val="166291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style.rotation</p:attrName>
                                        </p:attrNameLst>
                                      </p:cBhvr>
                                      <p:tavLst>
                                        <p:tav tm="0">
                                          <p:val>
                                            <p:fltVal val="720"/>
                                          </p:val>
                                        </p:tav>
                                        <p:tav tm="100000">
                                          <p:val>
                                            <p:fltVal val="0"/>
                                          </p:val>
                                        </p:tav>
                                      </p:tavLst>
                                    </p:anim>
                                    <p:anim calcmode="lin" valueType="num">
                                      <p:cBhvr>
                                        <p:cTn id="9" dur="1000" fill="hold"/>
                                        <p:tgtEl>
                                          <p:spTgt spid="5"/>
                                        </p:tgtEl>
                                        <p:attrNameLst>
                                          <p:attrName>ppt_h</p:attrName>
                                        </p:attrNameLst>
                                      </p:cBhvr>
                                      <p:tavLst>
                                        <p:tav tm="0">
                                          <p:val>
                                            <p:fltVal val="0"/>
                                          </p:val>
                                        </p:tav>
                                        <p:tav tm="100000">
                                          <p:val>
                                            <p:strVal val="#ppt_h"/>
                                          </p:val>
                                        </p:tav>
                                      </p:tavLst>
                                    </p:anim>
                                    <p:anim calcmode="lin" valueType="num">
                                      <p:cBhvr>
                                        <p:cTn id="10" dur="1000" fill="hold"/>
                                        <p:tgtEl>
                                          <p:spTgt spid="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style.rotation</p:attrName>
                                        </p:attrNameLst>
                                      </p:cBhvr>
                                      <p:tavLst>
                                        <p:tav tm="0">
                                          <p:val>
                                            <p:fltVal val="720"/>
                                          </p:val>
                                        </p:tav>
                                        <p:tav tm="100000">
                                          <p:val>
                                            <p:fltVal val="0"/>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ppt_w</p:attrName>
                                        </p:attrNameLst>
                                      </p:cBhvr>
                                      <p:tavLst>
                                        <p:tav tm="0">
                                          <p:val>
                                            <p:fltVal val="0"/>
                                          </p:val>
                                        </p:tav>
                                        <p:tav tm="100000">
                                          <p:val>
                                            <p:strVal val="#ppt_w"/>
                                          </p:val>
                                        </p:tav>
                                      </p:tavLst>
                                    </p:anim>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500" fill="hold"/>
                                        <p:tgtEl>
                                          <p:spTgt spid="4"/>
                                        </p:tgtEl>
                                        <p:attrNameLst>
                                          <p:attrName>ppt_w</p:attrName>
                                        </p:attrNameLst>
                                      </p:cBhvr>
                                      <p:tavLst>
                                        <p:tav tm="0">
                                          <p:val>
                                            <p:fltVal val="0"/>
                                          </p:val>
                                        </p:tav>
                                        <p:tav tm="100000">
                                          <p:val>
                                            <p:strVal val="#ppt_w"/>
                                          </p:val>
                                        </p:tav>
                                      </p:tavLst>
                                    </p:anim>
                                    <p:anim calcmode="lin" valueType="num">
                                      <p:cBhvr>
                                        <p:cTn id="20" dur="1500" fill="hold"/>
                                        <p:tgtEl>
                                          <p:spTgt spid="4"/>
                                        </p:tgtEl>
                                        <p:attrNameLst>
                                          <p:attrName>ppt_h</p:attrName>
                                        </p:attrNameLst>
                                      </p:cBhvr>
                                      <p:tavLst>
                                        <p:tav tm="0">
                                          <p:val>
                                            <p:fltVal val="0"/>
                                          </p:val>
                                        </p:tav>
                                        <p:tav tm="100000">
                                          <p:val>
                                            <p:strVal val="#ppt_h"/>
                                          </p:val>
                                        </p:tav>
                                      </p:tavLst>
                                    </p:anim>
                                    <p:animEffect transition="in" filter="fade">
                                      <p:cBhvr>
                                        <p:cTn id="21" dur="1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000" fill="hold"/>
                                        <p:tgtEl>
                                          <p:spTgt spid="6"/>
                                        </p:tgtEl>
                                        <p:attrNameLst>
                                          <p:attrName>ppt_w</p:attrName>
                                        </p:attrNameLst>
                                      </p:cBhvr>
                                      <p:tavLst>
                                        <p:tav tm="0">
                                          <p:val>
                                            <p:fltVal val="0"/>
                                          </p:val>
                                        </p:tav>
                                        <p:tav tm="100000">
                                          <p:val>
                                            <p:strVal val="#ppt_w"/>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Effect transition="in" filter="fad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au Thế chiến 2, người Mỹ đ&amp;#227; gi&amp;#250;p nước Nhật &amp;quot;lột x&amp;#225;c&amp;quot; ra sa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153" y="0"/>
            <a:ext cx="9036496" cy="6858000"/>
          </a:xfrm>
          <a:prstGeom prst="rect">
            <a:avLst/>
          </a:prstGeom>
          <a:noFill/>
          <a:ln w="57150">
            <a:solidFill>
              <a:srgbClr val="000000"/>
            </a:solidFill>
          </a:ln>
        </p:spPr>
      </p:pic>
      <p:sp>
        <p:nvSpPr>
          <p:cNvPr id="5" name="Rectangle 4"/>
          <p:cNvSpPr/>
          <p:nvPr/>
        </p:nvSpPr>
        <p:spPr>
          <a:xfrm>
            <a:off x="59471" y="6214266"/>
            <a:ext cx="9036496" cy="646331"/>
          </a:xfrm>
          <a:prstGeom prst="rect">
            <a:avLst/>
          </a:prstGeom>
          <a:solidFill>
            <a:schemeClr val="bg1"/>
          </a:solidFill>
          <a:ln w="28575">
            <a:solidFill>
              <a:schemeClr val="tx1"/>
            </a:solidFill>
          </a:ln>
        </p:spPr>
        <p:txBody>
          <a:bodyPr wrap="square">
            <a:spAutoFit/>
          </a:bodyPr>
          <a:lstStyle/>
          <a:p>
            <a:pPr algn="ctr"/>
            <a:r>
              <a:rPr lang="en-US" b="1"/>
              <a:t>Douglas </a:t>
            </a:r>
            <a:r>
              <a:rPr lang="en-US" b="1" smtClean="0"/>
              <a:t>MacArthur-</a:t>
            </a:r>
            <a:r>
              <a:rPr lang="en-US" b="1" err="1" smtClean="0"/>
              <a:t>Tư</a:t>
            </a:r>
            <a:r>
              <a:rPr lang="en-US" b="1" smtClean="0"/>
              <a:t> </a:t>
            </a:r>
            <a:r>
              <a:rPr lang="en-US" b="1" err="1"/>
              <a:t>lệnh</a:t>
            </a:r>
            <a:r>
              <a:rPr lang="en-US" b="1"/>
              <a:t> </a:t>
            </a:r>
            <a:r>
              <a:rPr lang="en-US" b="1" err="1"/>
              <a:t>Tối</a:t>
            </a:r>
            <a:r>
              <a:rPr lang="en-US" b="1"/>
              <a:t> </a:t>
            </a:r>
            <a:r>
              <a:rPr lang="en-US" b="1" err="1"/>
              <a:t>cao</a:t>
            </a:r>
            <a:r>
              <a:rPr lang="en-US" b="1"/>
              <a:t> </a:t>
            </a:r>
            <a:r>
              <a:rPr lang="en-US" b="1" err="1"/>
              <a:t>Tổng</a:t>
            </a:r>
            <a:r>
              <a:rPr lang="en-US" b="1"/>
              <a:t> </a:t>
            </a:r>
            <a:r>
              <a:rPr lang="en-US" b="1" err="1"/>
              <a:t>lực</a:t>
            </a:r>
            <a:r>
              <a:rPr lang="en-US" b="1"/>
              <a:t> </a:t>
            </a:r>
            <a:r>
              <a:rPr lang="en-US" b="1" err="1"/>
              <a:t>lượng</a:t>
            </a:r>
            <a:r>
              <a:rPr lang="en-US" b="1"/>
              <a:t> </a:t>
            </a:r>
            <a:r>
              <a:rPr lang="en-US" b="1" err="1"/>
              <a:t>Đồng</a:t>
            </a:r>
            <a:r>
              <a:rPr lang="en-US" b="1"/>
              <a:t> Minh </a:t>
            </a:r>
            <a:r>
              <a:rPr lang="en-US" b="1" err="1"/>
              <a:t>tại</a:t>
            </a:r>
            <a:r>
              <a:rPr lang="en-US" b="1"/>
              <a:t> </a:t>
            </a:r>
            <a:r>
              <a:rPr lang="en-US" b="1" err="1"/>
              <a:t>Nhật</a:t>
            </a:r>
            <a:r>
              <a:rPr lang="en-US" b="1"/>
              <a:t> </a:t>
            </a:r>
            <a:r>
              <a:rPr lang="en-US" b="1" err="1" smtClean="0"/>
              <a:t>Bản</a:t>
            </a:r>
            <a:endParaRPr lang="en-US" b="1" smtClean="0"/>
          </a:p>
          <a:p>
            <a:pPr algn="just"/>
            <a:r>
              <a:rPr lang="en-US" b="1" err="1" smtClean="0"/>
              <a:t>Người</a:t>
            </a:r>
            <a:r>
              <a:rPr lang="en-US" b="1" smtClean="0"/>
              <a:t> </a:t>
            </a:r>
            <a:r>
              <a:rPr lang="en-US" b="1" err="1"/>
              <a:t>chịu</a:t>
            </a:r>
            <a:r>
              <a:rPr lang="en-US" b="1"/>
              <a:t> </a:t>
            </a:r>
            <a:r>
              <a:rPr lang="en-US" b="1" err="1"/>
              <a:t>trách</a:t>
            </a:r>
            <a:r>
              <a:rPr lang="en-US" b="1"/>
              <a:t> </a:t>
            </a:r>
            <a:r>
              <a:rPr lang="en-US" b="1" err="1"/>
              <a:t>nhiệm</a:t>
            </a:r>
            <a:r>
              <a:rPr lang="en-US" b="1"/>
              <a:t> </a:t>
            </a:r>
            <a:r>
              <a:rPr lang="en-US" b="1" err="1"/>
              <a:t>cao</a:t>
            </a:r>
            <a:r>
              <a:rPr lang="en-US" b="1"/>
              <a:t> </a:t>
            </a:r>
            <a:r>
              <a:rPr lang="en-US" b="1" err="1"/>
              <a:t>nhất</a:t>
            </a:r>
            <a:r>
              <a:rPr lang="en-US" b="1"/>
              <a:t> </a:t>
            </a:r>
            <a:r>
              <a:rPr lang="en-US" b="1" err="1"/>
              <a:t>trong</a:t>
            </a:r>
            <a:r>
              <a:rPr lang="en-US" b="1"/>
              <a:t> </a:t>
            </a:r>
            <a:r>
              <a:rPr lang="en-US" b="1" err="1"/>
              <a:t>việc</a:t>
            </a:r>
            <a:r>
              <a:rPr lang="en-US" b="1"/>
              <a:t> </a:t>
            </a:r>
            <a:r>
              <a:rPr lang="en-US" b="1" err="1"/>
              <a:t>cải</a:t>
            </a:r>
            <a:r>
              <a:rPr lang="en-US" b="1"/>
              <a:t> </a:t>
            </a:r>
            <a:r>
              <a:rPr lang="en-US" b="1" err="1"/>
              <a:t>tổ</a:t>
            </a:r>
            <a:r>
              <a:rPr lang="en-US" b="1"/>
              <a:t> </a:t>
            </a:r>
            <a:r>
              <a:rPr lang="en-US" b="1" err="1"/>
              <a:t>và</a:t>
            </a:r>
            <a:r>
              <a:rPr lang="en-US" b="1"/>
              <a:t> </a:t>
            </a:r>
            <a:r>
              <a:rPr lang="en-US" b="1" err="1"/>
              <a:t>xây</a:t>
            </a:r>
            <a:r>
              <a:rPr lang="en-US" b="1"/>
              <a:t> </a:t>
            </a:r>
            <a:r>
              <a:rPr lang="en-US" b="1" err="1"/>
              <a:t>dựng</a:t>
            </a:r>
            <a:r>
              <a:rPr lang="en-US" b="1"/>
              <a:t> </a:t>
            </a:r>
            <a:r>
              <a:rPr lang="en-US" b="1" err="1"/>
              <a:t>lại</a:t>
            </a:r>
            <a:r>
              <a:rPr lang="en-US" b="1"/>
              <a:t> </a:t>
            </a:r>
            <a:r>
              <a:rPr lang="en-US" b="1" err="1"/>
              <a:t>nước</a:t>
            </a:r>
            <a:r>
              <a:rPr lang="en-US" b="1"/>
              <a:t> </a:t>
            </a:r>
            <a:r>
              <a:rPr lang="en-US" b="1" err="1"/>
              <a:t>Nhật</a:t>
            </a:r>
            <a:r>
              <a:rPr lang="en-US" b="1"/>
              <a:t> </a:t>
            </a:r>
            <a:r>
              <a:rPr lang="en-US" b="1" err="1"/>
              <a:t>sau</a:t>
            </a:r>
            <a:r>
              <a:rPr lang="en-US" b="1"/>
              <a:t> </a:t>
            </a:r>
            <a:r>
              <a:rPr lang="en-US" b="1" err="1"/>
              <a:t>chiến</a:t>
            </a:r>
            <a:r>
              <a:rPr lang="en-US" b="1"/>
              <a:t> </a:t>
            </a:r>
            <a:r>
              <a:rPr lang="en-US" b="1" err="1" smtClean="0"/>
              <a:t>tranh</a:t>
            </a:r>
            <a:endParaRPr lang="en-US" b="1"/>
          </a:p>
        </p:txBody>
      </p:sp>
    </p:spTree>
    <p:extLst>
      <p:ext uri="{BB962C8B-B14F-4D97-AF65-F5344CB8AC3E}">
        <p14:creationId xmlns:p14="http://schemas.microsoft.com/office/powerpoint/2010/main" val="4220894149"/>
      </p:ext>
    </p:extLst>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14" y="90240"/>
            <a:ext cx="8964488" cy="6741368"/>
          </a:xfrm>
          <a:solidFill>
            <a:schemeClr val="accent5">
              <a:lumMod val="20000"/>
              <a:lumOff val="80000"/>
            </a:schemeClr>
          </a:solidFill>
          <a:ln w="57150">
            <a:solidFill>
              <a:schemeClr val="tx1"/>
            </a:solidFill>
          </a:ln>
        </p:spPr>
        <p:txBody>
          <a:bodyPr>
            <a:noAutofit/>
          </a:bodyPr>
          <a:lstStyle/>
          <a:p>
            <a:pPr marL="0" indent="0" algn="ctr">
              <a:buNone/>
            </a:pPr>
            <a:r>
              <a:rPr lang="en-US" sz="2800" b="1" smtClean="0"/>
              <a:t>MỘT SỐ </a:t>
            </a:r>
            <a:r>
              <a:rPr lang="en-US" sz="2400" b="1" smtClean="0"/>
              <a:t>ĐIỀU CỦA HIẾN PHÁP MỚI CỦA NHẬT BẢN 1946</a:t>
            </a:r>
          </a:p>
          <a:p>
            <a:pPr marL="0" indent="0" algn="just">
              <a:buNone/>
            </a:pPr>
            <a:r>
              <a:rPr lang="en-US" sz="2000" b="1" err="1" smtClean="0"/>
              <a:t>Điều</a:t>
            </a:r>
            <a:r>
              <a:rPr lang="en-US" sz="2000" b="1" smtClean="0"/>
              <a:t> 1:</a:t>
            </a:r>
            <a:r>
              <a:rPr lang="en-US" sz="2000" smtClean="0"/>
              <a:t> </a:t>
            </a:r>
            <a:r>
              <a:rPr lang="en-US" sz="2000" err="1" smtClean="0"/>
              <a:t>Thiên</a:t>
            </a:r>
            <a:r>
              <a:rPr lang="en-US" sz="2000" smtClean="0"/>
              <a:t> </a:t>
            </a:r>
            <a:r>
              <a:rPr lang="en-US" sz="2000" err="1" smtClean="0"/>
              <a:t>hoàng</a:t>
            </a:r>
            <a:r>
              <a:rPr lang="en-US" sz="2000" smtClean="0"/>
              <a:t> </a:t>
            </a:r>
            <a:r>
              <a:rPr lang="en-US" sz="2000" err="1" smtClean="0"/>
              <a:t>là</a:t>
            </a:r>
            <a:r>
              <a:rPr lang="en-US" sz="2000" smtClean="0"/>
              <a:t> </a:t>
            </a:r>
            <a:r>
              <a:rPr lang="en-US" sz="2000" err="1" smtClean="0"/>
              <a:t>biểu</a:t>
            </a:r>
            <a:r>
              <a:rPr lang="en-US" sz="2000" smtClean="0"/>
              <a:t> </a:t>
            </a:r>
            <a:r>
              <a:rPr lang="en-US" sz="2000" err="1" smtClean="0"/>
              <a:t>tượng</a:t>
            </a:r>
            <a:r>
              <a:rPr lang="en-US" sz="2000" smtClean="0"/>
              <a:t> </a:t>
            </a:r>
            <a:r>
              <a:rPr lang="en-US" sz="2000" err="1" smtClean="0"/>
              <a:t>của</a:t>
            </a:r>
            <a:r>
              <a:rPr lang="en-US" sz="2000" smtClean="0"/>
              <a:t> </a:t>
            </a:r>
            <a:r>
              <a:rPr lang="en-US" sz="2000" err="1" smtClean="0"/>
              <a:t>Nhật</a:t>
            </a:r>
            <a:r>
              <a:rPr lang="en-US" sz="2000" smtClean="0"/>
              <a:t> </a:t>
            </a:r>
            <a:r>
              <a:rPr lang="en-US" sz="2000" err="1" smtClean="0"/>
              <a:t>Bản</a:t>
            </a:r>
            <a:r>
              <a:rPr lang="en-US" sz="2000" smtClean="0"/>
              <a:t> </a:t>
            </a:r>
            <a:r>
              <a:rPr lang="en-US" sz="2000" err="1" smtClean="0"/>
              <a:t>và</a:t>
            </a:r>
            <a:r>
              <a:rPr lang="en-US" sz="2000" smtClean="0"/>
              <a:t> </a:t>
            </a:r>
            <a:r>
              <a:rPr lang="en-US" sz="2000" err="1" smtClean="0"/>
              <a:t>là</a:t>
            </a:r>
            <a:r>
              <a:rPr lang="en-US" sz="2000" smtClean="0"/>
              <a:t> </a:t>
            </a:r>
            <a:r>
              <a:rPr lang="en-US" sz="2000" err="1" smtClean="0"/>
              <a:t>biểu</a:t>
            </a:r>
            <a:r>
              <a:rPr lang="en-US" sz="2000" smtClean="0"/>
              <a:t> </a:t>
            </a:r>
            <a:r>
              <a:rPr lang="en-US" sz="2000" err="1" smtClean="0"/>
              <a:t>tượng</a:t>
            </a:r>
            <a:r>
              <a:rPr lang="en-US" sz="2000" smtClean="0"/>
              <a:t> </a:t>
            </a:r>
            <a:r>
              <a:rPr lang="en-US" sz="2000" err="1" smtClean="0"/>
              <a:t>thống</a:t>
            </a:r>
            <a:r>
              <a:rPr lang="en-US" sz="2000" smtClean="0"/>
              <a:t> </a:t>
            </a:r>
            <a:r>
              <a:rPr lang="en-US" sz="2000" err="1" smtClean="0"/>
              <a:t>nhất</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Nhật</a:t>
            </a:r>
            <a:r>
              <a:rPr lang="en-US" sz="2000" smtClean="0"/>
              <a:t> </a:t>
            </a:r>
            <a:r>
              <a:rPr lang="en-US" sz="2000" err="1" smtClean="0"/>
              <a:t>Bản</a:t>
            </a:r>
            <a:r>
              <a:rPr lang="en-US" sz="2000" smtClean="0"/>
              <a:t>, </a:t>
            </a:r>
            <a:r>
              <a:rPr lang="en-US" sz="2000" err="1" smtClean="0"/>
              <a:t>địa</a:t>
            </a:r>
            <a:r>
              <a:rPr lang="en-US" sz="2000" smtClean="0"/>
              <a:t> </a:t>
            </a:r>
            <a:r>
              <a:rPr lang="en-US" sz="2000" err="1" smtClean="0"/>
              <a:t>vị</a:t>
            </a:r>
            <a:r>
              <a:rPr lang="en-US" sz="2000" smtClean="0"/>
              <a:t> </a:t>
            </a:r>
            <a:r>
              <a:rPr lang="en-US" sz="2000" err="1" smtClean="0"/>
              <a:t>này</a:t>
            </a:r>
            <a:r>
              <a:rPr lang="en-US" sz="2000" smtClean="0"/>
              <a:t> </a:t>
            </a:r>
            <a:r>
              <a:rPr lang="en-US" sz="2000" err="1" smtClean="0"/>
              <a:t>là</a:t>
            </a:r>
            <a:r>
              <a:rPr lang="en-US" sz="2000" smtClean="0"/>
              <a:t> </a:t>
            </a:r>
            <a:r>
              <a:rPr lang="en-US" sz="2000" err="1" smtClean="0"/>
              <a:t>dựa</a:t>
            </a:r>
            <a:r>
              <a:rPr lang="en-US" sz="2000" smtClean="0"/>
              <a:t> </a:t>
            </a:r>
            <a:r>
              <a:rPr lang="en-US" sz="2000" err="1" smtClean="0"/>
              <a:t>trên</a:t>
            </a:r>
            <a:r>
              <a:rPr lang="en-US" sz="2000" smtClean="0"/>
              <a:t> </a:t>
            </a:r>
            <a:r>
              <a:rPr lang="en-US" sz="2000" err="1" smtClean="0"/>
              <a:t>sự</a:t>
            </a:r>
            <a:r>
              <a:rPr lang="en-US" sz="2000" smtClean="0"/>
              <a:t> </a:t>
            </a:r>
            <a:r>
              <a:rPr lang="en-US" sz="2000" err="1" smtClean="0"/>
              <a:t>đồng</a:t>
            </a:r>
            <a:r>
              <a:rPr lang="en-US" sz="2000" smtClean="0"/>
              <a:t> ý </a:t>
            </a:r>
            <a:r>
              <a:rPr lang="en-US" sz="2000" err="1" smtClean="0"/>
              <a:t>của</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Nhật</a:t>
            </a:r>
            <a:r>
              <a:rPr lang="en-US" sz="2000" smtClean="0"/>
              <a:t> </a:t>
            </a:r>
            <a:r>
              <a:rPr lang="en-US" sz="2000" err="1" smtClean="0"/>
              <a:t>Bản</a:t>
            </a:r>
            <a:r>
              <a:rPr lang="en-US" sz="2000" smtClean="0"/>
              <a:t> </a:t>
            </a:r>
            <a:r>
              <a:rPr lang="en-US" sz="2000" err="1" smtClean="0"/>
              <a:t>nắm</a:t>
            </a:r>
            <a:r>
              <a:rPr lang="en-US" sz="2000" smtClean="0"/>
              <a:t> </a:t>
            </a:r>
            <a:r>
              <a:rPr lang="en-US" sz="2000" err="1" smtClean="0"/>
              <a:t>chủ</a:t>
            </a:r>
            <a:r>
              <a:rPr lang="en-US" sz="2000" smtClean="0"/>
              <a:t> </a:t>
            </a:r>
            <a:r>
              <a:rPr lang="en-US" sz="2000" err="1" smtClean="0"/>
              <a:t>quyền</a:t>
            </a:r>
            <a:r>
              <a:rPr lang="en-US" sz="2000" smtClean="0"/>
              <a:t>.</a:t>
            </a:r>
          </a:p>
          <a:p>
            <a:pPr marL="0" indent="0" algn="just">
              <a:buNone/>
            </a:pPr>
            <a:r>
              <a:rPr lang="en-US" sz="2000" b="1" err="1" smtClean="0"/>
              <a:t>Điều</a:t>
            </a:r>
            <a:r>
              <a:rPr lang="en-US" sz="2000" b="1" smtClean="0"/>
              <a:t> 9</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Nhật</a:t>
            </a:r>
            <a:r>
              <a:rPr lang="en-US" sz="2000" smtClean="0"/>
              <a:t> </a:t>
            </a:r>
            <a:r>
              <a:rPr lang="en-US" sz="2000" err="1" smtClean="0"/>
              <a:t>Bản</a:t>
            </a:r>
            <a:r>
              <a:rPr lang="en-US" sz="2000" smtClean="0"/>
              <a:t> </a:t>
            </a:r>
            <a:r>
              <a:rPr lang="en-US" sz="2000" err="1" smtClean="0"/>
              <a:t>thành</a:t>
            </a:r>
            <a:r>
              <a:rPr lang="en-US" sz="2000" smtClean="0"/>
              <a:t> </a:t>
            </a:r>
            <a:r>
              <a:rPr lang="en-US" sz="2000" err="1" smtClean="0"/>
              <a:t>thực</a:t>
            </a:r>
            <a:r>
              <a:rPr lang="en-US" sz="2000" smtClean="0"/>
              <a:t> </a:t>
            </a:r>
            <a:r>
              <a:rPr lang="en-US" sz="2000" err="1" smtClean="0"/>
              <a:t>theo</a:t>
            </a:r>
            <a:r>
              <a:rPr lang="en-US" sz="2000" smtClean="0"/>
              <a:t> </a:t>
            </a:r>
            <a:r>
              <a:rPr lang="en-US" sz="2000" err="1" smtClean="0"/>
              <a:t>đuổi</a:t>
            </a:r>
            <a:r>
              <a:rPr lang="en-US" sz="2000" smtClean="0"/>
              <a:t> </a:t>
            </a:r>
            <a:r>
              <a:rPr lang="en-US" sz="2000" err="1" smtClean="0"/>
              <a:t>hòa</a:t>
            </a:r>
            <a:r>
              <a:rPr lang="en-US" sz="2000" smtClean="0"/>
              <a:t> </a:t>
            </a:r>
            <a:r>
              <a:rPr lang="en-US" sz="2000" err="1" smtClean="0"/>
              <a:t>bình</a:t>
            </a:r>
            <a:r>
              <a:rPr lang="en-US" sz="2000" smtClean="0"/>
              <a:t> </a:t>
            </a:r>
            <a:r>
              <a:rPr lang="en-US" sz="2000" err="1" smtClean="0"/>
              <a:t>quốc</a:t>
            </a:r>
            <a:r>
              <a:rPr lang="en-US" sz="2000" smtClean="0"/>
              <a:t> </a:t>
            </a:r>
            <a:r>
              <a:rPr lang="en-US" sz="2000" err="1" smtClean="0"/>
              <a:t>tế</a:t>
            </a:r>
            <a:r>
              <a:rPr lang="en-US" sz="2000" smtClean="0"/>
              <a:t> </a:t>
            </a:r>
            <a:r>
              <a:rPr lang="en-US" sz="2000" err="1" smtClean="0"/>
              <a:t>dựa</a:t>
            </a:r>
            <a:r>
              <a:rPr lang="en-US" sz="2000" smtClean="0"/>
              <a:t> </a:t>
            </a:r>
            <a:r>
              <a:rPr lang="en-US" sz="2000" err="1" smtClean="0"/>
              <a:t>trên</a:t>
            </a:r>
            <a:r>
              <a:rPr lang="en-US" sz="2000" smtClean="0"/>
              <a:t> </a:t>
            </a:r>
            <a:r>
              <a:rPr lang="en-US" sz="2000" err="1" smtClean="0"/>
              <a:t>nền</a:t>
            </a:r>
            <a:r>
              <a:rPr lang="en-US" sz="2000" smtClean="0"/>
              <a:t> </a:t>
            </a:r>
            <a:r>
              <a:rPr lang="en-US" sz="2000" err="1" smtClean="0"/>
              <a:t>tảng</a:t>
            </a:r>
            <a:r>
              <a:rPr lang="en-US" sz="2000" smtClean="0"/>
              <a:t> </a:t>
            </a:r>
            <a:r>
              <a:rPr lang="en-US" sz="2000" err="1" smtClean="0"/>
              <a:t>trật</a:t>
            </a:r>
            <a:r>
              <a:rPr lang="en-US" sz="2000" smtClean="0"/>
              <a:t> </a:t>
            </a:r>
            <a:r>
              <a:rPr lang="en-US" sz="2000" err="1" smtClean="0"/>
              <a:t>tự</a:t>
            </a:r>
            <a:r>
              <a:rPr lang="en-US" sz="2000" smtClean="0"/>
              <a:t> </a:t>
            </a:r>
            <a:r>
              <a:rPr lang="en-US" sz="2000" err="1" smtClean="0"/>
              <a:t>và</a:t>
            </a:r>
            <a:r>
              <a:rPr lang="en-US" sz="2000" smtClean="0"/>
              <a:t> </a:t>
            </a:r>
            <a:r>
              <a:rPr lang="en-US" sz="2000" err="1" smtClean="0"/>
              <a:t>chính</a:t>
            </a:r>
            <a:r>
              <a:rPr lang="en-US" sz="2000" smtClean="0"/>
              <a:t> </a:t>
            </a:r>
            <a:r>
              <a:rPr lang="en-US" sz="2000" err="1" smtClean="0"/>
              <a:t>nghĩa</a:t>
            </a:r>
            <a:r>
              <a:rPr lang="en-US" sz="2000" smtClean="0"/>
              <a:t>, </a:t>
            </a:r>
            <a:r>
              <a:rPr lang="en-US" sz="2000" err="1" smtClean="0"/>
              <a:t>từ</a:t>
            </a:r>
            <a:r>
              <a:rPr lang="en-US" sz="2000" smtClean="0"/>
              <a:t> </a:t>
            </a:r>
            <a:r>
              <a:rPr lang="en-US" sz="2000" err="1" smtClean="0"/>
              <a:t>bỏ</a:t>
            </a:r>
            <a:r>
              <a:rPr lang="en-US" sz="2000" smtClean="0"/>
              <a:t> </a:t>
            </a:r>
            <a:r>
              <a:rPr lang="en-US" sz="2000" err="1" smtClean="0"/>
              <a:t>vĩnh</a:t>
            </a:r>
            <a:r>
              <a:rPr lang="en-US" sz="2000" smtClean="0"/>
              <a:t> </a:t>
            </a:r>
            <a:r>
              <a:rPr lang="en-US" sz="2000" err="1" smtClean="0"/>
              <a:t>viễn</a:t>
            </a:r>
            <a:r>
              <a:rPr lang="en-US" sz="2000" smtClean="0"/>
              <a:t> </a:t>
            </a:r>
            <a:r>
              <a:rPr lang="en-US" sz="2000" err="1" smtClean="0"/>
              <a:t>chiến</a:t>
            </a:r>
            <a:r>
              <a:rPr lang="en-US" sz="2000" smtClean="0"/>
              <a:t> </a:t>
            </a:r>
            <a:r>
              <a:rPr lang="en-US" sz="2000" err="1" smtClean="0"/>
              <a:t>tranh</a:t>
            </a:r>
            <a:r>
              <a:rPr lang="en-US" sz="2000" smtClean="0"/>
              <a:t> </a:t>
            </a:r>
            <a:r>
              <a:rPr lang="en-US" sz="2000" err="1" smtClean="0"/>
              <a:t>nhà</a:t>
            </a:r>
            <a:r>
              <a:rPr lang="en-US" sz="2000" smtClean="0"/>
              <a:t> </a:t>
            </a:r>
            <a:r>
              <a:rPr lang="en-US" sz="2000" err="1" smtClean="0"/>
              <a:t>nước</a:t>
            </a:r>
            <a:r>
              <a:rPr lang="en-US" sz="2000" smtClean="0"/>
              <a:t> </a:t>
            </a:r>
            <a:r>
              <a:rPr lang="en-US" sz="2000" err="1" smtClean="0"/>
              <a:t>phát</a:t>
            </a:r>
            <a:r>
              <a:rPr lang="en-US" sz="2000" smtClean="0"/>
              <a:t> </a:t>
            </a:r>
            <a:r>
              <a:rPr lang="en-US" sz="2000" err="1" smtClean="0"/>
              <a:t>động</a:t>
            </a:r>
            <a:r>
              <a:rPr lang="en-US" sz="2000" smtClean="0"/>
              <a:t> </a:t>
            </a:r>
            <a:r>
              <a:rPr lang="en-US" sz="2000" err="1" smtClean="0"/>
              <a:t>và</a:t>
            </a:r>
            <a:r>
              <a:rPr lang="en-US" sz="2000" smtClean="0"/>
              <a:t> </a:t>
            </a:r>
            <a:r>
              <a:rPr lang="en-US" sz="2000" err="1" smtClean="0"/>
              <a:t>sự</a:t>
            </a:r>
            <a:r>
              <a:rPr lang="en-US" sz="2000" smtClean="0"/>
              <a:t> </a:t>
            </a:r>
            <a:r>
              <a:rPr lang="en-US" sz="2000" err="1" smtClean="0"/>
              <a:t>đe</a:t>
            </a:r>
            <a:r>
              <a:rPr lang="en-US" sz="2000" smtClean="0"/>
              <a:t> </a:t>
            </a:r>
            <a:r>
              <a:rPr lang="en-US" sz="2000" err="1" smtClean="0"/>
              <a:t>dọa</a:t>
            </a:r>
            <a:r>
              <a:rPr lang="en-US" sz="2000" smtClean="0"/>
              <a:t> </a:t>
            </a:r>
            <a:r>
              <a:rPr lang="en-US" sz="2000" err="1" smtClean="0"/>
              <a:t>bằng</a:t>
            </a:r>
            <a:r>
              <a:rPr lang="en-US" sz="2000" smtClean="0"/>
              <a:t> </a:t>
            </a:r>
            <a:r>
              <a:rPr lang="en-US" sz="2000" err="1" smtClean="0"/>
              <a:t>vũ</a:t>
            </a:r>
            <a:r>
              <a:rPr lang="en-US" sz="2000" smtClean="0"/>
              <a:t> </a:t>
            </a:r>
            <a:r>
              <a:rPr lang="en-US" sz="2000" err="1" smtClean="0"/>
              <a:t>lực</a:t>
            </a:r>
            <a:r>
              <a:rPr lang="en-US" sz="2000" smtClean="0"/>
              <a:t> </a:t>
            </a:r>
            <a:r>
              <a:rPr lang="en-US" sz="2000" err="1" smtClean="0"/>
              <a:t>hoặc</a:t>
            </a:r>
            <a:r>
              <a:rPr lang="en-US" sz="2000" smtClean="0"/>
              <a:t> </a:t>
            </a:r>
            <a:r>
              <a:rPr lang="en-US" sz="2000" err="1" smtClean="0"/>
              <a:t>sử</a:t>
            </a:r>
            <a:r>
              <a:rPr lang="en-US" sz="2000" smtClean="0"/>
              <a:t> </a:t>
            </a:r>
            <a:r>
              <a:rPr lang="en-US" sz="2000" err="1" smtClean="0"/>
              <a:t>dụng</a:t>
            </a:r>
            <a:r>
              <a:rPr lang="en-US" sz="2000" smtClean="0"/>
              <a:t> </a:t>
            </a:r>
            <a:r>
              <a:rPr lang="en-US" sz="2000" err="1" smtClean="0"/>
              <a:t>vũ</a:t>
            </a:r>
            <a:r>
              <a:rPr lang="en-US" sz="2000" smtClean="0"/>
              <a:t> </a:t>
            </a:r>
            <a:r>
              <a:rPr lang="en-US" sz="2000" err="1" smtClean="0"/>
              <a:t>lực</a:t>
            </a:r>
            <a:r>
              <a:rPr lang="en-US" sz="2000" smtClean="0"/>
              <a:t> </a:t>
            </a:r>
            <a:r>
              <a:rPr lang="en-US" sz="2000" err="1" smtClean="0"/>
              <a:t>với</a:t>
            </a:r>
            <a:r>
              <a:rPr lang="en-US" sz="2000" smtClean="0"/>
              <a:t> </a:t>
            </a:r>
            <a:r>
              <a:rPr lang="en-US" sz="2000" err="1" smtClean="0"/>
              <a:t>tư</a:t>
            </a:r>
            <a:r>
              <a:rPr lang="en-US" sz="2000" smtClean="0"/>
              <a:t> </a:t>
            </a:r>
            <a:r>
              <a:rPr lang="en-US" sz="2000" err="1" smtClean="0"/>
              <a:t>cách</a:t>
            </a:r>
            <a:r>
              <a:rPr lang="en-US" sz="2000" smtClean="0"/>
              <a:t> </a:t>
            </a:r>
            <a:r>
              <a:rPr lang="en-US" sz="2000" err="1" smtClean="0"/>
              <a:t>là</a:t>
            </a:r>
            <a:r>
              <a:rPr lang="en-US" sz="2000" smtClean="0"/>
              <a:t> </a:t>
            </a:r>
            <a:r>
              <a:rPr lang="en-US" sz="2000" err="1" smtClean="0"/>
              <a:t>biện</a:t>
            </a:r>
            <a:r>
              <a:rPr lang="en-US" sz="2000" smtClean="0"/>
              <a:t> </a:t>
            </a:r>
            <a:r>
              <a:rPr lang="en-US" sz="2000" err="1" smtClean="0"/>
              <a:t>pháp</a:t>
            </a:r>
            <a:r>
              <a:rPr lang="en-US" sz="2000" smtClean="0"/>
              <a:t> </a:t>
            </a:r>
            <a:r>
              <a:rPr lang="en-US" sz="2000" err="1" smtClean="0"/>
              <a:t>giải</a:t>
            </a:r>
            <a:r>
              <a:rPr lang="en-US" sz="2000" smtClean="0"/>
              <a:t> </a:t>
            </a:r>
            <a:r>
              <a:rPr lang="en-US" sz="2000" err="1" smtClean="0"/>
              <a:t>quyết</a:t>
            </a:r>
            <a:r>
              <a:rPr lang="en-US" sz="2000" smtClean="0"/>
              <a:t> </a:t>
            </a:r>
            <a:r>
              <a:rPr lang="en-US" sz="2000" err="1" smtClean="0"/>
              <a:t>tranh</a:t>
            </a:r>
            <a:r>
              <a:rPr lang="en-US" sz="2000" smtClean="0"/>
              <a:t> </a:t>
            </a:r>
            <a:r>
              <a:rPr lang="en-US" sz="2000" err="1" smtClean="0"/>
              <a:t>chấp</a:t>
            </a:r>
            <a:r>
              <a:rPr lang="en-US" sz="2000" smtClean="0"/>
              <a:t> </a:t>
            </a:r>
            <a:r>
              <a:rPr lang="en-US" sz="2000" err="1" smtClean="0"/>
              <a:t>quốc</a:t>
            </a:r>
            <a:r>
              <a:rPr lang="en-US" sz="2000" smtClean="0"/>
              <a:t> </a:t>
            </a:r>
            <a:r>
              <a:rPr lang="en-US" sz="2000" err="1" smtClean="0"/>
              <a:t>tế</a:t>
            </a:r>
            <a:r>
              <a:rPr lang="en-US" sz="2000" smtClean="0"/>
              <a:t>.</a:t>
            </a:r>
          </a:p>
          <a:p>
            <a:pPr marL="0" indent="0" algn="just">
              <a:buNone/>
            </a:pPr>
            <a:r>
              <a:rPr lang="en-US" sz="2000" err="1" smtClean="0"/>
              <a:t>Để</a:t>
            </a:r>
            <a:r>
              <a:rPr lang="en-US" sz="2000" smtClean="0"/>
              <a:t> </a:t>
            </a:r>
            <a:r>
              <a:rPr lang="en-US" sz="2000" err="1" smtClean="0"/>
              <a:t>thực</a:t>
            </a:r>
            <a:r>
              <a:rPr lang="en-US" sz="2000" smtClean="0"/>
              <a:t> </a:t>
            </a:r>
            <a:r>
              <a:rPr lang="en-US" sz="2000" err="1" smtClean="0"/>
              <a:t>hiện</a:t>
            </a:r>
            <a:r>
              <a:rPr lang="en-US" sz="2000" smtClean="0"/>
              <a:t> </a:t>
            </a:r>
            <a:r>
              <a:rPr lang="en-US" sz="2000" err="1" smtClean="0"/>
              <a:t>được</a:t>
            </a:r>
            <a:r>
              <a:rPr lang="en-US" sz="2000" smtClean="0"/>
              <a:t> </a:t>
            </a:r>
            <a:r>
              <a:rPr lang="en-US" sz="2000" err="1" smtClean="0"/>
              <a:t>mục</a:t>
            </a:r>
            <a:r>
              <a:rPr lang="en-US" sz="2000" smtClean="0"/>
              <a:t> </a:t>
            </a:r>
            <a:r>
              <a:rPr lang="en-US" sz="2000" err="1" smtClean="0"/>
              <a:t>đích</a:t>
            </a:r>
            <a:r>
              <a:rPr lang="en-US" sz="2000" smtClean="0"/>
              <a:t> </a:t>
            </a:r>
            <a:r>
              <a:rPr lang="en-US" sz="2000" err="1" smtClean="0"/>
              <a:t>của</a:t>
            </a:r>
            <a:r>
              <a:rPr lang="en-US" sz="2000" smtClean="0"/>
              <a:t> </a:t>
            </a:r>
            <a:r>
              <a:rPr lang="en-US" sz="2000" err="1" smtClean="0"/>
              <a:t>mục</a:t>
            </a:r>
            <a:r>
              <a:rPr lang="en-US" sz="2000" smtClean="0"/>
              <a:t> </a:t>
            </a:r>
            <a:r>
              <a:rPr lang="en-US" sz="2000" err="1" smtClean="0"/>
              <a:t>trước</a:t>
            </a:r>
            <a:r>
              <a:rPr lang="en-US" sz="2000" smtClean="0"/>
              <a:t>, </a:t>
            </a:r>
            <a:r>
              <a:rPr lang="en-US" sz="2000" err="1" smtClean="0"/>
              <a:t>Nhật</a:t>
            </a:r>
            <a:r>
              <a:rPr lang="en-US" sz="2000" smtClean="0"/>
              <a:t> </a:t>
            </a:r>
            <a:r>
              <a:rPr lang="en-US" sz="2000" err="1" smtClean="0"/>
              <a:t>Bản</a:t>
            </a:r>
            <a:r>
              <a:rPr lang="en-US" sz="2000" smtClean="0"/>
              <a:t> </a:t>
            </a:r>
            <a:r>
              <a:rPr lang="en-US" sz="2000" err="1" smtClean="0"/>
              <a:t>sẽ</a:t>
            </a:r>
            <a:r>
              <a:rPr lang="en-US" sz="2000" smtClean="0"/>
              <a:t> </a:t>
            </a:r>
            <a:r>
              <a:rPr lang="en-US" sz="2000" err="1" smtClean="0"/>
              <a:t>không</a:t>
            </a:r>
            <a:r>
              <a:rPr lang="en-US" sz="2000" smtClean="0"/>
              <a:t> </a:t>
            </a:r>
            <a:r>
              <a:rPr lang="en-US" sz="2000" err="1" smtClean="0"/>
              <a:t>duy</a:t>
            </a:r>
            <a:r>
              <a:rPr lang="en-US" sz="2000" smtClean="0"/>
              <a:t> </a:t>
            </a:r>
            <a:r>
              <a:rPr lang="en-US" sz="2000" err="1" smtClean="0"/>
              <a:t>trì</a:t>
            </a:r>
            <a:r>
              <a:rPr lang="en-US" sz="2000" smtClean="0"/>
              <a:t> </a:t>
            </a:r>
            <a:r>
              <a:rPr lang="en-US" sz="2000" err="1" smtClean="0"/>
              <a:t>hải</a:t>
            </a:r>
            <a:r>
              <a:rPr lang="en-US" sz="2000" smtClean="0"/>
              <a:t> </a:t>
            </a:r>
            <a:r>
              <a:rPr lang="en-US" sz="2000" err="1" smtClean="0"/>
              <a:t>lục</a:t>
            </a:r>
            <a:r>
              <a:rPr lang="en-US" sz="2000" smtClean="0"/>
              <a:t> </a:t>
            </a:r>
            <a:r>
              <a:rPr lang="en-US" sz="2000" err="1" smtClean="0"/>
              <a:t>không</a:t>
            </a:r>
            <a:r>
              <a:rPr lang="en-US" sz="2000" smtClean="0"/>
              <a:t> </a:t>
            </a:r>
            <a:r>
              <a:rPr lang="en-US" sz="2000" err="1" smtClean="0"/>
              <a:t>quân</a:t>
            </a:r>
            <a:r>
              <a:rPr lang="en-US" sz="2000" smtClean="0"/>
              <a:t> </a:t>
            </a:r>
            <a:r>
              <a:rPr lang="en-US" sz="2000" err="1" smtClean="0"/>
              <a:t>và</a:t>
            </a:r>
            <a:r>
              <a:rPr lang="en-US" sz="2000" smtClean="0"/>
              <a:t> </a:t>
            </a:r>
            <a:r>
              <a:rPr lang="en-US" sz="2000" err="1" smtClean="0"/>
              <a:t>các</a:t>
            </a:r>
            <a:r>
              <a:rPr lang="en-US" sz="2000" smtClean="0"/>
              <a:t> </a:t>
            </a:r>
            <a:r>
              <a:rPr lang="en-US" sz="2000" err="1" smtClean="0"/>
              <a:t>chiến</a:t>
            </a:r>
            <a:r>
              <a:rPr lang="en-US" sz="2000" smtClean="0"/>
              <a:t> </a:t>
            </a:r>
            <a:r>
              <a:rPr lang="en-US" sz="2000" err="1" smtClean="0"/>
              <a:t>lực</a:t>
            </a:r>
            <a:r>
              <a:rPr lang="en-US" sz="2000" smtClean="0"/>
              <a:t> </a:t>
            </a:r>
            <a:r>
              <a:rPr lang="en-US" sz="2000" err="1" smtClean="0"/>
              <a:t>khác</a:t>
            </a:r>
            <a:r>
              <a:rPr lang="en-US" sz="2000" smtClean="0"/>
              <a:t>. </a:t>
            </a:r>
            <a:r>
              <a:rPr lang="en-US" sz="2000" err="1" smtClean="0"/>
              <a:t>Không</a:t>
            </a:r>
            <a:r>
              <a:rPr lang="en-US" sz="2000" smtClean="0"/>
              <a:t> </a:t>
            </a:r>
            <a:r>
              <a:rPr lang="en-US" sz="2000" err="1" smtClean="0"/>
              <a:t>công</a:t>
            </a:r>
            <a:r>
              <a:rPr lang="en-US" sz="2000" smtClean="0"/>
              <a:t> </a:t>
            </a:r>
            <a:r>
              <a:rPr lang="en-US" sz="2000" err="1" smtClean="0"/>
              <a:t>nhận</a:t>
            </a:r>
            <a:r>
              <a:rPr lang="en-US" sz="2000" smtClean="0"/>
              <a:t> </a:t>
            </a:r>
            <a:r>
              <a:rPr lang="en-US" sz="2000" err="1" smtClean="0"/>
              <a:t>quyền</a:t>
            </a:r>
            <a:r>
              <a:rPr lang="en-US" sz="2000" smtClean="0"/>
              <a:t> </a:t>
            </a:r>
            <a:r>
              <a:rPr lang="en-US" sz="2000" err="1" smtClean="0"/>
              <a:t>giao</a:t>
            </a:r>
            <a:r>
              <a:rPr lang="en-US" sz="2000" smtClean="0"/>
              <a:t> </a:t>
            </a:r>
            <a:r>
              <a:rPr lang="en-US" sz="2000" err="1" smtClean="0"/>
              <a:t>chiến</a:t>
            </a:r>
            <a:r>
              <a:rPr lang="en-US" sz="2000" smtClean="0"/>
              <a:t> </a:t>
            </a:r>
            <a:r>
              <a:rPr lang="en-US" sz="2000" err="1" smtClean="0"/>
              <a:t>của</a:t>
            </a:r>
            <a:r>
              <a:rPr lang="en-US" sz="2000" smtClean="0"/>
              <a:t> </a:t>
            </a:r>
            <a:r>
              <a:rPr lang="en-US" sz="2000" err="1" smtClean="0"/>
              <a:t>nhà</a:t>
            </a:r>
            <a:r>
              <a:rPr lang="en-US" sz="2000" smtClean="0"/>
              <a:t> </a:t>
            </a:r>
            <a:r>
              <a:rPr lang="en-US" sz="2000" err="1" smtClean="0"/>
              <a:t>nước</a:t>
            </a:r>
            <a:r>
              <a:rPr lang="en-US" sz="2000" smtClean="0"/>
              <a:t>.</a:t>
            </a:r>
          </a:p>
          <a:p>
            <a:pPr marL="0" indent="0" algn="just">
              <a:buNone/>
            </a:pPr>
            <a:r>
              <a:rPr lang="en-US" sz="2000" b="1" err="1" smtClean="0"/>
              <a:t>Điều</a:t>
            </a:r>
            <a:r>
              <a:rPr lang="en-US" sz="2000" b="1" smtClean="0"/>
              <a:t> 11</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có</a:t>
            </a:r>
            <a:r>
              <a:rPr lang="en-US" sz="2000" smtClean="0"/>
              <a:t> </a:t>
            </a:r>
            <a:r>
              <a:rPr lang="en-US" sz="2000" err="1" smtClean="0"/>
              <a:t>quyền</a:t>
            </a:r>
            <a:r>
              <a:rPr lang="en-US" sz="2000" smtClean="0"/>
              <a:t> </a:t>
            </a:r>
            <a:r>
              <a:rPr lang="en-US" sz="2000" err="1" smtClean="0"/>
              <a:t>thụ</a:t>
            </a:r>
            <a:r>
              <a:rPr lang="en-US" sz="2000" smtClean="0"/>
              <a:t> </a:t>
            </a:r>
            <a:r>
              <a:rPr lang="en-US" sz="2000" err="1" smtClean="0"/>
              <a:t>hưởng</a:t>
            </a:r>
            <a:r>
              <a:rPr lang="en-US" sz="2000" smtClean="0"/>
              <a:t> </a:t>
            </a:r>
            <a:r>
              <a:rPr lang="en-US" sz="2000" err="1" smtClean="0"/>
              <a:t>tất</a:t>
            </a:r>
            <a:r>
              <a:rPr lang="en-US" sz="2000" smtClean="0"/>
              <a:t> </a:t>
            </a:r>
            <a:r>
              <a:rPr lang="en-US" sz="2000" err="1" smtClean="0"/>
              <a:t>cả</a:t>
            </a:r>
            <a:r>
              <a:rPr lang="en-US" sz="2000" smtClean="0"/>
              <a:t> </a:t>
            </a:r>
            <a:r>
              <a:rPr lang="en-US" sz="2000" err="1" smtClean="0"/>
              <a:t>các</a:t>
            </a:r>
            <a:r>
              <a:rPr lang="en-US" sz="2000" smtClean="0"/>
              <a:t> </a:t>
            </a:r>
            <a:r>
              <a:rPr lang="en-US" sz="2000" err="1" smtClean="0"/>
              <a:t>quyền</a:t>
            </a:r>
            <a:r>
              <a:rPr lang="en-US" sz="2000" smtClean="0"/>
              <a:t> con </a:t>
            </a:r>
            <a:r>
              <a:rPr lang="en-US" sz="2000" err="1" smtClean="0"/>
              <a:t>người</a:t>
            </a:r>
            <a:r>
              <a:rPr lang="en-US" sz="2000" smtClean="0"/>
              <a:t> </a:t>
            </a:r>
            <a:r>
              <a:rPr lang="en-US" sz="2000" err="1" smtClean="0"/>
              <a:t>căn</a:t>
            </a:r>
            <a:r>
              <a:rPr lang="en-US" sz="2000" smtClean="0"/>
              <a:t> </a:t>
            </a:r>
            <a:r>
              <a:rPr lang="en-US" sz="2000" err="1" smtClean="0"/>
              <a:t>bản</a:t>
            </a:r>
            <a:r>
              <a:rPr lang="en-US" sz="2000" smtClean="0"/>
              <a:t>. </a:t>
            </a:r>
            <a:r>
              <a:rPr lang="en-US" sz="2000" err="1" smtClean="0"/>
              <a:t>Những</a:t>
            </a:r>
            <a:r>
              <a:rPr lang="en-US" sz="2000" smtClean="0"/>
              <a:t> </a:t>
            </a:r>
            <a:r>
              <a:rPr lang="en-US" sz="2000" err="1" smtClean="0"/>
              <a:t>quyền</a:t>
            </a:r>
            <a:r>
              <a:rPr lang="en-US" sz="2000" smtClean="0"/>
              <a:t> con </a:t>
            </a:r>
            <a:r>
              <a:rPr lang="en-US" sz="2000" err="1" smtClean="0"/>
              <a:t>người</a:t>
            </a:r>
            <a:r>
              <a:rPr lang="en-US" sz="2000" smtClean="0"/>
              <a:t> </a:t>
            </a:r>
            <a:r>
              <a:rPr lang="en-US" sz="2000" err="1" smtClean="0"/>
              <a:t>cơ</a:t>
            </a:r>
            <a:r>
              <a:rPr lang="en-US" sz="2000" smtClean="0"/>
              <a:t> </a:t>
            </a:r>
            <a:r>
              <a:rPr lang="en-US" sz="2000" err="1" smtClean="0"/>
              <a:t>bản</a:t>
            </a:r>
            <a:r>
              <a:rPr lang="en-US" sz="2000" smtClean="0"/>
              <a:t> </a:t>
            </a:r>
            <a:r>
              <a:rPr lang="en-US" sz="2000" err="1" smtClean="0"/>
              <a:t>của</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được</a:t>
            </a:r>
            <a:r>
              <a:rPr lang="en-US" sz="2000" smtClean="0"/>
              <a:t> </a:t>
            </a:r>
            <a:r>
              <a:rPr lang="en-US" sz="2000" err="1" smtClean="0"/>
              <a:t>hiến</a:t>
            </a:r>
            <a:r>
              <a:rPr lang="en-US" sz="2000" smtClean="0"/>
              <a:t> </a:t>
            </a:r>
            <a:r>
              <a:rPr lang="en-US" sz="2000" err="1" smtClean="0"/>
              <a:t>pháp</a:t>
            </a:r>
            <a:r>
              <a:rPr lang="en-US" sz="2000" smtClean="0"/>
              <a:t> </a:t>
            </a:r>
            <a:r>
              <a:rPr lang="en-US" sz="2000" err="1" smtClean="0"/>
              <a:t>này</a:t>
            </a:r>
            <a:r>
              <a:rPr lang="en-US" sz="2000" smtClean="0"/>
              <a:t> </a:t>
            </a:r>
            <a:r>
              <a:rPr lang="en-US" sz="2000" err="1" smtClean="0"/>
              <a:t>đảm</a:t>
            </a:r>
            <a:r>
              <a:rPr lang="en-US" sz="2000" smtClean="0"/>
              <a:t> </a:t>
            </a:r>
            <a:r>
              <a:rPr lang="en-US" sz="2000" err="1" smtClean="0"/>
              <a:t>bảo</a:t>
            </a:r>
            <a:r>
              <a:rPr lang="en-US" sz="2000" smtClean="0"/>
              <a:t>  </a:t>
            </a:r>
            <a:r>
              <a:rPr lang="en-US" sz="2000" err="1" smtClean="0"/>
              <a:t>sẽ</a:t>
            </a:r>
            <a:r>
              <a:rPr lang="en-US" sz="2000" smtClean="0"/>
              <a:t> </a:t>
            </a:r>
            <a:r>
              <a:rPr lang="en-US" sz="2000" err="1" smtClean="0"/>
              <a:t>được</a:t>
            </a:r>
            <a:r>
              <a:rPr lang="en-US" sz="2000" smtClean="0"/>
              <a:t> </a:t>
            </a:r>
            <a:r>
              <a:rPr lang="en-US" sz="2000" err="1" smtClean="0"/>
              <a:t>đem</a:t>
            </a:r>
            <a:r>
              <a:rPr lang="en-US" sz="2000" smtClean="0"/>
              <a:t> </a:t>
            </a:r>
            <a:r>
              <a:rPr lang="en-US" sz="2000" err="1" smtClean="0"/>
              <a:t>đến</a:t>
            </a:r>
            <a:r>
              <a:rPr lang="en-US" sz="2000" smtClean="0"/>
              <a:t> </a:t>
            </a:r>
            <a:r>
              <a:rPr lang="en-US" sz="2000" err="1" smtClean="0"/>
              <a:t>cho</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hiện</a:t>
            </a:r>
            <a:r>
              <a:rPr lang="en-US" sz="2000" smtClean="0"/>
              <a:t> </a:t>
            </a:r>
            <a:r>
              <a:rPr lang="en-US" sz="2000" err="1" smtClean="0"/>
              <a:t>tại</a:t>
            </a:r>
            <a:r>
              <a:rPr lang="en-US" sz="2000" smtClean="0"/>
              <a:t> </a:t>
            </a:r>
            <a:r>
              <a:rPr lang="en-US" sz="2000" err="1" smtClean="0"/>
              <a:t>và</a:t>
            </a:r>
            <a:r>
              <a:rPr lang="en-US" sz="2000" smtClean="0"/>
              <a:t> </a:t>
            </a:r>
            <a:r>
              <a:rPr lang="en-US" sz="2000" err="1" smtClean="0"/>
              <a:t>tương</a:t>
            </a:r>
            <a:r>
              <a:rPr lang="en-US" sz="2000" smtClean="0"/>
              <a:t> </a:t>
            </a:r>
            <a:r>
              <a:rPr lang="en-US" sz="2000" err="1" smtClean="0"/>
              <a:t>lai</a:t>
            </a:r>
            <a:r>
              <a:rPr lang="en-US" sz="2000" smtClean="0"/>
              <a:t> </a:t>
            </a:r>
            <a:r>
              <a:rPr lang="en-US" sz="2000" err="1" smtClean="0"/>
              <a:t>với</a:t>
            </a:r>
            <a:r>
              <a:rPr lang="en-US" sz="2000" smtClean="0"/>
              <a:t> </a:t>
            </a:r>
            <a:r>
              <a:rPr lang="en-US" sz="2000" err="1" smtClean="0"/>
              <a:t>tư</a:t>
            </a:r>
            <a:r>
              <a:rPr lang="en-US" sz="2000" smtClean="0"/>
              <a:t> </a:t>
            </a:r>
            <a:r>
              <a:rPr lang="en-US" sz="2000" err="1" smtClean="0"/>
              <a:t>cách</a:t>
            </a:r>
            <a:r>
              <a:rPr lang="en-US" sz="2000" smtClean="0"/>
              <a:t> </a:t>
            </a:r>
            <a:r>
              <a:rPr lang="en-US" sz="2000" err="1" smtClean="0"/>
              <a:t>là</a:t>
            </a:r>
            <a:r>
              <a:rPr lang="en-US" sz="2000" smtClean="0"/>
              <a:t> </a:t>
            </a:r>
            <a:r>
              <a:rPr lang="en-US" sz="2000" err="1" smtClean="0"/>
              <a:t>quyền</a:t>
            </a:r>
            <a:r>
              <a:rPr lang="en-US" sz="2000" smtClean="0"/>
              <a:t> </a:t>
            </a:r>
            <a:r>
              <a:rPr lang="en-US" sz="2000" err="1" smtClean="0"/>
              <a:t>lợi</a:t>
            </a:r>
            <a:r>
              <a:rPr lang="en-US" sz="2000" smtClean="0"/>
              <a:t> </a:t>
            </a:r>
            <a:r>
              <a:rPr lang="en-US" sz="2000" err="1" smtClean="0"/>
              <a:t>vĩnh</a:t>
            </a:r>
            <a:r>
              <a:rPr lang="en-US" sz="2000" smtClean="0"/>
              <a:t> </a:t>
            </a:r>
            <a:r>
              <a:rPr lang="en-US" sz="2000" err="1" smtClean="0"/>
              <a:t>viễn</a:t>
            </a:r>
            <a:r>
              <a:rPr lang="en-US" sz="2000" smtClean="0"/>
              <a:t> </a:t>
            </a:r>
            <a:r>
              <a:rPr lang="en-US" sz="2000" err="1" smtClean="0"/>
              <a:t>không</a:t>
            </a:r>
            <a:r>
              <a:rPr lang="en-US" sz="2000" smtClean="0"/>
              <a:t> </a:t>
            </a:r>
            <a:r>
              <a:rPr lang="en-US" sz="2000" err="1" smtClean="0"/>
              <a:t>thể</a:t>
            </a:r>
            <a:r>
              <a:rPr lang="en-US" sz="2000" smtClean="0"/>
              <a:t> </a:t>
            </a:r>
            <a:r>
              <a:rPr lang="en-US" sz="2000" err="1" smtClean="0"/>
              <a:t>xâm</a:t>
            </a:r>
            <a:r>
              <a:rPr lang="en-US" sz="2000" smtClean="0"/>
              <a:t> </a:t>
            </a:r>
            <a:r>
              <a:rPr lang="en-US" sz="2000" err="1" smtClean="0"/>
              <a:t>phạm</a:t>
            </a:r>
            <a:endParaRPr lang="en-US" sz="2000" smtClean="0"/>
          </a:p>
          <a:p>
            <a:pPr marL="0" indent="0" algn="just">
              <a:buNone/>
            </a:pPr>
            <a:r>
              <a:rPr lang="en-US" sz="2000" b="1" err="1" smtClean="0"/>
              <a:t>Điều</a:t>
            </a:r>
            <a:r>
              <a:rPr lang="en-US" sz="2000" b="1" smtClean="0"/>
              <a:t> 25</a:t>
            </a:r>
            <a:r>
              <a:rPr lang="en-US" sz="2000" smtClean="0"/>
              <a:t>: </a:t>
            </a:r>
            <a:r>
              <a:rPr lang="en-US" sz="2000" err="1" smtClean="0"/>
              <a:t>Tất</a:t>
            </a:r>
            <a:r>
              <a:rPr lang="en-US" sz="2000" smtClean="0"/>
              <a:t> </a:t>
            </a:r>
            <a:r>
              <a:rPr lang="en-US" sz="2000" err="1" smtClean="0"/>
              <a:t>cả</a:t>
            </a:r>
            <a:r>
              <a:rPr lang="en-US" sz="2000" smtClean="0"/>
              <a:t> </a:t>
            </a:r>
            <a:r>
              <a:rPr lang="en-US" sz="2000" err="1" smtClean="0"/>
              <a:t>quốc</a:t>
            </a:r>
            <a:r>
              <a:rPr lang="en-US" sz="2000" smtClean="0"/>
              <a:t> </a:t>
            </a:r>
            <a:r>
              <a:rPr lang="en-US" sz="2000" err="1" smtClean="0"/>
              <a:t>dân</a:t>
            </a:r>
            <a:r>
              <a:rPr lang="en-US" sz="2000" smtClean="0"/>
              <a:t> </a:t>
            </a:r>
            <a:r>
              <a:rPr lang="en-US" sz="2000" err="1" smtClean="0"/>
              <a:t>đều</a:t>
            </a:r>
            <a:r>
              <a:rPr lang="en-US" sz="2000" smtClean="0"/>
              <a:t> </a:t>
            </a:r>
            <a:r>
              <a:rPr lang="en-US" sz="2000" err="1" smtClean="0"/>
              <a:t>có</a:t>
            </a:r>
            <a:r>
              <a:rPr lang="en-US" sz="2000" smtClean="0"/>
              <a:t> </a:t>
            </a:r>
            <a:r>
              <a:rPr lang="en-US" sz="2000" err="1" smtClean="0"/>
              <a:t>quyền</a:t>
            </a:r>
            <a:r>
              <a:rPr lang="en-US" sz="2000" smtClean="0"/>
              <a:t> </a:t>
            </a:r>
            <a:r>
              <a:rPr lang="en-US" sz="2000" err="1" smtClean="0"/>
              <a:t>sống</a:t>
            </a:r>
            <a:r>
              <a:rPr lang="en-US" sz="2000" smtClean="0"/>
              <a:t> </a:t>
            </a:r>
            <a:r>
              <a:rPr lang="en-US" sz="2000" err="1" smtClean="0"/>
              <a:t>cuộc</a:t>
            </a:r>
            <a:r>
              <a:rPr lang="en-US" sz="2000" smtClean="0"/>
              <a:t> </a:t>
            </a:r>
            <a:r>
              <a:rPr lang="en-US" sz="2000" err="1" smtClean="0"/>
              <a:t>sống</a:t>
            </a:r>
            <a:r>
              <a:rPr lang="en-US" sz="2000" smtClean="0"/>
              <a:t> </a:t>
            </a:r>
            <a:r>
              <a:rPr lang="en-US" sz="2000" err="1" smtClean="0"/>
              <a:t>văn</a:t>
            </a:r>
            <a:r>
              <a:rPr lang="en-US" sz="2000" smtClean="0"/>
              <a:t> </a:t>
            </a:r>
            <a:r>
              <a:rPr lang="en-US" sz="2000" err="1" smtClean="0"/>
              <a:t>hóa</a:t>
            </a:r>
            <a:r>
              <a:rPr lang="en-US" sz="2000" smtClean="0"/>
              <a:t>, </a:t>
            </a:r>
            <a:r>
              <a:rPr lang="en-US" sz="2000" err="1" smtClean="0"/>
              <a:t>khỏe</a:t>
            </a:r>
            <a:r>
              <a:rPr lang="en-US" sz="2000" smtClean="0"/>
              <a:t> </a:t>
            </a:r>
            <a:r>
              <a:rPr lang="en-US" sz="2000" err="1" smtClean="0"/>
              <a:t>mạnh</a:t>
            </a:r>
            <a:r>
              <a:rPr lang="en-US" sz="2000" smtClean="0"/>
              <a:t> ở </a:t>
            </a:r>
            <a:r>
              <a:rPr lang="en-US" sz="2000" err="1" smtClean="0"/>
              <a:t>mức</a:t>
            </a:r>
            <a:r>
              <a:rPr lang="en-US" sz="2000" smtClean="0"/>
              <a:t> </a:t>
            </a:r>
            <a:r>
              <a:rPr lang="en-US" sz="2000" err="1" smtClean="0"/>
              <a:t>độ</a:t>
            </a:r>
            <a:r>
              <a:rPr lang="en-US" sz="2000" smtClean="0"/>
              <a:t> </a:t>
            </a:r>
            <a:r>
              <a:rPr lang="en-US" sz="2000" err="1" smtClean="0"/>
              <a:t>tối</a:t>
            </a:r>
            <a:r>
              <a:rPr lang="en-US" sz="2000" smtClean="0"/>
              <a:t> </a:t>
            </a:r>
            <a:r>
              <a:rPr lang="en-US" sz="2000" err="1" smtClean="0"/>
              <a:t>thiểu</a:t>
            </a:r>
            <a:endParaRPr lang="en-US" sz="2000" smtClean="0"/>
          </a:p>
          <a:p>
            <a:pPr marL="0" indent="0" algn="just">
              <a:buNone/>
            </a:pPr>
            <a:r>
              <a:rPr lang="en-US" sz="2000" err="1" smtClean="0"/>
              <a:t>Nhà</a:t>
            </a:r>
            <a:r>
              <a:rPr lang="en-US" sz="2000" smtClean="0"/>
              <a:t> </a:t>
            </a:r>
            <a:r>
              <a:rPr lang="en-US" sz="2000" err="1" smtClean="0"/>
              <a:t>nước</a:t>
            </a:r>
            <a:r>
              <a:rPr lang="en-US" sz="2000" smtClean="0"/>
              <a:t> </a:t>
            </a:r>
            <a:r>
              <a:rPr lang="en-US" sz="2000" err="1" smtClean="0"/>
              <a:t>phải</a:t>
            </a:r>
            <a:r>
              <a:rPr lang="en-US" sz="2000" smtClean="0"/>
              <a:t> </a:t>
            </a:r>
            <a:r>
              <a:rPr lang="en-US" sz="2000" err="1" smtClean="0"/>
              <a:t>nỗ</a:t>
            </a:r>
            <a:r>
              <a:rPr lang="en-US" sz="2000" smtClean="0"/>
              <a:t> </a:t>
            </a:r>
            <a:r>
              <a:rPr lang="en-US" sz="2000" err="1" smtClean="0"/>
              <a:t>lực</a:t>
            </a:r>
            <a:r>
              <a:rPr lang="en-US" sz="2000" smtClean="0"/>
              <a:t> </a:t>
            </a:r>
            <a:r>
              <a:rPr lang="en-US" sz="2000" err="1" smtClean="0"/>
              <a:t>xúc</a:t>
            </a:r>
            <a:r>
              <a:rPr lang="en-US" sz="2000" smtClean="0"/>
              <a:t> </a:t>
            </a:r>
            <a:r>
              <a:rPr lang="en-US" sz="2000" err="1" smtClean="0"/>
              <a:t>tiến</a:t>
            </a:r>
            <a:r>
              <a:rPr lang="en-US" sz="2000" smtClean="0"/>
              <a:t>, </a:t>
            </a:r>
            <a:r>
              <a:rPr lang="en-US" sz="2000" err="1" smtClean="0"/>
              <a:t>nâng</a:t>
            </a:r>
            <a:r>
              <a:rPr lang="en-US" sz="2000" smtClean="0"/>
              <a:t> </a:t>
            </a:r>
            <a:r>
              <a:rPr lang="en-US" sz="2000" err="1" smtClean="0"/>
              <a:t>cao</a:t>
            </a:r>
            <a:r>
              <a:rPr lang="en-US" sz="2000" smtClean="0"/>
              <a:t> </a:t>
            </a:r>
            <a:r>
              <a:rPr lang="en-US" sz="2000" err="1" smtClean="0"/>
              <a:t>phúc</a:t>
            </a:r>
            <a:r>
              <a:rPr lang="en-US" sz="2000" smtClean="0"/>
              <a:t> </a:t>
            </a:r>
            <a:r>
              <a:rPr lang="en-US" sz="2000" err="1" smtClean="0"/>
              <a:t>lợi</a:t>
            </a:r>
            <a:r>
              <a:rPr lang="en-US" sz="2000" smtClean="0"/>
              <a:t> </a:t>
            </a:r>
            <a:r>
              <a:rPr lang="en-US" sz="2000" err="1" smtClean="0"/>
              <a:t>xã</a:t>
            </a:r>
            <a:r>
              <a:rPr lang="en-US" sz="2000" smtClean="0"/>
              <a:t> </a:t>
            </a:r>
            <a:r>
              <a:rPr lang="en-US" sz="2000" err="1" smtClean="0"/>
              <a:t>hội</a:t>
            </a:r>
            <a:r>
              <a:rPr lang="en-US" sz="2000" smtClean="0"/>
              <a:t>, an </a:t>
            </a:r>
            <a:r>
              <a:rPr lang="en-US" sz="2000" err="1" smtClean="0"/>
              <a:t>sinh</a:t>
            </a:r>
            <a:r>
              <a:rPr lang="en-US" sz="2000" smtClean="0"/>
              <a:t> </a:t>
            </a:r>
            <a:r>
              <a:rPr lang="en-US" sz="2000" err="1" smtClean="0"/>
              <a:t>xã</a:t>
            </a:r>
            <a:r>
              <a:rPr lang="en-US" sz="2000" smtClean="0"/>
              <a:t> </a:t>
            </a:r>
            <a:r>
              <a:rPr lang="en-US" sz="2000" err="1" smtClean="0"/>
              <a:t>hội</a:t>
            </a:r>
            <a:r>
              <a:rPr lang="en-US" sz="2000" smtClean="0"/>
              <a:t> </a:t>
            </a:r>
            <a:r>
              <a:rPr lang="en-US" sz="2000" err="1" smtClean="0"/>
              <a:t>và</a:t>
            </a:r>
            <a:r>
              <a:rPr lang="en-US" sz="2000" smtClean="0"/>
              <a:t> </a:t>
            </a:r>
            <a:r>
              <a:rPr lang="en-US" sz="2000" err="1" smtClean="0"/>
              <a:t>vệ</a:t>
            </a:r>
            <a:r>
              <a:rPr lang="en-US" sz="2000" smtClean="0"/>
              <a:t> </a:t>
            </a:r>
            <a:r>
              <a:rPr lang="en-US" sz="2000" err="1" smtClean="0"/>
              <a:t>sinh</a:t>
            </a:r>
            <a:r>
              <a:rPr lang="en-US" sz="2000" smtClean="0"/>
              <a:t> </a:t>
            </a:r>
            <a:r>
              <a:rPr lang="en-US" sz="2000" err="1" smtClean="0"/>
              <a:t>công</a:t>
            </a:r>
            <a:r>
              <a:rPr lang="en-US" sz="2000" smtClean="0"/>
              <a:t> </a:t>
            </a:r>
            <a:r>
              <a:rPr lang="en-US" sz="2000" err="1" smtClean="0"/>
              <a:t>cộng</a:t>
            </a:r>
            <a:r>
              <a:rPr lang="en-US" sz="2000" smtClean="0"/>
              <a:t> ở </a:t>
            </a:r>
            <a:r>
              <a:rPr lang="en-US" sz="2000" err="1" smtClean="0"/>
              <a:t>tất</a:t>
            </a:r>
            <a:r>
              <a:rPr lang="en-US" sz="2000" smtClean="0"/>
              <a:t> </a:t>
            </a:r>
            <a:r>
              <a:rPr lang="en-US" sz="2000" err="1" smtClean="0"/>
              <a:t>cả</a:t>
            </a:r>
            <a:r>
              <a:rPr lang="en-US" sz="2000" smtClean="0"/>
              <a:t> </a:t>
            </a:r>
            <a:r>
              <a:rPr lang="en-US" sz="2000" err="1" smtClean="0"/>
              <a:t>các</a:t>
            </a:r>
            <a:r>
              <a:rPr lang="en-US" sz="2000" smtClean="0"/>
              <a:t> </a:t>
            </a:r>
            <a:r>
              <a:rPr lang="en-US" sz="2000" err="1" smtClean="0"/>
              <a:t>phương</a:t>
            </a:r>
            <a:r>
              <a:rPr lang="en-US" sz="2000" smtClean="0"/>
              <a:t> </a:t>
            </a:r>
            <a:r>
              <a:rPr lang="en-US" sz="2000" err="1" smtClean="0"/>
              <a:t>diện</a:t>
            </a:r>
            <a:r>
              <a:rPr lang="en-US" sz="2000" smtClean="0"/>
              <a:t> </a:t>
            </a:r>
            <a:r>
              <a:rPr lang="en-US" sz="2000" err="1" smtClean="0"/>
              <a:t>của</a:t>
            </a:r>
            <a:r>
              <a:rPr lang="en-US" sz="2000" smtClean="0"/>
              <a:t> </a:t>
            </a:r>
            <a:r>
              <a:rPr lang="en-US" sz="2000" err="1" smtClean="0"/>
              <a:t>cuộc</a:t>
            </a:r>
            <a:r>
              <a:rPr lang="en-US" sz="2000" smtClean="0"/>
              <a:t> </a:t>
            </a:r>
            <a:r>
              <a:rPr lang="en-US" sz="2000" err="1" smtClean="0"/>
              <a:t>sống</a:t>
            </a:r>
            <a:endParaRPr lang="en-US" sz="2000" smtClean="0"/>
          </a:p>
          <a:p>
            <a:pPr marL="0" indent="0" algn="just">
              <a:buNone/>
            </a:pPr>
            <a:r>
              <a:rPr lang="en-US" sz="2000" b="1" err="1" smtClean="0"/>
              <a:t>Điều</a:t>
            </a:r>
            <a:r>
              <a:rPr lang="en-US" sz="2000" b="1" smtClean="0"/>
              <a:t> 28</a:t>
            </a:r>
            <a:r>
              <a:rPr lang="en-US" sz="2000" smtClean="0"/>
              <a:t>: </a:t>
            </a:r>
            <a:r>
              <a:rPr lang="en-US" sz="2000" err="1" smtClean="0"/>
              <a:t>Đảm</a:t>
            </a:r>
            <a:r>
              <a:rPr lang="en-US" sz="2000" smtClean="0"/>
              <a:t> </a:t>
            </a:r>
            <a:r>
              <a:rPr lang="en-US" sz="2000" err="1" smtClean="0"/>
              <a:t>bảo</a:t>
            </a:r>
            <a:r>
              <a:rPr lang="en-US" sz="2000" smtClean="0"/>
              <a:t> </a:t>
            </a:r>
            <a:r>
              <a:rPr lang="en-US" sz="2000" err="1" smtClean="0"/>
              <a:t>quyền</a:t>
            </a:r>
            <a:r>
              <a:rPr lang="en-US" sz="2000" smtClean="0"/>
              <a:t> </a:t>
            </a:r>
            <a:r>
              <a:rPr lang="en-US" sz="2000" err="1" smtClean="0"/>
              <a:t>đoàn</a:t>
            </a:r>
            <a:r>
              <a:rPr lang="en-US" sz="2000" smtClean="0"/>
              <a:t> </a:t>
            </a:r>
            <a:r>
              <a:rPr lang="en-US" sz="2000" err="1" smtClean="0"/>
              <a:t>kết</a:t>
            </a:r>
            <a:r>
              <a:rPr lang="en-US" sz="2000" smtClean="0"/>
              <a:t>, </a:t>
            </a:r>
            <a:r>
              <a:rPr lang="en-US" sz="2000" err="1" smtClean="0"/>
              <a:t>quyền</a:t>
            </a:r>
            <a:r>
              <a:rPr lang="en-US" sz="2000" smtClean="0"/>
              <a:t> </a:t>
            </a:r>
            <a:r>
              <a:rPr lang="en-US" sz="2000" err="1" smtClean="0"/>
              <a:t>thương</a:t>
            </a:r>
            <a:r>
              <a:rPr lang="en-US" sz="2000" smtClean="0"/>
              <a:t> </a:t>
            </a:r>
            <a:r>
              <a:rPr lang="en-US" sz="2000" err="1" smtClean="0"/>
              <a:t>thuyết</a:t>
            </a:r>
            <a:r>
              <a:rPr lang="en-US" sz="2000" smtClean="0"/>
              <a:t> </a:t>
            </a:r>
            <a:r>
              <a:rPr lang="en-US" sz="2000" err="1" smtClean="0"/>
              <a:t>tập</a:t>
            </a:r>
            <a:r>
              <a:rPr lang="en-US" sz="2000" smtClean="0"/>
              <a:t> </a:t>
            </a:r>
            <a:r>
              <a:rPr lang="en-US" sz="2000" err="1" smtClean="0"/>
              <a:t>thể</a:t>
            </a:r>
            <a:r>
              <a:rPr lang="en-US" sz="2000" smtClean="0"/>
              <a:t> </a:t>
            </a:r>
            <a:r>
              <a:rPr lang="en-US" sz="2000" err="1" smtClean="0"/>
              <a:t>và</a:t>
            </a:r>
            <a:r>
              <a:rPr lang="en-US" sz="2000" smtClean="0"/>
              <a:t> </a:t>
            </a:r>
            <a:r>
              <a:rPr lang="en-US" sz="2000" err="1" smtClean="0"/>
              <a:t>các</a:t>
            </a:r>
            <a:r>
              <a:rPr lang="en-US" sz="2000" smtClean="0"/>
              <a:t> </a:t>
            </a:r>
            <a:r>
              <a:rPr lang="en-US" sz="2000" err="1" smtClean="0"/>
              <a:t>hành</a:t>
            </a:r>
            <a:r>
              <a:rPr lang="en-US" sz="2000" smtClean="0"/>
              <a:t> </a:t>
            </a:r>
            <a:r>
              <a:rPr lang="en-US" sz="2000" err="1" smtClean="0"/>
              <a:t>động</a:t>
            </a:r>
            <a:r>
              <a:rPr lang="en-US" sz="2000" smtClean="0"/>
              <a:t> </a:t>
            </a:r>
            <a:r>
              <a:rPr lang="en-US" sz="2000" err="1" smtClean="0"/>
              <a:t>tập</a:t>
            </a:r>
            <a:r>
              <a:rPr lang="en-US" sz="2000" smtClean="0"/>
              <a:t> </a:t>
            </a:r>
            <a:r>
              <a:rPr lang="en-US" sz="2000" err="1" smtClean="0"/>
              <a:t>thể</a:t>
            </a:r>
            <a:r>
              <a:rPr lang="en-US" sz="2000" smtClean="0"/>
              <a:t> </a:t>
            </a:r>
            <a:r>
              <a:rPr lang="en-US" sz="2000" err="1" smtClean="0"/>
              <a:t>khác</a:t>
            </a:r>
            <a:r>
              <a:rPr lang="en-US" sz="2000" smtClean="0"/>
              <a:t> </a:t>
            </a:r>
            <a:r>
              <a:rPr lang="en-US" sz="2000" err="1" smtClean="0"/>
              <a:t>của</a:t>
            </a:r>
            <a:r>
              <a:rPr lang="en-US" sz="2000" smtClean="0"/>
              <a:t> </a:t>
            </a:r>
            <a:r>
              <a:rPr lang="en-US" sz="2000" err="1" smtClean="0"/>
              <a:t>người</a:t>
            </a:r>
            <a:r>
              <a:rPr lang="en-US" sz="2000" smtClean="0"/>
              <a:t> </a:t>
            </a:r>
            <a:r>
              <a:rPr lang="en-US" sz="2000" err="1" smtClean="0"/>
              <a:t>lao</a:t>
            </a:r>
            <a:r>
              <a:rPr lang="en-US" sz="2000" smtClean="0"/>
              <a:t> </a:t>
            </a:r>
            <a:r>
              <a:rPr lang="en-US" sz="2000" err="1" smtClean="0"/>
              <a:t>động</a:t>
            </a:r>
            <a:r>
              <a:rPr lang="en-US" sz="2000" smtClean="0"/>
              <a:t>.</a:t>
            </a:r>
            <a:endParaRPr lang="en-US" sz="2000"/>
          </a:p>
        </p:txBody>
      </p:sp>
    </p:spTree>
    <p:extLst>
      <p:ext uri="{BB962C8B-B14F-4D97-AF65-F5344CB8AC3E}">
        <p14:creationId xmlns:p14="http://schemas.microsoft.com/office/powerpoint/2010/main" val="2519956382"/>
      </p:ext>
    </p:extLst>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gn="r" eaLnBrk="1" hangingPunct="1">
              <a:buClrTx/>
              <a:buFontTx/>
              <a:buNone/>
            </a:pPr>
            <a:fld id="{7207DB03-BD14-464A-9417-5EC929636446}" type="slidenum">
              <a:rPr lang="en-US" sz="1000"/>
              <a:pPr algn="r" eaLnBrk="1" hangingPunct="1">
                <a:buClrTx/>
                <a:buFontTx/>
                <a:buNone/>
              </a:pPr>
              <a:t>29</a:t>
            </a:fld>
            <a:endParaRPr lang="en-US" sz="1000"/>
          </a:p>
        </p:txBody>
      </p:sp>
      <p:sp>
        <p:nvSpPr>
          <p:cNvPr id="28674" name="Rectangle 2"/>
          <p:cNvSpPr>
            <a:spLocks noChangeArrowheads="1"/>
          </p:cNvSpPr>
          <p:nvPr/>
        </p:nvSpPr>
        <p:spPr bwMode="auto">
          <a:xfrm>
            <a:off x="4386263" y="347663"/>
            <a:ext cx="23971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eaLnBrk="1" hangingPunct="1">
              <a:spcBef>
                <a:spcPts val="11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i="1">
                <a:solidFill>
                  <a:srgbClr val="0000FF"/>
                </a:solidFill>
                <a:effectLst>
                  <a:outerShdw blurRad="38100" dist="38100" dir="2700000" algn="tl">
                    <a:srgbClr val="000000"/>
                  </a:outerShdw>
                </a:effectLst>
                <a:latin typeface="VNtimes new roman" pitchFamily="32" charset="0"/>
              </a:rPr>
              <a:t> </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980728"/>
            <a:ext cx="4788024" cy="5849562"/>
          </a:xfrm>
          <a:prstGeom prst="rect">
            <a:avLst/>
          </a:prstGeom>
          <a:noFill/>
          <a:ln w="38100">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AutoShape 5"/>
          <p:cNvSpPr>
            <a:spLocks noChangeArrowheads="1"/>
          </p:cNvSpPr>
          <p:nvPr/>
        </p:nvSpPr>
        <p:spPr bwMode="auto">
          <a:xfrm>
            <a:off x="5001315" y="908721"/>
            <a:ext cx="4032448" cy="5921569"/>
          </a:xfrm>
          <a:prstGeom prst="roundRect">
            <a:avLst>
              <a:gd name="adj" fmla="val 16667"/>
            </a:avLst>
          </a:prstGeom>
          <a:solidFill>
            <a:srgbClr val="00FFFF"/>
          </a:solidFill>
          <a:ln w="38100">
            <a:solidFill>
              <a:srgbClr val="000000"/>
            </a:solidFill>
            <a:round/>
            <a:headEnd/>
            <a:tailEnd/>
          </a:ln>
          <a:effectLst/>
          <a:extLst/>
        </p:spPr>
        <p:txBody>
          <a:bodyPr wrap="none" lIns="90000" tIns="45000" rIns="90000" bIns="45000" anchor="ctr"/>
          <a:lstStyle/>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FF0000"/>
                </a:solidFill>
              </a:rPr>
              <a:t>Hideki </a:t>
            </a:r>
            <a:r>
              <a:rPr lang="en-US" sz="2800" b="1" err="1">
                <a:solidFill>
                  <a:srgbClr val="FF0000"/>
                </a:solidFill>
              </a:rPr>
              <a:t>Tojo</a:t>
            </a:r>
            <a:r>
              <a:rPr lang="en-US" sz="2800" b="1">
                <a:solidFill>
                  <a:srgbClr val="FF0000"/>
                </a:solidFill>
              </a:rPr>
              <a:t> (1884 – 1948)</a:t>
            </a: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err="1">
                <a:solidFill>
                  <a:srgbClr val="FF0000"/>
                </a:solidFill>
              </a:rPr>
              <a:t>Cựu</a:t>
            </a:r>
            <a:r>
              <a:rPr lang="en-US" sz="2800" b="1">
                <a:solidFill>
                  <a:srgbClr val="FF0000"/>
                </a:solidFill>
              </a:rPr>
              <a:t> </a:t>
            </a:r>
            <a:r>
              <a:rPr lang="en-US" sz="2800" b="1" err="1">
                <a:solidFill>
                  <a:srgbClr val="FF0000"/>
                </a:solidFill>
              </a:rPr>
              <a:t>Thủ</a:t>
            </a:r>
            <a:r>
              <a:rPr lang="en-US" sz="2800" b="1">
                <a:solidFill>
                  <a:srgbClr val="FF0000"/>
                </a:solidFill>
              </a:rPr>
              <a:t> </a:t>
            </a:r>
            <a:r>
              <a:rPr lang="en-US" sz="2800" b="1" err="1">
                <a:solidFill>
                  <a:srgbClr val="FF0000"/>
                </a:solidFill>
              </a:rPr>
              <a:t>tướng</a:t>
            </a:r>
            <a:r>
              <a:rPr lang="en-US" sz="2800" b="1">
                <a:solidFill>
                  <a:srgbClr val="FF0000"/>
                </a:solidFill>
              </a:rPr>
              <a:t> </a:t>
            </a:r>
            <a:r>
              <a:rPr lang="en-US" sz="2800" b="1" err="1">
                <a:solidFill>
                  <a:srgbClr val="FF0000"/>
                </a:solidFill>
              </a:rPr>
              <a:t>Nhật</a:t>
            </a:r>
            <a:endParaRPr lang="en-US" sz="2800" b="1">
              <a:solidFill>
                <a:srgbClr val="FF0000"/>
              </a:solidFill>
            </a:endParaRP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FF0000"/>
                </a:solidFill>
              </a:rPr>
              <a:t>(1941-1944) </a:t>
            </a:r>
            <a:r>
              <a:rPr lang="en-US" sz="2800" b="1">
                <a:solidFill>
                  <a:srgbClr val="0000CC"/>
                </a:solidFill>
              </a:rPr>
              <a:t/>
            </a:r>
            <a:br>
              <a:rPr lang="en-US" sz="2800" b="1">
                <a:solidFill>
                  <a:srgbClr val="0000CC"/>
                </a:solidFill>
              </a:rPr>
            </a:br>
            <a:r>
              <a:rPr lang="en-US" sz="2800" b="1">
                <a:solidFill>
                  <a:srgbClr val="0000CC"/>
                </a:solidFill>
              </a:rPr>
              <a:t> </a:t>
            </a: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a:t>
            </a:r>
            <a:r>
              <a:rPr lang="en-US" sz="2800" b="1" err="1">
                <a:solidFill>
                  <a:srgbClr val="0000CC"/>
                </a:solidFill>
              </a:rPr>
              <a:t>Ông</a:t>
            </a:r>
            <a:r>
              <a:rPr lang="en-US" sz="2800" b="1">
                <a:solidFill>
                  <a:srgbClr val="0000CC"/>
                </a:solidFill>
              </a:rPr>
              <a:t> </a:t>
            </a:r>
            <a:r>
              <a:rPr lang="en-US" sz="2800" b="1" err="1">
                <a:solidFill>
                  <a:srgbClr val="0000CC"/>
                </a:solidFill>
              </a:rPr>
              <a:t>đã</a:t>
            </a:r>
            <a:r>
              <a:rPr lang="en-US" sz="2800" b="1">
                <a:solidFill>
                  <a:srgbClr val="0000CC"/>
                </a:solidFill>
              </a:rPr>
              <a:t>  </a:t>
            </a:r>
            <a:r>
              <a:rPr lang="en-US" sz="2800" b="1" err="1">
                <a:solidFill>
                  <a:srgbClr val="0000CC"/>
                </a:solidFill>
              </a:rPr>
              <a:t>ủng</a:t>
            </a:r>
            <a:r>
              <a:rPr lang="en-US" sz="2800" b="1">
                <a:solidFill>
                  <a:srgbClr val="0000CC"/>
                </a:solidFill>
              </a:rPr>
              <a:t> </a:t>
            </a:r>
            <a:r>
              <a:rPr lang="en-US" sz="2800" b="1" err="1">
                <a:solidFill>
                  <a:srgbClr val="0000CC"/>
                </a:solidFill>
              </a:rPr>
              <a:t>hộ</a:t>
            </a:r>
            <a:r>
              <a:rPr lang="en-US" sz="2800" b="1">
                <a:solidFill>
                  <a:srgbClr val="0000CC"/>
                </a:solidFill>
              </a:rPr>
              <a:t> </a:t>
            </a:r>
            <a:r>
              <a:rPr lang="en-US" sz="2800" b="1" err="1">
                <a:solidFill>
                  <a:srgbClr val="0000CC"/>
                </a:solidFill>
              </a:rPr>
              <a:t>các</a:t>
            </a:r>
            <a:r>
              <a:rPr lang="en-US" sz="2800" b="1">
                <a:solidFill>
                  <a:srgbClr val="0000CC"/>
                </a:solidFill>
              </a:rPr>
              <a:t> </a:t>
            </a: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err="1">
                <a:solidFill>
                  <a:srgbClr val="0000CC"/>
                </a:solidFill>
              </a:rPr>
              <a:t>cuộc</a:t>
            </a:r>
            <a:r>
              <a:rPr lang="en-US" sz="2800" b="1">
                <a:solidFill>
                  <a:srgbClr val="0000CC"/>
                </a:solidFill>
              </a:rPr>
              <a:t> </a:t>
            </a:r>
            <a:r>
              <a:rPr lang="en-US" sz="2800" b="1" err="1">
                <a:solidFill>
                  <a:srgbClr val="0000CC"/>
                </a:solidFill>
              </a:rPr>
              <a:t>chiến</a:t>
            </a:r>
            <a:r>
              <a:rPr lang="en-US" sz="2800" b="1">
                <a:solidFill>
                  <a:srgbClr val="0000CC"/>
                </a:solidFill>
              </a:rPr>
              <a:t> </a:t>
            </a:r>
            <a:r>
              <a:rPr lang="en-US" sz="2800" b="1" err="1">
                <a:solidFill>
                  <a:srgbClr val="0000CC"/>
                </a:solidFill>
              </a:rPr>
              <a:t>tranh</a:t>
            </a:r>
            <a:r>
              <a:rPr lang="en-US" sz="2800" b="1">
                <a:solidFill>
                  <a:srgbClr val="0000CC"/>
                </a:solidFill>
              </a:rPr>
              <a:t> </a:t>
            </a:r>
            <a:r>
              <a:rPr lang="en-US" sz="2800" b="1" err="1">
                <a:solidFill>
                  <a:srgbClr val="0000CC"/>
                </a:solidFill>
              </a:rPr>
              <a:t>xâm</a:t>
            </a:r>
            <a:endParaRPr lang="en-US" sz="2800" b="1">
              <a:solidFill>
                <a:srgbClr val="0000CC"/>
              </a:solidFill>
            </a:endParaRP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a:t>
            </a:r>
            <a:r>
              <a:rPr lang="en-US" sz="2800" b="1" err="1">
                <a:solidFill>
                  <a:srgbClr val="0000CC"/>
                </a:solidFill>
              </a:rPr>
              <a:t>lược</a:t>
            </a:r>
            <a:r>
              <a:rPr lang="en-US" sz="2800" b="1">
                <a:solidFill>
                  <a:srgbClr val="0000CC"/>
                </a:solidFill>
              </a:rPr>
              <a:t> </a:t>
            </a:r>
            <a:r>
              <a:rPr lang="en-US" sz="2800" b="1" err="1">
                <a:solidFill>
                  <a:srgbClr val="0000CC"/>
                </a:solidFill>
              </a:rPr>
              <a:t>Trung</a:t>
            </a:r>
            <a:r>
              <a:rPr lang="en-US" sz="2800" b="1">
                <a:solidFill>
                  <a:srgbClr val="0000CC"/>
                </a:solidFill>
              </a:rPr>
              <a:t> </a:t>
            </a:r>
            <a:r>
              <a:rPr lang="en-US" sz="2800" b="1" err="1">
                <a:solidFill>
                  <a:srgbClr val="0000CC"/>
                </a:solidFill>
              </a:rPr>
              <a:t>Quốc</a:t>
            </a:r>
            <a:r>
              <a:rPr lang="en-US" sz="2800" b="1">
                <a:solidFill>
                  <a:srgbClr val="0000CC"/>
                </a:solidFill>
              </a:rPr>
              <a:t> </a:t>
            </a:r>
            <a:r>
              <a:rPr lang="en-US" sz="2800" b="1" err="1">
                <a:solidFill>
                  <a:srgbClr val="0000CC"/>
                </a:solidFill>
              </a:rPr>
              <a:t>và</a:t>
            </a:r>
            <a:r>
              <a:rPr lang="en-US" sz="2800" b="1">
                <a:solidFill>
                  <a:srgbClr val="0000CC"/>
                </a:solidFill>
              </a:rPr>
              <a:t> </a:t>
            </a:r>
            <a:r>
              <a:rPr lang="en-US" sz="2800" b="1" err="1">
                <a:solidFill>
                  <a:srgbClr val="0000CC"/>
                </a:solidFill>
              </a:rPr>
              <a:t>các</a:t>
            </a:r>
            <a:endParaRPr lang="en-US" sz="2800" b="1">
              <a:solidFill>
                <a:srgbClr val="0000CC"/>
              </a:solidFill>
            </a:endParaRP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a:t>
            </a:r>
            <a:r>
              <a:rPr lang="en-US" sz="2800" b="1" err="1">
                <a:solidFill>
                  <a:srgbClr val="0000CC"/>
                </a:solidFill>
              </a:rPr>
              <a:t>nước</a:t>
            </a:r>
            <a:r>
              <a:rPr lang="en-US" sz="2800" b="1">
                <a:solidFill>
                  <a:srgbClr val="0000CC"/>
                </a:solidFill>
              </a:rPr>
              <a:t> </a:t>
            </a:r>
            <a:r>
              <a:rPr lang="en-US" sz="2800" b="1" err="1">
                <a:solidFill>
                  <a:srgbClr val="0000CC"/>
                </a:solidFill>
              </a:rPr>
              <a:t>khác</a:t>
            </a:r>
            <a:r>
              <a:rPr lang="en-US" sz="2800" b="1">
                <a:solidFill>
                  <a:srgbClr val="0000CC"/>
                </a:solidFill>
              </a:rPr>
              <a:t> </a:t>
            </a: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 </a:t>
            </a:r>
            <a:r>
              <a:rPr lang="en-US" sz="2800" b="1" err="1">
                <a:solidFill>
                  <a:srgbClr val="0000CC"/>
                </a:solidFill>
              </a:rPr>
              <a:t>Bị</a:t>
            </a:r>
            <a:r>
              <a:rPr lang="en-US" sz="2800" b="1">
                <a:solidFill>
                  <a:srgbClr val="0000CC"/>
                </a:solidFill>
              </a:rPr>
              <a:t> </a:t>
            </a:r>
            <a:r>
              <a:rPr lang="en-US" sz="2800" b="1" err="1">
                <a:solidFill>
                  <a:srgbClr val="0000CC"/>
                </a:solidFill>
              </a:rPr>
              <a:t>tuyên</a:t>
            </a:r>
            <a:r>
              <a:rPr lang="en-US" sz="2800" b="1">
                <a:solidFill>
                  <a:srgbClr val="0000CC"/>
                </a:solidFill>
              </a:rPr>
              <a:t> </a:t>
            </a:r>
            <a:r>
              <a:rPr lang="en-US" sz="2800" b="1" err="1">
                <a:solidFill>
                  <a:srgbClr val="0000CC"/>
                </a:solidFill>
              </a:rPr>
              <a:t>án</a:t>
            </a:r>
            <a:r>
              <a:rPr lang="en-US" sz="2800" b="1">
                <a:solidFill>
                  <a:srgbClr val="0000CC"/>
                </a:solidFill>
              </a:rPr>
              <a:t> </a:t>
            </a:r>
            <a:r>
              <a:rPr lang="en-US" sz="2800" b="1" err="1">
                <a:solidFill>
                  <a:srgbClr val="0000CC"/>
                </a:solidFill>
              </a:rPr>
              <a:t>tử</a:t>
            </a:r>
            <a:r>
              <a:rPr lang="en-US" sz="2800" b="1">
                <a:solidFill>
                  <a:srgbClr val="0000CC"/>
                </a:solidFill>
              </a:rPr>
              <a:t> </a:t>
            </a:r>
            <a:r>
              <a:rPr lang="en-US" sz="2800" b="1" err="1">
                <a:solidFill>
                  <a:srgbClr val="0000CC"/>
                </a:solidFill>
              </a:rPr>
              <a:t>hình</a:t>
            </a:r>
            <a:r>
              <a:rPr lang="en-US" sz="2800" b="1">
                <a:solidFill>
                  <a:srgbClr val="0000CC"/>
                </a:solidFill>
              </a:rPr>
              <a:t> </a:t>
            </a:r>
            <a:r>
              <a:rPr lang="en-US" sz="2800" b="1" err="1">
                <a:solidFill>
                  <a:srgbClr val="0000CC"/>
                </a:solidFill>
              </a:rPr>
              <a:t>vì</a:t>
            </a:r>
            <a:r>
              <a:rPr lang="en-US" sz="2800" b="1">
                <a:solidFill>
                  <a:srgbClr val="0000CC"/>
                </a:solidFill>
              </a:rPr>
              <a:t> </a:t>
            </a: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err="1">
                <a:solidFill>
                  <a:srgbClr val="0000CC"/>
                </a:solidFill>
              </a:rPr>
              <a:t>các</a:t>
            </a:r>
            <a:r>
              <a:rPr lang="en-US" sz="2800" b="1">
                <a:solidFill>
                  <a:srgbClr val="0000CC"/>
                </a:solidFill>
              </a:rPr>
              <a:t> </a:t>
            </a:r>
            <a:r>
              <a:rPr lang="en-US" sz="2800" b="1" err="1">
                <a:solidFill>
                  <a:srgbClr val="0000CC"/>
                </a:solidFill>
              </a:rPr>
              <a:t>tội</a:t>
            </a:r>
            <a:r>
              <a:rPr lang="en-US" sz="2800" b="1">
                <a:solidFill>
                  <a:srgbClr val="0000CC"/>
                </a:solidFill>
              </a:rPr>
              <a:t> </a:t>
            </a:r>
            <a:r>
              <a:rPr lang="en-US" sz="2800" b="1" err="1">
                <a:solidFill>
                  <a:srgbClr val="0000CC"/>
                </a:solidFill>
              </a:rPr>
              <a:t>ác</a:t>
            </a:r>
            <a:r>
              <a:rPr lang="en-US" sz="2800" b="1">
                <a:solidFill>
                  <a:srgbClr val="0000CC"/>
                </a:solidFill>
              </a:rPr>
              <a:t> </a:t>
            </a:r>
            <a:r>
              <a:rPr lang="en-US" sz="2800" b="1" err="1">
                <a:solidFill>
                  <a:srgbClr val="0000CC"/>
                </a:solidFill>
              </a:rPr>
              <a:t>chiến</a:t>
            </a:r>
            <a:r>
              <a:rPr lang="en-US" sz="2800" b="1">
                <a:solidFill>
                  <a:srgbClr val="0000CC"/>
                </a:solidFill>
              </a:rPr>
              <a:t> </a:t>
            </a:r>
            <a:r>
              <a:rPr lang="en-US" sz="2800" b="1" err="1">
                <a:solidFill>
                  <a:srgbClr val="0000CC"/>
                </a:solidFill>
              </a:rPr>
              <a:t>tranh</a:t>
            </a:r>
            <a:r>
              <a:rPr lang="en-US" sz="2800" b="1">
                <a:solidFill>
                  <a:srgbClr val="0000CC"/>
                </a:solidFill>
              </a:rPr>
              <a:t> </a:t>
            </a:r>
            <a:r>
              <a:rPr lang="en-US" sz="2800" b="1" err="1">
                <a:solidFill>
                  <a:srgbClr val="0000CC"/>
                </a:solidFill>
              </a:rPr>
              <a:t>với</a:t>
            </a:r>
            <a:endParaRPr lang="en-US" sz="2800" b="1">
              <a:solidFill>
                <a:srgbClr val="0000CC"/>
              </a:solidFill>
            </a:endParaRP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a:t>
            </a:r>
            <a:r>
              <a:rPr lang="en-US" sz="2800" b="1" err="1">
                <a:solidFill>
                  <a:srgbClr val="0000CC"/>
                </a:solidFill>
              </a:rPr>
              <a:t>hình</a:t>
            </a:r>
            <a:r>
              <a:rPr lang="en-US" sz="2800" b="1">
                <a:solidFill>
                  <a:srgbClr val="0000CC"/>
                </a:solidFill>
              </a:rPr>
              <a:t> </a:t>
            </a:r>
            <a:r>
              <a:rPr lang="en-US" sz="2800" b="1" err="1">
                <a:solidFill>
                  <a:srgbClr val="0000CC"/>
                </a:solidFill>
              </a:rPr>
              <a:t>thức</a:t>
            </a:r>
            <a:r>
              <a:rPr lang="en-US" sz="2800" b="1">
                <a:solidFill>
                  <a:srgbClr val="0000CC"/>
                </a:solidFill>
              </a:rPr>
              <a:t> </a:t>
            </a:r>
            <a:r>
              <a:rPr lang="en-US" sz="2800" b="1" err="1">
                <a:solidFill>
                  <a:srgbClr val="0000CC"/>
                </a:solidFill>
              </a:rPr>
              <a:t>treo</a:t>
            </a:r>
            <a:r>
              <a:rPr lang="en-US" sz="2800" b="1">
                <a:solidFill>
                  <a:srgbClr val="0000CC"/>
                </a:solidFill>
              </a:rPr>
              <a:t> </a:t>
            </a:r>
            <a:r>
              <a:rPr lang="en-US" sz="2800" b="1" err="1">
                <a:solidFill>
                  <a:srgbClr val="0000CC"/>
                </a:solidFill>
              </a:rPr>
              <a:t>cổ</a:t>
            </a:r>
            <a:r>
              <a:rPr lang="en-US" sz="2800" b="1">
                <a:solidFill>
                  <a:srgbClr val="0000CC"/>
                </a:solidFill>
              </a:rPr>
              <a:t> </a:t>
            </a:r>
            <a:r>
              <a:rPr lang="en-US" sz="2800" b="1" err="1">
                <a:solidFill>
                  <a:srgbClr val="0000CC"/>
                </a:solidFill>
              </a:rPr>
              <a:t>bởi</a:t>
            </a:r>
            <a:r>
              <a:rPr lang="en-US" sz="2800" b="1">
                <a:solidFill>
                  <a:srgbClr val="0000CC"/>
                </a:solidFill>
              </a:rPr>
              <a:t> </a:t>
            </a:r>
            <a:r>
              <a:rPr lang="en-US" sz="2800" b="1" err="1">
                <a:solidFill>
                  <a:srgbClr val="0000CC"/>
                </a:solidFill>
              </a:rPr>
              <a:t>tòa</a:t>
            </a:r>
            <a:endParaRPr lang="en-US" sz="2800" b="1">
              <a:solidFill>
                <a:srgbClr val="0000CC"/>
              </a:solidFill>
            </a:endParaRP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a:t>
            </a:r>
            <a:r>
              <a:rPr lang="en-US" sz="2800" b="1" err="1" smtClean="0">
                <a:solidFill>
                  <a:srgbClr val="0000CC"/>
                </a:solidFill>
              </a:rPr>
              <a:t>ánquân</a:t>
            </a:r>
            <a:r>
              <a:rPr lang="en-US" sz="2800" b="1" smtClean="0">
                <a:solidFill>
                  <a:srgbClr val="0000CC"/>
                </a:solidFill>
              </a:rPr>
              <a:t> </a:t>
            </a:r>
            <a:r>
              <a:rPr lang="en-US" sz="2800" b="1" err="1" smtClean="0">
                <a:solidFill>
                  <a:srgbClr val="0000CC"/>
                </a:solidFill>
              </a:rPr>
              <a:t>sự</a:t>
            </a:r>
            <a:r>
              <a:rPr lang="en-US" sz="2800" b="1" smtClean="0">
                <a:solidFill>
                  <a:srgbClr val="0000CC"/>
                </a:solidFill>
              </a:rPr>
              <a:t> </a:t>
            </a:r>
            <a:r>
              <a:rPr lang="en-US" sz="2800" b="1" err="1">
                <a:solidFill>
                  <a:srgbClr val="0000CC"/>
                </a:solidFill>
              </a:rPr>
              <a:t>quốc</a:t>
            </a:r>
            <a:r>
              <a:rPr lang="en-US" sz="2800" b="1">
                <a:solidFill>
                  <a:srgbClr val="0000CC"/>
                </a:solidFill>
              </a:rPr>
              <a:t> </a:t>
            </a:r>
            <a:r>
              <a:rPr lang="en-US" sz="2800" b="1" err="1">
                <a:solidFill>
                  <a:srgbClr val="0000CC"/>
                </a:solidFill>
              </a:rPr>
              <a:t>tế</a:t>
            </a:r>
            <a:r>
              <a:rPr lang="en-US" sz="2800" b="1">
                <a:solidFill>
                  <a:srgbClr val="0000CC"/>
                </a:solidFill>
              </a:rPr>
              <a:t> </a:t>
            </a:r>
            <a:r>
              <a:rPr lang="en-US" sz="2800" b="1" err="1">
                <a:solidFill>
                  <a:srgbClr val="0000CC"/>
                </a:solidFill>
              </a:rPr>
              <a:t>vùng</a:t>
            </a:r>
            <a:endParaRPr lang="en-US" sz="2800" b="1">
              <a:solidFill>
                <a:srgbClr val="0000CC"/>
              </a:solidFill>
            </a:endParaRPr>
          </a:p>
          <a:p>
            <a:pPr algn="ctr">
              <a:lnSpc>
                <a:spcPct val="8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0000CC"/>
                </a:solidFill>
              </a:rPr>
              <a:t> </a:t>
            </a:r>
            <a:r>
              <a:rPr lang="en-US" sz="2800" b="1" err="1">
                <a:solidFill>
                  <a:srgbClr val="0000CC"/>
                </a:solidFill>
              </a:rPr>
              <a:t>Viễn</a:t>
            </a:r>
            <a:r>
              <a:rPr lang="en-US" sz="2800" b="1">
                <a:solidFill>
                  <a:srgbClr val="0000CC"/>
                </a:solidFill>
              </a:rPr>
              <a:t> </a:t>
            </a:r>
            <a:r>
              <a:rPr lang="en-US" sz="2800" b="1" err="1">
                <a:solidFill>
                  <a:srgbClr val="0000CC"/>
                </a:solidFill>
              </a:rPr>
              <a:t>Đông</a:t>
            </a:r>
            <a:r>
              <a:rPr lang="en-US" sz="2800" b="1">
                <a:solidFill>
                  <a:srgbClr val="0000CC"/>
                </a:solidFill>
              </a:rPr>
              <a:t> </a:t>
            </a:r>
          </a:p>
        </p:txBody>
      </p:sp>
      <p:sp>
        <p:nvSpPr>
          <p:cNvPr id="7" name="AutoShape 343"/>
          <p:cNvSpPr>
            <a:spLocks noChangeArrowheads="1"/>
          </p:cNvSpPr>
          <p:nvPr/>
        </p:nvSpPr>
        <p:spPr bwMode="auto">
          <a:xfrm>
            <a:off x="683568" y="117194"/>
            <a:ext cx="7667192" cy="815353"/>
          </a:xfrm>
          <a:prstGeom prst="horizontalScroll">
            <a:avLst>
              <a:gd name="adj" fmla="val 12500"/>
            </a:avLst>
          </a:prstGeom>
          <a:solidFill>
            <a:srgbClr val="FFFF00"/>
          </a:solidFill>
          <a:ln w="9525">
            <a:solidFill>
              <a:srgbClr val="0000CC"/>
            </a:solidFill>
            <a:round/>
            <a:headEnd/>
            <a:tailEnd/>
          </a:ln>
        </p:spPr>
        <p:txBody>
          <a:bodyPr wrap="none" anchor="ctr"/>
          <a:lstStyle/>
          <a:p>
            <a:r>
              <a:rPr lang="en-US" sz="3200" b="1" i="1" smtClean="0">
                <a:latin typeface="Times New Roman" pitchFamily="18" charset="0"/>
                <a:cs typeface="Times New Roman" pitchFamily="18" charset="0"/>
              </a:rPr>
              <a:t>TRỪNG TRỊ TỘI PHẠM CHIẾN TRANH</a:t>
            </a:r>
            <a:endParaRPr lang="en-US" sz="3200" b="1" i="1">
              <a:latin typeface="Times New Roman" pitchFamily="18" charset="0"/>
              <a:cs typeface="Times New Roman" pitchFamily="18" charset="0"/>
            </a:endParaRPr>
          </a:p>
        </p:txBody>
      </p:sp>
    </p:spTree>
    <p:extLst>
      <p:ext uri="{BB962C8B-B14F-4D97-AF65-F5344CB8AC3E}">
        <p14:creationId xmlns:p14="http://schemas.microsoft.com/office/powerpoint/2010/main" val="3170015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20" presetClass="entr" fill="hold" nodeType="withEffect">
                                  <p:stCondLst>
                                    <p:cond delay="0"/>
                                  </p:stCondLst>
                                  <p:childTnLst>
                                    <p:set>
                                      <p:cBhvr additive="repl">
                                        <p:cTn id="11" dur="1" fill="hold">
                                          <p:stCondLst>
                                            <p:cond delay="0"/>
                                          </p:stCondLst>
                                        </p:cTn>
                                        <p:tgtEl>
                                          <p:spTgt spid="28675"/>
                                        </p:tgtEl>
                                        <p:attrNameLst>
                                          <p:attrName>style.visibility</p:attrName>
                                        </p:attrNameLst>
                                      </p:cBhvr>
                                      <p:to>
                                        <p:strVal val="visible"/>
                                      </p:to>
                                    </p:set>
                                    <p:animEffect transition="in" filter="wedge">
                                      <p:cBhvr additive="repl">
                                        <p:cTn id="12" dur="1000"/>
                                        <p:tgtEl>
                                          <p:spTgt spid="28675"/>
                                        </p:tgtEl>
                                      </p:cBhvr>
                                    </p:animEffect>
                                  </p:childTnLst>
                                </p:cTn>
                              </p:par>
                              <p:par>
                                <p:cTn id="13" presetID="20" presetClass="entr" fill="hold" nodeType="withEffect">
                                  <p:stCondLst>
                                    <p:cond delay="0"/>
                                  </p:stCondLst>
                                  <p:childTnLst>
                                    <p:set>
                                      <p:cBhvr additive="repl">
                                        <p:cTn id="14" dur="1" fill="hold">
                                          <p:stCondLst>
                                            <p:cond delay="0"/>
                                          </p:stCondLst>
                                        </p:cTn>
                                        <p:tgtEl>
                                          <p:spTgt spid="28677"/>
                                        </p:tgtEl>
                                        <p:attrNameLst>
                                          <p:attrName>style.visibility</p:attrName>
                                        </p:attrNameLst>
                                      </p:cBhvr>
                                      <p:to>
                                        <p:strVal val="visible"/>
                                      </p:to>
                                    </p:set>
                                    <p:animEffect transition="in" filter="wedge">
                                      <p:cBhvr additive="repl">
                                        <p:cTn id="15" dur="1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51520" y="2717080"/>
            <a:ext cx="8784976" cy="2512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buClrTx/>
              <a:buFontTx/>
              <a:buNone/>
            </a:pPr>
            <a:r>
              <a:rPr lang="en-US" sz="3200" b="1" u="sng" smtClean="0">
                <a:solidFill>
                  <a:srgbClr val="0000CC"/>
                </a:solidFill>
              </a:rPr>
              <a:t>Câu hỏi</a:t>
            </a:r>
            <a:r>
              <a:rPr lang="en-US" sz="3200" b="1" smtClean="0">
                <a:solidFill>
                  <a:srgbClr val="0000CC"/>
                </a:solidFill>
              </a:rPr>
              <a:t>:</a:t>
            </a:r>
            <a:r>
              <a:rPr lang="vi-VN" sz="3200" b="1" smtClean="0">
                <a:solidFill>
                  <a:srgbClr val="0000CC"/>
                </a:solidFill>
              </a:rPr>
              <a:t> </a:t>
            </a:r>
            <a:r>
              <a:rPr lang="vi-VN" sz="3200" b="1">
                <a:solidFill>
                  <a:srgbClr val="0000CC"/>
                </a:solidFill>
              </a:rPr>
              <a:t>Vì sao </a:t>
            </a:r>
            <a:r>
              <a:rPr lang="en-US" sz="3200" b="1" err="1" smtClean="0">
                <a:solidFill>
                  <a:srgbClr val="0000CC"/>
                </a:solidFill>
              </a:rPr>
              <a:t>nước</a:t>
            </a:r>
            <a:r>
              <a:rPr lang="en-US" sz="3200" b="1" smtClean="0">
                <a:solidFill>
                  <a:srgbClr val="0000CC"/>
                </a:solidFill>
              </a:rPr>
              <a:t> </a:t>
            </a:r>
            <a:r>
              <a:rPr lang="en-US" sz="3200" b="1" err="1" smtClean="0">
                <a:solidFill>
                  <a:srgbClr val="0000CC"/>
                </a:solidFill>
              </a:rPr>
              <a:t>Mĩ</a:t>
            </a:r>
            <a:r>
              <a:rPr lang="en-US" sz="3200" b="1" smtClean="0">
                <a:solidFill>
                  <a:srgbClr val="0000CC"/>
                </a:solidFill>
              </a:rPr>
              <a:t> </a:t>
            </a:r>
            <a:r>
              <a:rPr lang="en-US" sz="3200" b="1" err="1" smtClean="0">
                <a:solidFill>
                  <a:srgbClr val="0000CC"/>
                </a:solidFill>
              </a:rPr>
              <a:t>lại</a:t>
            </a:r>
            <a:r>
              <a:rPr lang="en-US" sz="3200" b="1" smtClean="0">
                <a:solidFill>
                  <a:srgbClr val="0000CC"/>
                </a:solidFill>
              </a:rPr>
              <a:t> </a:t>
            </a:r>
            <a:r>
              <a:rPr lang="en-US" sz="3200" b="1" err="1" smtClean="0">
                <a:solidFill>
                  <a:srgbClr val="0000CC"/>
                </a:solidFill>
              </a:rPr>
              <a:t>trở</a:t>
            </a:r>
            <a:r>
              <a:rPr lang="en-US" sz="3200" b="1" smtClean="0">
                <a:solidFill>
                  <a:srgbClr val="0000CC"/>
                </a:solidFill>
              </a:rPr>
              <a:t> </a:t>
            </a:r>
            <a:r>
              <a:rPr lang="en-US" sz="3200" b="1" err="1" smtClean="0">
                <a:solidFill>
                  <a:srgbClr val="0000CC"/>
                </a:solidFill>
              </a:rPr>
              <a:t>thành</a:t>
            </a:r>
            <a:r>
              <a:rPr lang="en-US" sz="3200" b="1" smtClean="0">
                <a:solidFill>
                  <a:srgbClr val="0000CC"/>
                </a:solidFill>
              </a:rPr>
              <a:t> </a:t>
            </a:r>
            <a:r>
              <a:rPr lang="en-US" sz="3200" b="1" err="1" smtClean="0">
                <a:solidFill>
                  <a:srgbClr val="0000CC"/>
                </a:solidFill>
              </a:rPr>
              <a:t>nước</a:t>
            </a:r>
            <a:r>
              <a:rPr lang="en-US" sz="3200" b="1" smtClean="0">
                <a:solidFill>
                  <a:srgbClr val="0000CC"/>
                </a:solidFill>
              </a:rPr>
              <a:t> </a:t>
            </a:r>
            <a:r>
              <a:rPr lang="en-US" sz="3200" b="1" err="1" smtClean="0">
                <a:solidFill>
                  <a:srgbClr val="0000CC"/>
                </a:solidFill>
              </a:rPr>
              <a:t>tư</a:t>
            </a:r>
            <a:r>
              <a:rPr lang="en-US" sz="3200" b="1" smtClean="0">
                <a:solidFill>
                  <a:srgbClr val="0000CC"/>
                </a:solidFill>
              </a:rPr>
              <a:t> </a:t>
            </a:r>
            <a:r>
              <a:rPr lang="en-US" sz="3200" b="1" err="1" smtClean="0">
                <a:solidFill>
                  <a:srgbClr val="0000CC"/>
                </a:solidFill>
              </a:rPr>
              <a:t>bản</a:t>
            </a:r>
            <a:r>
              <a:rPr lang="en-US" sz="3200" b="1" smtClean="0">
                <a:solidFill>
                  <a:srgbClr val="0000CC"/>
                </a:solidFill>
              </a:rPr>
              <a:t> </a:t>
            </a:r>
            <a:r>
              <a:rPr lang="en-US" sz="3200" b="1" err="1" smtClean="0">
                <a:solidFill>
                  <a:srgbClr val="0000CC"/>
                </a:solidFill>
              </a:rPr>
              <a:t>giàu</a:t>
            </a:r>
            <a:r>
              <a:rPr lang="en-US" sz="3200" b="1" smtClean="0">
                <a:solidFill>
                  <a:srgbClr val="0000CC"/>
                </a:solidFill>
              </a:rPr>
              <a:t> </a:t>
            </a:r>
            <a:r>
              <a:rPr lang="en-US" sz="3200" b="1" err="1" smtClean="0">
                <a:solidFill>
                  <a:srgbClr val="0000CC"/>
                </a:solidFill>
              </a:rPr>
              <a:t>mạnh</a:t>
            </a:r>
            <a:r>
              <a:rPr lang="en-US" sz="3200" b="1" smtClean="0">
                <a:solidFill>
                  <a:srgbClr val="0000CC"/>
                </a:solidFill>
              </a:rPr>
              <a:t> </a:t>
            </a:r>
            <a:r>
              <a:rPr lang="en-US" sz="3200" b="1" err="1" smtClean="0">
                <a:solidFill>
                  <a:srgbClr val="0000CC"/>
                </a:solidFill>
              </a:rPr>
              <a:t>nhất</a:t>
            </a:r>
            <a:r>
              <a:rPr lang="en-US" sz="3200" b="1" smtClean="0">
                <a:solidFill>
                  <a:srgbClr val="0000CC"/>
                </a:solidFill>
              </a:rPr>
              <a:t> </a:t>
            </a:r>
            <a:r>
              <a:rPr lang="en-US" sz="3200" b="1" err="1" smtClean="0">
                <a:solidFill>
                  <a:srgbClr val="0000CC"/>
                </a:solidFill>
              </a:rPr>
              <a:t>thế</a:t>
            </a:r>
            <a:r>
              <a:rPr lang="en-US" sz="3200" b="1" smtClean="0">
                <a:solidFill>
                  <a:srgbClr val="0000CC"/>
                </a:solidFill>
              </a:rPr>
              <a:t> </a:t>
            </a:r>
            <a:r>
              <a:rPr lang="en-US" sz="3200" b="1" err="1" smtClean="0">
                <a:solidFill>
                  <a:srgbClr val="0000CC"/>
                </a:solidFill>
              </a:rPr>
              <a:t>giới</a:t>
            </a:r>
            <a:r>
              <a:rPr lang="en-US" sz="3200" b="1" smtClean="0">
                <a:solidFill>
                  <a:srgbClr val="0000CC"/>
                </a:solidFill>
              </a:rPr>
              <a:t> </a:t>
            </a:r>
            <a:r>
              <a:rPr lang="en-US" sz="3200" b="1" err="1" smtClean="0">
                <a:solidFill>
                  <a:srgbClr val="0000CC"/>
                </a:solidFill>
              </a:rPr>
              <a:t>sau</a:t>
            </a:r>
            <a:r>
              <a:rPr lang="en-US" sz="3200" b="1" smtClean="0">
                <a:solidFill>
                  <a:srgbClr val="0000CC"/>
                </a:solidFill>
              </a:rPr>
              <a:t> </a:t>
            </a:r>
            <a:r>
              <a:rPr lang="en-US" sz="3200" b="1" err="1" smtClean="0">
                <a:solidFill>
                  <a:srgbClr val="0000CC"/>
                </a:solidFill>
              </a:rPr>
              <a:t>chiến</a:t>
            </a:r>
            <a:r>
              <a:rPr lang="en-US" sz="3200" b="1" smtClean="0">
                <a:solidFill>
                  <a:srgbClr val="0000CC"/>
                </a:solidFill>
              </a:rPr>
              <a:t> </a:t>
            </a:r>
            <a:r>
              <a:rPr lang="en-US" sz="3200" b="1" err="1" smtClean="0">
                <a:solidFill>
                  <a:srgbClr val="0000CC"/>
                </a:solidFill>
              </a:rPr>
              <a:t>tranh</a:t>
            </a:r>
            <a:r>
              <a:rPr lang="en-US" sz="3200" b="1" smtClean="0">
                <a:solidFill>
                  <a:srgbClr val="0000CC"/>
                </a:solidFill>
              </a:rPr>
              <a:t> </a:t>
            </a:r>
            <a:r>
              <a:rPr lang="en-US" sz="3200" b="1" err="1" smtClean="0">
                <a:solidFill>
                  <a:srgbClr val="0000CC"/>
                </a:solidFill>
              </a:rPr>
              <a:t>thế</a:t>
            </a:r>
            <a:r>
              <a:rPr lang="en-US" sz="3200" b="1" smtClean="0">
                <a:solidFill>
                  <a:srgbClr val="0000CC"/>
                </a:solidFill>
              </a:rPr>
              <a:t> </a:t>
            </a:r>
            <a:r>
              <a:rPr lang="en-US" sz="3200" b="1" err="1" smtClean="0">
                <a:solidFill>
                  <a:srgbClr val="0000CC"/>
                </a:solidFill>
              </a:rPr>
              <a:t>giới</a:t>
            </a:r>
            <a:r>
              <a:rPr lang="en-US" sz="3200" b="1" smtClean="0">
                <a:solidFill>
                  <a:srgbClr val="0000CC"/>
                </a:solidFill>
              </a:rPr>
              <a:t> </a:t>
            </a:r>
            <a:r>
              <a:rPr lang="en-US" sz="3200" b="1" err="1" smtClean="0">
                <a:solidFill>
                  <a:srgbClr val="0000CC"/>
                </a:solidFill>
              </a:rPr>
              <a:t>thứ</a:t>
            </a:r>
            <a:r>
              <a:rPr lang="en-US" sz="3200" b="1" smtClean="0">
                <a:solidFill>
                  <a:srgbClr val="0000CC"/>
                </a:solidFill>
              </a:rPr>
              <a:t> </a:t>
            </a:r>
            <a:r>
              <a:rPr lang="en-US" sz="3200" b="1" err="1" smtClean="0">
                <a:solidFill>
                  <a:srgbClr val="0000CC"/>
                </a:solidFill>
              </a:rPr>
              <a:t>hai</a:t>
            </a:r>
            <a:r>
              <a:rPr lang="en-US" sz="3200" b="1" smtClean="0">
                <a:solidFill>
                  <a:srgbClr val="0000CC"/>
                </a:solidFill>
              </a:rPr>
              <a:t>  </a:t>
            </a:r>
            <a:r>
              <a:rPr lang="vi-VN" sz="3200" b="1" smtClean="0">
                <a:solidFill>
                  <a:srgbClr val="0000CC"/>
                </a:solidFill>
              </a:rPr>
              <a:t>? </a:t>
            </a:r>
            <a:r>
              <a:rPr lang="en-US" sz="3200" b="1" smtClean="0">
                <a:solidFill>
                  <a:srgbClr val="0000CC"/>
                </a:solidFill>
              </a:rPr>
              <a:t> </a:t>
            </a:r>
            <a:endParaRPr lang="vi-VN" sz="3200" b="1">
              <a:solidFill>
                <a:srgbClr val="0000CC"/>
              </a:solidFill>
            </a:endParaRPr>
          </a:p>
        </p:txBody>
      </p:sp>
      <p:pic>
        <p:nvPicPr>
          <p:cNvPr id="4" name="Picture 166" descr="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30051" y="1196752"/>
            <a:ext cx="1446005" cy="1200762"/>
          </a:xfrm>
          <a:prstGeom prst="rect">
            <a:avLst/>
          </a:prstGeom>
          <a:solidFill>
            <a:srgbClr val="FFFF00"/>
          </a:solidFill>
          <a:ln w="28575">
            <a:solidFill>
              <a:srgbClr val="000000"/>
            </a:solidFill>
            <a:miter lim="800000"/>
            <a:headEnd/>
            <a:tailEnd/>
          </a:ln>
          <a:extLst/>
        </p:spPr>
      </p:pic>
      <p:sp>
        <p:nvSpPr>
          <p:cNvPr id="5" name="Rectangle 4"/>
          <p:cNvSpPr/>
          <p:nvPr/>
        </p:nvSpPr>
        <p:spPr>
          <a:xfrm>
            <a:off x="2449910" y="-459432"/>
            <a:ext cx="4078169" cy="1384995"/>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400" b="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endParaRPr lang="en-US" sz="9600" b="1" spc="50" smtClean="0">
              <a:ln w="11430"/>
              <a:solidFill>
                <a:srgbClr val="FF0000"/>
              </a:solidFill>
              <a:effectLst>
                <a:outerShdw blurRad="76200" dist="50800" dir="5400000" algn="tl" rotWithShape="0">
                  <a:srgbClr val="000000">
                    <a:alpha val="65000"/>
                  </a:srgbClr>
                </a:outerShdw>
              </a:effectLst>
              <a:latin typeface="+mj-lt"/>
            </a:endParaRPr>
          </a:p>
          <a:p>
            <a:pPr algn="ctr"/>
            <a:r>
              <a:rPr lang="en-US" sz="4000" b="1" spc="50" smtClean="0">
                <a:ln w="11430"/>
                <a:solidFill>
                  <a:srgbClr val="FF0000"/>
                </a:solidFill>
                <a:effectLst>
                  <a:outerShdw blurRad="76200" dist="50800" dir="5400000" algn="tl" rotWithShape="0">
                    <a:srgbClr val="000000">
                      <a:alpha val="65000"/>
                    </a:srgbClr>
                  </a:outerShdw>
                </a:effectLst>
                <a:latin typeface="+mj-lt"/>
              </a:rPr>
              <a:t>KIỂM TRA BÀI CŨ:</a:t>
            </a:r>
          </a:p>
        </p:txBody>
      </p:sp>
    </p:spTree>
    <p:extLst>
      <p:ext uri="{BB962C8B-B14F-4D97-AF65-F5344CB8AC3E}">
        <p14:creationId xmlns:p14="http://schemas.microsoft.com/office/powerpoint/2010/main" val="20005509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10000"/>
                                  </p:iterate>
                                  <p:childTnLst>
                                    <p:set>
                                      <p:cBhvr>
                                        <p:cTn id="16" dur="1" fill="hold">
                                          <p:stCondLst>
                                            <p:cond delay="0"/>
                                          </p:stCondLst>
                                        </p:cTn>
                                        <p:tgtEl>
                                          <p:spTgt spid="16386">
                                            <p:txEl>
                                              <p:pRg st="0" end="0"/>
                                            </p:txEl>
                                          </p:spTgt>
                                        </p:tgtEl>
                                        <p:attrNameLst>
                                          <p:attrName>style.visibility</p:attrName>
                                        </p:attrNameLst>
                                      </p:cBhvr>
                                      <p:to>
                                        <p:strVal val="visible"/>
                                      </p:to>
                                    </p:set>
                                    <p:anim by="(-#ppt_w*2)" calcmode="lin" valueType="num">
                                      <p:cBhvr rctx="PPT">
                                        <p:cTn id="17" dur="250" autoRev="1" fill="hold">
                                          <p:stCondLst>
                                            <p:cond delay="0"/>
                                          </p:stCondLst>
                                        </p:cTn>
                                        <p:tgtEl>
                                          <p:spTgt spid="16386">
                                            <p:txEl>
                                              <p:pRg st="0" end="0"/>
                                            </p:txEl>
                                          </p:spTgt>
                                        </p:tgtEl>
                                        <p:attrNameLst>
                                          <p:attrName>ppt_w</p:attrName>
                                        </p:attrNameLst>
                                      </p:cBhvr>
                                    </p:anim>
                                    <p:anim by="(#ppt_w*0.50)" calcmode="lin" valueType="num">
                                      <p:cBhvr>
                                        <p:cTn id="18" dur="250" decel="50000" autoRev="1" fill="hold">
                                          <p:stCondLst>
                                            <p:cond delay="0"/>
                                          </p:stCondLst>
                                        </p:cTn>
                                        <p:tgtEl>
                                          <p:spTgt spid="16386">
                                            <p:txEl>
                                              <p:pRg st="0" end="0"/>
                                            </p:txEl>
                                          </p:spTgt>
                                        </p:tgtEl>
                                        <p:attrNameLst>
                                          <p:attrName>ppt_x</p:attrName>
                                        </p:attrNameLst>
                                      </p:cBhvr>
                                    </p:anim>
                                    <p:anim from="(-#ppt_h/2)" to="(#ppt_y)" calcmode="lin" valueType="num">
                                      <p:cBhvr>
                                        <p:cTn id="19" dur="500" fill="hold">
                                          <p:stCondLst>
                                            <p:cond delay="0"/>
                                          </p:stCondLst>
                                        </p:cTn>
                                        <p:tgtEl>
                                          <p:spTgt spid="16386">
                                            <p:txEl>
                                              <p:pRg st="0" end="0"/>
                                            </p:txEl>
                                          </p:spTgt>
                                        </p:tgtEl>
                                        <p:attrNameLst>
                                          <p:attrName>ppt_y</p:attrName>
                                        </p:attrNameLst>
                                      </p:cBhvr>
                                    </p:anim>
                                    <p:animRot by="21600000">
                                      <p:cBhvr>
                                        <p:cTn id="20" dur="500" fill="hold">
                                          <p:stCondLst>
                                            <p:cond delay="0"/>
                                          </p:stCondLst>
                                        </p:cTn>
                                        <p:tgtEl>
                                          <p:spTgt spid="1638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07504" y="1412776"/>
            <a:ext cx="8928992" cy="1676400"/>
          </a:xfrm>
        </p:spPr>
        <p:txBody>
          <a:bodyPr/>
          <a:lstStyle/>
          <a:p>
            <a:pPr algn="l">
              <a:lnSpc>
                <a:spcPct val="80000"/>
              </a:lnSpc>
            </a:pPr>
            <a:r>
              <a:rPr lang="en-US" sz="2800" b="1" i="1">
                <a:solidFill>
                  <a:schemeClr val="tx1"/>
                </a:solidFill>
                <a:latin typeface="Times New Roman" pitchFamily="18" charset="0"/>
                <a:sym typeface="Wingdings" pitchFamily="2" charset="2"/>
              </a:rPr>
              <a:t></a:t>
            </a:r>
            <a:r>
              <a:rPr lang="en-US" sz="4000">
                <a:solidFill>
                  <a:schemeClr val="tx1"/>
                </a:solidFill>
                <a:latin typeface="Times New Roman" pitchFamily="18" charset="0"/>
              </a:rPr>
              <a:t> </a:t>
            </a:r>
            <a:r>
              <a:rPr lang="en-US" sz="2400">
                <a:solidFill>
                  <a:schemeClr val="tx1"/>
                </a:solidFill>
                <a:latin typeface="Times New Roman" pitchFamily="18" charset="0"/>
              </a:rPr>
              <a:t>- </a:t>
            </a:r>
            <a:r>
              <a:rPr lang="en-US" sz="2400" err="1">
                <a:solidFill>
                  <a:schemeClr val="tx1"/>
                </a:solidFill>
                <a:latin typeface="Times New Roman" pitchFamily="18" charset="0"/>
              </a:rPr>
              <a:t>Là</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bại</a:t>
            </a:r>
            <a:r>
              <a:rPr lang="en-US" sz="2400">
                <a:solidFill>
                  <a:schemeClr val="tx1"/>
                </a:solidFill>
                <a:latin typeface="Times New Roman" pitchFamily="18" charset="0"/>
              </a:rPr>
              <a:t> </a:t>
            </a:r>
            <a:r>
              <a:rPr lang="en-US" sz="2400" err="1">
                <a:solidFill>
                  <a:schemeClr val="tx1"/>
                </a:solidFill>
                <a:latin typeface="Times New Roman" pitchFamily="18" charset="0"/>
              </a:rPr>
              <a:t>trận</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Mĩ</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chiếm</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đóng</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kinh</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tế</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a:solidFill>
                  <a:schemeClr val="tx1"/>
                </a:solidFill>
                <a:latin typeface="Times New Roman" pitchFamily="18" charset="0"/>
              </a:rPr>
              <a:t>tàn</a:t>
            </a:r>
            <a:r>
              <a:rPr lang="en-US" sz="2400">
                <a:solidFill>
                  <a:schemeClr val="tx1"/>
                </a:solidFill>
                <a:latin typeface="Times New Roman" pitchFamily="18" charset="0"/>
              </a:rPr>
              <a:t> </a:t>
            </a:r>
            <a:r>
              <a:rPr lang="en-US" sz="2400" err="1">
                <a:solidFill>
                  <a:schemeClr val="tx1"/>
                </a:solidFill>
                <a:latin typeface="Times New Roman" pitchFamily="18" charset="0"/>
              </a:rPr>
              <a:t>phá</a:t>
            </a:r>
            <a:r>
              <a:rPr lang="en-US" sz="2400">
                <a:solidFill>
                  <a:schemeClr val="tx1"/>
                </a:solidFill>
                <a:latin typeface="Times New Roman" pitchFamily="18" charset="0"/>
              </a:rPr>
              <a:t> </a:t>
            </a:r>
            <a:r>
              <a:rPr lang="en-US" sz="2400" err="1">
                <a:solidFill>
                  <a:schemeClr val="tx1"/>
                </a:solidFill>
                <a:latin typeface="Times New Roman" pitchFamily="18" charset="0"/>
              </a:rPr>
              <a:t>nặng</a:t>
            </a:r>
            <a:r>
              <a:rPr lang="en-US" sz="2400">
                <a:solidFill>
                  <a:schemeClr val="tx1"/>
                </a:solidFill>
                <a:latin typeface="Times New Roman" pitchFamily="18" charset="0"/>
              </a:rPr>
              <a:t> </a:t>
            </a:r>
            <a:r>
              <a:rPr lang="en-US" sz="2400" err="1">
                <a:solidFill>
                  <a:schemeClr val="tx1"/>
                </a:solidFill>
                <a:latin typeface="Times New Roman" pitchFamily="18" charset="0"/>
              </a:rPr>
              <a:t>nề</a:t>
            </a:r>
            <a:r>
              <a:rPr lang="en-US" sz="2400">
                <a:solidFill>
                  <a:schemeClr val="tx1"/>
                </a:solidFill>
                <a:latin typeface="Times New Roman" pitchFamily="18" charset="0"/>
              </a:rPr>
              <a:t>, </a:t>
            </a:r>
            <a:r>
              <a:rPr lang="en-US" sz="2400" err="1">
                <a:solidFill>
                  <a:schemeClr val="tx1"/>
                </a:solidFill>
                <a:latin typeface="Times New Roman" pitchFamily="18" charset="0"/>
              </a:rPr>
              <a:t>xuất</a:t>
            </a:r>
            <a:r>
              <a:rPr lang="en-US" sz="2400">
                <a:solidFill>
                  <a:schemeClr val="tx1"/>
                </a:solidFill>
                <a:latin typeface="Times New Roman" pitchFamily="18" charset="0"/>
              </a:rPr>
              <a:t> </a:t>
            </a:r>
            <a:r>
              <a:rPr lang="en-US" sz="2400" err="1">
                <a:solidFill>
                  <a:schemeClr val="tx1"/>
                </a:solidFill>
                <a:latin typeface="Times New Roman" pitchFamily="18" charset="0"/>
              </a:rPr>
              <a:t>hiện</a:t>
            </a:r>
            <a:r>
              <a:rPr lang="en-US" sz="2400">
                <a:solidFill>
                  <a:schemeClr val="tx1"/>
                </a:solidFill>
                <a:latin typeface="Times New Roman" pitchFamily="18" charset="0"/>
              </a:rPr>
              <a:t> </a:t>
            </a:r>
            <a:r>
              <a:rPr lang="en-US" sz="2400" err="1">
                <a:solidFill>
                  <a:schemeClr val="tx1"/>
                </a:solidFill>
                <a:latin typeface="Times New Roman" pitchFamily="18" charset="0"/>
              </a:rPr>
              <a:t>nhiều</a:t>
            </a:r>
            <a:r>
              <a:rPr lang="en-US" sz="2400">
                <a:solidFill>
                  <a:schemeClr val="tx1"/>
                </a:solidFill>
                <a:latin typeface="Times New Roman" pitchFamily="18" charset="0"/>
              </a:rPr>
              <a:t> </a:t>
            </a:r>
            <a:r>
              <a:rPr lang="en-US" sz="2400" err="1">
                <a:solidFill>
                  <a:schemeClr val="tx1"/>
                </a:solidFill>
                <a:latin typeface="Times New Roman" pitchFamily="18" charset="0"/>
              </a:rPr>
              <a:t>khó</a:t>
            </a:r>
            <a:r>
              <a:rPr lang="en-US" sz="2400">
                <a:solidFill>
                  <a:schemeClr val="tx1"/>
                </a:solidFill>
                <a:latin typeface="Times New Roman" pitchFamily="18" charset="0"/>
              </a:rPr>
              <a:t> </a:t>
            </a:r>
            <a:r>
              <a:rPr lang="en-US" sz="2400" err="1">
                <a:solidFill>
                  <a:schemeClr val="tx1"/>
                </a:solidFill>
                <a:latin typeface="Times New Roman" pitchFamily="18" charset="0"/>
              </a:rPr>
              <a:t>khăn</a:t>
            </a:r>
            <a:r>
              <a:rPr lang="en-US" sz="2400">
                <a:solidFill>
                  <a:schemeClr val="tx1"/>
                </a:solidFill>
                <a:latin typeface="Times New Roman" pitchFamily="18" charset="0"/>
              </a:rPr>
              <a:t> </a:t>
            </a:r>
            <a:r>
              <a:rPr lang="en-US" sz="2400" err="1">
                <a:solidFill>
                  <a:schemeClr val="tx1"/>
                </a:solidFill>
                <a:latin typeface="Times New Roman" pitchFamily="18" charset="0"/>
              </a:rPr>
              <a:t>bao</a:t>
            </a:r>
            <a:r>
              <a:rPr lang="en-US" sz="2400">
                <a:solidFill>
                  <a:schemeClr val="tx1"/>
                </a:solidFill>
                <a:latin typeface="Times New Roman" pitchFamily="18" charset="0"/>
              </a:rPr>
              <a:t> </a:t>
            </a:r>
            <a:r>
              <a:rPr lang="en-US" sz="2400" err="1">
                <a:solidFill>
                  <a:schemeClr val="tx1"/>
                </a:solidFill>
                <a:latin typeface="Times New Roman" pitchFamily="18" charset="0"/>
              </a:rPr>
              <a:t>trùm</a:t>
            </a:r>
            <a:r>
              <a:rPr lang="en-US" sz="2400">
                <a:solidFill>
                  <a:schemeClr val="tx1"/>
                </a:solidFill>
                <a:latin typeface="Times New Roman" pitchFamily="18" charset="0"/>
              </a:rPr>
              <a:t> </a:t>
            </a:r>
            <a:r>
              <a:rPr lang="en-US" sz="2400" err="1">
                <a:solidFill>
                  <a:schemeClr val="tx1"/>
                </a:solidFill>
                <a:latin typeface="Times New Roman" pitchFamily="18" charset="0"/>
              </a:rPr>
              <a:t>đất</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như</a:t>
            </a:r>
            <a:r>
              <a:rPr lang="en-US" sz="2400">
                <a:solidFill>
                  <a:schemeClr val="tx1"/>
                </a:solidFill>
                <a:latin typeface="Times New Roman" pitchFamily="18" charset="0"/>
              </a:rPr>
              <a:t>: </a:t>
            </a:r>
            <a:r>
              <a:rPr lang="en-US" sz="2400" err="1">
                <a:solidFill>
                  <a:schemeClr val="tx1"/>
                </a:solidFill>
                <a:latin typeface="Times New Roman" pitchFamily="18" charset="0"/>
              </a:rPr>
              <a:t>t</a:t>
            </a:r>
            <a:r>
              <a:rPr lang="en-US" sz="2400" err="1" smtClean="0">
                <a:solidFill>
                  <a:schemeClr val="tx1"/>
                </a:solidFill>
                <a:latin typeface="Times New Roman" pitchFamily="18" charset="0"/>
              </a:rPr>
              <a:t>hất</a:t>
            </a:r>
            <a:r>
              <a:rPr lang="en-US" sz="2400" smtClean="0">
                <a:solidFill>
                  <a:schemeClr val="tx1"/>
                </a:solidFill>
                <a:latin typeface="Times New Roman" pitchFamily="18" charset="0"/>
              </a:rPr>
              <a:t> </a:t>
            </a:r>
            <a:r>
              <a:rPr lang="en-US" sz="2400" err="1">
                <a:solidFill>
                  <a:schemeClr val="tx1"/>
                </a:solidFill>
                <a:latin typeface="Times New Roman" pitchFamily="18" charset="0"/>
              </a:rPr>
              <a:t>nghiệp</a:t>
            </a:r>
            <a:r>
              <a:rPr lang="en-US" sz="2400">
                <a:solidFill>
                  <a:schemeClr val="tx1"/>
                </a:solidFill>
                <a:latin typeface="Times New Roman" pitchFamily="18" charset="0"/>
              </a:rPr>
              <a:t>, </a:t>
            </a:r>
            <a:r>
              <a:rPr lang="en-US" sz="2400" err="1">
                <a:solidFill>
                  <a:schemeClr val="tx1"/>
                </a:solidFill>
                <a:latin typeface="Times New Roman" pitchFamily="18" charset="0"/>
              </a:rPr>
              <a:t>thiếu</a:t>
            </a:r>
            <a:r>
              <a:rPr lang="en-US" sz="2400">
                <a:solidFill>
                  <a:schemeClr val="tx1"/>
                </a:solidFill>
                <a:latin typeface="Times New Roman" pitchFamily="18" charset="0"/>
              </a:rPr>
              <a:t> </a:t>
            </a:r>
            <a:r>
              <a:rPr lang="en-US" sz="2400" err="1">
                <a:solidFill>
                  <a:schemeClr val="tx1"/>
                </a:solidFill>
                <a:latin typeface="Times New Roman" pitchFamily="18" charset="0"/>
              </a:rPr>
              <a:t>lương</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phẩm</a:t>
            </a:r>
            <a:r>
              <a:rPr lang="en-US" sz="2400">
                <a:solidFill>
                  <a:schemeClr val="tx1"/>
                </a:solidFill>
                <a:latin typeface="Times New Roman" pitchFamily="18" charset="0"/>
              </a:rPr>
              <a:t>, </a:t>
            </a:r>
            <a:r>
              <a:rPr lang="en-US" sz="2400" err="1">
                <a:solidFill>
                  <a:schemeClr val="tx1"/>
                </a:solidFill>
                <a:latin typeface="Times New Roman" pitchFamily="18" charset="0"/>
              </a:rPr>
              <a:t>hàng</a:t>
            </a:r>
            <a:r>
              <a:rPr lang="en-US" sz="2400">
                <a:solidFill>
                  <a:schemeClr val="tx1"/>
                </a:solidFill>
                <a:latin typeface="Times New Roman" pitchFamily="18" charset="0"/>
              </a:rPr>
              <a:t> </a:t>
            </a:r>
            <a:r>
              <a:rPr lang="en-US" sz="2400" err="1">
                <a:solidFill>
                  <a:schemeClr val="tx1"/>
                </a:solidFill>
                <a:latin typeface="Times New Roman" pitchFamily="18" charset="0"/>
              </a:rPr>
              <a:t>hóa</a:t>
            </a:r>
            <a:r>
              <a:rPr lang="en-US" sz="2400">
                <a:solidFill>
                  <a:schemeClr val="tx1"/>
                </a:solidFill>
                <a:latin typeface="Times New Roman" pitchFamily="18" charset="0"/>
              </a:rPr>
              <a:t> …</a:t>
            </a:r>
          </a:p>
        </p:txBody>
      </p:sp>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7" name="Text Box 9"/>
          <p:cNvSpPr txBox="1">
            <a:spLocks noChangeArrowheads="1"/>
          </p:cNvSpPr>
          <p:nvPr/>
        </p:nvSpPr>
        <p:spPr bwMode="auto">
          <a:xfrm>
            <a:off x="107504" y="2492896"/>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u="sng" smtClean="0">
                <a:solidFill>
                  <a:srgbClr val="FF0000"/>
                </a:solidFill>
                <a:latin typeface="Times New Roman" pitchFamily="18" charset="0"/>
              </a:rPr>
              <a:t>2.Những </a:t>
            </a:r>
            <a:r>
              <a:rPr lang="en-US" sz="2400" b="1" i="1" u="sng" err="1" smtClean="0">
                <a:solidFill>
                  <a:srgbClr val="FF0000"/>
                </a:solidFill>
                <a:latin typeface="Times New Roman" pitchFamily="18" charset="0"/>
              </a:rPr>
              <a:t>cải</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cách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dân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chủ</a:t>
            </a:r>
            <a:r>
              <a:rPr lang="en-US" sz="2400" b="1" i="1" u="sng" smtClean="0">
                <a:solidFill>
                  <a:srgbClr val="FF0000"/>
                </a:solidFill>
                <a:latin typeface="Times New Roman" pitchFamily="18" charset="0"/>
              </a:rPr>
              <a:t> ở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20" name="Rectangle 3"/>
          <p:cNvSpPr txBox="1">
            <a:spLocks noChangeArrowheads="1"/>
          </p:cNvSpPr>
          <p:nvPr/>
        </p:nvSpPr>
        <p:spPr>
          <a:xfrm>
            <a:off x="179512" y="2996952"/>
            <a:ext cx="8928992" cy="167640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9600" smtClean="0">
                <a:solidFill>
                  <a:schemeClr val="tx1"/>
                </a:solidFill>
                <a:latin typeface="Times New Roman" pitchFamily="18" charset="0"/>
              </a:rPr>
              <a:t>-Ban </a:t>
            </a:r>
            <a:r>
              <a:rPr lang="en-US" sz="9600" err="1" smtClean="0">
                <a:solidFill>
                  <a:schemeClr val="tx1"/>
                </a:solidFill>
                <a:latin typeface="Times New Roman" pitchFamily="18" charset="0"/>
              </a:rPr>
              <a:t>hành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Hiến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pháp</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mới</a:t>
            </a:r>
            <a:r>
              <a:rPr lang="en-US" sz="9600" smtClean="0">
                <a:solidFill>
                  <a:schemeClr val="tx1"/>
                </a:solidFill>
                <a:latin typeface="Times New Roman" pitchFamily="18" charset="0"/>
              </a:rPr>
              <a:t> 1946.</a:t>
            </a:r>
          </a:p>
          <a:p>
            <a:pPr marL="342900" indent="-342900" algn="l">
              <a:lnSpc>
                <a:spcPct val="80000"/>
              </a:lnSpc>
              <a:buFont typeface="Wingdings" pitchFamily="2" charset="2"/>
              <a:buChar char="@"/>
            </a:pP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ruộng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đất</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smtClean="0">
                <a:solidFill>
                  <a:schemeClr val="tx1"/>
                </a:solidFill>
                <a:latin typeface="Times New Roman" pitchFamily="18" charset="0"/>
              </a:rPr>
              <a:t>-</a:t>
            </a:r>
            <a:r>
              <a:rPr lang="en-US" sz="9600" err="1" smtClean="0">
                <a:solidFill>
                  <a:schemeClr val="tx1"/>
                </a:solidFill>
                <a:latin typeface="Times New Roman" pitchFamily="18" charset="0"/>
              </a:rPr>
              <a:t>Xóa</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bỏ</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chủ</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nghĩa</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quân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phiệt</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và</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trừng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trị</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tội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phạm</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chiến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tranh</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err="1" smtClean="0">
                <a:solidFill>
                  <a:schemeClr val="tx1"/>
                </a:solidFill>
                <a:latin typeface="Times New Roman" pitchFamily="18" charset="0"/>
              </a:rPr>
              <a:t>Giải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giáp</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lực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lượng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vũ</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trang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giải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thể</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công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ty</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độc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quyền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thanh</a:t>
            </a:r>
            <a:r>
              <a:rPr lang="en-US" sz="9600" smtClean="0">
                <a:solidFill>
                  <a:schemeClr val="tx1"/>
                </a:solidFill>
                <a:latin typeface="Times New Roman" pitchFamily="18" charset="0"/>
              </a:rPr>
              <a:t> lọc</a:t>
            </a:r>
          </a:p>
          <a:p>
            <a:pPr algn="l">
              <a:lnSpc>
                <a:spcPct val="80000"/>
              </a:lnSpc>
            </a:pP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phần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tử</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phát</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xít</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smtClean="0">
                <a:solidFill>
                  <a:schemeClr val="tx1"/>
                </a:solidFill>
                <a:latin typeface="Times New Roman" pitchFamily="18" charset="0"/>
              </a:rPr>
              <a:t>Ban </a:t>
            </a:r>
            <a:r>
              <a:rPr lang="en-US" sz="9600" err="1" smtClean="0">
                <a:solidFill>
                  <a:schemeClr val="tx1"/>
                </a:solidFill>
                <a:latin typeface="Times New Roman" pitchFamily="18" charset="0"/>
              </a:rPr>
              <a:t>hành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quyền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tự</a:t>
            </a:r>
            <a:r>
              <a:rPr lang="en-US" sz="9600" smtClean="0">
                <a:solidFill>
                  <a:schemeClr val="tx1"/>
                </a:solidFill>
                <a:latin typeface="Times New Roman" pitchFamily="18" charset="0"/>
              </a:rPr>
              <a:t> do </a:t>
            </a:r>
            <a:r>
              <a:rPr lang="en-US" sz="9600" err="1" smtClean="0">
                <a:solidFill>
                  <a:schemeClr val="tx1"/>
                </a:solidFill>
                <a:latin typeface="Times New Roman" pitchFamily="18" charset="0"/>
              </a:rPr>
              <a:t>dân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chủ</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endParaRPr lang="en-US" sz="3100" smtClean="0">
              <a:solidFill>
                <a:schemeClr val="tx1"/>
              </a:solidFill>
              <a:latin typeface="Times New Roman" pitchFamily="18" charset="0"/>
            </a:endParaRPr>
          </a:p>
          <a:p>
            <a:pPr marL="342900" indent="-342900" algn="l">
              <a:lnSpc>
                <a:spcPct val="80000"/>
              </a:lnSpc>
              <a:buFont typeface="Wingdings" pitchFamily="2" charset="2"/>
              <a:buChar char="@"/>
            </a:pPr>
            <a:endParaRPr lang="en-US" sz="2400">
              <a:solidFill>
                <a:schemeClr val="tx1"/>
              </a:solidFill>
              <a:latin typeface="Times New Roman" pitchFamily="18" charset="0"/>
            </a:endParaRPr>
          </a:p>
        </p:txBody>
      </p:sp>
      <p:grpSp>
        <p:nvGrpSpPr>
          <p:cNvPr id="25" name="Group 24"/>
          <p:cNvGrpSpPr/>
          <p:nvPr/>
        </p:nvGrpSpPr>
        <p:grpSpPr>
          <a:xfrm>
            <a:off x="4388938" y="4437112"/>
            <a:ext cx="4320480" cy="3240358"/>
            <a:chOff x="4191000" y="4108756"/>
            <a:chExt cx="3837384" cy="1824543"/>
          </a:xfrm>
        </p:grpSpPr>
        <p:sp>
          <p:nvSpPr>
            <p:cNvPr id="26" name="AutoShape 165"/>
            <p:cNvSpPr>
              <a:spLocks noChangeArrowheads="1"/>
            </p:cNvSpPr>
            <p:nvPr/>
          </p:nvSpPr>
          <p:spPr bwMode="auto">
            <a:xfrm>
              <a:off x="4191000" y="4108756"/>
              <a:ext cx="3837384" cy="1296145"/>
            </a:xfrm>
            <a:prstGeom prst="cloudCallout">
              <a:avLst>
                <a:gd name="adj1" fmla="val -79683"/>
                <a:gd name="adj2" fmla="val -32845"/>
              </a:avLst>
            </a:prstGeom>
            <a:solidFill>
              <a:srgbClr val="FFFF00"/>
            </a:solidFill>
            <a:ln w="9525">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27" name="Rectangle 8"/>
            <p:cNvSpPr>
              <a:spLocks noChangeArrowheads="1"/>
            </p:cNvSpPr>
            <p:nvPr/>
          </p:nvSpPr>
          <p:spPr bwMode="auto">
            <a:xfrm>
              <a:off x="4770978" y="4361457"/>
              <a:ext cx="2745754" cy="1571842"/>
            </a:xfrm>
            <a:prstGeom prst="rect">
              <a:avLst/>
            </a:prstGeom>
            <a:noFill/>
            <a:ln>
              <a:noFill/>
            </a:ln>
            <a:effectLst/>
            <a:extLst/>
          </p:spPr>
          <p:txBody>
            <a:bodyPr wrap="square"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err="1" smtClean="0">
                  <a:solidFill>
                    <a:srgbClr val="000000"/>
                  </a:solidFill>
                </a:rPr>
                <a:t>Những</a:t>
              </a:r>
              <a:r>
                <a:rPr lang="en-US" sz="2400" b="1" smtClean="0">
                  <a:solidFill>
                    <a:srgbClr val="000000"/>
                  </a:solidFill>
                </a:rPr>
                <a:t> </a:t>
              </a:r>
              <a:r>
                <a:rPr lang="en-US" sz="2400" b="1" err="1" smtClean="0">
                  <a:solidFill>
                    <a:srgbClr val="000000"/>
                  </a:solidFill>
                </a:rPr>
                <a:t>cải</a:t>
              </a:r>
              <a:r>
                <a:rPr lang="en-US" sz="2400" b="1" smtClean="0">
                  <a:solidFill>
                    <a:srgbClr val="000000"/>
                  </a:solidFill>
                </a:rPr>
                <a:t> </a:t>
              </a:r>
              <a:r>
                <a:rPr lang="en-US" sz="2400" b="1" err="1">
                  <a:solidFill>
                    <a:srgbClr val="000000"/>
                  </a:solidFill>
                </a:rPr>
                <a:t>cách</a:t>
              </a:r>
              <a:r>
                <a:rPr lang="en-US" sz="2400" b="1">
                  <a:solidFill>
                    <a:srgbClr val="000000"/>
                  </a:solidFill>
                </a:rPr>
                <a:t> </a:t>
              </a:r>
              <a:r>
                <a:rPr lang="en-US" sz="2400" b="1" err="1">
                  <a:solidFill>
                    <a:srgbClr val="000000"/>
                  </a:solidFill>
                </a:rPr>
                <a:t>dân</a:t>
              </a:r>
              <a:r>
                <a:rPr lang="en-US" sz="2400" b="1">
                  <a:solidFill>
                    <a:srgbClr val="000000"/>
                  </a:solidFill>
                </a:rPr>
                <a:t> </a:t>
              </a:r>
              <a:r>
                <a:rPr lang="en-US" sz="2400" b="1" err="1" smtClean="0">
                  <a:solidFill>
                    <a:srgbClr val="000000"/>
                  </a:solidFill>
                </a:rPr>
                <a:t>chủ</a:t>
              </a:r>
              <a:r>
                <a:rPr lang="en-US" sz="2400" b="1" smtClean="0">
                  <a:solidFill>
                    <a:srgbClr val="000000"/>
                  </a:solidFill>
                </a:rPr>
                <a:t> </a:t>
              </a:r>
              <a:r>
                <a:rPr lang="en-US" sz="2400" b="1" err="1" smtClean="0">
                  <a:solidFill>
                    <a:srgbClr val="000000"/>
                  </a:solidFill>
                </a:rPr>
                <a:t>này</a:t>
              </a:r>
              <a:r>
                <a:rPr lang="en-US" sz="2400" b="1" smtClean="0">
                  <a:solidFill>
                    <a:srgbClr val="000000"/>
                  </a:solidFill>
                </a:rPr>
                <a:t> </a:t>
              </a:r>
              <a:r>
                <a:rPr lang="en-US" sz="2400" b="1" err="1" smtClean="0">
                  <a:solidFill>
                    <a:srgbClr val="000000"/>
                  </a:solidFill>
                </a:rPr>
                <a:t>có</a:t>
              </a:r>
              <a:r>
                <a:rPr lang="en-US" sz="2400" b="1" smtClean="0">
                  <a:solidFill>
                    <a:srgbClr val="000000"/>
                  </a:solidFill>
                </a:rPr>
                <a:t> </a:t>
              </a:r>
              <a:r>
                <a:rPr lang="en-US" sz="2400" b="1" err="1" smtClean="0">
                  <a:solidFill>
                    <a:srgbClr val="000000"/>
                  </a:solidFill>
                </a:rPr>
                <a:t>tác</a:t>
              </a:r>
              <a:r>
                <a:rPr lang="en-US" sz="2400" b="1" smtClean="0">
                  <a:solidFill>
                    <a:srgbClr val="000000"/>
                  </a:solidFill>
                </a:rPr>
                <a:t> </a:t>
              </a:r>
              <a:r>
                <a:rPr lang="en-US" sz="2400" b="1" err="1" smtClean="0">
                  <a:solidFill>
                    <a:srgbClr val="000000"/>
                  </a:solidFill>
                </a:rPr>
                <a:t>dụng</a:t>
              </a:r>
              <a:r>
                <a:rPr lang="en-US" sz="2400" b="1" smtClean="0">
                  <a:solidFill>
                    <a:srgbClr val="000000"/>
                  </a:solidFill>
                </a:rPr>
                <a:t> </a:t>
              </a:r>
              <a:r>
                <a:rPr lang="en-US" sz="2400" b="1" err="1" smtClean="0">
                  <a:solidFill>
                    <a:srgbClr val="000000"/>
                  </a:solidFill>
                </a:rPr>
                <a:t>gì</a:t>
              </a:r>
              <a:r>
                <a:rPr lang="en-US" sz="2400" b="1" smtClean="0">
                  <a:solidFill>
                    <a:srgbClr val="000000"/>
                  </a:solidFill>
                </a:rPr>
                <a:t> </a:t>
              </a:r>
              <a:r>
                <a:rPr lang="en-US" sz="2400" b="1" err="1" smtClean="0">
                  <a:solidFill>
                    <a:srgbClr val="000000"/>
                  </a:solidFill>
                </a:rPr>
                <a:t>đối</a:t>
              </a:r>
              <a:r>
                <a:rPr lang="en-US" sz="2400" b="1" smtClean="0">
                  <a:solidFill>
                    <a:srgbClr val="000000"/>
                  </a:solidFill>
                </a:rPr>
                <a:t> </a:t>
              </a:r>
              <a:r>
                <a:rPr lang="en-US" sz="2400" b="1" err="1" smtClean="0">
                  <a:solidFill>
                    <a:srgbClr val="000000"/>
                  </a:solidFill>
                </a:rPr>
                <a:t>với</a:t>
              </a:r>
              <a:r>
                <a:rPr lang="en-US" sz="2400" b="1" smtClean="0">
                  <a:solidFill>
                    <a:srgbClr val="000000"/>
                  </a:solidFill>
                </a:rPr>
                <a:t> </a:t>
              </a:r>
              <a:r>
                <a:rPr lang="en-US" sz="2400" b="1" err="1" smtClean="0">
                  <a:solidFill>
                    <a:srgbClr val="000000"/>
                  </a:solidFill>
                </a:rPr>
                <a:t>Nhật</a:t>
              </a:r>
              <a:r>
                <a:rPr lang="en-US" sz="2400" b="1" smtClean="0">
                  <a:solidFill>
                    <a:srgbClr val="000000"/>
                  </a:solidFill>
                </a:rPr>
                <a:t> </a:t>
              </a:r>
              <a:r>
                <a:rPr lang="en-US" sz="2400" b="1" err="1" smtClean="0">
                  <a:solidFill>
                    <a:srgbClr val="000000"/>
                  </a:solidFill>
                </a:rPr>
                <a:t>Bản</a:t>
              </a:r>
              <a:r>
                <a:rPr lang="en-US" sz="2400" b="1" smtClean="0">
                  <a:solidFill>
                    <a:srgbClr val="000000"/>
                  </a:solidFill>
                </a:rPr>
                <a:t> </a:t>
              </a:r>
              <a:r>
                <a:rPr lang="en-US" sz="2400" b="1" err="1" smtClean="0">
                  <a:solidFill>
                    <a:srgbClr val="000000"/>
                  </a:solidFill>
                </a:rPr>
                <a:t>lúc</a:t>
              </a:r>
              <a:r>
                <a:rPr lang="en-US" sz="2400" b="1" smtClean="0">
                  <a:solidFill>
                    <a:srgbClr val="000000"/>
                  </a:solidFill>
                </a:rPr>
                <a:t> </a:t>
              </a:r>
              <a:r>
                <a:rPr lang="en-US" sz="2400" b="1" err="1" smtClean="0">
                  <a:solidFill>
                    <a:srgbClr val="000000"/>
                  </a:solidFill>
                </a:rPr>
                <a:t>bấy</a:t>
              </a:r>
              <a:r>
                <a:rPr lang="en-US" sz="2400" b="1" smtClean="0">
                  <a:solidFill>
                    <a:srgbClr val="000000"/>
                  </a:solidFill>
                </a:rPr>
                <a:t> </a:t>
              </a:r>
              <a:r>
                <a:rPr lang="en-US" sz="2400" b="1" err="1" smtClean="0">
                  <a:solidFill>
                    <a:srgbClr val="000000"/>
                  </a:solidFill>
                </a:rPr>
                <a:t>giờ</a:t>
              </a:r>
              <a:r>
                <a:rPr lang="en-US" sz="2400" b="1" smtClean="0">
                  <a:solidFill>
                    <a:srgbClr val="000000"/>
                  </a:solidFill>
                </a:rPr>
                <a:t>  </a:t>
              </a:r>
              <a:endParaRPr lang="en-US" sz="2400" b="1">
                <a:solidFill>
                  <a:srgbClr val="000000"/>
                </a:solidFill>
              </a:endParaRPr>
            </a:p>
          </p:txBody>
        </p:sp>
        <p:pic>
          <p:nvPicPr>
            <p:cNvPr id="28" name="Picture 11"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026" y="4316070"/>
              <a:ext cx="566999"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2389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07504" y="1412776"/>
            <a:ext cx="8928992" cy="1584176"/>
          </a:xfrm>
        </p:spPr>
        <p:txBody>
          <a:bodyPr/>
          <a:lstStyle/>
          <a:p>
            <a:pPr algn="l">
              <a:lnSpc>
                <a:spcPct val="80000"/>
              </a:lnSpc>
            </a:pPr>
            <a:r>
              <a:rPr lang="en-US" sz="2800" b="1" i="1">
                <a:solidFill>
                  <a:schemeClr val="tx1"/>
                </a:solidFill>
                <a:latin typeface="Times New Roman" pitchFamily="18" charset="0"/>
                <a:sym typeface="Wingdings" pitchFamily="2" charset="2"/>
              </a:rPr>
              <a:t></a:t>
            </a:r>
            <a:r>
              <a:rPr lang="en-US" sz="4000">
                <a:solidFill>
                  <a:schemeClr val="tx1"/>
                </a:solidFill>
                <a:latin typeface="Times New Roman" pitchFamily="18" charset="0"/>
              </a:rPr>
              <a:t> </a:t>
            </a:r>
            <a:r>
              <a:rPr lang="en-US" sz="2400">
                <a:solidFill>
                  <a:schemeClr val="tx1"/>
                </a:solidFill>
                <a:latin typeface="Times New Roman" pitchFamily="18" charset="0"/>
              </a:rPr>
              <a:t>- </a:t>
            </a:r>
            <a:r>
              <a:rPr lang="en-US" sz="2400" err="1">
                <a:solidFill>
                  <a:schemeClr val="tx1"/>
                </a:solidFill>
                <a:latin typeface="Times New Roman" pitchFamily="18" charset="0"/>
              </a:rPr>
              <a:t>Là</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bại</a:t>
            </a:r>
            <a:r>
              <a:rPr lang="en-US" sz="2400">
                <a:solidFill>
                  <a:schemeClr val="tx1"/>
                </a:solidFill>
                <a:latin typeface="Times New Roman" pitchFamily="18" charset="0"/>
              </a:rPr>
              <a:t> </a:t>
            </a:r>
            <a:r>
              <a:rPr lang="en-US" sz="2400" err="1">
                <a:solidFill>
                  <a:schemeClr val="tx1"/>
                </a:solidFill>
                <a:latin typeface="Times New Roman" pitchFamily="18" charset="0"/>
              </a:rPr>
              <a:t>trận</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Mĩ</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chiếm</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đóng</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kinh</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tế</a:t>
            </a:r>
            <a:r>
              <a:rPr lang="en-US" sz="2400" smtClean="0">
                <a:solidFill>
                  <a:schemeClr val="tx1"/>
                </a:solidFill>
                <a:latin typeface="Times New Roman" pitchFamily="18" charset="0"/>
              </a:rPr>
              <a:t> </a:t>
            </a:r>
            <a:r>
              <a:rPr lang="en-US" sz="2400" err="1" smtClean="0">
                <a:solidFill>
                  <a:schemeClr val="tx1"/>
                </a:solidFill>
                <a:latin typeface="Times New Roman" pitchFamily="18" charset="0"/>
              </a:rPr>
              <a:t>bị</a:t>
            </a:r>
            <a:r>
              <a:rPr lang="en-US" sz="2400" smtClean="0">
                <a:solidFill>
                  <a:schemeClr val="tx1"/>
                </a:solidFill>
                <a:latin typeface="Times New Roman" pitchFamily="18" charset="0"/>
              </a:rPr>
              <a:t> </a:t>
            </a:r>
            <a:r>
              <a:rPr lang="en-US" sz="2400" err="1">
                <a:solidFill>
                  <a:schemeClr val="tx1"/>
                </a:solidFill>
                <a:latin typeface="Times New Roman" pitchFamily="18" charset="0"/>
              </a:rPr>
              <a:t>tàn</a:t>
            </a:r>
            <a:r>
              <a:rPr lang="en-US" sz="2400">
                <a:solidFill>
                  <a:schemeClr val="tx1"/>
                </a:solidFill>
                <a:latin typeface="Times New Roman" pitchFamily="18" charset="0"/>
              </a:rPr>
              <a:t> </a:t>
            </a:r>
            <a:r>
              <a:rPr lang="en-US" sz="2400" err="1">
                <a:solidFill>
                  <a:schemeClr val="tx1"/>
                </a:solidFill>
                <a:latin typeface="Times New Roman" pitchFamily="18" charset="0"/>
              </a:rPr>
              <a:t>phá</a:t>
            </a:r>
            <a:r>
              <a:rPr lang="en-US" sz="2400">
                <a:solidFill>
                  <a:schemeClr val="tx1"/>
                </a:solidFill>
                <a:latin typeface="Times New Roman" pitchFamily="18" charset="0"/>
              </a:rPr>
              <a:t> </a:t>
            </a:r>
            <a:r>
              <a:rPr lang="en-US" sz="2400" err="1">
                <a:solidFill>
                  <a:schemeClr val="tx1"/>
                </a:solidFill>
                <a:latin typeface="Times New Roman" pitchFamily="18" charset="0"/>
              </a:rPr>
              <a:t>nặng</a:t>
            </a:r>
            <a:r>
              <a:rPr lang="en-US" sz="2400">
                <a:solidFill>
                  <a:schemeClr val="tx1"/>
                </a:solidFill>
                <a:latin typeface="Times New Roman" pitchFamily="18" charset="0"/>
              </a:rPr>
              <a:t> </a:t>
            </a:r>
            <a:r>
              <a:rPr lang="en-US" sz="2400" err="1">
                <a:solidFill>
                  <a:schemeClr val="tx1"/>
                </a:solidFill>
                <a:latin typeface="Times New Roman" pitchFamily="18" charset="0"/>
              </a:rPr>
              <a:t>nề</a:t>
            </a:r>
            <a:r>
              <a:rPr lang="en-US" sz="2400">
                <a:solidFill>
                  <a:schemeClr val="tx1"/>
                </a:solidFill>
                <a:latin typeface="Times New Roman" pitchFamily="18" charset="0"/>
              </a:rPr>
              <a:t>, </a:t>
            </a:r>
            <a:r>
              <a:rPr lang="en-US" sz="2400" err="1">
                <a:solidFill>
                  <a:schemeClr val="tx1"/>
                </a:solidFill>
                <a:latin typeface="Times New Roman" pitchFamily="18" charset="0"/>
              </a:rPr>
              <a:t>xuất</a:t>
            </a:r>
            <a:r>
              <a:rPr lang="en-US" sz="2400">
                <a:solidFill>
                  <a:schemeClr val="tx1"/>
                </a:solidFill>
                <a:latin typeface="Times New Roman" pitchFamily="18" charset="0"/>
              </a:rPr>
              <a:t> </a:t>
            </a:r>
            <a:r>
              <a:rPr lang="en-US" sz="2400" err="1">
                <a:solidFill>
                  <a:schemeClr val="tx1"/>
                </a:solidFill>
                <a:latin typeface="Times New Roman" pitchFamily="18" charset="0"/>
              </a:rPr>
              <a:t>hiện</a:t>
            </a:r>
            <a:r>
              <a:rPr lang="en-US" sz="2400">
                <a:solidFill>
                  <a:schemeClr val="tx1"/>
                </a:solidFill>
                <a:latin typeface="Times New Roman" pitchFamily="18" charset="0"/>
              </a:rPr>
              <a:t> </a:t>
            </a:r>
            <a:r>
              <a:rPr lang="en-US" sz="2400" err="1">
                <a:solidFill>
                  <a:schemeClr val="tx1"/>
                </a:solidFill>
                <a:latin typeface="Times New Roman" pitchFamily="18" charset="0"/>
              </a:rPr>
              <a:t>nhiều</a:t>
            </a:r>
            <a:r>
              <a:rPr lang="en-US" sz="2400">
                <a:solidFill>
                  <a:schemeClr val="tx1"/>
                </a:solidFill>
                <a:latin typeface="Times New Roman" pitchFamily="18" charset="0"/>
              </a:rPr>
              <a:t> </a:t>
            </a:r>
            <a:r>
              <a:rPr lang="en-US" sz="2400" err="1">
                <a:solidFill>
                  <a:schemeClr val="tx1"/>
                </a:solidFill>
                <a:latin typeface="Times New Roman" pitchFamily="18" charset="0"/>
              </a:rPr>
              <a:t>khó</a:t>
            </a:r>
            <a:r>
              <a:rPr lang="en-US" sz="2400">
                <a:solidFill>
                  <a:schemeClr val="tx1"/>
                </a:solidFill>
                <a:latin typeface="Times New Roman" pitchFamily="18" charset="0"/>
              </a:rPr>
              <a:t> </a:t>
            </a:r>
            <a:r>
              <a:rPr lang="en-US" sz="2400" err="1">
                <a:solidFill>
                  <a:schemeClr val="tx1"/>
                </a:solidFill>
                <a:latin typeface="Times New Roman" pitchFamily="18" charset="0"/>
              </a:rPr>
              <a:t>khăn</a:t>
            </a:r>
            <a:r>
              <a:rPr lang="en-US" sz="2400">
                <a:solidFill>
                  <a:schemeClr val="tx1"/>
                </a:solidFill>
                <a:latin typeface="Times New Roman" pitchFamily="18" charset="0"/>
              </a:rPr>
              <a:t> </a:t>
            </a:r>
            <a:r>
              <a:rPr lang="en-US" sz="2400" err="1">
                <a:solidFill>
                  <a:schemeClr val="tx1"/>
                </a:solidFill>
                <a:latin typeface="Times New Roman" pitchFamily="18" charset="0"/>
              </a:rPr>
              <a:t>bao</a:t>
            </a:r>
            <a:r>
              <a:rPr lang="en-US" sz="2400">
                <a:solidFill>
                  <a:schemeClr val="tx1"/>
                </a:solidFill>
                <a:latin typeface="Times New Roman" pitchFamily="18" charset="0"/>
              </a:rPr>
              <a:t> </a:t>
            </a:r>
            <a:r>
              <a:rPr lang="en-US" sz="2400" err="1">
                <a:solidFill>
                  <a:schemeClr val="tx1"/>
                </a:solidFill>
                <a:latin typeface="Times New Roman" pitchFamily="18" charset="0"/>
              </a:rPr>
              <a:t>trùm</a:t>
            </a:r>
            <a:r>
              <a:rPr lang="en-US" sz="2400">
                <a:solidFill>
                  <a:schemeClr val="tx1"/>
                </a:solidFill>
                <a:latin typeface="Times New Roman" pitchFamily="18" charset="0"/>
              </a:rPr>
              <a:t> </a:t>
            </a:r>
            <a:r>
              <a:rPr lang="en-US" sz="2400" err="1">
                <a:solidFill>
                  <a:schemeClr val="tx1"/>
                </a:solidFill>
                <a:latin typeface="Times New Roman" pitchFamily="18" charset="0"/>
              </a:rPr>
              <a:t>đất</a:t>
            </a:r>
            <a:r>
              <a:rPr lang="en-US" sz="2400">
                <a:solidFill>
                  <a:schemeClr val="tx1"/>
                </a:solidFill>
                <a:latin typeface="Times New Roman" pitchFamily="18" charset="0"/>
              </a:rPr>
              <a:t> </a:t>
            </a:r>
            <a:r>
              <a:rPr lang="en-US" sz="2400" err="1">
                <a:solidFill>
                  <a:schemeClr val="tx1"/>
                </a:solidFill>
                <a:latin typeface="Times New Roman" pitchFamily="18" charset="0"/>
              </a:rPr>
              <a:t>nước</a:t>
            </a:r>
            <a:r>
              <a:rPr lang="en-US" sz="2400">
                <a:solidFill>
                  <a:schemeClr val="tx1"/>
                </a:solidFill>
                <a:latin typeface="Times New Roman" pitchFamily="18" charset="0"/>
              </a:rPr>
              <a:t> </a:t>
            </a:r>
            <a:r>
              <a:rPr lang="en-US" sz="2400" err="1">
                <a:solidFill>
                  <a:schemeClr val="tx1"/>
                </a:solidFill>
                <a:latin typeface="Times New Roman" pitchFamily="18" charset="0"/>
              </a:rPr>
              <a:t>như</a:t>
            </a:r>
            <a:r>
              <a:rPr lang="en-US" sz="2400">
                <a:solidFill>
                  <a:schemeClr val="tx1"/>
                </a:solidFill>
                <a:latin typeface="Times New Roman" pitchFamily="18" charset="0"/>
              </a:rPr>
              <a:t>: </a:t>
            </a:r>
            <a:r>
              <a:rPr lang="en-US" sz="2400" err="1">
                <a:solidFill>
                  <a:schemeClr val="tx1"/>
                </a:solidFill>
                <a:latin typeface="Times New Roman" pitchFamily="18" charset="0"/>
              </a:rPr>
              <a:t>t</a:t>
            </a:r>
            <a:r>
              <a:rPr lang="en-US" sz="2400" err="1" smtClean="0">
                <a:solidFill>
                  <a:schemeClr val="tx1"/>
                </a:solidFill>
                <a:latin typeface="Times New Roman" pitchFamily="18" charset="0"/>
              </a:rPr>
              <a:t>hất</a:t>
            </a:r>
            <a:r>
              <a:rPr lang="en-US" sz="2400" smtClean="0">
                <a:solidFill>
                  <a:schemeClr val="tx1"/>
                </a:solidFill>
                <a:latin typeface="Times New Roman" pitchFamily="18" charset="0"/>
              </a:rPr>
              <a:t> </a:t>
            </a:r>
            <a:r>
              <a:rPr lang="en-US" sz="2400" err="1">
                <a:solidFill>
                  <a:schemeClr val="tx1"/>
                </a:solidFill>
                <a:latin typeface="Times New Roman" pitchFamily="18" charset="0"/>
              </a:rPr>
              <a:t>nghiệp</a:t>
            </a:r>
            <a:r>
              <a:rPr lang="en-US" sz="2400">
                <a:solidFill>
                  <a:schemeClr val="tx1"/>
                </a:solidFill>
                <a:latin typeface="Times New Roman" pitchFamily="18" charset="0"/>
              </a:rPr>
              <a:t>, </a:t>
            </a:r>
            <a:r>
              <a:rPr lang="en-US" sz="2400" err="1">
                <a:solidFill>
                  <a:schemeClr val="tx1"/>
                </a:solidFill>
                <a:latin typeface="Times New Roman" pitchFamily="18" charset="0"/>
              </a:rPr>
              <a:t>thiếu</a:t>
            </a:r>
            <a:r>
              <a:rPr lang="en-US" sz="2400">
                <a:solidFill>
                  <a:schemeClr val="tx1"/>
                </a:solidFill>
                <a:latin typeface="Times New Roman" pitchFamily="18" charset="0"/>
              </a:rPr>
              <a:t> </a:t>
            </a:r>
            <a:r>
              <a:rPr lang="en-US" sz="2400" err="1">
                <a:solidFill>
                  <a:schemeClr val="tx1"/>
                </a:solidFill>
                <a:latin typeface="Times New Roman" pitchFamily="18" charset="0"/>
              </a:rPr>
              <a:t>lương</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thực</a:t>
            </a:r>
            <a:r>
              <a:rPr lang="en-US" sz="2400">
                <a:solidFill>
                  <a:schemeClr val="tx1"/>
                </a:solidFill>
                <a:latin typeface="Times New Roman" pitchFamily="18" charset="0"/>
              </a:rPr>
              <a:t> </a:t>
            </a:r>
            <a:r>
              <a:rPr lang="en-US" sz="2400" err="1">
                <a:solidFill>
                  <a:schemeClr val="tx1"/>
                </a:solidFill>
                <a:latin typeface="Times New Roman" pitchFamily="18" charset="0"/>
              </a:rPr>
              <a:t>phẩm</a:t>
            </a:r>
            <a:r>
              <a:rPr lang="en-US" sz="2400">
                <a:solidFill>
                  <a:schemeClr val="tx1"/>
                </a:solidFill>
                <a:latin typeface="Times New Roman" pitchFamily="18" charset="0"/>
              </a:rPr>
              <a:t>, </a:t>
            </a:r>
            <a:r>
              <a:rPr lang="en-US" sz="2400" err="1">
                <a:solidFill>
                  <a:schemeClr val="tx1"/>
                </a:solidFill>
                <a:latin typeface="Times New Roman" pitchFamily="18" charset="0"/>
              </a:rPr>
              <a:t>hàng</a:t>
            </a:r>
            <a:r>
              <a:rPr lang="en-US" sz="2400">
                <a:solidFill>
                  <a:schemeClr val="tx1"/>
                </a:solidFill>
                <a:latin typeface="Times New Roman" pitchFamily="18" charset="0"/>
              </a:rPr>
              <a:t> </a:t>
            </a:r>
            <a:r>
              <a:rPr lang="en-US" sz="2400" err="1">
                <a:solidFill>
                  <a:schemeClr val="tx1"/>
                </a:solidFill>
                <a:latin typeface="Times New Roman" pitchFamily="18" charset="0"/>
              </a:rPr>
              <a:t>hóa</a:t>
            </a:r>
            <a:r>
              <a:rPr lang="en-US" sz="2400">
                <a:solidFill>
                  <a:schemeClr val="tx1"/>
                </a:solidFill>
                <a:latin typeface="Times New Roman" pitchFamily="18" charset="0"/>
              </a:rPr>
              <a:t> …</a:t>
            </a:r>
          </a:p>
        </p:txBody>
      </p:sp>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7" name="Text Box 9"/>
          <p:cNvSpPr txBox="1">
            <a:spLocks noChangeArrowheads="1"/>
          </p:cNvSpPr>
          <p:nvPr/>
        </p:nvSpPr>
        <p:spPr bwMode="auto">
          <a:xfrm>
            <a:off x="107504" y="2492896"/>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u="sng" smtClean="0">
                <a:solidFill>
                  <a:srgbClr val="FF0000"/>
                </a:solidFill>
                <a:latin typeface="Times New Roman" pitchFamily="18" charset="0"/>
              </a:rPr>
              <a:t>2.Những </a:t>
            </a:r>
            <a:r>
              <a:rPr lang="en-US" sz="2400" b="1" i="1" u="sng" err="1" smtClean="0">
                <a:solidFill>
                  <a:srgbClr val="FF0000"/>
                </a:solidFill>
                <a:latin typeface="Times New Roman" pitchFamily="18" charset="0"/>
              </a:rPr>
              <a:t>cải</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cách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dân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chủ</a:t>
            </a:r>
            <a:r>
              <a:rPr lang="en-US" sz="2400" b="1" i="1" u="sng" smtClean="0">
                <a:solidFill>
                  <a:srgbClr val="FF0000"/>
                </a:solidFill>
                <a:latin typeface="Times New Roman" pitchFamily="18" charset="0"/>
              </a:rPr>
              <a:t> ở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20" name="Rectangle 3"/>
          <p:cNvSpPr txBox="1">
            <a:spLocks noChangeArrowheads="1"/>
          </p:cNvSpPr>
          <p:nvPr/>
        </p:nvSpPr>
        <p:spPr>
          <a:xfrm>
            <a:off x="179512" y="2996952"/>
            <a:ext cx="8928992" cy="1676400"/>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9600" smtClean="0">
                <a:solidFill>
                  <a:schemeClr val="tx1"/>
                </a:solidFill>
                <a:latin typeface="Times New Roman" pitchFamily="18" charset="0"/>
              </a:rPr>
              <a:t>-Ban </a:t>
            </a:r>
            <a:r>
              <a:rPr lang="en-US" sz="9600" err="1" smtClean="0">
                <a:solidFill>
                  <a:schemeClr val="tx1"/>
                </a:solidFill>
                <a:latin typeface="Times New Roman" pitchFamily="18" charset="0"/>
              </a:rPr>
              <a:t>hành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Hiến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pháp</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mới</a:t>
            </a:r>
            <a:r>
              <a:rPr lang="en-US" sz="9600" smtClean="0">
                <a:solidFill>
                  <a:schemeClr val="tx1"/>
                </a:solidFill>
                <a:latin typeface="Times New Roman" pitchFamily="18" charset="0"/>
              </a:rPr>
              <a:t> 1946.</a:t>
            </a:r>
          </a:p>
          <a:p>
            <a:pPr marL="342900" indent="-342900" algn="l">
              <a:lnSpc>
                <a:spcPct val="80000"/>
              </a:lnSpc>
              <a:buFont typeface="Wingdings" pitchFamily="2" charset="2"/>
              <a:buChar char="@"/>
            </a:pP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ruộng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đất</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smtClean="0">
                <a:solidFill>
                  <a:schemeClr val="tx1"/>
                </a:solidFill>
                <a:latin typeface="Times New Roman" pitchFamily="18" charset="0"/>
              </a:rPr>
              <a:t>-</a:t>
            </a:r>
            <a:r>
              <a:rPr lang="en-US" sz="9600" err="1" smtClean="0">
                <a:solidFill>
                  <a:schemeClr val="tx1"/>
                </a:solidFill>
                <a:latin typeface="Times New Roman" pitchFamily="18" charset="0"/>
              </a:rPr>
              <a:t>Xóa</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bỏ</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chủ</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nghĩa</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quân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phiệt</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và</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trừng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trị</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tội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phạm</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chiến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tranh</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err="1" smtClean="0">
                <a:solidFill>
                  <a:schemeClr val="tx1"/>
                </a:solidFill>
                <a:latin typeface="Times New Roman" pitchFamily="18" charset="0"/>
              </a:rPr>
              <a:t>Giải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giáp</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lực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lượng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vũ</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trang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giải</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thể</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công</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ty</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độc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quyền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thanh</a:t>
            </a:r>
            <a:r>
              <a:rPr lang="en-US" sz="9600" smtClean="0">
                <a:solidFill>
                  <a:schemeClr val="tx1"/>
                </a:solidFill>
                <a:latin typeface="Times New Roman" pitchFamily="18" charset="0"/>
              </a:rPr>
              <a:t> lọc</a:t>
            </a:r>
          </a:p>
          <a:p>
            <a:pPr algn="l">
              <a:lnSpc>
                <a:spcPct val="80000"/>
              </a:lnSpc>
            </a:pP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phần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tử</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phát</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xít</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r>
              <a:rPr lang="en-US" sz="9600" smtClean="0">
                <a:solidFill>
                  <a:schemeClr val="tx1"/>
                </a:solidFill>
                <a:latin typeface="Times New Roman" pitchFamily="18" charset="0"/>
              </a:rPr>
              <a:t>Ban </a:t>
            </a:r>
            <a:r>
              <a:rPr lang="en-US" sz="9600" err="1" smtClean="0">
                <a:solidFill>
                  <a:schemeClr val="tx1"/>
                </a:solidFill>
                <a:latin typeface="Times New Roman" pitchFamily="18" charset="0"/>
              </a:rPr>
              <a:t>hành</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các</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quyền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tự</a:t>
            </a:r>
            <a:r>
              <a:rPr lang="en-US" sz="9600" smtClean="0">
                <a:solidFill>
                  <a:schemeClr val="tx1"/>
                </a:solidFill>
                <a:latin typeface="Times New Roman" pitchFamily="18" charset="0"/>
              </a:rPr>
              <a:t> do </a:t>
            </a:r>
            <a:r>
              <a:rPr lang="en-US" sz="9600" err="1" smtClean="0">
                <a:solidFill>
                  <a:schemeClr val="tx1"/>
                </a:solidFill>
                <a:latin typeface="Times New Roman" pitchFamily="18" charset="0"/>
              </a:rPr>
              <a:t>dân</a:t>
            </a:r>
            <a:r>
              <a:rPr lang="en-US" sz="9600" smtClean="0">
                <a:solidFill>
                  <a:schemeClr val="tx1"/>
                </a:solidFill>
                <a:latin typeface="Times New Roman" pitchFamily="18" charset="0"/>
              </a:rPr>
              <a:t> </a:t>
            </a:r>
            <a:r>
              <a:rPr lang="en-US" sz="9600" err="1" smtClean="0">
                <a:solidFill>
                  <a:schemeClr val="tx1"/>
                </a:solidFill>
                <a:latin typeface="Times New Roman" pitchFamily="18" charset="0"/>
              </a:rPr>
              <a:t>chủ</a:t>
            </a:r>
            <a:r>
              <a:rPr lang="en-US" sz="9600" smtClean="0">
                <a:solidFill>
                  <a:schemeClr val="tx1"/>
                </a:solidFill>
                <a:latin typeface="Times New Roman" pitchFamily="18" charset="0"/>
              </a:rPr>
              <a:t>.</a:t>
            </a:r>
          </a:p>
          <a:p>
            <a:pPr marL="342900" indent="-342900" algn="l">
              <a:lnSpc>
                <a:spcPct val="80000"/>
              </a:lnSpc>
              <a:buFont typeface="Wingdings" pitchFamily="2" charset="2"/>
              <a:buChar char="@"/>
            </a:pPr>
            <a:endParaRPr lang="en-US" sz="3100" smtClean="0">
              <a:solidFill>
                <a:schemeClr val="tx1"/>
              </a:solidFill>
              <a:latin typeface="Times New Roman" pitchFamily="18" charset="0"/>
            </a:endParaRPr>
          </a:p>
          <a:p>
            <a:pPr marL="342900" indent="-342900" algn="l">
              <a:lnSpc>
                <a:spcPct val="80000"/>
              </a:lnSpc>
              <a:buFont typeface="Wingdings" pitchFamily="2" charset="2"/>
              <a:buChar char="@"/>
            </a:pPr>
            <a:endParaRPr lang="en-US" sz="2400">
              <a:solidFill>
                <a:schemeClr val="tx1"/>
              </a:solidFill>
              <a:latin typeface="Times New Roman" pitchFamily="18" charset="0"/>
            </a:endParaRPr>
          </a:p>
        </p:txBody>
      </p:sp>
      <p:sp>
        <p:nvSpPr>
          <p:cNvPr id="14" name="Rectangle 3"/>
          <p:cNvSpPr txBox="1">
            <a:spLocks noChangeArrowheads="1"/>
          </p:cNvSpPr>
          <p:nvPr/>
        </p:nvSpPr>
        <p:spPr>
          <a:xfrm>
            <a:off x="190634" y="4536830"/>
            <a:ext cx="8928992" cy="1584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80000"/>
              </a:lnSpc>
            </a:pPr>
            <a:r>
              <a:rPr lang="en-US" sz="2800" b="1" i="1" smtClean="0">
                <a:solidFill>
                  <a:schemeClr val="tx1"/>
                </a:solidFill>
                <a:latin typeface="Times New Roman" pitchFamily="18" charset="0"/>
                <a:sym typeface="Wingdings" pitchFamily="2" charset="2"/>
              </a:rPr>
              <a:t></a:t>
            </a:r>
            <a:r>
              <a:rPr lang="en-US" sz="4000" smtClean="0">
                <a:solidFill>
                  <a:schemeClr val="tx1"/>
                </a:solidFill>
                <a:latin typeface="Times New Roman" pitchFamily="18" charset="0"/>
                <a:sym typeface="Wingdings" pitchFamily="2" charset="2"/>
              </a:rPr>
              <a:t> </a:t>
            </a:r>
            <a:r>
              <a:rPr lang="en-US" sz="2400" smtClean="0">
                <a:solidFill>
                  <a:schemeClr val="tx1"/>
                </a:solidFill>
                <a:latin typeface="Times New Roman" pitchFamily="18" charset="0"/>
                <a:sym typeface="Wingdings" pitchFamily="2" charset="2"/>
              </a:rPr>
              <a:t>*Ý </a:t>
            </a:r>
            <a:r>
              <a:rPr lang="en-US" sz="2400" err="1" smtClean="0">
                <a:solidFill>
                  <a:schemeClr val="tx1"/>
                </a:solidFill>
                <a:latin typeface="Times New Roman" pitchFamily="18" charset="0"/>
                <a:sym typeface="Wingdings" pitchFamily="2" charset="2"/>
              </a:rPr>
              <a:t>nghĩa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chuyển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sang </a:t>
            </a:r>
            <a:r>
              <a:rPr lang="en-US" sz="2400" err="1" smtClean="0">
                <a:solidFill>
                  <a:schemeClr val="tx1"/>
                </a:solidFill>
                <a:latin typeface="Times New Roman" pitchFamily="18" charset="0"/>
                <a:sym typeface="Wingdings" pitchFamily="2" charset="2"/>
              </a:rPr>
              <a:t>chế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độ</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dân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chủ</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mang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lại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luồng</a:t>
            </a:r>
            <a:r>
              <a:rPr lang="en-US" sz="2400" smtClean="0">
                <a:solidFill>
                  <a:schemeClr val="tx1"/>
                </a:solidFill>
                <a:latin typeface="Times New Roman" pitchFamily="18" charset="0"/>
                <a:sym typeface="Wingdings" pitchFamily="2" charset="2"/>
              </a:rPr>
              <a:t> không khí </a:t>
            </a:r>
            <a:r>
              <a:rPr lang="en-US" sz="2400" err="1" smtClean="0">
                <a:solidFill>
                  <a:schemeClr val="tx1"/>
                </a:solidFill>
                <a:latin typeface="Times New Roman" pitchFamily="18" charset="0"/>
                <a:sym typeface="Wingdings" pitchFamily="2" charset="2"/>
              </a:rPr>
              <a:t>mới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nhân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tố</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giúp</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sau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này</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endParaRPr>
          </a:p>
        </p:txBody>
      </p:sp>
    </p:spTree>
    <p:custDataLst>
      <p:tags r:id="rId1"/>
    </p:custDataLst>
    <p:extLst>
      <p:ext uri="{BB962C8B-B14F-4D97-AF65-F5344CB8AC3E}">
        <p14:creationId xmlns:p14="http://schemas.microsoft.com/office/powerpoint/2010/main" val="10256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81" name="Text Box 9"/>
          <p:cNvSpPr txBox="1">
            <a:spLocks noChangeArrowheads="1"/>
          </p:cNvSpPr>
          <p:nvPr/>
        </p:nvSpPr>
        <p:spPr bwMode="auto">
          <a:xfrm>
            <a:off x="97160" y="112474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i="1" u="sng" smtClean="0">
                <a:solidFill>
                  <a:srgbClr val="FF0000"/>
                </a:solidFill>
                <a:latin typeface="Times New Roman" pitchFamily="18" charset="0"/>
              </a:rPr>
              <a:t>1.</a:t>
            </a:r>
            <a:r>
              <a:rPr lang="en-US" sz="2400" b="1" i="1" u="sng" smtClean="0">
                <a:solidFill>
                  <a:srgbClr val="FF0000"/>
                </a:solidFill>
                <a:latin typeface="Times New Roman" pitchFamily="18" charset="0"/>
              </a:rPr>
              <a:t>Hoàn </a:t>
            </a:r>
            <a:r>
              <a:rPr lang="en-US" sz="2400" b="1" i="1" u="sng" err="1" smtClean="0">
                <a:solidFill>
                  <a:srgbClr val="FF0000"/>
                </a:solidFill>
                <a:latin typeface="Times New Roman" pitchFamily="18" charset="0"/>
              </a:rPr>
              <a:t>cảnh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sau</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chiến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tranh</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7" name="Text Box 9"/>
          <p:cNvSpPr txBox="1">
            <a:spLocks noChangeArrowheads="1"/>
          </p:cNvSpPr>
          <p:nvPr/>
        </p:nvSpPr>
        <p:spPr bwMode="auto">
          <a:xfrm>
            <a:off x="107504" y="1484784"/>
            <a:ext cx="5465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u="sng" smtClean="0">
                <a:solidFill>
                  <a:srgbClr val="FF0000"/>
                </a:solidFill>
                <a:latin typeface="Times New Roman" pitchFamily="18" charset="0"/>
              </a:rPr>
              <a:t>2.Những </a:t>
            </a:r>
            <a:r>
              <a:rPr lang="en-US" sz="2400" b="1" i="1" u="sng" err="1" smtClean="0">
                <a:solidFill>
                  <a:srgbClr val="FF0000"/>
                </a:solidFill>
                <a:latin typeface="Times New Roman" pitchFamily="18" charset="0"/>
              </a:rPr>
              <a:t>cải</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cách</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dân</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chủ</a:t>
            </a:r>
            <a:r>
              <a:rPr lang="en-US" sz="2400" b="1" i="1" u="sng" smtClean="0">
                <a:solidFill>
                  <a:srgbClr val="FF0000"/>
                </a:solidFill>
                <a:latin typeface="Times New Roman" pitchFamily="18" charset="0"/>
              </a:rPr>
              <a:t> ở </a:t>
            </a:r>
            <a:r>
              <a:rPr lang="en-US" sz="2400" b="1" i="1" u="sng" err="1" smtClean="0">
                <a:solidFill>
                  <a:srgbClr val="FF0000"/>
                </a:solidFill>
                <a:latin typeface="Times New Roman" pitchFamily="18" charset="0"/>
              </a:rPr>
              <a:t>Nhật</a:t>
            </a:r>
            <a:r>
              <a:rPr lang="en-US" sz="2400" b="1" i="1" u="sng" smtClean="0">
                <a:solidFill>
                  <a:srgbClr val="FF0000"/>
                </a:solidFill>
                <a:latin typeface="Times New Roman" pitchFamily="18" charset="0"/>
              </a:rPr>
              <a:t> </a:t>
            </a:r>
            <a:r>
              <a:rPr lang="en-US" sz="2400" b="1" i="1" u="sng" err="1" smtClean="0">
                <a:solidFill>
                  <a:srgbClr val="FF0000"/>
                </a:solidFill>
                <a:latin typeface="Times New Roman" pitchFamily="18" charset="0"/>
              </a:rPr>
              <a:t>Bản</a:t>
            </a:r>
            <a:r>
              <a:rPr lang="en-US" sz="2400" b="1" i="1" u="sng" smtClean="0">
                <a:solidFill>
                  <a:srgbClr val="FF0000"/>
                </a:solidFill>
                <a:latin typeface="Times New Roman" pitchFamily="18" charset="0"/>
              </a:rPr>
              <a:t>:</a:t>
            </a:r>
            <a:endParaRPr lang="en-US" sz="2400" b="1" i="1" u="sng">
              <a:solidFill>
                <a:srgbClr val="FF0000"/>
              </a:solidFill>
              <a:latin typeface="Times New Roman" pitchFamily="18" charset="0"/>
            </a:endParaRPr>
          </a:p>
        </p:txBody>
      </p:sp>
      <p:sp>
        <p:nvSpPr>
          <p:cNvPr id="8" name="Text Box 18"/>
          <p:cNvSpPr txBox="1">
            <a:spLocks noChangeArrowheads="1"/>
          </p:cNvSpPr>
          <p:nvPr/>
        </p:nvSpPr>
        <p:spPr bwMode="auto">
          <a:xfrm>
            <a:off x="107504" y="1924148"/>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grpSp>
        <p:nvGrpSpPr>
          <p:cNvPr id="10" name="Group 9"/>
          <p:cNvGrpSpPr/>
          <p:nvPr/>
        </p:nvGrpSpPr>
        <p:grpSpPr>
          <a:xfrm>
            <a:off x="2411760" y="2852936"/>
            <a:ext cx="4320480" cy="2592288"/>
            <a:chOff x="4191000" y="4149079"/>
            <a:chExt cx="3837384" cy="1296145"/>
          </a:xfrm>
        </p:grpSpPr>
        <p:sp>
          <p:nvSpPr>
            <p:cNvPr id="11" name="AutoShape 165"/>
            <p:cNvSpPr>
              <a:spLocks noChangeArrowheads="1"/>
            </p:cNvSpPr>
            <p:nvPr/>
          </p:nvSpPr>
          <p:spPr bwMode="auto">
            <a:xfrm>
              <a:off x="4191000" y="4149079"/>
              <a:ext cx="3837384" cy="1296145"/>
            </a:xfrm>
            <a:prstGeom prst="cloudCallout">
              <a:avLst>
                <a:gd name="adj1" fmla="val -73270"/>
                <a:gd name="adj2" fmla="val -63540"/>
              </a:avLst>
            </a:prstGeom>
            <a:solidFill>
              <a:srgbClr val="FFFF00"/>
            </a:solidFill>
            <a:ln w="9525">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12" name="Rectangle 8"/>
            <p:cNvSpPr>
              <a:spLocks noChangeArrowheads="1"/>
            </p:cNvSpPr>
            <p:nvPr/>
          </p:nvSpPr>
          <p:spPr bwMode="auto">
            <a:xfrm>
              <a:off x="4746367" y="4361458"/>
              <a:ext cx="2745754" cy="885054"/>
            </a:xfrm>
            <a:prstGeom prst="rect">
              <a:avLst/>
            </a:prstGeom>
            <a:noFill/>
            <a:ln>
              <a:noFill/>
            </a:ln>
            <a:effectLst/>
            <a:extLst/>
          </p:spPr>
          <p:txBody>
            <a:bodyPr wrap="square"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err="1" smtClean="0">
                  <a:solidFill>
                    <a:srgbClr val="000000"/>
                  </a:solidFill>
                  <a:latin typeface="Times New Roman" pitchFamily="18" charset="0"/>
                  <a:cs typeface="Times New Roman" pitchFamily="18" charset="0"/>
                </a:rPr>
                <a:t>Sau</a:t>
              </a:r>
              <a:r>
                <a:rPr lang="en-US" sz="2400" b="1" smtClean="0">
                  <a:solidFill>
                    <a:srgbClr val="000000"/>
                  </a:solidFill>
                  <a:latin typeface="Times New Roman" pitchFamily="18" charset="0"/>
                  <a:cs typeface="Times New Roman" pitchFamily="18" charset="0"/>
                </a:rPr>
                <a:t> </a:t>
              </a:r>
              <a:r>
                <a:rPr lang="en-US" sz="2400" b="1" err="1" smtClean="0">
                  <a:solidFill>
                    <a:srgbClr val="000000"/>
                  </a:solidFill>
                  <a:latin typeface="Times New Roman" pitchFamily="18" charset="0"/>
                  <a:cs typeface="Times New Roman" pitchFamily="18" charset="0"/>
                </a:rPr>
                <a:t>chiến</a:t>
              </a:r>
              <a:r>
                <a:rPr lang="en-US" sz="2400" b="1" smtClean="0">
                  <a:solidFill>
                    <a:srgbClr val="000000"/>
                  </a:solidFill>
                  <a:latin typeface="Times New Roman" pitchFamily="18" charset="0"/>
                  <a:cs typeface="Times New Roman" pitchFamily="18" charset="0"/>
                </a:rPr>
                <a:t> </a:t>
              </a:r>
              <a:r>
                <a:rPr lang="en-US" sz="2400" b="1" err="1" smtClean="0">
                  <a:solidFill>
                    <a:srgbClr val="000000"/>
                  </a:solidFill>
                  <a:latin typeface="Times New Roman" pitchFamily="18" charset="0"/>
                  <a:cs typeface="Times New Roman" pitchFamily="18" charset="0"/>
                </a:rPr>
                <a:t>tranh</a:t>
              </a:r>
              <a:r>
                <a:rPr lang="en-US" sz="2400" b="1" smtClean="0">
                  <a:solidFill>
                    <a:srgbClr val="000000"/>
                  </a:solidFill>
                  <a:latin typeface="Times New Roman" pitchFamily="18" charset="0"/>
                  <a:cs typeface="Times New Roman" pitchFamily="18" charset="0"/>
                </a:rPr>
                <a:t> </a:t>
              </a:r>
              <a:r>
                <a:rPr lang="en-US" sz="2400" b="1" err="1" smtClean="0">
                  <a:solidFill>
                    <a:srgbClr val="000000"/>
                  </a:solidFill>
                  <a:latin typeface="Times New Roman" pitchFamily="18" charset="0"/>
                  <a:cs typeface="Times New Roman" pitchFamily="18" charset="0"/>
                </a:rPr>
                <a:t>nền</a:t>
              </a:r>
              <a:r>
                <a:rPr lang="en-US" sz="2400" b="1" smtClean="0">
                  <a:solidFill>
                    <a:srgbClr val="000000"/>
                  </a:solidFill>
                  <a:latin typeface="Times New Roman" pitchFamily="18" charset="0"/>
                  <a:cs typeface="Times New Roman" pitchFamily="18" charset="0"/>
                </a:rPr>
                <a:t> </a:t>
              </a:r>
              <a:r>
                <a:rPr lang="en-US" sz="2400" b="1" err="1" smtClean="0">
                  <a:solidFill>
                    <a:srgbClr val="000000"/>
                  </a:solidFill>
                  <a:latin typeface="Times New Roman" pitchFamily="18" charset="0"/>
                  <a:cs typeface="Times New Roman" pitchFamily="18" charset="0"/>
                </a:rPr>
                <a:t>kinh</a:t>
              </a:r>
              <a:r>
                <a:rPr lang="en-US" sz="2400" b="1" smtClean="0">
                  <a:solidFill>
                    <a:srgbClr val="000000"/>
                  </a:solidFill>
                  <a:latin typeface="Times New Roman" pitchFamily="18" charset="0"/>
                  <a:cs typeface="Times New Roman" pitchFamily="18" charset="0"/>
                </a:rPr>
                <a:t> </a:t>
              </a:r>
              <a:r>
                <a:rPr lang="en-US" sz="2400" b="1" err="1" smtClean="0">
                  <a:solidFill>
                    <a:srgbClr val="000000"/>
                  </a:solidFill>
                  <a:latin typeface="Times New Roman" pitchFamily="18" charset="0"/>
                  <a:cs typeface="Times New Roman" pitchFamily="18" charset="0"/>
                </a:rPr>
                <a:t>tế</a:t>
              </a:r>
              <a:r>
                <a:rPr lang="en-US" sz="2400" b="1" smtClean="0">
                  <a:solidFill>
                    <a:srgbClr val="000000"/>
                  </a:solidFill>
                </a:rPr>
                <a:t> </a:t>
              </a:r>
              <a:r>
                <a:rPr lang="en-US" sz="2400" b="1" err="1" smtClean="0">
                  <a:solidFill>
                    <a:srgbClr val="000000"/>
                  </a:solidFill>
                </a:rPr>
                <a:t>Nhật</a:t>
              </a:r>
              <a:r>
                <a:rPr lang="en-US" sz="2400" b="1" smtClean="0">
                  <a:solidFill>
                    <a:srgbClr val="000000"/>
                  </a:solidFill>
                </a:rPr>
                <a:t> </a:t>
              </a:r>
              <a:r>
                <a:rPr lang="en-US" sz="2400" b="1" err="1" smtClean="0">
                  <a:solidFill>
                    <a:srgbClr val="000000"/>
                  </a:solidFill>
                </a:rPr>
                <a:t>Bản</a:t>
              </a:r>
              <a:r>
                <a:rPr lang="en-US" sz="2400" b="1" smtClean="0">
                  <a:solidFill>
                    <a:srgbClr val="000000"/>
                  </a:solidFill>
                </a:rPr>
                <a:t> </a:t>
              </a:r>
              <a:r>
                <a:rPr lang="en-US" sz="2400" b="1" err="1" smtClean="0">
                  <a:solidFill>
                    <a:srgbClr val="000000"/>
                  </a:solidFill>
                </a:rPr>
                <a:t>đã</a:t>
              </a:r>
              <a:r>
                <a:rPr lang="en-US" sz="2400" b="1" smtClean="0">
                  <a:solidFill>
                    <a:srgbClr val="000000"/>
                  </a:solidFill>
                </a:rPr>
                <a:t> </a:t>
              </a:r>
              <a:r>
                <a:rPr lang="en-US" sz="2400" b="1" err="1" smtClean="0">
                  <a:solidFill>
                    <a:srgbClr val="000000"/>
                  </a:solidFill>
                </a:rPr>
                <a:t>khôi</a:t>
              </a:r>
              <a:r>
                <a:rPr lang="en-US" sz="2400" b="1" smtClean="0">
                  <a:solidFill>
                    <a:srgbClr val="000000"/>
                  </a:solidFill>
                </a:rPr>
                <a:t> </a:t>
              </a:r>
              <a:r>
                <a:rPr lang="en-US" sz="2400" b="1" err="1" smtClean="0">
                  <a:solidFill>
                    <a:srgbClr val="000000"/>
                  </a:solidFill>
                </a:rPr>
                <a:t>phục</a:t>
              </a:r>
              <a:r>
                <a:rPr lang="en-US" sz="2400" b="1" smtClean="0">
                  <a:solidFill>
                    <a:srgbClr val="000000"/>
                  </a:solidFill>
                </a:rPr>
                <a:t> </a:t>
              </a:r>
              <a:r>
                <a:rPr lang="en-US" sz="2400" b="1" err="1" smtClean="0">
                  <a:solidFill>
                    <a:srgbClr val="000000"/>
                  </a:solidFill>
                </a:rPr>
                <a:t>và</a:t>
              </a:r>
              <a:r>
                <a:rPr lang="en-US" sz="2400" b="1" smtClean="0">
                  <a:solidFill>
                    <a:srgbClr val="000000"/>
                  </a:solidFill>
                </a:rPr>
                <a:t> </a:t>
              </a:r>
              <a:r>
                <a:rPr lang="en-US" sz="2400" b="1" err="1" smtClean="0">
                  <a:solidFill>
                    <a:srgbClr val="000000"/>
                  </a:solidFill>
                </a:rPr>
                <a:t>phát</a:t>
              </a:r>
              <a:r>
                <a:rPr lang="en-US" sz="2400" b="1" smtClean="0">
                  <a:solidFill>
                    <a:srgbClr val="000000"/>
                  </a:solidFill>
                </a:rPr>
                <a:t> </a:t>
              </a:r>
              <a:r>
                <a:rPr lang="en-US" sz="2400" b="1" err="1" smtClean="0">
                  <a:solidFill>
                    <a:srgbClr val="000000"/>
                  </a:solidFill>
                </a:rPr>
                <a:t>triển</a:t>
              </a:r>
              <a:r>
                <a:rPr lang="en-US" sz="2400" b="1" smtClean="0">
                  <a:solidFill>
                    <a:srgbClr val="000000"/>
                  </a:solidFill>
                </a:rPr>
                <a:t> </a:t>
              </a:r>
              <a:r>
                <a:rPr lang="en-US" sz="2400" b="1" err="1" smtClean="0">
                  <a:solidFill>
                    <a:srgbClr val="000000"/>
                  </a:solidFill>
                </a:rPr>
                <a:t>như</a:t>
              </a:r>
              <a:r>
                <a:rPr lang="en-US" sz="2400" b="1" smtClean="0">
                  <a:solidFill>
                    <a:srgbClr val="000000"/>
                  </a:solidFill>
                </a:rPr>
                <a:t> </a:t>
              </a:r>
              <a:r>
                <a:rPr lang="en-US" sz="2400" b="1" err="1" smtClean="0">
                  <a:solidFill>
                    <a:srgbClr val="000000"/>
                  </a:solidFill>
                </a:rPr>
                <a:t>thế</a:t>
              </a:r>
              <a:r>
                <a:rPr lang="en-US" sz="2400" b="1" smtClean="0">
                  <a:solidFill>
                    <a:srgbClr val="000000"/>
                  </a:solidFill>
                </a:rPr>
                <a:t> </a:t>
              </a:r>
              <a:r>
                <a:rPr lang="en-US" sz="2400" b="1" err="1" smtClean="0">
                  <a:solidFill>
                    <a:srgbClr val="000000"/>
                  </a:solidFill>
                </a:rPr>
                <a:t>nào</a:t>
              </a:r>
              <a:r>
                <a:rPr lang="en-US" sz="2400" b="1" smtClean="0">
                  <a:solidFill>
                    <a:srgbClr val="000000"/>
                  </a:solidFill>
                </a:rPr>
                <a:t>  </a:t>
              </a:r>
              <a:endParaRPr lang="en-US" sz="2400" b="1">
                <a:solidFill>
                  <a:srgbClr val="000000"/>
                </a:solidFill>
              </a:endParaRPr>
            </a:p>
          </p:txBody>
        </p:sp>
        <p:pic>
          <p:nvPicPr>
            <p:cNvPr id="14" name="Picture 11"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3353" y="4365104"/>
              <a:ext cx="566999"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1838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362">
                                          <p:stCondLst>
                                            <p:cond delay="0"/>
                                          </p:stCondLst>
                                        </p:cTn>
                                        <p:tgtEl>
                                          <p:spTgt spid="10"/>
                                        </p:tgtEl>
                                      </p:cBhvr>
                                    </p:animEffect>
                                    <p:anim calcmode="lin" valueType="num">
                                      <p:cBhvr>
                                        <p:cTn id="15" dur="1139"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415"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415" tmFilter="0, 0; 0.125,0.2665; 0.25,0.4; 0.375,0.465; 0.5,0.5;  0.625,0.535; 0.75,0.6; 0.875,0.7335; 1,1">
                                          <p:stCondLst>
                                            <p:cond delay="415"/>
                                          </p:stCondLst>
                                        </p:cTn>
                                        <p:tgtEl>
                                          <p:spTgt spid="10"/>
                                        </p:tgtEl>
                                        <p:attrNameLst>
                                          <p:attrName>ppt_y</p:attrName>
                                        </p:attrNameLst>
                                      </p:cBhvr>
                                      <p:tavLst>
                                        <p:tav tm="0" fmla="#ppt_y-sin(pi*$)/9">
                                          <p:val>
                                            <p:fltVal val="0"/>
                                          </p:val>
                                        </p:tav>
                                        <p:tav tm="100000">
                                          <p:val>
                                            <p:fltVal val="1"/>
                                          </p:val>
                                        </p:tav>
                                      </p:tavLst>
                                    </p:anim>
                                    <p:anim calcmode="lin" valueType="num">
                                      <p:cBhvr>
                                        <p:cTn id="18" dur="207" tmFilter="0, 0; 0.125,0.2665; 0.25,0.4; 0.375,0.465; 0.5,0.5;  0.625,0.535; 0.75,0.6; 0.875,0.7335; 1,1">
                                          <p:stCondLst>
                                            <p:cond delay="828"/>
                                          </p:stCondLst>
                                        </p:cTn>
                                        <p:tgtEl>
                                          <p:spTgt spid="10"/>
                                        </p:tgtEl>
                                        <p:attrNameLst>
                                          <p:attrName>ppt_y</p:attrName>
                                        </p:attrNameLst>
                                      </p:cBhvr>
                                      <p:tavLst>
                                        <p:tav tm="0" fmla="#ppt_y-sin(pi*$)/27">
                                          <p:val>
                                            <p:fltVal val="0"/>
                                          </p:val>
                                        </p:tav>
                                        <p:tav tm="100000">
                                          <p:val>
                                            <p:fltVal val="1"/>
                                          </p:val>
                                        </p:tav>
                                      </p:tavLst>
                                    </p:anim>
                                    <p:anim calcmode="lin" valueType="num">
                                      <p:cBhvr>
                                        <p:cTn id="19" dur="103" tmFilter="0, 0; 0.125,0.2665; 0.25,0.4; 0.375,0.465; 0.5,0.5;  0.625,0.535; 0.75,0.6; 0.875,0.7335; 1,1">
                                          <p:stCondLst>
                                            <p:cond delay="1035"/>
                                          </p:stCondLst>
                                        </p:cTn>
                                        <p:tgtEl>
                                          <p:spTgt spid="10"/>
                                        </p:tgtEl>
                                        <p:attrNameLst>
                                          <p:attrName>ppt_y</p:attrName>
                                        </p:attrNameLst>
                                      </p:cBhvr>
                                      <p:tavLst>
                                        <p:tav tm="0" fmla="#ppt_y-sin(pi*$)/81">
                                          <p:val>
                                            <p:fltVal val="0"/>
                                          </p:val>
                                        </p:tav>
                                        <p:tav tm="100000">
                                          <p:val>
                                            <p:fltVal val="1"/>
                                          </p:val>
                                        </p:tav>
                                      </p:tavLst>
                                    </p:anim>
                                    <p:animScale>
                                      <p:cBhvr>
                                        <p:cTn id="20" dur="16">
                                          <p:stCondLst>
                                            <p:cond delay="406"/>
                                          </p:stCondLst>
                                        </p:cTn>
                                        <p:tgtEl>
                                          <p:spTgt spid="10"/>
                                        </p:tgtEl>
                                      </p:cBhvr>
                                      <p:to x="100000" y="60000"/>
                                    </p:animScale>
                                    <p:animScale>
                                      <p:cBhvr>
                                        <p:cTn id="21" dur="104" decel="50000">
                                          <p:stCondLst>
                                            <p:cond delay="423"/>
                                          </p:stCondLst>
                                        </p:cTn>
                                        <p:tgtEl>
                                          <p:spTgt spid="10"/>
                                        </p:tgtEl>
                                      </p:cBhvr>
                                      <p:to x="100000" y="100000"/>
                                    </p:animScale>
                                    <p:animScale>
                                      <p:cBhvr>
                                        <p:cTn id="22" dur="16">
                                          <p:stCondLst>
                                            <p:cond delay="820"/>
                                          </p:stCondLst>
                                        </p:cTn>
                                        <p:tgtEl>
                                          <p:spTgt spid="10"/>
                                        </p:tgtEl>
                                      </p:cBhvr>
                                      <p:to x="100000" y="80000"/>
                                    </p:animScale>
                                    <p:animScale>
                                      <p:cBhvr>
                                        <p:cTn id="23" dur="104" decel="50000">
                                          <p:stCondLst>
                                            <p:cond delay="836"/>
                                          </p:stCondLst>
                                        </p:cTn>
                                        <p:tgtEl>
                                          <p:spTgt spid="10"/>
                                        </p:tgtEl>
                                      </p:cBhvr>
                                      <p:to x="100000" y="100000"/>
                                    </p:animScale>
                                    <p:animScale>
                                      <p:cBhvr>
                                        <p:cTn id="24" dur="16">
                                          <p:stCondLst>
                                            <p:cond delay="1026"/>
                                          </p:stCondLst>
                                        </p:cTn>
                                        <p:tgtEl>
                                          <p:spTgt spid="10"/>
                                        </p:tgtEl>
                                      </p:cBhvr>
                                      <p:to x="100000" y="90000"/>
                                    </p:animScale>
                                    <p:animScale>
                                      <p:cBhvr>
                                        <p:cTn id="25" dur="104" decel="50000">
                                          <p:stCondLst>
                                            <p:cond delay="1042"/>
                                          </p:stCondLst>
                                        </p:cTn>
                                        <p:tgtEl>
                                          <p:spTgt spid="10"/>
                                        </p:tgtEl>
                                      </p:cBhvr>
                                      <p:to x="100000" y="100000"/>
                                    </p:animScale>
                                    <p:animScale>
                                      <p:cBhvr>
                                        <p:cTn id="26" dur="16">
                                          <p:stCondLst>
                                            <p:cond delay="1130"/>
                                          </p:stCondLst>
                                        </p:cTn>
                                        <p:tgtEl>
                                          <p:spTgt spid="10"/>
                                        </p:tgtEl>
                                      </p:cBhvr>
                                      <p:to x="100000" y="95000"/>
                                    </p:animScale>
                                    <p:animScale>
                                      <p:cBhvr>
                                        <p:cTn id="27" dur="104" decel="50000">
                                          <p:stCondLst>
                                            <p:cond delay="1146"/>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6" name="Rectangle 3"/>
          <p:cNvSpPr txBox="1">
            <a:spLocks noChangeArrowheads="1"/>
          </p:cNvSpPr>
          <p:nvPr/>
        </p:nvSpPr>
        <p:spPr>
          <a:xfrm>
            <a:off x="-36512" y="1196752"/>
            <a:ext cx="8928992" cy="46805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80000"/>
              </a:lnSpc>
            </a:pPr>
            <a:endParaRPr lang="en-US" sz="2400" smtClean="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1950,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mẽ</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Mĩ </a:t>
            </a:r>
            <a:r>
              <a:rPr lang="en-US" sz="2400" err="1" smtClean="0">
                <a:solidFill>
                  <a:schemeClr val="tx1"/>
                </a:solidFill>
                <a:latin typeface="Times New Roman" pitchFamily="18" charset="0"/>
                <a:sym typeface="Wingdings" pitchFamily="2" charset="2"/>
              </a:rPr>
              <a:t>gây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ra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Triều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Tiên</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coi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ngọn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gió</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sym typeface="Wingdings" pitchFamily="2" charset="2"/>
            </a:endParaRPr>
          </a:p>
          <a:p>
            <a:pPr algn="l">
              <a:lnSpc>
                <a:spcPct val="80000"/>
              </a:lnSpc>
            </a:pPr>
            <a:endParaRPr lang="en-US" sz="2400" smtClean="0">
              <a:solidFill>
                <a:schemeClr val="tx1"/>
              </a:solidFill>
              <a:latin typeface="Times New Roman" pitchFamily="18" charset="0"/>
              <a:sym typeface="Wingdings" pitchFamily="2" charset="2"/>
            </a:endParaRPr>
          </a:p>
        </p:txBody>
      </p:sp>
    </p:spTree>
    <p:custDataLst>
      <p:tags r:id="rId1"/>
    </p:custDataLst>
    <p:extLst>
      <p:ext uri="{BB962C8B-B14F-4D97-AF65-F5344CB8AC3E}">
        <p14:creationId xmlns:p14="http://schemas.microsoft.com/office/powerpoint/2010/main" val="16638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16">
                                            <p:txEl>
                                              <p:pRg st="1" end="1"/>
                                            </p:txEl>
                                          </p:spTgt>
                                        </p:tgtEl>
                                        <p:attrNameLst>
                                          <p:attrName>style.visibility</p:attrName>
                                        </p:attrNameLst>
                                      </p:cBhvr>
                                      <p:to>
                                        <p:strVal val="visible"/>
                                      </p:to>
                                    </p:set>
                                    <p:anim by="(-#ppt_w*2)" calcmode="lin" valueType="num">
                                      <p:cBhvr rctx="PPT">
                                        <p:cTn id="7" dur="250" autoRev="1" fill="hold">
                                          <p:stCondLst>
                                            <p:cond delay="0"/>
                                          </p:stCondLst>
                                        </p:cTn>
                                        <p:tgtEl>
                                          <p:spTgt spid="16">
                                            <p:txEl>
                                              <p:pRg st="1" end="1"/>
                                            </p:txEl>
                                          </p:spTgt>
                                        </p:tgtEl>
                                        <p:attrNameLst>
                                          <p:attrName>ppt_w</p:attrName>
                                        </p:attrNameLst>
                                      </p:cBhvr>
                                    </p:anim>
                                    <p:anim by="(#ppt_w*0.50)" calcmode="lin" valueType="num">
                                      <p:cBhvr>
                                        <p:cTn id="8" dur="250" decel="50000" autoRev="1" fill="hold">
                                          <p:stCondLst>
                                            <p:cond delay="0"/>
                                          </p:stCondLst>
                                        </p:cTn>
                                        <p:tgtEl>
                                          <p:spTgt spid="16">
                                            <p:txEl>
                                              <p:pRg st="1" end="1"/>
                                            </p:txEl>
                                          </p:spTgt>
                                        </p:tgtEl>
                                        <p:attrNameLst>
                                          <p:attrName>ppt_x</p:attrName>
                                        </p:attrNameLst>
                                      </p:cBhvr>
                                    </p:anim>
                                    <p:anim from="(-#ppt_h/2)" to="(#ppt_y)" calcmode="lin" valueType="num">
                                      <p:cBhvr>
                                        <p:cTn id="9" dur="500" fill="hold">
                                          <p:stCondLst>
                                            <p:cond delay="0"/>
                                          </p:stCondLst>
                                        </p:cTn>
                                        <p:tgtEl>
                                          <p:spTgt spid="16">
                                            <p:txEl>
                                              <p:pRg st="1" end="1"/>
                                            </p:txEl>
                                          </p:spTgt>
                                        </p:tgtEl>
                                        <p:attrNameLst>
                                          <p:attrName>ppt_y</p:attrName>
                                        </p:attrNameLst>
                                      </p:cBhvr>
                                    </p:anim>
                                    <p:animRot by="21600000">
                                      <p:cBhvr>
                                        <p:cTn id="10" dur="500" fill="hold">
                                          <p:stCondLst>
                                            <p:cond delay="0"/>
                                          </p:stCondLst>
                                        </p:cTn>
                                        <p:tgtEl>
                                          <p:spTgt spid="1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1st_marine_1951_ko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4092" y="61212"/>
            <a:ext cx="8917870" cy="6741368"/>
          </a:xfrm>
          <a:prstGeom prst="rect">
            <a:avLst/>
          </a:prstGeom>
          <a:ln w="381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20"/>
          <p:cNvSpPr txBox="1">
            <a:spLocks noChangeArrowheads="1"/>
          </p:cNvSpPr>
          <p:nvPr/>
        </p:nvSpPr>
        <p:spPr bwMode="auto">
          <a:xfrm>
            <a:off x="1043608" y="6156593"/>
            <a:ext cx="7416823" cy="584775"/>
          </a:xfrm>
          <a:prstGeom prst="rect">
            <a:avLst/>
          </a:prstGeom>
          <a:solidFill>
            <a:schemeClr val="bg1"/>
          </a:solidFill>
          <a:ln>
            <a:noFill/>
          </a:ln>
          <a:effec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3200" b="1" i="1" err="1">
                <a:solidFill>
                  <a:srgbClr val="000000"/>
                </a:solidFill>
                <a:latin typeface="Arial" pitchFamily="34" charset="0"/>
              </a:rPr>
              <a:t>Chiến</a:t>
            </a:r>
            <a:r>
              <a:rPr lang="en-US" sz="3200" b="1" i="1">
                <a:solidFill>
                  <a:srgbClr val="000000"/>
                </a:solidFill>
                <a:latin typeface="Arial" pitchFamily="34" charset="0"/>
              </a:rPr>
              <a:t> </a:t>
            </a:r>
            <a:r>
              <a:rPr lang="en-US" sz="3200" b="1" i="1" err="1">
                <a:latin typeface="Arial" pitchFamily="34" charset="0"/>
              </a:rPr>
              <a:t>tranh</a:t>
            </a:r>
            <a:r>
              <a:rPr lang="en-US" sz="3200" b="1" i="1">
                <a:latin typeface="Arial" pitchFamily="34" charset="0"/>
              </a:rPr>
              <a:t> </a:t>
            </a:r>
            <a:r>
              <a:rPr lang="en-US" sz="3200" b="1" i="1" err="1">
                <a:solidFill>
                  <a:srgbClr val="000000"/>
                </a:solidFill>
                <a:latin typeface="Arial" pitchFamily="34" charset="0"/>
              </a:rPr>
              <a:t>Triều</a:t>
            </a:r>
            <a:r>
              <a:rPr lang="en-US" sz="3200" b="1" i="1">
                <a:solidFill>
                  <a:srgbClr val="000000"/>
                </a:solidFill>
                <a:latin typeface="Arial" pitchFamily="34" charset="0"/>
              </a:rPr>
              <a:t> </a:t>
            </a:r>
            <a:r>
              <a:rPr lang="en-US" sz="3200" b="1" i="1" err="1">
                <a:solidFill>
                  <a:srgbClr val="000000"/>
                </a:solidFill>
                <a:latin typeface="Arial" pitchFamily="34" charset="0"/>
              </a:rPr>
              <a:t>Tiên</a:t>
            </a:r>
            <a:r>
              <a:rPr lang="en-US" sz="3200" b="1" i="1">
                <a:solidFill>
                  <a:srgbClr val="000000"/>
                </a:solidFill>
                <a:latin typeface="Arial" pitchFamily="34" charset="0"/>
              </a:rPr>
              <a:t> </a:t>
            </a:r>
            <a:r>
              <a:rPr lang="en-US" sz="3200" b="1" i="1">
                <a:latin typeface="Arial" pitchFamily="34" charset="0"/>
              </a:rPr>
              <a:t> </a:t>
            </a:r>
            <a:r>
              <a:rPr lang="en-US" sz="3200" b="1" i="1" err="1">
                <a:latin typeface="Arial" pitchFamily="34" charset="0"/>
              </a:rPr>
              <a:t>thập</a:t>
            </a:r>
            <a:r>
              <a:rPr lang="en-US" sz="3200" b="1" i="1">
                <a:latin typeface="Arial" pitchFamily="34" charset="0"/>
              </a:rPr>
              <a:t> </a:t>
            </a:r>
            <a:r>
              <a:rPr lang="en-US" sz="3200" b="1" i="1" smtClean="0">
                <a:latin typeface="Arial" pitchFamily="34" charset="0"/>
              </a:rPr>
              <a:t>niên1950</a:t>
            </a:r>
            <a:endParaRPr lang="en-US" sz="3200" b="1" i="1">
              <a:latin typeface="Arial" pitchFamily="34" charset="0"/>
            </a:endParaRPr>
          </a:p>
        </p:txBody>
      </p:sp>
    </p:spTree>
    <p:extLst>
      <p:ext uri="{BB962C8B-B14F-4D97-AF65-F5344CB8AC3E}">
        <p14:creationId xmlns:p14="http://schemas.microsoft.com/office/powerpoint/2010/main" val="2652396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Rectangle 3"/>
          <p:cNvSpPr>
            <a:spLocks noGrp="1" noChangeArrowheads="1"/>
          </p:cNvSpPr>
          <p:nvPr>
            <p:ph type="body" sz="half" idx="2"/>
          </p:nvPr>
        </p:nvSpPr>
        <p:spPr>
          <a:xfrm>
            <a:off x="5334000" y="0"/>
            <a:ext cx="3810000" cy="6096000"/>
          </a:xfrm>
        </p:spPr>
        <p:txBody>
          <a:bodyPr/>
          <a:lstStyle/>
          <a:p>
            <a:pPr>
              <a:buFontTx/>
              <a:buNone/>
            </a:pPr>
            <a:r>
              <a:rPr lang="en-US">
                <a:latin typeface=".VnTime" pitchFamily="34" charset="0"/>
              </a:rPr>
              <a:t>	</a:t>
            </a:r>
            <a:endParaRPr lang="en-US" sz="4000" i="1">
              <a:latin typeface=".VnTime" pitchFamily="34" charset="0"/>
            </a:endParaRPr>
          </a:p>
        </p:txBody>
      </p:sp>
      <p:pic>
        <p:nvPicPr>
          <p:cNvPr id="648196" name="Picture 4" descr="Vĩ tuyến 38 chia đôi 2 miền Triều T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 y="52646"/>
            <a:ext cx="9074727" cy="6746875"/>
          </a:xfrm>
          <a:prstGeom prst="rect">
            <a:avLst/>
          </a:prstGeom>
          <a:noFill/>
          <a:ln w="28575">
            <a:solidFill>
              <a:srgbClr val="000000"/>
            </a:solidFill>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683568" y="6209602"/>
            <a:ext cx="7848872" cy="576064"/>
          </a:xfrm>
          <a:prstGeom prst="rect">
            <a:avLst/>
          </a:prstGeom>
          <a:solidFill>
            <a:schemeClr val="bg1"/>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Tx/>
              <a:buNone/>
            </a:pPr>
            <a:r>
              <a:rPr lang="en-US" sz="3600" b="1" smtClean="0">
                <a:latin typeface=".VnTime" pitchFamily="34" charset="0"/>
              </a:rPr>
              <a:t>VÜ </a:t>
            </a:r>
            <a:r>
              <a:rPr lang="en-US" sz="3600" b="1" err="1" smtClean="0">
                <a:latin typeface=".VnTime" pitchFamily="34" charset="0"/>
              </a:rPr>
              <a:t>tuyÕn</a:t>
            </a:r>
            <a:r>
              <a:rPr lang="en-US" sz="3600" b="1" smtClean="0">
                <a:latin typeface=".VnTime" pitchFamily="34" charset="0"/>
              </a:rPr>
              <a:t> 38, chia ®«i 2 </a:t>
            </a:r>
            <a:r>
              <a:rPr lang="en-US" sz="3600" b="1" err="1" smtClean="0">
                <a:latin typeface=".VnTime" pitchFamily="34" charset="0"/>
              </a:rPr>
              <a:t>miÒn</a:t>
            </a:r>
            <a:r>
              <a:rPr lang="en-US" sz="3600" b="1" smtClean="0">
                <a:latin typeface=".VnTime" pitchFamily="34" charset="0"/>
              </a:rPr>
              <a:t> </a:t>
            </a:r>
            <a:r>
              <a:rPr lang="en-US" sz="3600" b="1" err="1" smtClean="0">
                <a:latin typeface=".VnTime" pitchFamily="34" charset="0"/>
              </a:rPr>
              <a:t>TriÒu</a:t>
            </a:r>
            <a:r>
              <a:rPr lang="en-US" sz="3600" b="1" smtClean="0">
                <a:latin typeface=".VnTime" pitchFamily="34" charset="0"/>
              </a:rPr>
              <a:t> </a:t>
            </a:r>
            <a:r>
              <a:rPr lang="en-US" sz="3600" b="1" err="1" smtClean="0">
                <a:latin typeface=".VnTime" pitchFamily="34" charset="0"/>
              </a:rPr>
              <a:t>Tiªn</a:t>
            </a:r>
            <a:endParaRPr lang="en-US" sz="3600" b="1" smtClean="0">
              <a:latin typeface=".VnTime" pitchFamily="34" charset="0"/>
            </a:endParaRPr>
          </a:p>
          <a:p>
            <a:endParaRPr lang="en-US" sz="3600" b="1" smtClean="0"/>
          </a:p>
          <a:p>
            <a:endParaRPr lang="en-US"/>
          </a:p>
        </p:txBody>
      </p:sp>
    </p:spTree>
    <p:extLst>
      <p:ext uri="{BB962C8B-B14F-4D97-AF65-F5344CB8AC3E}">
        <p14:creationId xmlns:p14="http://schemas.microsoft.com/office/powerpoint/2010/main" val="814383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48196"/>
                                        </p:tgtEl>
                                        <p:attrNameLst>
                                          <p:attrName>style.visibility</p:attrName>
                                        </p:attrNameLst>
                                      </p:cBhvr>
                                      <p:to>
                                        <p:strVal val="visible"/>
                                      </p:to>
                                    </p:set>
                                    <p:animEffect transition="in" filter="wheel(4)">
                                      <p:cBhvr>
                                        <p:cTn id="7" dur="1000"/>
                                        <p:tgtEl>
                                          <p:spTgt spid="648196"/>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6" name="Rectangle 3"/>
          <p:cNvSpPr txBox="1">
            <a:spLocks noChangeArrowheads="1"/>
          </p:cNvSpPr>
          <p:nvPr/>
        </p:nvSpPr>
        <p:spPr>
          <a:xfrm>
            <a:off x="-36512" y="1556792"/>
            <a:ext cx="8928992" cy="5013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1950,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mẽ</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gây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ra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Triều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Tiên</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coi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ngọn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gió</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1960,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hành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xâm</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Việt</a:t>
            </a:r>
            <a:r>
              <a:rPr lang="en-US" sz="2400" smtClean="0">
                <a:solidFill>
                  <a:schemeClr val="tx1"/>
                </a:solidFill>
                <a:latin typeface="Times New Roman" pitchFamily="18" charset="0"/>
                <a:sym typeface="Wingdings" pitchFamily="2" charset="2"/>
              </a:rPr>
              <a:t> Nam,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lại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sự</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tăng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trưởng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kì</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vươn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lên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giới</a:t>
            </a:r>
            <a:r>
              <a:rPr lang="en-US" sz="2400" smtClean="0">
                <a:solidFill>
                  <a:schemeClr val="tx1"/>
                </a:solidFill>
                <a:latin typeface="Times New Roman" pitchFamily="18" charset="0"/>
                <a:sym typeface="Wingdings" pitchFamily="2" charset="2"/>
              </a:rPr>
              <a:t>:</a:t>
            </a:r>
          </a:p>
        </p:txBody>
      </p:sp>
    </p:spTree>
    <p:custDataLst>
      <p:tags r:id="rId1"/>
    </p:custDataLst>
    <p:extLst>
      <p:ext uri="{BB962C8B-B14F-4D97-AF65-F5344CB8AC3E}">
        <p14:creationId xmlns:p14="http://schemas.microsoft.com/office/powerpoint/2010/main" val="3969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p:cTn id="7" dur="10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ột khu làng của Việt Nam sau một trận tập kích">
            <a:hlinkClick r:id="rId2" tooltip="Một khu làng của Việt Nam sau một trận tập kích"/>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27417" y="3603460"/>
            <a:ext cx="4464496" cy="3226832"/>
          </a:xfrm>
          <a:ln>
            <a:solidFill>
              <a:schemeClr val="accent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http://www.baotangchungtichchientranh.vn/source/sanpham/tbtx_1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0" y="42274"/>
            <a:ext cx="4588041" cy="3547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hungtoimuontudo.files.wordpress.com/2013/02/image00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417" y="30769"/>
            <a:ext cx="4449494" cy="35588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hungtoimuontudo.files.wordpress.com/2013/02/image0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6" y="3589605"/>
            <a:ext cx="4563067" cy="32237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323528" y="6367473"/>
            <a:ext cx="8568953" cy="445903"/>
          </a:xfrm>
          <a:prstGeom prst="rect">
            <a:avLst/>
          </a:prstGeom>
          <a:solidFill>
            <a:schemeClr val="bg1"/>
          </a:solidFill>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Tx/>
              <a:buNone/>
            </a:pPr>
            <a:r>
              <a:rPr lang="en-US" sz="6000" b="1" err="1" smtClean="0">
                <a:latin typeface="Times New Roman" pitchFamily="18" charset="0"/>
                <a:cs typeface="Times New Roman" pitchFamily="18" charset="0"/>
              </a:rPr>
              <a:t>Mĩ</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gây</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ra</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cuộc</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chiến</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tranh</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xâm</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lược</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Việt</a:t>
            </a:r>
            <a:r>
              <a:rPr lang="en-US" sz="6000" b="1" smtClean="0">
                <a:latin typeface="Times New Roman" pitchFamily="18" charset="0"/>
                <a:cs typeface="Times New Roman" pitchFamily="18" charset="0"/>
              </a:rPr>
              <a:t> Nam </a:t>
            </a:r>
            <a:r>
              <a:rPr lang="en-US" sz="6000" b="1" err="1" smtClean="0">
                <a:latin typeface="Times New Roman" pitchFamily="18" charset="0"/>
                <a:cs typeface="Times New Roman" pitchFamily="18" charset="0"/>
              </a:rPr>
              <a:t>thập</a:t>
            </a:r>
            <a:r>
              <a:rPr lang="en-US" sz="6000" b="1" smtClean="0">
                <a:latin typeface="Times New Roman" pitchFamily="18" charset="0"/>
                <a:cs typeface="Times New Roman" pitchFamily="18" charset="0"/>
              </a:rPr>
              <a:t> </a:t>
            </a:r>
            <a:r>
              <a:rPr lang="en-US" sz="6000" b="1" err="1" smtClean="0">
                <a:latin typeface="Times New Roman" pitchFamily="18" charset="0"/>
                <a:cs typeface="Times New Roman" pitchFamily="18" charset="0"/>
              </a:rPr>
              <a:t>niên</a:t>
            </a:r>
            <a:r>
              <a:rPr lang="en-US" sz="6000" b="1" smtClean="0">
                <a:latin typeface="Times New Roman" pitchFamily="18" charset="0"/>
                <a:cs typeface="Times New Roman" pitchFamily="18" charset="0"/>
              </a:rPr>
              <a:t> 1960</a:t>
            </a:r>
          </a:p>
          <a:p>
            <a:endParaRPr lang="en-US" sz="3600" b="1" smtClean="0"/>
          </a:p>
          <a:p>
            <a:endParaRPr lang="en-US"/>
          </a:p>
        </p:txBody>
      </p:sp>
    </p:spTree>
    <p:extLst>
      <p:ext uri="{BB962C8B-B14F-4D97-AF65-F5344CB8AC3E}">
        <p14:creationId xmlns:p14="http://schemas.microsoft.com/office/powerpoint/2010/main" val="11034851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53319"/>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6" name="Rectangle 3"/>
          <p:cNvSpPr txBox="1">
            <a:spLocks noChangeArrowheads="1"/>
          </p:cNvSpPr>
          <p:nvPr/>
        </p:nvSpPr>
        <p:spPr>
          <a:xfrm>
            <a:off x="-36512" y="1556792"/>
            <a:ext cx="8928992" cy="5013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1950,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mẽ</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gây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ra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Triều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Tiên</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coi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ngọn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gió</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1960,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hành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xâm</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Việt</a:t>
            </a:r>
            <a:r>
              <a:rPr lang="en-US" sz="2400" smtClean="0">
                <a:solidFill>
                  <a:schemeClr val="tx1"/>
                </a:solidFill>
                <a:latin typeface="Times New Roman" pitchFamily="18" charset="0"/>
                <a:sym typeface="Wingdings" pitchFamily="2" charset="2"/>
              </a:rPr>
              <a:t> Nam,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lại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sự</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tăng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trưởng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kì</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vươn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lên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giới</a:t>
            </a:r>
            <a:r>
              <a:rPr lang="en-US" sz="2400" smtClean="0">
                <a:solidFill>
                  <a:schemeClr val="tx1"/>
                </a:solidFill>
                <a:latin typeface="Times New Roman" pitchFamily="18" charset="0"/>
                <a:sym typeface="Wingdings" pitchFamily="2" charset="2"/>
              </a:rPr>
              <a:t>:</a:t>
            </a:r>
          </a:p>
        </p:txBody>
      </p:sp>
      <p:grpSp>
        <p:nvGrpSpPr>
          <p:cNvPr id="7" name="Group 6"/>
          <p:cNvGrpSpPr/>
          <p:nvPr/>
        </p:nvGrpSpPr>
        <p:grpSpPr>
          <a:xfrm>
            <a:off x="2480195" y="3308678"/>
            <a:ext cx="4794732" cy="2592287"/>
            <a:chOff x="4565925" y="4149079"/>
            <a:chExt cx="3837384" cy="1116125"/>
          </a:xfrm>
        </p:grpSpPr>
        <p:sp>
          <p:nvSpPr>
            <p:cNvPr id="9" name="AutoShape 165"/>
            <p:cNvSpPr>
              <a:spLocks noChangeArrowheads="1"/>
            </p:cNvSpPr>
            <p:nvPr/>
          </p:nvSpPr>
          <p:spPr bwMode="auto">
            <a:xfrm>
              <a:off x="4565925" y="4149079"/>
              <a:ext cx="3837384" cy="1116125"/>
            </a:xfrm>
            <a:prstGeom prst="cloudCallout">
              <a:avLst>
                <a:gd name="adj1" fmla="val -64189"/>
                <a:gd name="adj2" fmla="val -60741"/>
              </a:avLst>
            </a:prstGeom>
            <a:solidFill>
              <a:srgbClr val="FFFF00"/>
            </a:solidFill>
            <a:ln w="9525">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10" name="Rectangle 8"/>
            <p:cNvSpPr>
              <a:spLocks noChangeArrowheads="1"/>
            </p:cNvSpPr>
            <p:nvPr/>
          </p:nvSpPr>
          <p:spPr bwMode="auto">
            <a:xfrm>
              <a:off x="4911085" y="4330213"/>
              <a:ext cx="3050631" cy="835784"/>
            </a:xfrm>
            <a:prstGeom prst="rect">
              <a:avLst/>
            </a:prstGeom>
            <a:noFill/>
            <a:ln>
              <a:noFill/>
            </a:ln>
            <a:effectLst/>
            <a:extLst/>
          </p:spPr>
          <p:txBody>
            <a:bodyPr wrap="square" lIns="90000" tIns="46800" rIns="90000" bIns="46800">
              <a:spAutoFit/>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smtClean="0">
                  <a:solidFill>
                    <a:srgbClr val="000000"/>
                  </a:solidFill>
                  <a:latin typeface="Times New Roman" pitchFamily="18" charset="0"/>
                  <a:cs typeface="Times New Roman" pitchFamily="18" charset="0"/>
                </a:rPr>
                <a:t>Tại sao khi Mĩ gây ra 2 cuộc chiến xâm lược Triều Tiên và Việt Nam lại giúp cho nền kinh tế Nhật phát triển</a:t>
              </a:r>
              <a:r>
                <a:rPr lang="en-US" sz="2400" b="1" smtClean="0">
                  <a:solidFill>
                    <a:srgbClr val="000000"/>
                  </a:solidFill>
                </a:rPr>
                <a:t> </a:t>
              </a:r>
              <a:endParaRPr lang="en-US" sz="2400" b="1">
                <a:solidFill>
                  <a:srgbClr val="000000"/>
                </a:solidFill>
              </a:endParaRPr>
            </a:p>
          </p:txBody>
        </p:sp>
        <p:pic>
          <p:nvPicPr>
            <p:cNvPr id="11" name="Picture 11"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771" y="4382260"/>
              <a:ext cx="403414" cy="50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2"/>
          <p:cNvSpPr txBox="1">
            <a:spLocks noChangeArrowheads="1"/>
          </p:cNvSpPr>
          <p:nvPr/>
        </p:nvSpPr>
        <p:spPr>
          <a:xfrm>
            <a:off x="323528" y="6021288"/>
            <a:ext cx="8568953" cy="445903"/>
          </a:xfrm>
          <a:prstGeom prst="rect">
            <a:avLst/>
          </a:prstGeom>
          <a:solidFill>
            <a:srgbClr val="FFFF00"/>
          </a:solidFill>
          <a:ln>
            <a:solidFill>
              <a:srgbClr val="0000CC"/>
            </a:solidFill>
          </a:ln>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Tx/>
              <a:buNone/>
            </a:pPr>
            <a:r>
              <a:rPr lang="en-US" sz="6000" b="1" smtClean="0">
                <a:latin typeface="Times New Roman" pitchFamily="18" charset="0"/>
                <a:cs typeface="Times New Roman" pitchFamily="18" charset="0"/>
              </a:rPr>
              <a:t>Vì Mĩ cung cấp các đơn đặt hàng khổng lồ cho Nhật </a:t>
            </a:r>
          </a:p>
          <a:p>
            <a:endParaRPr lang="en-US" sz="3600" b="1" smtClean="0"/>
          </a:p>
          <a:p>
            <a:endParaRPr lang="en-US"/>
          </a:p>
        </p:txBody>
      </p:sp>
    </p:spTree>
    <p:custDataLst>
      <p:tags r:id="rId1"/>
    </p:custDataLst>
    <p:extLst>
      <p:ext uri="{BB962C8B-B14F-4D97-AF65-F5344CB8AC3E}">
        <p14:creationId xmlns:p14="http://schemas.microsoft.com/office/powerpoint/2010/main" val="289575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6" name="Rectangle 3"/>
          <p:cNvSpPr txBox="1">
            <a:spLocks noChangeArrowheads="1"/>
          </p:cNvSpPr>
          <p:nvPr/>
        </p:nvSpPr>
        <p:spPr>
          <a:xfrm>
            <a:off x="107504" y="1484784"/>
            <a:ext cx="8928992" cy="5013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1950,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mẽ</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gây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ra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Triều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Tiên</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coi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ngọn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gió</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1960,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hành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xâm</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Việt</a:t>
            </a:r>
            <a:r>
              <a:rPr lang="en-US" sz="2400" smtClean="0">
                <a:solidFill>
                  <a:schemeClr val="tx1"/>
                </a:solidFill>
                <a:latin typeface="Times New Roman" pitchFamily="18" charset="0"/>
                <a:sym typeface="Wingdings" pitchFamily="2" charset="2"/>
              </a:rPr>
              <a:t> Nam,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lại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sự</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tăng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trưởng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kì</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vươn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lên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giới.</a:t>
            </a:r>
          </a:p>
          <a:p>
            <a:pPr marL="342900" indent="-342900" algn="l">
              <a:lnSpc>
                <a:spcPct val="80000"/>
              </a:lnSpc>
              <a:buFont typeface="Wingdings" pitchFamily="2" charset="2"/>
              <a:buChar char="@"/>
            </a:pPr>
            <a:r>
              <a:rPr lang="en-US" sz="2400" u="sng" smtClean="0">
                <a:solidFill>
                  <a:schemeClr val="tx1"/>
                </a:solidFill>
                <a:latin typeface="Times New Roman" pitchFamily="18" charset="0"/>
                <a:sym typeface="Wingdings" pitchFamily="2" charset="2"/>
              </a:rPr>
              <a:t>*Thành tựu</a:t>
            </a:r>
            <a:r>
              <a:rPr lang="en-US" sz="2400">
                <a:solidFill>
                  <a:schemeClr val="tx1"/>
                </a:solidFill>
                <a:latin typeface="Times New Roman" pitchFamily="18" charset="0"/>
                <a:sym typeface="Wingdings" pitchFamily="2" charset="2"/>
              </a:rPr>
              <a:t>: </a:t>
            </a:r>
            <a:r>
              <a:rPr lang="en-US" sz="2400" smtClean="0">
                <a:solidFill>
                  <a:schemeClr val="tx1"/>
                </a:solidFill>
                <a:latin typeface="Times New Roman" pitchFamily="18" charset="0"/>
                <a:sym typeface="Wingdings" pitchFamily="2" charset="2"/>
              </a:rPr>
              <a:t>(học SGK: đoạn chữ nhỏ-trang 37).</a:t>
            </a:r>
          </a:p>
          <a:p>
            <a:pPr algn="l">
              <a:lnSpc>
                <a:spcPct val="80000"/>
              </a:lnSpc>
            </a:pP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Tổng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sản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phẩm</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quốc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dân</a:t>
            </a:r>
            <a:r>
              <a:rPr lang="en-US" sz="2400" smtClean="0">
                <a:solidFill>
                  <a:schemeClr val="tx1"/>
                </a:solidFill>
                <a:latin typeface="Times New Roman" pitchFamily="18" charset="0"/>
                <a:sym typeface="Wingdings" pitchFamily="2" charset="2"/>
              </a:rPr>
              <a:t> 1968 </a:t>
            </a:r>
            <a:r>
              <a:rPr lang="en-US" sz="2400" err="1" smtClean="0">
                <a:solidFill>
                  <a:schemeClr val="tx1"/>
                </a:solidFill>
                <a:latin typeface="Times New Roman" pitchFamily="18" charset="0"/>
                <a:sym typeface="Wingdings" pitchFamily="2" charset="2"/>
              </a:rPr>
              <a:t>đạt</a:t>
            </a:r>
            <a:r>
              <a:rPr lang="en-US" sz="2400" smtClean="0">
                <a:solidFill>
                  <a:schemeClr val="tx1"/>
                </a:solidFill>
                <a:latin typeface="Times New Roman" pitchFamily="18" charset="0"/>
                <a:sym typeface="Wingdings" pitchFamily="2" charset="2"/>
              </a:rPr>
              <a:t> 183 </a:t>
            </a:r>
            <a:r>
              <a:rPr lang="en-US" sz="2400" err="1" smtClean="0">
                <a:solidFill>
                  <a:schemeClr val="tx1"/>
                </a:solidFill>
                <a:latin typeface="Times New Roman" pitchFamily="18" charset="0"/>
                <a:sym typeface="Wingdings" pitchFamily="2" charset="2"/>
              </a:rPr>
              <a:t>tỉ</a:t>
            </a:r>
            <a:r>
              <a:rPr lang="en-US" sz="2400" smtClean="0">
                <a:solidFill>
                  <a:schemeClr val="tx1"/>
                </a:solidFill>
                <a:latin typeface="Times New Roman" pitchFamily="18" charset="0"/>
                <a:sym typeface="Wingdings" pitchFamily="2" charset="2"/>
              </a:rPr>
              <a:t> USD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giới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sau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(830 </a:t>
            </a:r>
            <a:r>
              <a:rPr lang="en-US" sz="2400" err="1" smtClean="0">
                <a:solidFill>
                  <a:schemeClr val="tx1"/>
                </a:solidFill>
                <a:latin typeface="Times New Roman" pitchFamily="18" charset="0"/>
                <a:sym typeface="Wingdings" pitchFamily="2" charset="2"/>
              </a:rPr>
              <a:t>tỉ</a:t>
            </a:r>
            <a:r>
              <a:rPr lang="en-US" sz="2400" smtClean="0">
                <a:solidFill>
                  <a:schemeClr val="tx1"/>
                </a:solidFill>
                <a:latin typeface="Times New Roman" pitchFamily="18" charset="0"/>
                <a:sym typeface="Wingdings" pitchFamily="2" charset="2"/>
              </a:rPr>
              <a:t> USD).</a:t>
            </a:r>
          </a:p>
          <a:p>
            <a:pPr algn="l">
              <a:lnSpc>
                <a:spcPct val="80000"/>
              </a:lnSpc>
            </a:pPr>
            <a:r>
              <a:rPr lang="en-US" sz="2400">
                <a:solidFill>
                  <a:schemeClr val="tx1"/>
                </a:solidFill>
                <a:latin typeface="Times New Roman" pitchFamily="18" charset="0"/>
                <a:sym typeface="Wingdings" pitchFamily="2" charset="2"/>
              </a:rPr>
              <a:t> </a:t>
            </a:r>
            <a:r>
              <a:rPr lang="en-US" sz="2400" smtClean="0">
                <a:solidFill>
                  <a:schemeClr val="tx1"/>
                </a:solidFill>
                <a:latin typeface="Times New Roman" pitchFamily="18" charset="0"/>
                <a:sym typeface="Wingdings" pitchFamily="2" charset="2"/>
              </a:rPr>
              <a:t>    +Thu </a:t>
            </a:r>
            <a:r>
              <a:rPr lang="en-US" sz="2400" err="1" smtClean="0">
                <a:solidFill>
                  <a:schemeClr val="tx1"/>
                </a:solidFill>
                <a:latin typeface="Times New Roman" pitchFamily="18" charset="0"/>
                <a:sym typeface="Wingdings" pitchFamily="2" charset="2"/>
              </a:rPr>
              <a:t>nhập</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bình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quân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đầu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người</a:t>
            </a:r>
            <a:r>
              <a:rPr lang="en-US" sz="2400" smtClean="0">
                <a:solidFill>
                  <a:schemeClr val="tx1"/>
                </a:solidFill>
                <a:latin typeface="Times New Roman" pitchFamily="18" charset="0"/>
                <a:sym typeface="Wingdings" pitchFamily="2" charset="2"/>
              </a:rPr>
              <a:t> 23.796 USD </a:t>
            </a:r>
            <a:r>
              <a:rPr lang="en-US" sz="2400" err="1" smtClean="0">
                <a:solidFill>
                  <a:schemeClr val="tx1"/>
                </a:solidFill>
                <a:latin typeface="Times New Roman" pitchFamily="18" charset="0"/>
                <a:sym typeface="Wingdings" pitchFamily="2" charset="2"/>
              </a:rPr>
              <a:t>vượt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giới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sau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Thụy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Sĩ</a:t>
            </a:r>
            <a:r>
              <a:rPr lang="en-US" sz="2400" smtClean="0">
                <a:solidFill>
                  <a:schemeClr val="tx1"/>
                </a:solidFill>
                <a:latin typeface="Times New Roman" pitchFamily="18" charset="0"/>
                <a:sym typeface="Wingdings" pitchFamily="2" charset="2"/>
              </a:rPr>
              <a:t> (29.850 USD).</a:t>
            </a:r>
          </a:p>
          <a:p>
            <a:pPr algn="l">
              <a:lnSpc>
                <a:spcPct val="80000"/>
              </a:lnSpc>
            </a:pP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Tốc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độ</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tăng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trưởng</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công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nghiệp</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13,5% </a:t>
            </a:r>
            <a:r>
              <a:rPr lang="en-US" sz="2400" err="1" smtClean="0">
                <a:solidFill>
                  <a:schemeClr val="tx1"/>
                </a:solidFill>
                <a:latin typeface="Times New Roman" pitchFamily="18" charset="0"/>
                <a:sym typeface="Wingdings" pitchFamily="2" charset="2"/>
              </a:rPr>
              <a:t>đến</a:t>
            </a:r>
            <a:r>
              <a:rPr lang="en-US" sz="2400" smtClean="0">
                <a:solidFill>
                  <a:schemeClr val="tx1"/>
                </a:solidFill>
                <a:latin typeface="Times New Roman" pitchFamily="18" charset="0"/>
                <a:sym typeface="Wingdings" pitchFamily="2" charset="2"/>
              </a:rPr>
              <a:t> 15% </a:t>
            </a:r>
            <a:r>
              <a:rPr lang="en-US" sz="2400" err="1" smtClean="0">
                <a:solidFill>
                  <a:schemeClr val="tx1"/>
                </a:solidFill>
                <a:latin typeface="Times New Roman" pitchFamily="18" charset="0"/>
                <a:sym typeface="Wingdings" pitchFamily="2" charset="2"/>
              </a:rPr>
              <a:t>năm</a:t>
            </a:r>
            <a:r>
              <a:rPr lang="en-US" sz="2400" smtClean="0">
                <a:solidFill>
                  <a:schemeClr val="tx1"/>
                </a:solidFill>
                <a:latin typeface="Times New Roman" pitchFamily="18" charset="0"/>
                <a:sym typeface="Wingdings" pitchFamily="2" charset="2"/>
              </a:rPr>
              <a:t>.</a:t>
            </a:r>
          </a:p>
          <a:p>
            <a:pPr algn="l">
              <a:lnSpc>
                <a:spcPct val="80000"/>
              </a:lnSpc>
            </a:pP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Nông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nghiệp</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cung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cấp</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hơn</a:t>
            </a:r>
            <a:r>
              <a:rPr lang="en-US" sz="2400" smtClean="0">
                <a:solidFill>
                  <a:schemeClr val="tx1"/>
                </a:solidFill>
                <a:latin typeface="Times New Roman" pitchFamily="18" charset="0"/>
                <a:sym typeface="Wingdings" pitchFamily="2" charset="2"/>
              </a:rPr>
              <a:t> 80% </a:t>
            </a:r>
            <a:r>
              <a:rPr lang="en-US" sz="2400" err="1" smtClean="0">
                <a:solidFill>
                  <a:schemeClr val="tx1"/>
                </a:solidFill>
                <a:latin typeface="Times New Roman" pitchFamily="18" charset="0"/>
                <a:sym typeface="Wingdings" pitchFamily="2" charset="2"/>
              </a:rPr>
              <a:t>nhu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cầu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lương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thực</a:t>
            </a:r>
            <a:r>
              <a:rPr lang="en-US" sz="2400" smtClean="0">
                <a:solidFill>
                  <a:schemeClr val="tx1"/>
                </a:solidFill>
                <a:latin typeface="Times New Roman" pitchFamily="18" charset="0"/>
                <a:sym typeface="Wingdings" pitchFamily="2" charset="2"/>
              </a:rPr>
              <a:t>, 2/3 </a:t>
            </a:r>
            <a:r>
              <a:rPr lang="en-US" sz="2400" err="1" smtClean="0">
                <a:solidFill>
                  <a:schemeClr val="tx1"/>
                </a:solidFill>
                <a:latin typeface="Times New Roman" pitchFamily="18" charset="0"/>
                <a:sym typeface="Wingdings" pitchFamily="2" charset="2"/>
              </a:rPr>
              <a:t>nhu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cầu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thịt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sữa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nghề</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cá</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giới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sau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Pêru</a:t>
            </a:r>
            <a:r>
              <a:rPr lang="en-US" sz="2400" smtClean="0">
                <a:solidFill>
                  <a:schemeClr val="tx1"/>
                </a:solidFill>
                <a:latin typeface="Times New Roman" pitchFamily="18" charset="0"/>
                <a:sym typeface="Wingdings" pitchFamily="2" charset="2"/>
              </a:rPr>
              <a:t>. </a:t>
            </a:r>
          </a:p>
        </p:txBody>
      </p:sp>
    </p:spTree>
    <p:custDataLst>
      <p:tags r:id="rId1"/>
    </p:custDataLst>
    <p:extLst>
      <p:ext uri="{BB962C8B-B14F-4D97-AF65-F5344CB8AC3E}">
        <p14:creationId xmlns:p14="http://schemas.microsoft.com/office/powerpoint/2010/main" val="38785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p:cTn id="7" dur="10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6">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6">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1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 calcmode="lin" valueType="num">
                                      <p:cBhvr>
                                        <p:cTn id="1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 calcmode="lin" valueType="num">
                                      <p:cBhvr>
                                        <p:cTn id="22" dur="500" fill="hold"/>
                                        <p:tgtEl>
                                          <p:spTgt spid="16">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6">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circle(in)">
                                      <p:cBhvr>
                                        <p:cTn id="29" dur="1000"/>
                                        <p:tgtEl>
                                          <p:spTgt spid="1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xEl>
                                              <p:pRg st="6" end="6"/>
                                            </p:txEl>
                                          </p:spTgt>
                                        </p:tgtEl>
                                        <p:attrNameLst>
                                          <p:attrName>style.visibility</p:attrName>
                                        </p:attrNameLst>
                                      </p:cBhvr>
                                      <p:to>
                                        <p:strVal val="visible"/>
                                      </p:to>
                                    </p:set>
                                    <p:anim calcmode="lin" valueType="num">
                                      <p:cBhvr>
                                        <p:cTn id="34" dur="1000" fill="hold"/>
                                        <p:tgtEl>
                                          <p:spTgt spid="16">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16">
                                            <p:txEl>
                                              <p:pRg st="6" end="6"/>
                                            </p:txEl>
                                          </p:spTgt>
                                        </p:tgtEl>
                                        <p:attrNameLst>
                                          <p:attrName>ppt_h</p:attrName>
                                        </p:attrNameLst>
                                      </p:cBhvr>
                                      <p:tavLst>
                                        <p:tav tm="0">
                                          <p:val>
                                            <p:fltVal val="0"/>
                                          </p:val>
                                        </p:tav>
                                        <p:tav tm="100000">
                                          <p:val>
                                            <p:strVal val="#ppt_h"/>
                                          </p:val>
                                        </p:tav>
                                      </p:tavLst>
                                    </p:anim>
                                    <p:animEffect transition="in" filter="fade">
                                      <p:cBhvr>
                                        <p:cTn id="36" dur="10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1" descr="fujis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11"/>
          <p:cNvSpPr txBox="1">
            <a:spLocks noChangeArrowheads="1"/>
          </p:cNvSpPr>
          <p:nvPr/>
        </p:nvSpPr>
        <p:spPr bwMode="auto">
          <a:xfrm>
            <a:off x="669925" y="5827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p>
        </p:txBody>
      </p:sp>
      <p:sp>
        <p:nvSpPr>
          <p:cNvPr id="5" name="Rectangle 4"/>
          <p:cNvSpPr/>
          <p:nvPr/>
        </p:nvSpPr>
        <p:spPr>
          <a:xfrm>
            <a:off x="1091908" y="2420888"/>
            <a:ext cx="6959214" cy="1569660"/>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ĐÂY LÀ BIỂU TƯỢNG CỦA </a:t>
            </a:r>
          </a:p>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QUỐC GIA NÀO</a:t>
            </a:r>
          </a:p>
        </p:txBody>
      </p:sp>
      <p:pic>
        <p:nvPicPr>
          <p:cNvPr id="6" name="Picture 11" descr="hoi"/>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268760"/>
            <a:ext cx="936104" cy="121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161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705600" y="2819400"/>
            <a:ext cx="1828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FF6600"/>
                </a:solidFill>
                <a:latin typeface=".VnTime" pitchFamily="34" charset="0"/>
              </a:rPr>
              <a:t>1961 - 1970</a:t>
            </a:r>
          </a:p>
        </p:txBody>
      </p:sp>
      <p:graphicFrame>
        <p:nvGraphicFramePr>
          <p:cNvPr id="56323" name="Object 3"/>
          <p:cNvGraphicFramePr>
            <a:graphicFrameLocks noGrp="1" noChangeAspect="1"/>
          </p:cNvGraphicFramePr>
          <p:nvPr>
            <p:ph/>
          </p:nvPr>
        </p:nvGraphicFramePr>
        <p:xfrm>
          <a:off x="0" y="971550"/>
          <a:ext cx="9144000" cy="5886450"/>
        </p:xfrm>
        <a:graphic>
          <a:graphicData uri="http://schemas.openxmlformats.org/presentationml/2006/ole">
            <mc:AlternateContent xmlns:mc="http://schemas.openxmlformats.org/markup-compatibility/2006">
              <mc:Choice xmlns:v="urn:schemas-microsoft-com:vml" Requires="v">
                <p:oleObj spid="_x0000_s7254" name="Bitmap Image" r:id="rId4" imgW="5687219" imgH="2638095" progId="Paint.Picture">
                  <p:embed/>
                </p:oleObj>
              </mc:Choice>
              <mc:Fallback>
                <p:oleObj name="Bitmap Image" r:id="rId4" imgW="5687219" imgH="263809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71550"/>
                        <a:ext cx="91440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0" y="2286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0000FF"/>
                </a:solidFill>
                <a:latin typeface="Times New Roman" pitchFamily="18" charset="0"/>
              </a:rPr>
              <a:t>Thành tựu của kinh tế Nhật Bản (Từ năm 1950-1990 )</a:t>
            </a:r>
          </a:p>
        </p:txBody>
      </p:sp>
      <p:sp>
        <p:nvSpPr>
          <p:cNvPr id="56325" name="Text Box 5"/>
          <p:cNvSpPr txBox="1">
            <a:spLocks noChangeArrowheads="1"/>
          </p:cNvSpPr>
          <p:nvPr/>
        </p:nvSpPr>
        <p:spPr bwMode="auto">
          <a:xfrm>
            <a:off x="3733800" y="154305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a:solidFill>
                  <a:srgbClr val="0000CC"/>
                </a:solidFill>
                <a:latin typeface=".VnTime" pitchFamily="34" charset="0"/>
              </a:rPr>
              <a:t>20 </a:t>
            </a:r>
            <a:r>
              <a:rPr lang="en-US" sz="3600">
                <a:solidFill>
                  <a:srgbClr val="0000FF"/>
                </a:solidFill>
                <a:latin typeface="Times New Roman" pitchFamily="18" charset="0"/>
              </a:rPr>
              <a:t>tỉ</a:t>
            </a:r>
            <a:r>
              <a:rPr lang="en-US" sz="3600">
                <a:solidFill>
                  <a:srgbClr val="0000CC"/>
                </a:solidFill>
                <a:latin typeface=".VnTime" pitchFamily="34" charset="0"/>
              </a:rPr>
              <a:t> USD</a:t>
            </a:r>
          </a:p>
        </p:txBody>
      </p:sp>
      <p:sp>
        <p:nvSpPr>
          <p:cNvPr id="56326" name="Text Box 6"/>
          <p:cNvSpPr txBox="1">
            <a:spLocks noChangeArrowheads="1"/>
          </p:cNvSpPr>
          <p:nvPr/>
        </p:nvSpPr>
        <p:spPr bwMode="auto">
          <a:xfrm>
            <a:off x="6629400" y="154305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solidFill>
                  <a:srgbClr val="0000CC"/>
                </a:solidFill>
                <a:latin typeface=".VnTime" pitchFamily="34" charset="0"/>
              </a:rPr>
              <a:t>183 </a:t>
            </a:r>
            <a:r>
              <a:rPr lang="en-US" sz="3600">
                <a:solidFill>
                  <a:srgbClr val="0000FF"/>
                </a:solidFill>
                <a:latin typeface=".VnTime" pitchFamily="34" charset="0"/>
              </a:rPr>
              <a:t>t</a:t>
            </a:r>
            <a:r>
              <a:rPr lang="en-US" sz="3600">
                <a:solidFill>
                  <a:srgbClr val="0000FF"/>
                </a:solidFill>
                <a:latin typeface="Times New Roman" pitchFamily="18" charset="0"/>
              </a:rPr>
              <a:t>ỉ</a:t>
            </a:r>
            <a:r>
              <a:rPr lang="en-US" sz="3600">
                <a:solidFill>
                  <a:srgbClr val="0000CC"/>
                </a:solidFill>
                <a:latin typeface=".VnTime" pitchFamily="34" charset="0"/>
              </a:rPr>
              <a:t> USD</a:t>
            </a:r>
          </a:p>
        </p:txBody>
      </p:sp>
      <p:sp>
        <p:nvSpPr>
          <p:cNvPr id="56327" name="Text Box 7"/>
          <p:cNvSpPr txBox="1">
            <a:spLocks noChangeArrowheads="1"/>
          </p:cNvSpPr>
          <p:nvPr/>
        </p:nvSpPr>
        <p:spPr bwMode="auto">
          <a:xfrm>
            <a:off x="3733800" y="2971800"/>
            <a:ext cx="266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a:solidFill>
                  <a:srgbClr val="0000CC"/>
                </a:solidFill>
                <a:latin typeface=".VnTime" pitchFamily="34" charset="0"/>
              </a:rPr>
              <a:t>15%</a:t>
            </a:r>
          </a:p>
        </p:txBody>
      </p:sp>
      <p:sp>
        <p:nvSpPr>
          <p:cNvPr id="56328" name="Text Box 8"/>
          <p:cNvSpPr txBox="1">
            <a:spLocks noChangeArrowheads="1"/>
          </p:cNvSpPr>
          <p:nvPr/>
        </p:nvSpPr>
        <p:spPr bwMode="auto">
          <a:xfrm>
            <a:off x="6781800" y="297180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solidFill>
                  <a:srgbClr val="0000CC"/>
                </a:solidFill>
                <a:latin typeface=".VnTime" pitchFamily="34" charset="0"/>
              </a:rPr>
              <a:t>13,5%</a:t>
            </a:r>
          </a:p>
        </p:txBody>
      </p:sp>
      <p:sp>
        <p:nvSpPr>
          <p:cNvPr id="56329" name="Text Box 9"/>
          <p:cNvSpPr txBox="1">
            <a:spLocks noChangeArrowheads="1"/>
          </p:cNvSpPr>
          <p:nvPr/>
        </p:nvSpPr>
        <p:spPr bwMode="auto">
          <a:xfrm>
            <a:off x="3657600" y="4267200"/>
            <a:ext cx="5486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3600">
                <a:solidFill>
                  <a:srgbClr val="0000FF"/>
                </a:solidFill>
                <a:latin typeface="Times New Roman" pitchFamily="18" charset="0"/>
              </a:rPr>
              <a:t>  Đáp ứng 80% nhu cầu lương thực, 2/3 nhu cầu sữa</a:t>
            </a:r>
            <a:r>
              <a:rPr lang="en-US" sz="3600">
                <a:latin typeface="Times New Roman" pitchFamily="18" charset="0"/>
              </a:rPr>
              <a:t>.</a:t>
            </a:r>
          </a:p>
        </p:txBody>
      </p:sp>
      <p:sp>
        <p:nvSpPr>
          <p:cNvPr id="56330" name="Text Box 10"/>
          <p:cNvSpPr txBox="1">
            <a:spLocks noChangeArrowheads="1"/>
          </p:cNvSpPr>
          <p:nvPr/>
        </p:nvSpPr>
        <p:spPr bwMode="auto">
          <a:xfrm>
            <a:off x="5029200" y="60960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600">
                <a:solidFill>
                  <a:srgbClr val="0000CC"/>
                </a:solidFill>
                <a:latin typeface=".VnTime" pitchFamily="34" charset="0"/>
              </a:rPr>
              <a:t>23.796 USD</a:t>
            </a:r>
          </a:p>
        </p:txBody>
      </p:sp>
    </p:spTree>
    <p:extLst>
      <p:ext uri="{BB962C8B-B14F-4D97-AF65-F5344CB8AC3E}">
        <p14:creationId xmlns:p14="http://schemas.microsoft.com/office/powerpoint/2010/main" val="3288843067"/>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blinds(horizontal)">
                                      <p:cBhvr>
                                        <p:cTn id="7" dur="500"/>
                                        <p:tgtEl>
                                          <p:spTgt spid="563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blinds(horizontal)">
                                      <p:cBhvr>
                                        <p:cTn id="12" dur="500"/>
                                        <p:tgtEl>
                                          <p:spTgt spid="563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6327"/>
                                        </p:tgtEl>
                                        <p:attrNameLst>
                                          <p:attrName>style.visibility</p:attrName>
                                        </p:attrNameLst>
                                      </p:cBhvr>
                                      <p:to>
                                        <p:strVal val="visible"/>
                                      </p:to>
                                    </p:set>
                                    <p:animEffect transition="in" filter="checkerboard(across)">
                                      <p:cBhvr>
                                        <p:cTn id="17" dur="500"/>
                                        <p:tgtEl>
                                          <p:spTgt spid="563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6328"/>
                                        </p:tgtEl>
                                        <p:attrNameLst>
                                          <p:attrName>style.visibility</p:attrName>
                                        </p:attrNameLst>
                                      </p:cBhvr>
                                      <p:to>
                                        <p:strVal val="visible"/>
                                      </p:to>
                                    </p:set>
                                    <p:animEffect transition="in" filter="diamond(in)">
                                      <p:cBhvr>
                                        <p:cTn id="22" dur="500"/>
                                        <p:tgtEl>
                                          <p:spTgt spid="563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6329"/>
                                        </p:tgtEl>
                                        <p:attrNameLst>
                                          <p:attrName>style.visibility</p:attrName>
                                        </p:attrNameLst>
                                      </p:cBhvr>
                                      <p:to>
                                        <p:strVal val="visible"/>
                                      </p:to>
                                    </p:set>
                                    <p:animEffect transition="in" filter="box(in)">
                                      <p:cBhvr>
                                        <p:cTn id="27" dur="500"/>
                                        <p:tgtEl>
                                          <p:spTgt spid="563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6330"/>
                                        </p:tgtEl>
                                        <p:attrNameLst>
                                          <p:attrName>style.visibility</p:attrName>
                                        </p:attrNameLst>
                                      </p:cBhvr>
                                      <p:to>
                                        <p:strVal val="visible"/>
                                      </p:to>
                                    </p:set>
                                    <p:animEffect transition="in" filter="box(in)">
                                      <p:cBhvr>
                                        <p:cTn id="32" dur="500"/>
                                        <p:tgtEl>
                                          <p:spTgt spid="56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26" grpId="0"/>
      <p:bldP spid="56327" grpId="0"/>
      <p:bldP spid="56328" grpId="0"/>
      <p:bldP spid="56329" grpId="0"/>
      <p:bldP spid="5633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3250" name="Text Box 2"/>
          <p:cNvSpPr txBox="1">
            <a:spLocks noChangeArrowheads="1"/>
          </p:cNvSpPr>
          <p:nvPr/>
        </p:nvSpPr>
        <p:spPr bwMode="auto">
          <a:xfrm>
            <a:off x="0" y="1052513"/>
            <a:ext cx="1439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000" b="1">
              <a:latin typeface=".VnArial Narrow" pitchFamily="34" charset="0"/>
            </a:endParaRPr>
          </a:p>
        </p:txBody>
      </p:sp>
      <p:sp>
        <p:nvSpPr>
          <p:cNvPr id="693251" name="Text Box 3"/>
          <p:cNvSpPr txBox="1">
            <a:spLocks noChangeArrowheads="1"/>
          </p:cNvSpPr>
          <p:nvPr/>
        </p:nvSpPr>
        <p:spPr bwMode="auto">
          <a:xfrm>
            <a:off x="539750" y="5192713"/>
            <a:ext cx="1536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000">
              <a:latin typeface=".VnArial Narrow" pitchFamily="34" charset="0"/>
            </a:endParaRPr>
          </a:p>
        </p:txBody>
      </p:sp>
      <p:sp>
        <p:nvSpPr>
          <p:cNvPr id="693258" name="Text Box 10"/>
          <p:cNvSpPr txBox="1">
            <a:spLocks noChangeArrowheads="1"/>
          </p:cNvSpPr>
          <p:nvPr/>
        </p:nvSpPr>
        <p:spPr bwMode="auto">
          <a:xfrm>
            <a:off x="1187450" y="7966075"/>
            <a:ext cx="6624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atin typeface=".VnTime" pitchFamily="34" charset="0"/>
            </a:endParaRPr>
          </a:p>
        </p:txBody>
      </p:sp>
      <p:sp>
        <p:nvSpPr>
          <p:cNvPr id="693259" name="Text Box 11"/>
          <p:cNvSpPr txBox="1">
            <a:spLocks noChangeArrowheads="1"/>
          </p:cNvSpPr>
          <p:nvPr/>
        </p:nvSpPr>
        <p:spPr bwMode="auto">
          <a:xfrm>
            <a:off x="107504" y="-27384"/>
            <a:ext cx="8915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4400" b="1" err="1"/>
              <a:t>Trong</a:t>
            </a:r>
            <a:r>
              <a:rPr lang="en-US" sz="4400" b="1"/>
              <a:t> </a:t>
            </a:r>
            <a:r>
              <a:rPr lang="en-US" sz="4400" b="1" err="1"/>
              <a:t>lĩnh</a:t>
            </a:r>
            <a:r>
              <a:rPr lang="en-US" sz="4400" b="1"/>
              <a:t> </a:t>
            </a:r>
            <a:r>
              <a:rPr lang="en-US" sz="4400" b="1" err="1"/>
              <a:t>vực</a:t>
            </a:r>
            <a:r>
              <a:rPr lang="en-US" sz="4400" b="1"/>
              <a:t>  </a:t>
            </a:r>
            <a:r>
              <a:rPr lang="en-US" sz="4400" b="1" smtClean="0"/>
              <a:t>Công nghiệp-kĩ </a:t>
            </a:r>
            <a:r>
              <a:rPr lang="en-US" sz="4400" b="1" err="1"/>
              <a:t>thuật</a:t>
            </a:r>
            <a:r>
              <a:rPr lang="en-US" sz="4400" b="1"/>
              <a:t> </a:t>
            </a:r>
            <a:endParaRPr lang="en-US" sz="3200" b="1"/>
          </a:p>
        </p:txBody>
      </p:sp>
      <p:pic>
        <p:nvPicPr>
          <p:cNvPr id="16" name="Picture 6" descr="Kết quả hình ảnh cho điện thoại xperia M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5348" y="4941168"/>
            <a:ext cx="256878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ết quả hình ảnh cho tủ lạnh hitachi 4 cá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3501007"/>
            <a:ext cx="3456384" cy="33123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868144" y="6156593"/>
            <a:ext cx="3240360" cy="584775"/>
          </a:xfrm>
          <a:prstGeom prst="rect">
            <a:avLst/>
          </a:prstGeom>
          <a:noFill/>
        </p:spPr>
        <p:txBody>
          <a:bodyPr wrap="square" rtlCol="0">
            <a:spAutoFit/>
          </a:bodyPr>
          <a:lstStyle/>
          <a:p>
            <a:pPr algn="ctr"/>
            <a:r>
              <a:rPr lang="en-US" sz="3200" b="1" smtClean="0"/>
              <a:t>TỦ LẠNH HITACHI </a:t>
            </a:r>
            <a:endParaRPr lang="vi-VN" sz="3200" b="1"/>
          </a:p>
        </p:txBody>
      </p:sp>
      <p:pic>
        <p:nvPicPr>
          <p:cNvPr id="19" name="Picture 18" descr="nissan-Nhậ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5348" y="692696"/>
            <a:ext cx="3115816" cy="28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quayph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32" y="4077072"/>
            <a:ext cx="304800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87364" y="5674611"/>
            <a:ext cx="1494894" cy="369332"/>
          </a:xfrm>
          <a:prstGeom prst="rect">
            <a:avLst/>
          </a:prstGeom>
          <a:solidFill>
            <a:schemeClr val="bg1"/>
          </a:solidFill>
        </p:spPr>
        <p:txBody>
          <a:bodyPr wrap="square" rtlCol="0">
            <a:spAutoFit/>
          </a:bodyPr>
          <a:lstStyle/>
          <a:p>
            <a:r>
              <a:rPr lang="en-US" b="1" err="1" smtClean="0"/>
              <a:t>Máy</a:t>
            </a:r>
            <a:r>
              <a:rPr lang="en-US" b="1" smtClean="0"/>
              <a:t> ghi hình</a:t>
            </a:r>
            <a:r>
              <a:rPr lang="vi-VN" b="1" smtClean="0"/>
              <a:t> </a:t>
            </a:r>
            <a:endParaRPr lang="vi-VN" b="1"/>
          </a:p>
        </p:txBody>
      </p:sp>
      <p:pic>
        <p:nvPicPr>
          <p:cNvPr id="9218" name="Picture 2" descr="D:\bài 9 Nhật Bản\tải xuố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004" y="692696"/>
            <a:ext cx="2857500" cy="273630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15"/>
          <p:cNvSpPr>
            <a:spLocks noChangeArrowheads="1"/>
          </p:cNvSpPr>
          <p:nvPr/>
        </p:nvSpPr>
        <p:spPr bwMode="auto">
          <a:xfrm>
            <a:off x="6408935" y="2996952"/>
            <a:ext cx="1187401" cy="369332"/>
          </a:xfrm>
          <a:prstGeom prst="rect">
            <a:avLst/>
          </a:prstGeom>
          <a:noFill/>
          <a:ln>
            <a:noFill/>
          </a:ln>
          <a:effectLst/>
        </p:spPr>
        <p:txBody>
          <a:bodyPr wrap="square">
            <a:spAutoFit/>
          </a:bodyPr>
          <a:lstStyle/>
          <a:p>
            <a:r>
              <a:rPr lang="en-US" b="1" smtClean="0">
                <a:latin typeface="Arial" charset="0"/>
                <a:cs typeface="Arial" charset="0"/>
              </a:rPr>
              <a:t>LAPTOP</a:t>
            </a:r>
            <a:endParaRPr lang="en-US" sz="1800" b="1">
              <a:latin typeface="Arial" charset="0"/>
              <a:cs typeface="Arial" charset="0"/>
            </a:endParaRPr>
          </a:p>
        </p:txBody>
      </p:sp>
      <p:grpSp>
        <p:nvGrpSpPr>
          <p:cNvPr id="27" name="Group 26"/>
          <p:cNvGrpSpPr>
            <a:grpSpLocks/>
          </p:cNvGrpSpPr>
          <p:nvPr/>
        </p:nvGrpSpPr>
        <p:grpSpPr bwMode="auto">
          <a:xfrm>
            <a:off x="3155348" y="3212973"/>
            <a:ext cx="2568780" cy="1535831"/>
            <a:chOff x="288" y="2592"/>
            <a:chExt cx="2514" cy="1536"/>
          </a:xfrm>
        </p:grpSpPr>
        <p:pic>
          <p:nvPicPr>
            <p:cNvPr id="28" name="Picture 24" descr="Chip cảm biến được cấy gần với một khối 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2592"/>
              <a:ext cx="251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5"/>
            <p:cNvSpPr txBox="1">
              <a:spLocks noChangeArrowheads="1"/>
            </p:cNvSpPr>
            <p:nvPr/>
          </p:nvSpPr>
          <p:spPr bwMode="auto">
            <a:xfrm>
              <a:off x="1351" y="3807"/>
              <a:ext cx="1451" cy="308"/>
            </a:xfrm>
            <a:prstGeom prst="rect">
              <a:avLst/>
            </a:prstGeom>
            <a:solidFill>
              <a:srgbClr val="FFFFCC"/>
            </a:solidFill>
            <a:ln w="9525">
              <a:solidFill>
                <a:srgbClr val="FF6600"/>
              </a:solidFill>
              <a:miter lim="800000"/>
              <a:headEnd/>
              <a:tailEnd/>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400" b="1"/>
                <a:t>Vi mạch điện tử</a:t>
              </a:r>
            </a:p>
          </p:txBody>
        </p:sp>
      </p:grpSp>
      <p:pic>
        <p:nvPicPr>
          <p:cNvPr id="2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713028"/>
            <a:ext cx="3119852" cy="333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7"/>
          <p:cNvSpPr txBox="1">
            <a:spLocks noChangeArrowheads="1"/>
          </p:cNvSpPr>
          <p:nvPr/>
        </p:nvSpPr>
        <p:spPr bwMode="auto">
          <a:xfrm>
            <a:off x="92990" y="3631072"/>
            <a:ext cx="1296144" cy="400110"/>
          </a:xfrm>
          <a:prstGeom prst="rect">
            <a:avLst/>
          </a:prstGeom>
          <a:solidFill>
            <a:schemeClr val="bg1"/>
          </a:solidFill>
          <a:ln>
            <a:noFill/>
          </a:ln>
          <a:effectLst/>
        </p:spPr>
        <p:txBody>
          <a:bodyPr wrap="square">
            <a:spAutoFit/>
          </a:bodyPr>
          <a:lstStyle/>
          <a:p>
            <a:pPr>
              <a:spcBef>
                <a:spcPct val="50000"/>
              </a:spcBef>
            </a:pPr>
            <a:r>
              <a:rPr lang="en-US" sz="2000" b="1" i="1">
                <a:latin typeface="Arial" charset="0"/>
                <a:cs typeface="Arial" charset="0"/>
              </a:rPr>
              <a:t>Tàu biển</a:t>
            </a:r>
          </a:p>
        </p:txBody>
      </p:sp>
    </p:spTree>
    <p:extLst>
      <p:ext uri="{BB962C8B-B14F-4D97-AF65-F5344CB8AC3E}">
        <p14:creationId xmlns:p14="http://schemas.microsoft.com/office/powerpoint/2010/main" val="1798645748"/>
      </p:ext>
    </p:extLst>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ết quả hình ảnh cho người máy asi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786" y="3356992"/>
            <a:ext cx="4536504"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Kết quả hình ảnh cho người máy asi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Kết quả hình ảnh cho người máy asi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 y="41150"/>
            <a:ext cx="4492206" cy="317182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Kết quả hình ảnh cho người máy asi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0" y="3356993"/>
            <a:ext cx="4550361" cy="345638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Kết quả hình ảnh cho người máy asim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787" y="7932"/>
            <a:ext cx="4550358" cy="334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72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circle(in)">
                                      <p:cBhvr>
                                        <p:cTn id="7" dur="1000"/>
                                        <p:tgtEl>
                                          <p:spTgt spid="8198"/>
                                        </p:tgtEl>
                                      </p:cBhvr>
                                    </p:animEffect>
                                  </p:childTnLst>
                                </p:cTn>
                              </p:par>
                              <p:par>
                                <p:cTn id="8" presetID="6" presetClass="entr" presetSubtype="16" fill="hold" nodeType="withEffect">
                                  <p:stCondLst>
                                    <p:cond delay="0"/>
                                  </p:stCondLst>
                                  <p:childTnLst>
                                    <p:set>
                                      <p:cBhvr>
                                        <p:cTn id="9" dur="1" fill="hold">
                                          <p:stCondLst>
                                            <p:cond delay="0"/>
                                          </p:stCondLst>
                                        </p:cTn>
                                        <p:tgtEl>
                                          <p:spTgt spid="8202"/>
                                        </p:tgtEl>
                                        <p:attrNameLst>
                                          <p:attrName>style.visibility</p:attrName>
                                        </p:attrNameLst>
                                      </p:cBhvr>
                                      <p:to>
                                        <p:strVal val="visible"/>
                                      </p:to>
                                    </p:set>
                                    <p:animEffect transition="in" filter="circle(in)">
                                      <p:cBhvr>
                                        <p:cTn id="10" dur="1000"/>
                                        <p:tgtEl>
                                          <p:spTgt spid="8202"/>
                                        </p:tgtEl>
                                      </p:cBhvr>
                                    </p:animEffect>
                                  </p:childTnLst>
                                </p:cTn>
                              </p:par>
                              <p:par>
                                <p:cTn id="11" presetID="6" presetClass="entr" presetSubtype="16" fill="hold" nodeType="withEffect">
                                  <p:stCondLst>
                                    <p:cond delay="0"/>
                                  </p:stCondLst>
                                  <p:childTnLst>
                                    <p:set>
                                      <p:cBhvr>
                                        <p:cTn id="12" dur="1" fill="hold">
                                          <p:stCondLst>
                                            <p:cond delay="0"/>
                                          </p:stCondLst>
                                        </p:cTn>
                                        <p:tgtEl>
                                          <p:spTgt spid="8200"/>
                                        </p:tgtEl>
                                        <p:attrNameLst>
                                          <p:attrName>style.visibility</p:attrName>
                                        </p:attrNameLst>
                                      </p:cBhvr>
                                      <p:to>
                                        <p:strVal val="visible"/>
                                      </p:to>
                                    </p:set>
                                    <p:animEffect transition="in" filter="circle(in)">
                                      <p:cBhvr>
                                        <p:cTn id="13" dur="1000"/>
                                        <p:tgtEl>
                                          <p:spTgt spid="8200"/>
                                        </p:tgtEl>
                                      </p:cBhvr>
                                    </p:animEffect>
                                  </p:childTnLst>
                                </p:cTn>
                              </p:par>
                              <p:par>
                                <p:cTn id="14" presetID="6" presetClass="entr" presetSubtype="16"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circle(in)">
                                      <p:cBhvr>
                                        <p:cTn id="16"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Ve tinh Nhat Ban chup hinh mau sac thuc cua trai dat hinh a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 y="27710"/>
            <a:ext cx="9108504" cy="68106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6444044"/>
            <a:ext cx="8748464" cy="369332"/>
          </a:xfrm>
          <a:prstGeom prst="rect">
            <a:avLst/>
          </a:prstGeom>
          <a:solidFill>
            <a:schemeClr val="bg1"/>
          </a:solidFill>
        </p:spPr>
        <p:txBody>
          <a:bodyPr wrap="square">
            <a:spAutoFit/>
          </a:bodyPr>
          <a:lstStyle/>
          <a:p>
            <a:r>
              <a:rPr lang="vi-VN" b="1"/>
              <a:t>Himawari-8 </a:t>
            </a:r>
            <a:r>
              <a:rPr lang="vi-VN" b="1" smtClean="0"/>
              <a:t>là </a:t>
            </a:r>
            <a:r>
              <a:rPr lang="vi-VN" b="1"/>
              <a:t>vệ </a:t>
            </a:r>
            <a:r>
              <a:rPr lang="vi-VN" b="1" smtClean="0"/>
              <a:t>tinh </a:t>
            </a:r>
            <a:r>
              <a:rPr lang="vi-VN" b="1"/>
              <a:t>cung cấp ảnh thời tiết cho Cơ quan Khí tượng Nhật </a:t>
            </a:r>
            <a:r>
              <a:rPr lang="vi-VN" b="1" smtClean="0"/>
              <a:t>Bản</a:t>
            </a:r>
            <a:endParaRPr lang="en-US" b="1"/>
          </a:p>
        </p:txBody>
      </p:sp>
    </p:spTree>
    <p:extLst>
      <p:ext uri="{BB962C8B-B14F-4D97-AF65-F5344CB8AC3E}">
        <p14:creationId xmlns:p14="http://schemas.microsoft.com/office/powerpoint/2010/main" val="200108701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1)">
                                      <p:cBhvr>
                                        <p:cTn id="7" dur="1500"/>
                                        <p:tgtEl>
                                          <p:spTgt spid="1638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1363617147"/>
              </p:ext>
            </p:extLst>
          </p:nvPr>
        </p:nvGraphicFramePr>
        <p:xfrm>
          <a:off x="144016" y="836150"/>
          <a:ext cx="8820472" cy="6099175"/>
        </p:xfrm>
        <a:graphic>
          <a:graphicData uri="http://schemas.openxmlformats.org/presentationml/2006/ole">
            <mc:AlternateContent xmlns:mc="http://schemas.openxmlformats.org/markup-compatibility/2006">
              <mc:Choice xmlns:v="urn:schemas-microsoft-com:vml" Requires="v">
                <p:oleObj spid="_x0000_s8248" name="Document" r:id="rId3" imgW="6444871" imgH="5198853" progId="Word.Document.12">
                  <p:embed/>
                </p:oleObj>
              </mc:Choice>
              <mc:Fallback>
                <p:oleObj name="Document" r:id="rId3" imgW="6444871" imgH="5198853" progId="Word.Document.12">
                  <p:embed/>
                  <p:pic>
                    <p:nvPicPr>
                      <p:cNvPr id="0" name=""/>
                      <p:cNvPicPr>
                        <a:picLocks noChangeAspect="1" noChangeArrowheads="1"/>
                      </p:cNvPicPr>
                      <p:nvPr/>
                    </p:nvPicPr>
                    <p:blipFill>
                      <a:blip r:embed="rId4"/>
                      <a:srcRect/>
                      <a:stretch>
                        <a:fillRect/>
                      </a:stretch>
                    </p:blipFill>
                    <p:spPr bwMode="auto">
                      <a:xfrm>
                        <a:off x="144016" y="836150"/>
                        <a:ext cx="8820472" cy="6099175"/>
                      </a:xfrm>
                      <a:prstGeom prst="rect">
                        <a:avLst/>
                      </a:prstGeom>
                      <a:noFill/>
                      <a:ln w="9525">
                        <a:solidFill>
                          <a:schemeClr val="tx1"/>
                        </a:solidFill>
                        <a:miter lim="800000"/>
                        <a:headEnd/>
                        <a:tailEnd/>
                      </a:ln>
                      <a:effectLst/>
                    </p:spPr>
                  </p:pic>
                </p:oleObj>
              </mc:Fallback>
            </mc:AlternateContent>
          </a:graphicData>
        </a:graphic>
      </p:graphicFrame>
      <p:sp>
        <p:nvSpPr>
          <p:cNvPr id="3" name="Rectangle 2"/>
          <p:cNvSpPr txBox="1">
            <a:spLocks noChangeArrowheads="1"/>
          </p:cNvSpPr>
          <p:nvPr/>
        </p:nvSpPr>
        <p:spPr>
          <a:xfrm>
            <a:off x="202072" y="440668"/>
            <a:ext cx="8676456" cy="324036"/>
          </a:xfrm>
          <a:prstGeom prst="rect">
            <a:avLst/>
          </a:prstGeom>
          <a:solidFill>
            <a:srgbClr val="000000"/>
          </a:solidFill>
          <a:ln w="19050">
            <a:noFill/>
          </a:ln>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Tx/>
              <a:buNone/>
            </a:pPr>
            <a:r>
              <a:rPr lang="en-US" sz="8800" b="1" smtClean="0">
                <a:solidFill>
                  <a:schemeClr val="bg1"/>
                </a:solidFill>
                <a:latin typeface="Times New Roman" pitchFamily="18" charset="0"/>
                <a:cs typeface="Times New Roman" pitchFamily="18" charset="0"/>
              </a:rPr>
              <a:t>CÁC SẢN PHẨM XUẤT KHÂỦ NỒI TIẾNG THẾ GIỚI CỦA NHẬT  </a:t>
            </a:r>
          </a:p>
          <a:p>
            <a:endParaRPr lang="en-US" sz="3600" b="1" smtClean="0"/>
          </a:p>
          <a:p>
            <a:endParaRPr lang="en-US"/>
          </a:p>
        </p:txBody>
      </p:sp>
    </p:spTree>
    <p:extLst>
      <p:ext uri="{BB962C8B-B14F-4D97-AF65-F5344CB8AC3E}">
        <p14:creationId xmlns:p14="http://schemas.microsoft.com/office/powerpoint/2010/main" val="38386076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900" decel="100000" fill="hold"/>
                                        <p:tgtEl>
                                          <p:spTgt spid="205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75275"/>
            <a:ext cx="8928992" cy="6494085"/>
          </a:xfrm>
          <a:prstGeom prst="rect">
            <a:avLst/>
          </a:prstGeom>
          <a:solidFill>
            <a:srgbClr val="00FFFF"/>
          </a:solidFill>
          <a:ln w="38100">
            <a:solidFill>
              <a:srgbClr val="0000CC"/>
            </a:solidFill>
          </a:ln>
        </p:spPr>
        <p:txBody>
          <a:bodyPr wrap="square">
            <a:spAutoFit/>
          </a:bodyPr>
          <a:lstStyle/>
          <a:p>
            <a:pPr algn="just"/>
            <a:r>
              <a:rPr lang="en-US" sz="2600" b="1" err="1"/>
              <a:t>Xuất</a:t>
            </a:r>
            <a:r>
              <a:rPr lang="en-US" sz="2600" b="1"/>
              <a:t> </a:t>
            </a:r>
            <a:r>
              <a:rPr lang="en-US" sz="2600" b="1" err="1"/>
              <a:t>khẩu</a:t>
            </a:r>
            <a:r>
              <a:rPr lang="en-US" sz="2600" b="1"/>
              <a:t> </a:t>
            </a:r>
            <a:r>
              <a:rPr lang="en-US" sz="2600" b="1" err="1"/>
              <a:t>sản</a:t>
            </a:r>
            <a:r>
              <a:rPr lang="en-US" sz="2600" b="1"/>
              <a:t> </a:t>
            </a:r>
            <a:r>
              <a:rPr lang="en-US" sz="2600" b="1" err="1"/>
              <a:t>phẩm</a:t>
            </a:r>
            <a:r>
              <a:rPr lang="en-US" sz="2600" b="1"/>
              <a:t> </a:t>
            </a:r>
            <a:r>
              <a:rPr lang="en-US" sz="2600" b="1" err="1"/>
              <a:t>động</a:t>
            </a:r>
            <a:r>
              <a:rPr lang="en-US" sz="2600" b="1"/>
              <a:t> </a:t>
            </a:r>
            <a:r>
              <a:rPr lang="en-US" sz="2600" b="1" err="1"/>
              <a:t>cơ</a:t>
            </a:r>
            <a:r>
              <a:rPr lang="en-US" sz="2600" b="1"/>
              <a:t>, </a:t>
            </a:r>
            <a:r>
              <a:rPr lang="en-US" sz="2600" b="1" err="1"/>
              <a:t>công</a:t>
            </a:r>
            <a:r>
              <a:rPr lang="en-US" sz="2600" b="1"/>
              <a:t> </a:t>
            </a:r>
            <a:r>
              <a:rPr lang="en-US" sz="2600" b="1" err="1"/>
              <a:t>nghệ</a:t>
            </a:r>
            <a:r>
              <a:rPr lang="en-US" sz="2600" b="1"/>
              <a:t> </a:t>
            </a:r>
            <a:r>
              <a:rPr lang="en-US" sz="2600" b="1" err="1"/>
              <a:t>cao</a:t>
            </a:r>
            <a:r>
              <a:rPr lang="en-US" sz="2600" b="1"/>
              <a:t> </a:t>
            </a:r>
            <a:r>
              <a:rPr lang="en-US" sz="2600" b="1" err="1"/>
              <a:t>tác</a:t>
            </a:r>
            <a:r>
              <a:rPr lang="en-US" sz="2600" b="1"/>
              <a:t> </a:t>
            </a:r>
            <a:r>
              <a:rPr lang="en-US" sz="2600" b="1" err="1"/>
              <a:t>động</a:t>
            </a:r>
            <a:r>
              <a:rPr lang="en-US" sz="2600" b="1"/>
              <a:t> </a:t>
            </a:r>
            <a:r>
              <a:rPr lang="en-US" sz="2600" b="1" err="1"/>
              <a:t>vào</a:t>
            </a:r>
            <a:r>
              <a:rPr lang="en-US" sz="2600" b="1"/>
              <a:t> </a:t>
            </a:r>
            <a:r>
              <a:rPr lang="en-US" sz="2600" b="1" err="1"/>
              <a:t>sự</a:t>
            </a:r>
            <a:r>
              <a:rPr lang="en-US" sz="2600" b="1"/>
              <a:t> </a:t>
            </a:r>
            <a:r>
              <a:rPr lang="en-US" sz="2600" b="1" err="1"/>
              <a:t>tăng</a:t>
            </a:r>
            <a:r>
              <a:rPr lang="en-US" sz="2600" b="1"/>
              <a:t> </a:t>
            </a:r>
            <a:r>
              <a:rPr lang="en-US" sz="2600" b="1" err="1"/>
              <a:t>trưởng</a:t>
            </a:r>
            <a:r>
              <a:rPr lang="en-US" sz="2600" b="1"/>
              <a:t> </a:t>
            </a:r>
            <a:r>
              <a:rPr lang="en-US" sz="2600" b="1" err="1"/>
              <a:t>kinh</a:t>
            </a:r>
            <a:r>
              <a:rPr lang="en-US" sz="2600" b="1"/>
              <a:t> </a:t>
            </a:r>
            <a:r>
              <a:rPr lang="en-US" sz="2600" b="1" err="1"/>
              <a:t>tế</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kể</a:t>
            </a:r>
            <a:r>
              <a:rPr lang="en-US" sz="2600" b="1"/>
              <a:t> </a:t>
            </a:r>
            <a:r>
              <a:rPr lang="en-US" sz="2600" b="1" err="1"/>
              <a:t>từ</a:t>
            </a:r>
            <a:r>
              <a:rPr lang="en-US" sz="2600" b="1"/>
              <a:t> </a:t>
            </a:r>
            <a:r>
              <a:rPr lang="en-US" sz="2600" b="1" err="1"/>
              <a:t>năm</a:t>
            </a:r>
            <a:r>
              <a:rPr lang="en-US" sz="2600" b="1"/>
              <a:t> 1960. </a:t>
            </a:r>
            <a:r>
              <a:rPr lang="en-US" sz="2600" b="1" err="1"/>
              <a:t>Trong</a:t>
            </a:r>
            <a:r>
              <a:rPr lang="en-US" sz="2600" b="1"/>
              <a:t> </a:t>
            </a:r>
            <a:r>
              <a:rPr lang="en-US" sz="2600" b="1" err="1"/>
              <a:t>năm</a:t>
            </a:r>
            <a:r>
              <a:rPr lang="en-US" sz="2600" b="1"/>
              <a:t> 2013, </a:t>
            </a:r>
            <a:r>
              <a:rPr lang="en-US" sz="2600" b="1" err="1"/>
              <a:t>tổng</a:t>
            </a:r>
            <a:r>
              <a:rPr lang="en-US" sz="2600" b="1"/>
              <a:t> </a:t>
            </a:r>
            <a:r>
              <a:rPr lang="en-US" sz="2600" b="1" err="1"/>
              <a:t>kim</a:t>
            </a:r>
            <a:r>
              <a:rPr lang="en-US" sz="2600" b="1"/>
              <a:t> </a:t>
            </a:r>
            <a:r>
              <a:rPr lang="en-US" sz="2600" b="1" err="1"/>
              <a:t>ngạch</a:t>
            </a:r>
            <a:r>
              <a:rPr lang="en-US" sz="2600" b="1"/>
              <a:t> </a:t>
            </a:r>
            <a:r>
              <a:rPr lang="en-US" sz="2600" b="1" err="1"/>
              <a:t>xuất</a:t>
            </a:r>
            <a:r>
              <a:rPr lang="en-US" sz="2600" b="1"/>
              <a:t> </a:t>
            </a:r>
            <a:r>
              <a:rPr lang="en-US" sz="2600" b="1" err="1"/>
              <a:t>khẩu</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đạt</a:t>
            </a:r>
            <a:r>
              <a:rPr lang="en-US" sz="2600" b="1"/>
              <a:t> 715,1 </a:t>
            </a:r>
            <a:r>
              <a:rPr lang="en-US" sz="2600" b="1" err="1"/>
              <a:t>tỷ</a:t>
            </a:r>
            <a:r>
              <a:rPr lang="en-US" sz="2600" b="1"/>
              <a:t> </a:t>
            </a:r>
            <a:r>
              <a:rPr lang="en-US" sz="2600" b="1" smtClean="0"/>
              <a:t>USD. </a:t>
            </a:r>
            <a:r>
              <a:rPr lang="en-US" sz="2600" b="1" err="1"/>
              <a:t>Các</a:t>
            </a:r>
            <a:r>
              <a:rPr lang="en-US" sz="2600" b="1"/>
              <a:t> </a:t>
            </a:r>
            <a:r>
              <a:rPr lang="en-US" sz="2600" b="1" err="1"/>
              <a:t>nhóm</a:t>
            </a:r>
            <a:r>
              <a:rPr lang="en-US" sz="2600" b="1"/>
              <a:t> </a:t>
            </a:r>
            <a:r>
              <a:rPr lang="en-US" sz="2600" b="1" err="1"/>
              <a:t>hàng</a:t>
            </a:r>
            <a:r>
              <a:rPr lang="en-US" sz="2600" b="1"/>
              <a:t> </a:t>
            </a:r>
            <a:r>
              <a:rPr lang="en-US" sz="2600" b="1" err="1"/>
              <a:t>xuất</a:t>
            </a:r>
            <a:r>
              <a:rPr lang="en-US" sz="2600" b="1"/>
              <a:t> </a:t>
            </a:r>
            <a:r>
              <a:rPr lang="en-US" sz="2600" b="1" err="1"/>
              <a:t>khẩu</a:t>
            </a:r>
            <a:r>
              <a:rPr lang="en-US" sz="2600" b="1"/>
              <a:t> </a:t>
            </a:r>
            <a:r>
              <a:rPr lang="en-US" sz="2600" b="1" err="1"/>
              <a:t>chính</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gồm</a:t>
            </a:r>
            <a:r>
              <a:rPr lang="en-US" sz="2600" b="1"/>
              <a:t>: </a:t>
            </a:r>
            <a:r>
              <a:rPr lang="en-US" sz="2600" b="1" err="1"/>
              <a:t>phương</a:t>
            </a:r>
            <a:r>
              <a:rPr lang="en-US" sz="2600" b="1"/>
              <a:t> </a:t>
            </a:r>
            <a:r>
              <a:rPr lang="en-US" sz="2600" b="1" err="1"/>
              <a:t>tiện</a:t>
            </a:r>
            <a:r>
              <a:rPr lang="en-US" sz="2600" b="1"/>
              <a:t> </a:t>
            </a:r>
            <a:r>
              <a:rPr lang="en-US" sz="2600" b="1" err="1"/>
              <a:t>vận</a:t>
            </a:r>
            <a:r>
              <a:rPr lang="en-US" sz="2600" b="1"/>
              <a:t> </a:t>
            </a:r>
            <a:r>
              <a:rPr lang="en-US" sz="2600" b="1" err="1"/>
              <a:t>tải</a:t>
            </a:r>
            <a:r>
              <a:rPr lang="en-US" sz="2600" b="1"/>
              <a:t> </a:t>
            </a:r>
            <a:r>
              <a:rPr lang="en-US" sz="2600" b="1" err="1"/>
              <a:t>chiếm</a:t>
            </a:r>
            <a:r>
              <a:rPr lang="en-US" sz="2600" b="1"/>
              <a:t> </a:t>
            </a:r>
            <a:r>
              <a:rPr lang="en-US" sz="2600" b="1" err="1"/>
              <a:t>khoảng</a:t>
            </a:r>
            <a:r>
              <a:rPr lang="en-US" sz="2600" b="1"/>
              <a:t> 20,1% </a:t>
            </a:r>
            <a:r>
              <a:rPr lang="en-US" sz="2600" b="1" err="1"/>
              <a:t>trong</a:t>
            </a:r>
            <a:r>
              <a:rPr lang="en-US" sz="2600" b="1"/>
              <a:t> </a:t>
            </a:r>
            <a:r>
              <a:rPr lang="en-US" sz="2600" b="1" err="1"/>
              <a:t>tổng</a:t>
            </a:r>
            <a:r>
              <a:rPr lang="en-US" sz="2600" b="1"/>
              <a:t> </a:t>
            </a:r>
            <a:r>
              <a:rPr lang="en-US" sz="2600" b="1" err="1"/>
              <a:t>kim</a:t>
            </a:r>
            <a:r>
              <a:rPr lang="en-US" sz="2600" b="1"/>
              <a:t> </a:t>
            </a:r>
            <a:r>
              <a:rPr lang="en-US" sz="2600" b="1" err="1"/>
              <a:t>ngạch</a:t>
            </a:r>
            <a:r>
              <a:rPr lang="en-US" sz="2600" b="1"/>
              <a:t> </a:t>
            </a:r>
            <a:r>
              <a:rPr lang="en-US" sz="2600" b="1" err="1"/>
              <a:t>xuất</a:t>
            </a:r>
            <a:r>
              <a:rPr lang="en-US" sz="2600" b="1"/>
              <a:t> </a:t>
            </a:r>
            <a:r>
              <a:rPr lang="en-US" sz="2600" b="1" err="1"/>
              <a:t>khẩu</a:t>
            </a:r>
            <a:r>
              <a:rPr lang="en-US" sz="2600" b="1"/>
              <a:t>; </a:t>
            </a:r>
            <a:r>
              <a:rPr lang="en-US" sz="2600" b="1" err="1"/>
              <a:t>máy</a:t>
            </a:r>
            <a:r>
              <a:rPr lang="en-US" sz="2600" b="1"/>
              <a:t> </a:t>
            </a:r>
            <a:r>
              <a:rPr lang="en-US" sz="2600" b="1" err="1"/>
              <a:t>móc</a:t>
            </a:r>
            <a:r>
              <a:rPr lang="en-US" sz="2600" b="1"/>
              <a:t> 18,9%; </a:t>
            </a:r>
            <a:r>
              <a:rPr lang="en-US" sz="2600" b="1" err="1"/>
              <a:t>thiết</a:t>
            </a:r>
            <a:r>
              <a:rPr lang="en-US" sz="2600" b="1"/>
              <a:t> </a:t>
            </a:r>
            <a:r>
              <a:rPr lang="en-US" sz="2600" b="1" err="1"/>
              <a:t>bị</a:t>
            </a:r>
            <a:r>
              <a:rPr lang="en-US" sz="2600" b="1"/>
              <a:t> </a:t>
            </a:r>
            <a:r>
              <a:rPr lang="en-US" sz="2600" b="1" err="1"/>
              <a:t>điện</a:t>
            </a:r>
            <a:r>
              <a:rPr lang="en-US" sz="2600" b="1"/>
              <a:t> </a:t>
            </a:r>
            <a:r>
              <a:rPr lang="en-US" sz="2600" b="1" err="1"/>
              <a:t>tử</a:t>
            </a:r>
            <a:r>
              <a:rPr lang="en-US" sz="2600" b="1"/>
              <a:t> </a:t>
            </a:r>
            <a:r>
              <a:rPr lang="en-US" sz="2600" b="1" err="1"/>
              <a:t>chiếm</a:t>
            </a:r>
            <a:r>
              <a:rPr lang="en-US" sz="2600" b="1"/>
              <a:t> 17%; </a:t>
            </a:r>
            <a:r>
              <a:rPr lang="en-US" sz="2600" b="1" err="1"/>
              <a:t>quang</a:t>
            </a:r>
            <a:r>
              <a:rPr lang="en-US" sz="2600" b="1"/>
              <a:t> </a:t>
            </a:r>
            <a:r>
              <a:rPr lang="en-US" sz="2600" b="1" err="1"/>
              <a:t>học</a:t>
            </a:r>
            <a:r>
              <a:rPr lang="en-US" sz="2600" b="1"/>
              <a:t> </a:t>
            </a:r>
            <a:r>
              <a:rPr lang="en-US" sz="2600" b="1" err="1"/>
              <a:t>kỹ</a:t>
            </a:r>
            <a:r>
              <a:rPr lang="en-US" sz="2600" b="1"/>
              <a:t> </a:t>
            </a:r>
            <a:r>
              <a:rPr lang="en-US" sz="2600" b="1" err="1"/>
              <a:t>thuật</a:t>
            </a:r>
            <a:r>
              <a:rPr lang="en-US" sz="2600" b="1"/>
              <a:t> </a:t>
            </a:r>
            <a:r>
              <a:rPr lang="en-US" sz="2600" b="1" err="1"/>
              <a:t>và</a:t>
            </a:r>
            <a:r>
              <a:rPr lang="en-US" sz="2600" b="1"/>
              <a:t> </a:t>
            </a:r>
            <a:r>
              <a:rPr lang="en-US" sz="2600" b="1" err="1"/>
              <a:t>thiết</a:t>
            </a:r>
            <a:r>
              <a:rPr lang="en-US" sz="2600" b="1"/>
              <a:t> </a:t>
            </a:r>
            <a:r>
              <a:rPr lang="en-US" sz="2600" b="1" err="1"/>
              <a:t>bị</a:t>
            </a:r>
            <a:r>
              <a:rPr lang="en-US" sz="2600" b="1"/>
              <a:t> y </a:t>
            </a:r>
            <a:r>
              <a:rPr lang="en-US" sz="2600" b="1" err="1"/>
              <a:t>tế</a:t>
            </a:r>
            <a:r>
              <a:rPr lang="en-US" sz="2600" b="1"/>
              <a:t> </a:t>
            </a:r>
            <a:r>
              <a:rPr lang="en-US" sz="2600" b="1" err="1"/>
              <a:t>chiếm</a:t>
            </a:r>
            <a:r>
              <a:rPr lang="en-US" sz="2600" b="1"/>
              <a:t> 5,6%; </a:t>
            </a:r>
            <a:r>
              <a:rPr lang="en-US" sz="2600" b="1" err="1"/>
              <a:t>sắt</a:t>
            </a:r>
            <a:r>
              <a:rPr lang="en-US" sz="2600" b="1"/>
              <a:t> </a:t>
            </a:r>
            <a:r>
              <a:rPr lang="en-US" sz="2600" b="1" err="1"/>
              <a:t>thép</a:t>
            </a:r>
            <a:r>
              <a:rPr lang="en-US" sz="2600" b="1"/>
              <a:t> </a:t>
            </a:r>
            <a:r>
              <a:rPr lang="en-US" sz="2600" b="1" err="1"/>
              <a:t>các</a:t>
            </a:r>
            <a:r>
              <a:rPr lang="en-US" sz="2600" b="1"/>
              <a:t> </a:t>
            </a:r>
            <a:r>
              <a:rPr lang="en-US" sz="2600" b="1" err="1"/>
              <a:t>loại</a:t>
            </a:r>
            <a:r>
              <a:rPr lang="en-US" sz="2600" b="1"/>
              <a:t> 4,9%; </a:t>
            </a:r>
            <a:r>
              <a:rPr lang="en-US" sz="2600" b="1" err="1"/>
              <a:t>hóa</a:t>
            </a:r>
            <a:r>
              <a:rPr lang="en-US" sz="2600" b="1"/>
              <a:t> </a:t>
            </a:r>
            <a:r>
              <a:rPr lang="en-US" sz="2600" b="1" err="1"/>
              <a:t>chất</a:t>
            </a:r>
            <a:r>
              <a:rPr lang="en-US" sz="2600" b="1"/>
              <a:t> 3,7%; </a:t>
            </a:r>
            <a:r>
              <a:rPr lang="en-US" sz="2600" b="1" err="1"/>
              <a:t>nhựa</a:t>
            </a:r>
            <a:r>
              <a:rPr lang="en-US" sz="2600" b="1"/>
              <a:t> </a:t>
            </a:r>
            <a:r>
              <a:rPr lang="en-US" sz="2600" b="1" err="1"/>
              <a:t>chiếm</a:t>
            </a:r>
            <a:r>
              <a:rPr lang="en-US" sz="2600" b="1"/>
              <a:t> 3,6</a:t>
            </a:r>
            <a:r>
              <a:rPr lang="en-US" sz="2600" b="1" smtClean="0"/>
              <a:t>%........</a:t>
            </a:r>
            <a:endParaRPr lang="en-US" sz="2600" b="1"/>
          </a:p>
          <a:p>
            <a:pPr algn="just"/>
            <a:r>
              <a:rPr lang="en-US" sz="2600" b="1" err="1"/>
              <a:t>Các</a:t>
            </a:r>
            <a:r>
              <a:rPr lang="en-US" sz="2600" b="1"/>
              <a:t> </a:t>
            </a:r>
            <a:r>
              <a:rPr lang="en-US" sz="2600" b="1" err="1"/>
              <a:t>thị</a:t>
            </a:r>
            <a:r>
              <a:rPr lang="en-US" sz="2600" b="1"/>
              <a:t> </a:t>
            </a:r>
            <a:r>
              <a:rPr lang="en-US" sz="2600" b="1" err="1"/>
              <a:t>trường</a:t>
            </a:r>
            <a:r>
              <a:rPr lang="en-US" sz="2600" b="1"/>
              <a:t> </a:t>
            </a:r>
            <a:r>
              <a:rPr lang="en-US" sz="2600" b="1" err="1"/>
              <a:t>xuất</a:t>
            </a:r>
            <a:r>
              <a:rPr lang="en-US" sz="2600" b="1"/>
              <a:t> </a:t>
            </a:r>
            <a:r>
              <a:rPr lang="en-US" sz="2600" b="1" err="1"/>
              <a:t>khẩu</a:t>
            </a:r>
            <a:r>
              <a:rPr lang="en-US" sz="2600" b="1"/>
              <a:t> </a:t>
            </a:r>
            <a:r>
              <a:rPr lang="en-US" sz="2600" b="1" err="1"/>
              <a:t>chủ</a:t>
            </a:r>
            <a:r>
              <a:rPr lang="en-US" sz="2600" b="1"/>
              <a:t> </a:t>
            </a:r>
            <a:r>
              <a:rPr lang="en-US" sz="2600" b="1" err="1"/>
              <a:t>yếu</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trong</a:t>
            </a:r>
            <a:r>
              <a:rPr lang="en-US" sz="2600" b="1"/>
              <a:t> </a:t>
            </a:r>
            <a:r>
              <a:rPr lang="en-US" sz="2600" b="1" err="1"/>
              <a:t>năm</a:t>
            </a:r>
            <a:r>
              <a:rPr lang="en-US" sz="2600" b="1"/>
              <a:t> 2013 </a:t>
            </a:r>
            <a:r>
              <a:rPr lang="en-US" sz="2600" b="1" err="1"/>
              <a:t>gồm</a:t>
            </a:r>
            <a:r>
              <a:rPr lang="en-US" sz="2600" b="1"/>
              <a:t>: </a:t>
            </a:r>
            <a:r>
              <a:rPr lang="en-US" sz="2600" b="1" err="1"/>
              <a:t>Hoa</a:t>
            </a:r>
            <a:r>
              <a:rPr lang="en-US" sz="2600" b="1"/>
              <a:t> </a:t>
            </a:r>
            <a:r>
              <a:rPr lang="en-US" sz="2600" b="1" err="1"/>
              <a:t>Kỳ</a:t>
            </a:r>
            <a:r>
              <a:rPr lang="en-US" sz="2600" b="1"/>
              <a:t> </a:t>
            </a:r>
            <a:r>
              <a:rPr lang="en-US" sz="2600" b="1" err="1"/>
              <a:t>chiếm</a:t>
            </a:r>
            <a:r>
              <a:rPr lang="en-US" sz="2600" b="1"/>
              <a:t> 18,8% </a:t>
            </a:r>
            <a:r>
              <a:rPr lang="en-US" sz="2600" b="1" err="1"/>
              <a:t>tổng</a:t>
            </a:r>
            <a:r>
              <a:rPr lang="en-US" sz="2600" b="1"/>
              <a:t> </a:t>
            </a:r>
            <a:r>
              <a:rPr lang="en-US" sz="2600" b="1" err="1"/>
              <a:t>trị</a:t>
            </a:r>
            <a:r>
              <a:rPr lang="en-US" sz="2600" b="1"/>
              <a:t> </a:t>
            </a:r>
            <a:r>
              <a:rPr lang="en-US" sz="2600" b="1" err="1"/>
              <a:t>giá</a:t>
            </a:r>
            <a:r>
              <a:rPr lang="en-US" sz="2600" b="1"/>
              <a:t> </a:t>
            </a:r>
            <a:r>
              <a:rPr lang="en-US" sz="2600" b="1" err="1"/>
              <a:t>xuất</a:t>
            </a:r>
            <a:r>
              <a:rPr lang="en-US" sz="2600" b="1"/>
              <a:t> </a:t>
            </a:r>
            <a:r>
              <a:rPr lang="en-US" sz="2600" b="1" err="1"/>
              <a:t>khẩu</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đạt</a:t>
            </a:r>
            <a:r>
              <a:rPr lang="en-US" sz="2600" b="1"/>
              <a:t> 134,5 </a:t>
            </a:r>
            <a:r>
              <a:rPr lang="en-US" sz="2600" b="1" err="1"/>
              <a:t>tỷ</a:t>
            </a:r>
            <a:r>
              <a:rPr lang="en-US" sz="2600" b="1"/>
              <a:t> USD; </a:t>
            </a:r>
            <a:r>
              <a:rPr lang="en-US" sz="2600" b="1" err="1"/>
              <a:t>Trung</a:t>
            </a:r>
            <a:r>
              <a:rPr lang="en-US" sz="2600" b="1"/>
              <a:t> </a:t>
            </a:r>
            <a:r>
              <a:rPr lang="en-US" sz="2600" b="1" err="1"/>
              <a:t>Quốc</a:t>
            </a:r>
            <a:r>
              <a:rPr lang="en-US" sz="2600" b="1"/>
              <a:t> </a:t>
            </a:r>
            <a:r>
              <a:rPr lang="en-US" sz="2600" b="1" err="1"/>
              <a:t>đạt</a:t>
            </a:r>
            <a:r>
              <a:rPr lang="en-US" sz="2600" b="1"/>
              <a:t> 129,4 </a:t>
            </a:r>
            <a:r>
              <a:rPr lang="en-US" sz="2600" b="1" err="1"/>
              <a:t>tỷ</a:t>
            </a:r>
            <a:r>
              <a:rPr lang="en-US" sz="2600" b="1"/>
              <a:t> USD, </a:t>
            </a:r>
            <a:r>
              <a:rPr lang="en-US" sz="2600" b="1" err="1"/>
              <a:t>chiếm</a:t>
            </a:r>
            <a:r>
              <a:rPr lang="en-US" sz="2600" b="1"/>
              <a:t> 18,1%; </a:t>
            </a:r>
            <a:r>
              <a:rPr lang="en-US" sz="2600" b="1" err="1"/>
              <a:t>Hàn</a:t>
            </a:r>
            <a:r>
              <a:rPr lang="en-US" sz="2600" b="1"/>
              <a:t> </a:t>
            </a:r>
            <a:r>
              <a:rPr lang="en-US" sz="2600" b="1" err="1"/>
              <a:t>Quốc</a:t>
            </a:r>
            <a:r>
              <a:rPr lang="en-US" sz="2600" b="1"/>
              <a:t> </a:t>
            </a:r>
            <a:r>
              <a:rPr lang="en-US" sz="2600" b="1" err="1"/>
              <a:t>chiếm</a:t>
            </a:r>
            <a:r>
              <a:rPr lang="en-US" sz="2600" b="1"/>
              <a:t> 7,9%, </a:t>
            </a:r>
            <a:r>
              <a:rPr lang="en-US" sz="2600" b="1" err="1"/>
              <a:t>đạt</a:t>
            </a:r>
            <a:r>
              <a:rPr lang="en-US" sz="2600" b="1"/>
              <a:t> 59,5 </a:t>
            </a:r>
            <a:r>
              <a:rPr lang="en-US" sz="2600" b="1" err="1"/>
              <a:t>tỷ</a:t>
            </a:r>
            <a:r>
              <a:rPr lang="en-US" sz="2600" b="1"/>
              <a:t> USD; </a:t>
            </a:r>
            <a:r>
              <a:rPr lang="en-US" sz="2600" b="1" err="1"/>
              <a:t>Đài</a:t>
            </a:r>
            <a:r>
              <a:rPr lang="en-US" sz="2600" b="1"/>
              <a:t> Loan </a:t>
            </a:r>
            <a:r>
              <a:rPr lang="en-US" sz="2600" b="1" err="1"/>
              <a:t>đạt</a:t>
            </a:r>
            <a:r>
              <a:rPr lang="en-US" sz="2600" b="1"/>
              <a:t> </a:t>
            </a:r>
            <a:r>
              <a:rPr lang="en-US" sz="2600" b="1" err="1"/>
              <a:t>kim</a:t>
            </a:r>
            <a:r>
              <a:rPr lang="en-US" sz="2600" b="1"/>
              <a:t> </a:t>
            </a:r>
            <a:r>
              <a:rPr lang="en-US" sz="2600" b="1" err="1"/>
              <a:t>ngạch</a:t>
            </a:r>
            <a:r>
              <a:rPr lang="en-US" sz="2600" b="1"/>
              <a:t> 41,6 </a:t>
            </a:r>
            <a:r>
              <a:rPr lang="en-US" sz="2600" b="1" err="1"/>
              <a:t>tỷ</a:t>
            </a:r>
            <a:r>
              <a:rPr lang="en-US" sz="2600" b="1"/>
              <a:t> USD, </a:t>
            </a:r>
            <a:r>
              <a:rPr lang="en-US" sz="2600" b="1" err="1"/>
              <a:t>chiếm</a:t>
            </a:r>
            <a:r>
              <a:rPr lang="en-US" sz="2600" b="1"/>
              <a:t> 5,8%... </a:t>
            </a:r>
            <a:r>
              <a:rPr lang="en-US" sz="2600" b="1" err="1"/>
              <a:t>Đáng</a:t>
            </a:r>
            <a:r>
              <a:rPr lang="en-US" sz="2600" b="1"/>
              <a:t> </a:t>
            </a:r>
            <a:r>
              <a:rPr lang="en-US" sz="2600" b="1" err="1"/>
              <a:t>chú</a:t>
            </a:r>
            <a:r>
              <a:rPr lang="en-US" sz="2600" b="1"/>
              <a:t> ý, </a:t>
            </a:r>
            <a:r>
              <a:rPr lang="en-US" sz="2600" b="1" err="1"/>
              <a:t>thị</a:t>
            </a:r>
            <a:r>
              <a:rPr lang="en-US" sz="2600" b="1"/>
              <a:t> </a:t>
            </a:r>
            <a:r>
              <a:rPr lang="en-US" sz="2600" b="1" err="1"/>
              <a:t>trường</a:t>
            </a:r>
            <a:r>
              <a:rPr lang="en-US" sz="2600" b="1"/>
              <a:t> </a:t>
            </a:r>
            <a:r>
              <a:rPr lang="en-US" sz="2600" b="1" err="1"/>
              <a:t>xuất</a:t>
            </a:r>
            <a:r>
              <a:rPr lang="en-US" sz="2600" b="1"/>
              <a:t> </a:t>
            </a:r>
            <a:r>
              <a:rPr lang="en-US" sz="2600" b="1" err="1"/>
              <a:t>khẩu</a:t>
            </a:r>
            <a:r>
              <a:rPr lang="en-US" sz="2600" b="1"/>
              <a:t> </a:t>
            </a:r>
            <a:r>
              <a:rPr lang="en-US" sz="2600" b="1" err="1"/>
              <a:t>lớn</a:t>
            </a:r>
            <a:r>
              <a:rPr lang="en-US" sz="2600" b="1"/>
              <a:t> </a:t>
            </a:r>
            <a:r>
              <a:rPr lang="en-US" sz="2600" b="1" err="1"/>
              <a:t>nhất</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trong</a:t>
            </a:r>
            <a:r>
              <a:rPr lang="en-US" sz="2600" b="1"/>
              <a:t> </a:t>
            </a:r>
            <a:r>
              <a:rPr lang="en-US" sz="2600" b="1" err="1"/>
              <a:t>năm</a:t>
            </a:r>
            <a:r>
              <a:rPr lang="en-US" sz="2600" b="1"/>
              <a:t> 2013 </a:t>
            </a:r>
            <a:r>
              <a:rPr lang="en-US" sz="2600" b="1" err="1"/>
              <a:t>là</a:t>
            </a:r>
            <a:r>
              <a:rPr lang="en-US" sz="2600" b="1"/>
              <a:t> </a:t>
            </a:r>
            <a:r>
              <a:rPr lang="en-US" sz="2600" b="1" err="1"/>
              <a:t>Hoa</a:t>
            </a:r>
            <a:r>
              <a:rPr lang="en-US" sz="2600" b="1"/>
              <a:t> </a:t>
            </a:r>
            <a:r>
              <a:rPr lang="en-US" sz="2600" b="1" err="1"/>
              <a:t>Kỳ</a:t>
            </a:r>
            <a:r>
              <a:rPr lang="en-US" sz="2600" b="1"/>
              <a:t> </a:t>
            </a:r>
            <a:r>
              <a:rPr lang="en-US" sz="2600" b="1" err="1"/>
              <a:t>đã</a:t>
            </a:r>
            <a:r>
              <a:rPr lang="en-US" sz="2600" b="1"/>
              <a:t> </a:t>
            </a:r>
            <a:r>
              <a:rPr lang="en-US" sz="2600" b="1" err="1"/>
              <a:t>vượt</a:t>
            </a:r>
            <a:r>
              <a:rPr lang="en-US" sz="2600" b="1"/>
              <a:t> </a:t>
            </a:r>
            <a:r>
              <a:rPr lang="en-US" sz="2600" b="1" err="1"/>
              <a:t>lên</a:t>
            </a:r>
            <a:r>
              <a:rPr lang="en-US" sz="2600" b="1"/>
              <a:t> </a:t>
            </a:r>
            <a:r>
              <a:rPr lang="en-US" sz="2600" b="1" err="1"/>
              <a:t>trên</a:t>
            </a:r>
            <a:r>
              <a:rPr lang="en-US" sz="2600" b="1"/>
              <a:t> </a:t>
            </a:r>
            <a:r>
              <a:rPr lang="en-US" sz="2600" b="1" err="1"/>
              <a:t>Trung</a:t>
            </a:r>
            <a:r>
              <a:rPr lang="en-US" sz="2600" b="1"/>
              <a:t> </a:t>
            </a:r>
            <a:r>
              <a:rPr lang="en-US" sz="2600" b="1" err="1"/>
              <a:t>Quốc</a:t>
            </a:r>
            <a:r>
              <a:rPr lang="en-US" sz="2600" b="1"/>
              <a:t> (</a:t>
            </a:r>
            <a:r>
              <a:rPr lang="en-US" sz="2600" b="1" err="1"/>
              <a:t>nước</a:t>
            </a:r>
            <a:r>
              <a:rPr lang="en-US" sz="2600" b="1"/>
              <a:t> </a:t>
            </a:r>
            <a:r>
              <a:rPr lang="en-US" sz="2600" b="1" err="1"/>
              <a:t>chiếm</a:t>
            </a:r>
            <a:r>
              <a:rPr lang="en-US" sz="2600" b="1"/>
              <a:t> </a:t>
            </a:r>
            <a:r>
              <a:rPr lang="en-US" sz="2600" b="1" err="1"/>
              <a:t>vị</a:t>
            </a:r>
            <a:r>
              <a:rPr lang="en-US" sz="2600" b="1"/>
              <a:t> </a:t>
            </a:r>
            <a:r>
              <a:rPr lang="en-US" sz="2600" b="1" err="1"/>
              <a:t>trí</a:t>
            </a:r>
            <a:r>
              <a:rPr lang="en-US" sz="2600" b="1"/>
              <a:t> </a:t>
            </a:r>
            <a:r>
              <a:rPr lang="en-US" sz="2600" b="1" err="1"/>
              <a:t>dẫn</a:t>
            </a:r>
            <a:r>
              <a:rPr lang="en-US" sz="2600" b="1"/>
              <a:t> </a:t>
            </a:r>
            <a:r>
              <a:rPr lang="en-US" sz="2600" b="1" err="1"/>
              <a:t>đầu</a:t>
            </a:r>
            <a:r>
              <a:rPr lang="en-US" sz="2600" b="1"/>
              <a:t> </a:t>
            </a:r>
            <a:r>
              <a:rPr lang="en-US" sz="2600" b="1" err="1"/>
              <a:t>về</a:t>
            </a:r>
            <a:r>
              <a:rPr lang="en-US" sz="2600" b="1"/>
              <a:t> </a:t>
            </a:r>
            <a:r>
              <a:rPr lang="en-US" sz="2600" b="1" err="1"/>
              <a:t>kim</a:t>
            </a:r>
            <a:r>
              <a:rPr lang="en-US" sz="2600" b="1"/>
              <a:t> </a:t>
            </a:r>
            <a:r>
              <a:rPr lang="en-US" sz="2600" b="1" err="1"/>
              <a:t>ngạch</a:t>
            </a:r>
            <a:r>
              <a:rPr lang="en-US" sz="2600" b="1"/>
              <a:t> </a:t>
            </a:r>
            <a:r>
              <a:rPr lang="en-US" sz="2600" b="1" err="1"/>
              <a:t>xuất</a:t>
            </a:r>
            <a:r>
              <a:rPr lang="en-US" sz="2600" b="1"/>
              <a:t> </a:t>
            </a:r>
            <a:r>
              <a:rPr lang="en-US" sz="2600" b="1" err="1"/>
              <a:t>khẩu</a:t>
            </a:r>
            <a:r>
              <a:rPr lang="en-US" sz="2600" b="1"/>
              <a:t> </a:t>
            </a:r>
            <a:r>
              <a:rPr lang="en-US" sz="2600" b="1" err="1"/>
              <a:t>của</a:t>
            </a:r>
            <a:r>
              <a:rPr lang="en-US" sz="2600" b="1"/>
              <a:t> </a:t>
            </a:r>
            <a:r>
              <a:rPr lang="en-US" sz="2600" b="1" err="1"/>
              <a:t>Nhật</a:t>
            </a:r>
            <a:r>
              <a:rPr lang="en-US" sz="2600" b="1"/>
              <a:t> </a:t>
            </a:r>
            <a:r>
              <a:rPr lang="en-US" sz="2600" b="1" err="1"/>
              <a:t>Bản</a:t>
            </a:r>
            <a:r>
              <a:rPr lang="en-US" sz="2600" b="1"/>
              <a:t> </a:t>
            </a:r>
            <a:r>
              <a:rPr lang="en-US" sz="2600" b="1" err="1"/>
              <a:t>trong</a:t>
            </a:r>
            <a:r>
              <a:rPr lang="en-US" sz="2600" b="1"/>
              <a:t> 4 </a:t>
            </a:r>
            <a:r>
              <a:rPr lang="en-US" sz="2600" b="1" err="1"/>
              <a:t>năm</a:t>
            </a:r>
            <a:r>
              <a:rPr lang="en-US" sz="2600" b="1"/>
              <a:t> </a:t>
            </a:r>
            <a:r>
              <a:rPr lang="en-US" sz="2600" b="1" err="1"/>
              <a:t>kể</a:t>
            </a:r>
            <a:r>
              <a:rPr lang="en-US" sz="2600" b="1"/>
              <a:t> </a:t>
            </a:r>
            <a:r>
              <a:rPr lang="en-US" sz="2600" b="1" err="1"/>
              <a:t>từ</a:t>
            </a:r>
            <a:r>
              <a:rPr lang="en-US" sz="2600" b="1"/>
              <a:t> </a:t>
            </a:r>
            <a:r>
              <a:rPr lang="en-US" sz="2600" b="1" err="1"/>
              <a:t>năm</a:t>
            </a:r>
            <a:r>
              <a:rPr lang="en-US" sz="2600" b="1"/>
              <a:t> </a:t>
            </a:r>
            <a:r>
              <a:rPr lang="en-US" sz="2600" b="1" smtClean="0"/>
              <a:t>2009).</a:t>
            </a:r>
            <a:endParaRPr lang="en-US"/>
          </a:p>
        </p:txBody>
      </p:sp>
    </p:spTree>
    <p:extLst>
      <p:ext uri="{BB962C8B-B14F-4D97-AF65-F5344CB8AC3E}">
        <p14:creationId xmlns:p14="http://schemas.microsoft.com/office/powerpoint/2010/main" val="1483989958"/>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91" name="Picture 15" descr="Tokyo%20ban%20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9" y="3617313"/>
            <a:ext cx="4600280" cy="32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095" name="TextBox 13"/>
          <p:cNvSpPr txBox="1">
            <a:spLocks noChangeArrowheads="1"/>
          </p:cNvSpPr>
          <p:nvPr/>
        </p:nvSpPr>
        <p:spPr bwMode="auto">
          <a:xfrm>
            <a:off x="5257800" y="533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atin typeface="Tahoma" pitchFamily="34" charset="0"/>
            </a:endParaRPr>
          </a:p>
        </p:txBody>
      </p:sp>
      <p:sp>
        <p:nvSpPr>
          <p:cNvPr id="601097" name="TextBox 15"/>
          <p:cNvSpPr txBox="1">
            <a:spLocks noChangeArrowheads="1"/>
          </p:cNvSpPr>
          <p:nvPr/>
        </p:nvSpPr>
        <p:spPr bwMode="auto">
          <a:xfrm>
            <a:off x="5029200" y="28194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atin typeface="Tahoma" pitchFamily="34" charset="0"/>
            </a:endParaRPr>
          </a:p>
        </p:txBody>
      </p:sp>
      <p:pic>
        <p:nvPicPr>
          <p:cNvPr id="11" name="Picture 10" descr="http://img.blogtamsu.vn/2015/09/17/51906955f278e804bc872fdae8266ea8.png"/>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645023"/>
            <a:ext cx="4472885" cy="3183105"/>
          </a:xfrm>
          <a:prstGeom prst="rect">
            <a:avLst/>
          </a:prstGeom>
          <a:noFill/>
          <a:ln>
            <a:noFill/>
          </a:ln>
        </p:spPr>
      </p:pic>
      <p:sp>
        <p:nvSpPr>
          <p:cNvPr id="9" name="Rectangle 18"/>
          <p:cNvSpPr>
            <a:spLocks noChangeArrowheads="1"/>
          </p:cNvSpPr>
          <p:nvPr/>
        </p:nvSpPr>
        <p:spPr bwMode="auto">
          <a:xfrm>
            <a:off x="1186830" y="31017"/>
            <a:ext cx="6913562" cy="431800"/>
          </a:xfrm>
          <a:prstGeom prst="rect">
            <a:avLst/>
          </a:prstGeom>
          <a:solidFill>
            <a:schemeClr val="bg1"/>
          </a:solidFill>
          <a:ln>
            <a:noFill/>
          </a:ln>
          <a:extLst/>
        </p:spPr>
        <p:txBody>
          <a:bodyPr wrap="none" anchor="ctr"/>
          <a:lstStyle/>
          <a:p>
            <a:pPr algn="ctr"/>
            <a:r>
              <a:rPr lang="en-US" sz="3200" b="1">
                <a:latin typeface="Times New Roman" pitchFamily="18" charset="0"/>
                <a:cs typeface="Times New Roman" pitchFamily="18" charset="0"/>
              </a:rPr>
              <a:t>TRONG LĨNH VỰC GIAO THÔNG VẬN TẢI</a:t>
            </a:r>
          </a:p>
        </p:txBody>
      </p:sp>
      <p:pic>
        <p:nvPicPr>
          <p:cNvPr id="13" name="Picture 3" descr="taudemtu- nhat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508" y="462819"/>
            <a:ext cx="4467391" cy="3168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ập tin:500 series Shinkansen train at Tokyo Statio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29" y="466298"/>
            <a:ext cx="4600278" cy="31510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55420" y="3189212"/>
            <a:ext cx="9036496" cy="437728"/>
          </a:xfrm>
          <a:prstGeom prst="rect">
            <a:avLst/>
          </a:prstGeom>
          <a:solidFill>
            <a:schemeClr val="bg1"/>
          </a:solidFill>
          <a:ln w="12700">
            <a:noFill/>
            <a:miter lim="800000"/>
            <a:headEnd/>
            <a:tailEnd/>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US" sz="2600" b="1" err="1" smtClean="0">
                <a:latin typeface=".VnTime" pitchFamily="34" charset="0"/>
              </a:rPr>
              <a:t>Tµu</a:t>
            </a:r>
            <a:r>
              <a:rPr lang="en-US" sz="2600" b="1" smtClean="0">
                <a:latin typeface=".VnTime" pitchFamily="34" charset="0"/>
              </a:rPr>
              <a:t> </a:t>
            </a:r>
            <a:r>
              <a:rPr lang="en-US" sz="2600" b="1" err="1" smtClean="0">
                <a:latin typeface=".VnTime" pitchFamily="34" charset="0"/>
              </a:rPr>
              <a:t>cao</a:t>
            </a:r>
            <a:r>
              <a:rPr lang="en-US" sz="2600" b="1" smtClean="0">
                <a:latin typeface=".VnTime" pitchFamily="34" charset="0"/>
              </a:rPr>
              <a:t> </a:t>
            </a:r>
            <a:r>
              <a:rPr lang="en-US" sz="2600" b="1" err="1" smtClean="0">
                <a:latin typeface=".VnTime" pitchFamily="34" charset="0"/>
              </a:rPr>
              <a:t>tèc</a:t>
            </a:r>
            <a:r>
              <a:rPr lang="en-US" sz="2600" b="1" smtClean="0">
                <a:latin typeface=".VnTime" pitchFamily="34" charset="0"/>
              </a:rPr>
              <a:t> ch¹y </a:t>
            </a:r>
            <a:r>
              <a:rPr lang="en-US" sz="2600" b="1" err="1" smtClean="0">
                <a:latin typeface=".VnTime" pitchFamily="34" charset="0"/>
              </a:rPr>
              <a:t>trªn</a:t>
            </a:r>
            <a:r>
              <a:rPr lang="en-US" sz="2600" b="1" smtClean="0">
                <a:latin typeface=".VnTime" pitchFamily="34" charset="0"/>
              </a:rPr>
              <a:t> ®</a:t>
            </a:r>
            <a:r>
              <a:rPr lang="en-US" sz="2600" b="1" err="1" smtClean="0">
                <a:latin typeface=".VnTime" pitchFamily="34" charset="0"/>
              </a:rPr>
              <a:t>Öm</a:t>
            </a:r>
            <a:r>
              <a:rPr lang="en-US" sz="2600" b="1" smtClean="0">
                <a:latin typeface=".VnTime" pitchFamily="34" charset="0"/>
              </a:rPr>
              <a:t> </a:t>
            </a:r>
            <a:r>
              <a:rPr lang="en-US" sz="2600" b="1" err="1" smtClean="0">
                <a:latin typeface=".VnTime" pitchFamily="34" charset="0"/>
              </a:rPr>
              <a:t>tõ</a:t>
            </a:r>
            <a:r>
              <a:rPr lang="en-US" sz="2600" b="1" smtClean="0">
                <a:latin typeface=".VnTime" pitchFamily="34" charset="0"/>
              </a:rPr>
              <a:t> (®¹t </a:t>
            </a:r>
            <a:r>
              <a:rPr lang="en-US" sz="2600" b="1" err="1" smtClean="0">
                <a:latin typeface=".VnTime" pitchFamily="34" charset="0"/>
              </a:rPr>
              <a:t>tèc</a:t>
            </a:r>
            <a:r>
              <a:rPr lang="en-US" sz="2600" b="1" smtClean="0">
                <a:latin typeface=".VnTime" pitchFamily="34" charset="0"/>
              </a:rPr>
              <a:t> ®é </a:t>
            </a:r>
            <a:r>
              <a:rPr lang="en-US" sz="2600" b="1" err="1" smtClean="0">
                <a:latin typeface=".VnTime" pitchFamily="34" charset="0"/>
              </a:rPr>
              <a:t>trªn</a:t>
            </a:r>
            <a:r>
              <a:rPr lang="en-US" sz="2600" b="1" smtClean="0">
                <a:latin typeface=".VnTime" pitchFamily="34" charset="0"/>
              </a:rPr>
              <a:t>  400- 500km/</a:t>
            </a:r>
            <a:r>
              <a:rPr lang="en-US" sz="2600" b="1" err="1" smtClean="0">
                <a:latin typeface=".VnTime" pitchFamily="34" charset="0"/>
              </a:rPr>
              <a:t>giê</a:t>
            </a:r>
            <a:r>
              <a:rPr lang="en-US" sz="2600" b="1" smtClean="0">
                <a:latin typeface=".VnTime" pitchFamily="34" charset="0"/>
              </a:rPr>
              <a:t>)</a:t>
            </a:r>
            <a:endParaRPr lang="en-US" sz="2600" b="1">
              <a:latin typeface=".VnTime" pitchFamily="34" charset="0"/>
            </a:endParaRPr>
          </a:p>
        </p:txBody>
      </p:sp>
      <p:sp>
        <p:nvSpPr>
          <p:cNvPr id="16" name="Rectangle 2"/>
          <p:cNvSpPr txBox="1">
            <a:spLocks noChangeArrowheads="1"/>
          </p:cNvSpPr>
          <p:nvPr/>
        </p:nvSpPr>
        <p:spPr>
          <a:xfrm>
            <a:off x="337383" y="6372915"/>
            <a:ext cx="3960440" cy="437728"/>
          </a:xfrm>
          <a:prstGeom prst="rect">
            <a:avLst/>
          </a:prstGeom>
          <a:solidFill>
            <a:schemeClr val="bg1"/>
          </a:solidFill>
          <a:ln w="12700">
            <a:noFill/>
            <a:miter lim="800000"/>
            <a:headEnd/>
            <a:tailEnd/>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US" sz="2600" b="1" err="1" smtClean="0">
                <a:latin typeface="Times New Roman" pitchFamily="18" charset="0"/>
                <a:cs typeface="Times New Roman" pitchFamily="18" charset="0"/>
              </a:rPr>
              <a:t>Đường</a:t>
            </a:r>
            <a:r>
              <a:rPr lang="en-US" sz="2600" b="1" smtClean="0">
                <a:latin typeface=".VnTime" pitchFamily="34" charset="0"/>
              </a:rPr>
              <a:t> </a:t>
            </a:r>
            <a:r>
              <a:rPr lang="en-US" sz="2600" b="1" err="1" smtClean="0">
                <a:latin typeface=".VnTime" pitchFamily="34" charset="0"/>
              </a:rPr>
              <a:t>cao</a:t>
            </a:r>
            <a:r>
              <a:rPr lang="en-US" sz="2600" b="1" smtClean="0">
                <a:latin typeface=".VnTime" pitchFamily="34" charset="0"/>
              </a:rPr>
              <a:t> </a:t>
            </a:r>
            <a:r>
              <a:rPr lang="en-US" sz="2600" b="1" err="1" smtClean="0">
                <a:latin typeface=".VnTime" pitchFamily="34" charset="0"/>
              </a:rPr>
              <a:t>tèc</a:t>
            </a:r>
            <a:r>
              <a:rPr lang="en-US" sz="2600" b="1">
                <a:latin typeface=".VnTime" pitchFamily="34" charset="0"/>
              </a:rPr>
              <a:t> </a:t>
            </a:r>
            <a:r>
              <a:rPr lang="en-US" sz="2600" b="1" err="1" smtClean="0">
                <a:latin typeface="Times New Roman" pitchFamily="18" charset="0"/>
                <a:cs typeface="Times New Roman" pitchFamily="18" charset="0"/>
              </a:rPr>
              <a:t>Nhật</a:t>
            </a:r>
            <a:r>
              <a:rPr lang="en-US" sz="2600" b="1">
                <a:latin typeface="Times New Roman" pitchFamily="18" charset="0"/>
                <a:cs typeface="Times New Roman" pitchFamily="18" charset="0"/>
              </a:rPr>
              <a:t> </a:t>
            </a:r>
            <a:r>
              <a:rPr lang="en-US" sz="2600" b="1" err="1" smtClean="0">
                <a:latin typeface="Times New Roman" pitchFamily="18" charset="0"/>
                <a:cs typeface="Times New Roman" pitchFamily="18" charset="0"/>
              </a:rPr>
              <a:t>Bản</a:t>
            </a:r>
            <a:endParaRPr lang="en-US" sz="2600" b="1">
              <a:latin typeface=".VnTime" pitchFamily="34" charset="0"/>
            </a:endParaRPr>
          </a:p>
        </p:txBody>
      </p:sp>
    </p:spTree>
    <p:extLst>
      <p:ext uri="{BB962C8B-B14F-4D97-AF65-F5344CB8AC3E}">
        <p14:creationId xmlns:p14="http://schemas.microsoft.com/office/powerpoint/2010/main" val="79028701"/>
      </p:ext>
    </p:extLst>
  </p:cSld>
  <p:clrMapOvr>
    <a:masterClrMapping/>
  </p:clrMapOvr>
  <p:transition spd="slow">
    <p:circle/>
    <p:sndAc>
      <p:stSnd>
        <p:snd r:embed="rId2" name="laser.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42" name="Picture 4" descr="1186040179629744_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3" name="Text Box 19"/>
          <p:cNvSpPr txBox="1">
            <a:spLocks noChangeArrowheads="1"/>
          </p:cNvSpPr>
          <p:nvPr/>
        </p:nvSpPr>
        <p:spPr bwMode="auto">
          <a:xfrm>
            <a:off x="3124200" y="6356176"/>
            <a:ext cx="3429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err="1">
                <a:latin typeface="Times New Roman" pitchFamily="18" charset="0"/>
              </a:rPr>
              <a:t>Tàu</a:t>
            </a:r>
            <a:r>
              <a:rPr lang="en-US" sz="2400" b="1">
                <a:latin typeface="Times New Roman" pitchFamily="18" charset="0"/>
              </a:rPr>
              <a:t> </a:t>
            </a:r>
            <a:r>
              <a:rPr lang="en-US" sz="2400" b="1" err="1">
                <a:latin typeface="Times New Roman" pitchFamily="18" charset="0"/>
              </a:rPr>
              <a:t>cao</a:t>
            </a:r>
            <a:r>
              <a:rPr lang="en-US" sz="2400" b="1">
                <a:latin typeface="Times New Roman" pitchFamily="18" charset="0"/>
              </a:rPr>
              <a:t> </a:t>
            </a:r>
            <a:r>
              <a:rPr lang="en-US" sz="2400" b="1" err="1">
                <a:latin typeface="Times New Roman" pitchFamily="18" charset="0"/>
              </a:rPr>
              <a:t>tốc</a:t>
            </a:r>
            <a:r>
              <a:rPr lang="en-US" sz="2400" b="1">
                <a:latin typeface="Times New Roman" pitchFamily="18" charset="0"/>
              </a:rPr>
              <a:t> ở </a:t>
            </a:r>
            <a:r>
              <a:rPr lang="en-US" sz="2400" b="1" err="1">
                <a:latin typeface="Times New Roman" pitchFamily="18" charset="0"/>
              </a:rPr>
              <a:t>Nhật</a:t>
            </a:r>
            <a:r>
              <a:rPr lang="en-US" sz="2400" b="1">
                <a:latin typeface="Times New Roman" pitchFamily="18" charset="0"/>
              </a:rPr>
              <a:t> </a:t>
            </a:r>
            <a:r>
              <a:rPr lang="en-US" sz="2400" b="1" err="1">
                <a:latin typeface="Times New Roman" pitchFamily="18" charset="0"/>
              </a:rPr>
              <a:t>Bản</a:t>
            </a:r>
            <a:endParaRPr lang="en-US" sz="2400" b="1">
              <a:latin typeface="Times New Roman" pitchFamily="18" charset="0"/>
            </a:endParaRPr>
          </a:p>
        </p:txBody>
      </p:sp>
    </p:spTree>
    <p:custDataLst>
      <p:tags r:id="rId1"/>
    </p:custDataLst>
    <p:extLst>
      <p:ext uri="{BB962C8B-B14F-4D97-AF65-F5344CB8AC3E}">
        <p14:creationId xmlns:p14="http://schemas.microsoft.com/office/powerpoint/2010/main" val="1833423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3442"/>
                                        </p:tgtEl>
                                        <p:attrNameLst>
                                          <p:attrName>style.visibility</p:attrName>
                                        </p:attrNameLst>
                                      </p:cBhvr>
                                      <p:to>
                                        <p:strVal val="visible"/>
                                      </p:to>
                                    </p:set>
                                    <p:animEffect transition="in" filter="diamond(in)">
                                      <p:cBhvr>
                                        <p:cTn id="7" dur="2000"/>
                                        <p:tgtEl>
                                          <p:spTgt spid="10344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3443"/>
                                        </p:tgtEl>
                                        <p:attrNameLst>
                                          <p:attrName>style.visibility</p:attrName>
                                        </p:attrNameLst>
                                      </p:cBhvr>
                                      <p:to>
                                        <p:strVal val="visible"/>
                                      </p:to>
                                    </p:set>
                                    <p:animEffect transition="in" filter="box(in)">
                                      <p:cBhvr>
                                        <p:cTn id="10" dur="500"/>
                                        <p:tgtEl>
                                          <p:spTgt spid="103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http://www.baoxaydung.com.vn/stores/news_dataimages/vananh/062014/27/10/102837baoxaydung_image0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3" y="23641"/>
            <a:ext cx="9111237" cy="68008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3828" y="44624"/>
            <a:ext cx="7825925" cy="646331"/>
          </a:xfrm>
          <a:prstGeom prst="rect">
            <a:avLst/>
          </a:prstGeom>
          <a:noFill/>
        </p:spPr>
        <p:txBody>
          <a:bodyPr wrap="none">
            <a:spAutoFit/>
          </a:bodyPr>
          <a:lstStyle/>
          <a:p>
            <a:pPr fontAlgn="base"/>
            <a:r>
              <a:rPr lang="en-US" sz="3600" b="1" err="1">
                <a:solidFill>
                  <a:schemeClr val="bg1"/>
                </a:solidFill>
              </a:rPr>
              <a:t>Cầu</a:t>
            </a:r>
            <a:r>
              <a:rPr lang="en-US" sz="3600" b="1">
                <a:solidFill>
                  <a:schemeClr val="bg1"/>
                </a:solidFill>
              </a:rPr>
              <a:t> </a:t>
            </a:r>
            <a:r>
              <a:rPr lang="en-US" sz="3600" b="1" err="1">
                <a:solidFill>
                  <a:schemeClr val="bg1"/>
                </a:solidFill>
              </a:rPr>
              <a:t>treo</a:t>
            </a:r>
            <a:r>
              <a:rPr lang="en-US" sz="3600" b="1">
                <a:solidFill>
                  <a:schemeClr val="bg1"/>
                </a:solidFill>
              </a:rPr>
              <a:t> </a:t>
            </a:r>
            <a:r>
              <a:rPr lang="en-US" sz="3600" b="1" err="1">
                <a:solidFill>
                  <a:schemeClr val="bg1"/>
                </a:solidFill>
              </a:rPr>
              <a:t>dài</a:t>
            </a:r>
            <a:r>
              <a:rPr lang="en-US" sz="3600" b="1">
                <a:solidFill>
                  <a:schemeClr val="bg1"/>
                </a:solidFill>
              </a:rPr>
              <a:t> </a:t>
            </a:r>
            <a:r>
              <a:rPr lang="en-US" sz="3600" b="1" err="1">
                <a:solidFill>
                  <a:schemeClr val="bg1"/>
                </a:solidFill>
              </a:rPr>
              <a:t>nhất</a:t>
            </a:r>
            <a:r>
              <a:rPr lang="en-US" sz="3600" b="1">
                <a:solidFill>
                  <a:schemeClr val="bg1"/>
                </a:solidFill>
              </a:rPr>
              <a:t> </a:t>
            </a:r>
            <a:r>
              <a:rPr lang="en-US" sz="3600" b="1" err="1">
                <a:solidFill>
                  <a:schemeClr val="bg1"/>
                </a:solidFill>
              </a:rPr>
              <a:t>thế</a:t>
            </a:r>
            <a:r>
              <a:rPr lang="en-US" sz="3600" b="1">
                <a:solidFill>
                  <a:schemeClr val="bg1"/>
                </a:solidFill>
              </a:rPr>
              <a:t> </a:t>
            </a:r>
            <a:r>
              <a:rPr lang="en-US" sz="3600" b="1" err="1">
                <a:solidFill>
                  <a:schemeClr val="bg1"/>
                </a:solidFill>
              </a:rPr>
              <a:t>giới</a:t>
            </a:r>
            <a:r>
              <a:rPr lang="en-US" sz="3600" b="1">
                <a:solidFill>
                  <a:schemeClr val="bg1"/>
                </a:solidFill>
              </a:rPr>
              <a:t> Akashi </a:t>
            </a:r>
            <a:r>
              <a:rPr lang="en-US" sz="3600" b="1" err="1">
                <a:solidFill>
                  <a:schemeClr val="bg1"/>
                </a:solidFill>
              </a:rPr>
              <a:t>Kaikyo</a:t>
            </a:r>
            <a:endParaRPr lang="en-US" sz="3600" b="1">
              <a:solidFill>
                <a:schemeClr val="bg1"/>
              </a:solidFill>
            </a:endParaRPr>
          </a:p>
        </p:txBody>
      </p:sp>
    </p:spTree>
    <p:extLst>
      <p:ext uri="{BB962C8B-B14F-4D97-AF65-F5344CB8AC3E}">
        <p14:creationId xmlns:p14="http://schemas.microsoft.com/office/powerpoint/2010/main" val="4149941937"/>
      </p:ext>
    </p:extLst>
  </p:cSld>
  <p:clrMapOvr>
    <a:masterClrMapping/>
  </p:clrMapOvr>
  <p:transition spd="med">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www.baoxaydung.com.vn/stores/news_dataimages/vananh/062014/27/10/102836baoxaydung_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3" y="87604"/>
            <a:ext cx="9100457" cy="67389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5187" y="190381"/>
            <a:ext cx="6143157" cy="646331"/>
          </a:xfrm>
          <a:prstGeom prst="rect">
            <a:avLst/>
          </a:prstGeom>
          <a:noFill/>
        </p:spPr>
        <p:txBody>
          <a:bodyPr wrap="none">
            <a:spAutoFit/>
          </a:bodyPr>
          <a:lstStyle/>
          <a:p>
            <a:pPr fontAlgn="base"/>
            <a:r>
              <a:rPr lang="en-US" sz="3600" b="1" smtClean="0">
                <a:solidFill>
                  <a:schemeClr val="bg1"/>
                </a:solidFill>
              </a:rPr>
              <a:t>Cầu </a:t>
            </a:r>
            <a:r>
              <a:rPr lang="en-US" sz="3600" b="1">
                <a:solidFill>
                  <a:schemeClr val="bg1"/>
                </a:solidFill>
              </a:rPr>
              <a:t>Akashi </a:t>
            </a:r>
            <a:r>
              <a:rPr lang="en-US" sz="3600" b="1" smtClean="0">
                <a:solidFill>
                  <a:schemeClr val="bg1"/>
                </a:solidFill>
              </a:rPr>
              <a:t>Kaikyo nhìn về đêm</a:t>
            </a:r>
            <a:endParaRPr lang="en-US" sz="3600" b="1">
              <a:solidFill>
                <a:schemeClr val="bg1"/>
              </a:solidFill>
            </a:endParaRPr>
          </a:p>
        </p:txBody>
      </p:sp>
      <p:sp>
        <p:nvSpPr>
          <p:cNvPr id="6" name="Rectangle 5"/>
          <p:cNvSpPr/>
          <p:nvPr/>
        </p:nvSpPr>
        <p:spPr>
          <a:xfrm>
            <a:off x="323528" y="1196752"/>
            <a:ext cx="8496943" cy="4893647"/>
          </a:xfrm>
          <a:prstGeom prst="rect">
            <a:avLst/>
          </a:prstGeom>
        </p:spPr>
        <p:txBody>
          <a:bodyPr wrap="square">
            <a:spAutoFit/>
          </a:bodyPr>
          <a:lstStyle/>
          <a:p>
            <a:pPr algn="just"/>
            <a:r>
              <a:rPr lang="en-US" sz="2400" b="1" smtClean="0">
                <a:solidFill>
                  <a:schemeClr val="bg1"/>
                </a:solidFill>
              </a:rPr>
              <a:t>C</a:t>
            </a:r>
            <a:r>
              <a:rPr lang="vi-VN" sz="2400" b="1" smtClean="0">
                <a:solidFill>
                  <a:schemeClr val="bg1"/>
                </a:solidFill>
              </a:rPr>
              <a:t>ầu </a:t>
            </a:r>
            <a:r>
              <a:rPr lang="vi-VN" sz="2400" b="1">
                <a:solidFill>
                  <a:schemeClr val="bg1"/>
                </a:solidFill>
              </a:rPr>
              <a:t>Akashi Kaikyo khánh thành ngày </a:t>
            </a:r>
            <a:r>
              <a:rPr lang="vi-VN" sz="2400" b="1" smtClean="0">
                <a:solidFill>
                  <a:schemeClr val="bg1"/>
                </a:solidFill>
              </a:rPr>
              <a:t>5/4/1998 </a:t>
            </a:r>
            <a:r>
              <a:rPr lang="vi-VN" sz="2400" b="1">
                <a:solidFill>
                  <a:schemeClr val="bg1"/>
                </a:solidFill>
              </a:rPr>
              <a:t>là cây cầu treo có nhịp dài nhất thế giới tại thời điểm </a:t>
            </a:r>
            <a:r>
              <a:rPr lang="vi-VN" sz="2400" b="1" smtClean="0">
                <a:solidFill>
                  <a:schemeClr val="bg1"/>
                </a:solidFill>
              </a:rPr>
              <a:t>đó</a:t>
            </a:r>
            <a:r>
              <a:rPr lang="en-US" sz="2400" b="1" smtClean="0">
                <a:solidFill>
                  <a:schemeClr val="bg1"/>
                </a:solidFill>
              </a:rPr>
              <a:t>,</a:t>
            </a:r>
            <a:r>
              <a:rPr lang="vi-VN" sz="2400" b="1" smtClean="0">
                <a:solidFill>
                  <a:schemeClr val="bg1"/>
                </a:solidFill>
              </a:rPr>
              <a:t> </a:t>
            </a:r>
            <a:r>
              <a:rPr lang="vi-VN" sz="2400" b="1">
                <a:solidFill>
                  <a:schemeClr val="bg1"/>
                </a:solidFill>
              </a:rPr>
              <a:t>chiều dài nhịp chính là 1991 mét. Tổng chiều dài cầu là 3911m. Với độ dài gần 4 cây số. Cầu băng qua eo Naruto, một địa danh nổi tiếng ở Nhật Bản với những xoáy nước dữ </a:t>
            </a:r>
            <a:r>
              <a:rPr lang="vi-VN" sz="2400" b="1" smtClean="0">
                <a:solidFill>
                  <a:schemeClr val="bg1"/>
                </a:solidFill>
              </a:rPr>
              <a:t>dội</a:t>
            </a:r>
            <a:r>
              <a:rPr lang="en-US" sz="2400" b="1" smtClean="0">
                <a:solidFill>
                  <a:schemeClr val="bg1"/>
                </a:solidFill>
              </a:rPr>
              <a:t>,</a:t>
            </a:r>
            <a:r>
              <a:rPr lang="vi-VN" sz="2400" smtClean="0"/>
              <a:t> </a:t>
            </a:r>
            <a:r>
              <a:rPr lang="en-US" sz="2400" b="1">
                <a:solidFill>
                  <a:schemeClr val="bg1"/>
                </a:solidFill>
              </a:rPr>
              <a:t>n</a:t>
            </a:r>
            <a:r>
              <a:rPr lang="vi-VN" sz="2400" b="1" smtClean="0">
                <a:solidFill>
                  <a:schemeClr val="bg1"/>
                </a:solidFill>
              </a:rPr>
              <a:t>ơi </a:t>
            </a:r>
            <a:r>
              <a:rPr lang="vi-VN" sz="2400" b="1">
                <a:solidFill>
                  <a:schemeClr val="bg1"/>
                </a:solidFill>
              </a:rPr>
              <a:t>đây quanh năm là những cơn gió bão</a:t>
            </a:r>
            <a:r>
              <a:rPr lang="vi-VN" sz="2400" b="1" smtClean="0">
                <a:solidFill>
                  <a:schemeClr val="bg1"/>
                </a:solidFill>
              </a:rPr>
              <a:t>,</a:t>
            </a:r>
            <a:r>
              <a:rPr lang="vi-VN" sz="2400" b="1">
                <a:solidFill>
                  <a:schemeClr val="bg1"/>
                </a:solidFill>
              </a:rPr>
              <a:t> </a:t>
            </a:r>
            <a:r>
              <a:rPr lang="vi-VN" sz="2400" b="1" smtClean="0">
                <a:solidFill>
                  <a:schemeClr val="bg1"/>
                </a:solidFill>
              </a:rPr>
              <a:t>cây cầu </a:t>
            </a:r>
            <a:r>
              <a:rPr lang="vi-VN" sz="2400" b="1">
                <a:solidFill>
                  <a:schemeClr val="bg1"/>
                </a:solidFill>
              </a:rPr>
              <a:t>này có thể chịu được động đất tới 8,5 độ Richter, vô vàn hiên ngang trước gió lớn với vận tốc 280km/h và sóng thần </a:t>
            </a:r>
            <a:r>
              <a:rPr lang="vi-VN" sz="2400" b="1" smtClean="0">
                <a:solidFill>
                  <a:schemeClr val="bg1"/>
                </a:solidFill>
              </a:rPr>
              <a:t>4,5m/giây</a:t>
            </a:r>
            <a:r>
              <a:rPr lang="en-US" sz="2400" b="1" smtClean="0">
                <a:solidFill>
                  <a:schemeClr val="bg1"/>
                </a:solidFill>
              </a:rPr>
              <a:t>.</a:t>
            </a:r>
            <a:r>
              <a:rPr lang="vi-VN" sz="2400" b="1">
                <a:solidFill>
                  <a:schemeClr val="bg1"/>
                </a:solidFill>
              </a:rPr>
              <a:t> Hai trụ cầu chính nằm trên trụ bê tông cao 65m và có đường kính 80m. Mỗi đường cáp treo dài 4km bao gồm 36.830 sợi dây có đường kính 5mm. Khí không có hơi nước được bơm qua các đường cáp để dây không bị rỉ sét</a:t>
            </a:r>
            <a:r>
              <a:rPr lang="en-US" sz="2400" b="1">
                <a:solidFill>
                  <a:schemeClr val="bg1"/>
                </a:solidFill>
              </a:rPr>
              <a:t>. </a:t>
            </a:r>
            <a:r>
              <a:rPr lang="vi-VN" sz="2400" b="1" smtClean="0">
                <a:solidFill>
                  <a:schemeClr val="bg1"/>
                </a:solidFill>
              </a:rPr>
              <a:t>Tổng </a:t>
            </a:r>
            <a:r>
              <a:rPr lang="vi-VN" sz="2400" b="1">
                <a:solidFill>
                  <a:schemeClr val="bg1"/>
                </a:solidFill>
              </a:rPr>
              <a:t>chi phí ước tính khoảng 5 tỷ </a:t>
            </a:r>
            <a:r>
              <a:rPr lang="en-US" sz="2400" b="1" smtClean="0">
                <a:solidFill>
                  <a:schemeClr val="bg1"/>
                </a:solidFill>
              </a:rPr>
              <a:t>USD.</a:t>
            </a:r>
            <a:r>
              <a:rPr lang="vi-VN" sz="2400" b="1">
                <a:solidFill>
                  <a:schemeClr val="bg1"/>
                </a:solidFill>
              </a:rPr>
              <a:t> </a:t>
            </a:r>
            <a:r>
              <a:rPr lang="vi-VN" sz="2400" smtClean="0"/>
              <a:t>”.</a:t>
            </a:r>
            <a:endParaRPr lang="en-US" sz="2400" b="1">
              <a:solidFill>
                <a:schemeClr val="bg1"/>
              </a:solidFill>
            </a:endParaRPr>
          </a:p>
        </p:txBody>
      </p:sp>
    </p:spTree>
    <p:extLst>
      <p:ext uri="{BB962C8B-B14F-4D97-AF65-F5344CB8AC3E}">
        <p14:creationId xmlns:p14="http://schemas.microsoft.com/office/powerpoint/2010/main" val="290412636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125" autoRev="1" fill="hold">
                                          <p:stCondLst>
                                            <p:cond delay="0"/>
                                          </p:stCondLst>
                                        </p:cTn>
                                        <p:tgtEl>
                                          <p:spTgt spid="6"/>
                                        </p:tgtEl>
                                        <p:attrNameLst>
                                          <p:attrName>ppt_w</p:attrName>
                                        </p:attrNameLst>
                                      </p:cBhvr>
                                    </p:anim>
                                    <p:anim by="(#ppt_w*0.50)" calcmode="lin" valueType="num">
                                      <p:cBhvr>
                                        <p:cTn id="8" dur="125" decel="50000" autoRev="1" fill="hold">
                                          <p:stCondLst>
                                            <p:cond delay="0"/>
                                          </p:stCondLst>
                                        </p:cTn>
                                        <p:tgtEl>
                                          <p:spTgt spid="6"/>
                                        </p:tgtEl>
                                        <p:attrNameLst>
                                          <p:attrName>ppt_x</p:attrName>
                                        </p:attrNameLst>
                                      </p:cBhvr>
                                    </p:anim>
                                    <p:anim from="(-#ppt_h/2)" to="(#ppt_y)" calcmode="lin" valueType="num">
                                      <p:cBhvr>
                                        <p:cTn id="9" dur="250" fill="hold">
                                          <p:stCondLst>
                                            <p:cond delay="0"/>
                                          </p:stCondLst>
                                        </p:cTn>
                                        <p:tgtEl>
                                          <p:spTgt spid="6"/>
                                        </p:tgtEl>
                                        <p:attrNameLst>
                                          <p:attrName>ppt_y</p:attrName>
                                        </p:attrNameLst>
                                      </p:cBhvr>
                                    </p:anim>
                                    <p:animRot by="21600000">
                                      <p:cBhvr>
                                        <p:cTn id="10" dur="25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iterate type="lt">
                                    <p:tmPct val="0"/>
                                  </p:iterate>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1037"/>
            <a:ext cx="7990656" cy="4336153"/>
          </a:xfrm>
          <a:prstGeom prst="rect">
            <a:avLst/>
          </a:prstGeom>
          <a:noFill/>
          <a:extLst>
            <a:ext uri="{909E8E84-426E-40DD-AFC4-6F175D3DCCD1}">
              <a14:hiddenFill xmlns:a14="http://schemas.microsoft.com/office/drawing/2010/main">
                <a:solidFill>
                  <a:srgbClr val="FFFFFF"/>
                </a:solidFill>
              </a14:hiddenFill>
            </a:ext>
          </a:extLst>
        </p:spPr>
      </p:pic>
      <p:sp>
        <p:nvSpPr>
          <p:cNvPr id="27652" name="WordArt 4"/>
          <p:cNvSpPr>
            <a:spLocks noChangeArrowheads="1" noChangeShapeType="1" noTextEdit="1"/>
          </p:cNvSpPr>
          <p:nvPr/>
        </p:nvSpPr>
        <p:spPr bwMode="auto">
          <a:xfrm>
            <a:off x="3009173" y="1556792"/>
            <a:ext cx="3620616" cy="173537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err="1">
                <a:ln w="9525">
                  <a:round/>
                  <a:headEnd/>
                  <a:tailEnd/>
                </a:ln>
                <a:solidFill>
                  <a:srgbClr val="FF0000"/>
                </a:solidFill>
                <a:latin typeface="Times New Roman"/>
                <a:cs typeface="Times New Roman"/>
              </a:rPr>
              <a:t>Bài</a:t>
            </a:r>
            <a:r>
              <a:rPr lang="en-US" sz="3600" kern="10">
                <a:ln w="9525">
                  <a:round/>
                  <a:headEnd/>
                  <a:tailEnd/>
                </a:ln>
                <a:solidFill>
                  <a:srgbClr val="FF0000"/>
                </a:solidFill>
                <a:latin typeface="Times New Roman"/>
                <a:cs typeface="Times New Roman"/>
              </a:rPr>
              <a:t> </a:t>
            </a:r>
            <a:r>
              <a:rPr lang="en-US" sz="3600" kern="10" err="1" smtClean="0">
                <a:ln w="9525">
                  <a:round/>
                  <a:headEnd/>
                  <a:tailEnd/>
                </a:ln>
                <a:solidFill>
                  <a:srgbClr val="FF0000"/>
                </a:solidFill>
                <a:latin typeface="Times New Roman"/>
                <a:cs typeface="Times New Roman"/>
              </a:rPr>
              <a:t>mới</a:t>
            </a:r>
            <a:r>
              <a:rPr lang="en-US" sz="3600" kern="10">
                <a:ln w="9525">
                  <a:round/>
                  <a:headEnd/>
                  <a:tailEnd/>
                </a:ln>
                <a:solidFill>
                  <a:srgbClr val="FF0000"/>
                </a:solidFill>
                <a:latin typeface="Times New Roman"/>
                <a:cs typeface="Times New Roman"/>
              </a:rPr>
              <a:t>:</a:t>
            </a:r>
          </a:p>
        </p:txBody>
      </p:sp>
      <p:pic>
        <p:nvPicPr>
          <p:cNvPr id="27653" name="Picture 5" descr="d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6121400"/>
            <a:ext cx="91440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1" descr="Na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793264">
            <a:off x="0" y="304800"/>
            <a:ext cx="16240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1" descr="Na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03062">
            <a:off x="7519988" y="304800"/>
            <a:ext cx="16240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imag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301208"/>
            <a:ext cx="1676400"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imag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445224"/>
            <a:ext cx="1676400" cy="141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0" descr="imag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869160"/>
            <a:ext cx="1676400" cy="198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3887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2500" fill="hold"/>
                                        <p:tgtEl>
                                          <p:spTgt spid="27651"/>
                                        </p:tgtEl>
                                        <p:attrNameLst>
                                          <p:attrName>ppt_w</p:attrName>
                                        </p:attrNameLst>
                                      </p:cBhvr>
                                      <p:tavLst>
                                        <p:tav tm="0">
                                          <p:val>
                                            <p:strVal val="#ppt_w*0.70"/>
                                          </p:val>
                                        </p:tav>
                                        <p:tav tm="100000">
                                          <p:val>
                                            <p:strVal val="#ppt_w"/>
                                          </p:val>
                                        </p:tav>
                                      </p:tavLst>
                                    </p:anim>
                                    <p:anim calcmode="lin" valueType="num">
                                      <p:cBhvr>
                                        <p:cTn id="8" dur="2500" fill="hold"/>
                                        <p:tgtEl>
                                          <p:spTgt spid="27651"/>
                                        </p:tgtEl>
                                        <p:attrNameLst>
                                          <p:attrName>ppt_h</p:attrName>
                                        </p:attrNameLst>
                                      </p:cBhvr>
                                      <p:tavLst>
                                        <p:tav tm="0">
                                          <p:val>
                                            <p:strVal val="#ppt_h"/>
                                          </p:val>
                                        </p:tav>
                                        <p:tav tm="100000">
                                          <p:val>
                                            <p:strVal val="#ppt_h"/>
                                          </p:val>
                                        </p:tav>
                                      </p:tavLst>
                                    </p:anim>
                                    <p:animEffect transition="in" filter="fade">
                                      <p:cBhvr>
                                        <p:cTn id="9" dur="2500"/>
                                        <p:tgtEl>
                                          <p:spTgt spid="2765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652"/>
                                        </p:tgtEl>
                                        <p:attrNameLst>
                                          <p:attrName>style.visibility</p:attrName>
                                        </p:attrNameLst>
                                      </p:cBhvr>
                                      <p:to>
                                        <p:strVal val="visible"/>
                                      </p:to>
                                    </p:set>
                                    <p:anim calcmode="lin" valueType="num">
                                      <p:cBhvr>
                                        <p:cTn id="14" dur="1000" fill="hold"/>
                                        <p:tgtEl>
                                          <p:spTgt spid="27652"/>
                                        </p:tgtEl>
                                        <p:attrNameLst>
                                          <p:attrName>ppt_w</p:attrName>
                                        </p:attrNameLst>
                                      </p:cBhvr>
                                      <p:tavLst>
                                        <p:tav tm="0">
                                          <p:val>
                                            <p:strVal val="#ppt_w*0.70"/>
                                          </p:val>
                                        </p:tav>
                                        <p:tav tm="100000">
                                          <p:val>
                                            <p:strVal val="#ppt_w"/>
                                          </p:val>
                                        </p:tav>
                                      </p:tavLst>
                                    </p:anim>
                                    <p:anim calcmode="lin" valueType="num">
                                      <p:cBhvr>
                                        <p:cTn id="15" dur="1000" fill="hold"/>
                                        <p:tgtEl>
                                          <p:spTgt spid="27652"/>
                                        </p:tgtEl>
                                        <p:attrNameLst>
                                          <p:attrName>ppt_h</p:attrName>
                                        </p:attrNameLst>
                                      </p:cBhvr>
                                      <p:tavLst>
                                        <p:tav tm="0">
                                          <p:val>
                                            <p:strVal val="#ppt_h"/>
                                          </p:val>
                                        </p:tav>
                                        <p:tav tm="100000">
                                          <p:val>
                                            <p:strVal val="#ppt_h"/>
                                          </p:val>
                                        </p:tav>
                                      </p:tavLst>
                                    </p:anim>
                                    <p:animEffect transition="in" filter="fade">
                                      <p:cBhvr>
                                        <p:cTn id="16"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dulichnhatban.travel/wp-content/uploads/2015/10/cau-seto-nhat-ba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2" y="44624"/>
            <a:ext cx="9108504" cy="67916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528" y="1333212"/>
            <a:ext cx="8568952" cy="4832092"/>
          </a:xfrm>
          <a:prstGeom prst="rect">
            <a:avLst/>
          </a:prstGeom>
        </p:spPr>
        <p:txBody>
          <a:bodyPr wrap="square">
            <a:spAutoFit/>
          </a:bodyPr>
          <a:lstStyle/>
          <a:p>
            <a:pPr algn="just"/>
            <a:r>
              <a:rPr lang="en-US" sz="2400" b="1">
                <a:solidFill>
                  <a:schemeClr val="bg1"/>
                </a:solidFill>
              </a:rPr>
              <a:t>Cầu </a:t>
            </a:r>
            <a:r>
              <a:rPr lang="en-US" sz="2800" b="1">
                <a:solidFill>
                  <a:schemeClr val="bg1"/>
                </a:solidFill>
              </a:rPr>
              <a:t>Seto</a:t>
            </a:r>
            <a:r>
              <a:rPr lang="en-US" sz="2400" b="1">
                <a:solidFill>
                  <a:schemeClr val="bg1"/>
                </a:solidFill>
              </a:rPr>
              <a:t> </a:t>
            </a:r>
            <a:r>
              <a:rPr lang="en-US" sz="2400" b="1" smtClean="0">
                <a:solidFill>
                  <a:schemeClr val="bg1"/>
                </a:solidFill>
              </a:rPr>
              <a:t>Ohashi dài </a:t>
            </a:r>
            <a:r>
              <a:rPr lang="en-US" sz="2400" b="1">
                <a:solidFill>
                  <a:schemeClr val="bg1"/>
                </a:solidFill>
              </a:rPr>
              <a:t>12.3 km. Cây cầu nằm ở phần eo biển dài khoảng 9.4 km</a:t>
            </a:r>
            <a:r>
              <a:rPr lang="en-US" sz="2400" b="1" smtClean="0">
                <a:solidFill>
                  <a:schemeClr val="bg1"/>
                </a:solidFill>
              </a:rPr>
              <a:t>.</a:t>
            </a:r>
            <a:r>
              <a:rPr lang="vi-VN" sz="2400" b="1"/>
              <a:t> </a:t>
            </a:r>
            <a:r>
              <a:rPr lang="vi-VN" sz="2400" b="1">
                <a:solidFill>
                  <a:schemeClr val="bg1"/>
                </a:solidFill>
              </a:rPr>
              <a:t>Cầu </a:t>
            </a:r>
            <a:r>
              <a:rPr lang="vi-VN" sz="2400" b="1" smtClean="0">
                <a:solidFill>
                  <a:schemeClr val="bg1"/>
                </a:solidFill>
              </a:rPr>
              <a:t>Seto</a:t>
            </a:r>
            <a:r>
              <a:rPr lang="en-US" sz="2400" b="1" smtClean="0">
                <a:solidFill>
                  <a:schemeClr val="bg1"/>
                </a:solidFill>
              </a:rPr>
              <a:t> Ohashi</a:t>
            </a:r>
            <a:r>
              <a:rPr lang="vi-VN" sz="2400" b="1" smtClean="0">
                <a:solidFill>
                  <a:schemeClr val="bg1"/>
                </a:solidFill>
              </a:rPr>
              <a:t> </a:t>
            </a:r>
            <a:r>
              <a:rPr lang="vi-VN" sz="2400" b="1">
                <a:solidFill>
                  <a:schemeClr val="bg1"/>
                </a:solidFill>
              </a:rPr>
              <a:t>không những nối liền giao thông của vùng Honshu và Shikoku mà còn là nhịp cầu kết nối giao lưu cho người dân ở hai miền.</a:t>
            </a:r>
            <a:r>
              <a:rPr lang="vi-VN" sz="2400" b="1" smtClean="0">
                <a:solidFill>
                  <a:schemeClr val="bg1"/>
                </a:solidFill>
              </a:rPr>
              <a:t>Cầu </a:t>
            </a:r>
            <a:r>
              <a:rPr lang="vi-VN" sz="2400" b="1">
                <a:solidFill>
                  <a:schemeClr val="bg1"/>
                </a:solidFill>
              </a:rPr>
              <a:t>Seto </a:t>
            </a:r>
            <a:r>
              <a:rPr lang="en-US" sz="2400" b="1" smtClean="0">
                <a:solidFill>
                  <a:schemeClr val="bg1"/>
                </a:solidFill>
              </a:rPr>
              <a:t>Ohashi </a:t>
            </a:r>
            <a:r>
              <a:rPr lang="vi-VN" sz="2400" b="1" smtClean="0">
                <a:solidFill>
                  <a:schemeClr val="bg1"/>
                </a:solidFill>
              </a:rPr>
              <a:t>có </a:t>
            </a:r>
            <a:r>
              <a:rPr lang="vi-VN" sz="2400" b="1">
                <a:solidFill>
                  <a:schemeClr val="bg1"/>
                </a:solidFill>
              </a:rPr>
              <a:t>kết cấu hai tầng cầu công lộ và cầu đường sắt. Tầng trên là công lộ cao tốc bốn </a:t>
            </a:r>
            <a:r>
              <a:rPr lang="en-US" sz="2600" b="1" smtClean="0">
                <a:solidFill>
                  <a:schemeClr val="bg1"/>
                </a:solidFill>
              </a:rPr>
              <a:t>làn</a:t>
            </a:r>
            <a:r>
              <a:rPr lang="en-US" sz="2400" b="1" smtClean="0">
                <a:solidFill>
                  <a:schemeClr val="bg1"/>
                </a:solidFill>
              </a:rPr>
              <a:t> </a:t>
            </a:r>
            <a:r>
              <a:rPr lang="vi-VN" sz="2400" b="1" smtClean="0">
                <a:solidFill>
                  <a:schemeClr val="bg1"/>
                </a:solidFill>
              </a:rPr>
              <a:t>xe </a:t>
            </a:r>
            <a:r>
              <a:rPr lang="vi-VN" sz="2400" b="1">
                <a:solidFill>
                  <a:schemeClr val="bg1"/>
                </a:solidFill>
              </a:rPr>
              <a:t>đi vừa, tầng dưới là đường xe lửa bao gồm tuyến chính. Cầu Seto </a:t>
            </a:r>
            <a:r>
              <a:rPr lang="en-US" sz="2600" b="1" smtClean="0">
                <a:solidFill>
                  <a:schemeClr val="bg1"/>
                </a:solidFill>
              </a:rPr>
              <a:t>Ohashi </a:t>
            </a:r>
            <a:r>
              <a:rPr lang="vi-VN" sz="2400" b="1" smtClean="0">
                <a:solidFill>
                  <a:schemeClr val="bg1"/>
                </a:solidFill>
              </a:rPr>
              <a:t>được </a:t>
            </a:r>
            <a:r>
              <a:rPr lang="vi-VN" sz="2400" b="1">
                <a:solidFill>
                  <a:schemeClr val="bg1"/>
                </a:solidFill>
              </a:rPr>
              <a:t>hoàn thành sau thời gian 10 năm xây dựng. Khoảng 5.000 người đã tập trung miệt mài ngày đêm góp sức với gần 70.000 giờ công. Cầu lớn có thể chịu đựng động đất cấp 8,5.</a:t>
            </a:r>
            <a:r>
              <a:rPr lang="vi-VN" b="1">
                <a:solidFill>
                  <a:schemeClr val="bg1"/>
                </a:solidFill>
              </a:rPr>
              <a:t> </a:t>
            </a:r>
          </a:p>
          <a:p>
            <a:r>
              <a:rPr lang="vi-VN">
                <a:hlinkClick r:id="rId3"/>
              </a:rPr>
              <a:t/>
            </a:r>
            <a:br>
              <a:rPr lang="vi-VN">
                <a:hlinkClick r:id="rId3"/>
              </a:rPr>
            </a:br>
            <a:endParaRPr lang="en-US" b="1">
              <a:solidFill>
                <a:schemeClr val="bg1"/>
              </a:solidFill>
            </a:endParaRPr>
          </a:p>
        </p:txBody>
      </p:sp>
      <p:sp>
        <p:nvSpPr>
          <p:cNvPr id="6" name="Rectangle 5"/>
          <p:cNvSpPr/>
          <p:nvPr/>
        </p:nvSpPr>
        <p:spPr>
          <a:xfrm>
            <a:off x="1331640" y="6196073"/>
            <a:ext cx="6840760" cy="646331"/>
          </a:xfrm>
          <a:prstGeom prst="rect">
            <a:avLst/>
          </a:prstGeom>
          <a:noFill/>
        </p:spPr>
        <p:txBody>
          <a:bodyPr wrap="square">
            <a:spAutoFit/>
          </a:bodyPr>
          <a:lstStyle/>
          <a:p>
            <a:pPr algn="ctr"/>
            <a:r>
              <a:rPr lang="en-US" sz="2400" b="1"/>
              <a:t> </a:t>
            </a:r>
            <a:r>
              <a:rPr lang="en-US" sz="3600" b="1" err="1" smtClean="0">
                <a:solidFill>
                  <a:schemeClr val="bg1"/>
                </a:solidFill>
              </a:rPr>
              <a:t>Cầu</a:t>
            </a:r>
            <a:r>
              <a:rPr lang="en-US" sz="3600" b="1" smtClean="0">
                <a:solidFill>
                  <a:schemeClr val="bg1"/>
                </a:solidFill>
              </a:rPr>
              <a:t> </a:t>
            </a:r>
            <a:r>
              <a:rPr lang="en-US" sz="3600" b="1" err="1" smtClean="0">
                <a:solidFill>
                  <a:schemeClr val="bg1"/>
                </a:solidFill>
              </a:rPr>
              <a:t>Seto</a:t>
            </a:r>
            <a:r>
              <a:rPr lang="en-US" sz="3600" b="1" smtClean="0">
                <a:solidFill>
                  <a:schemeClr val="bg1"/>
                </a:solidFill>
              </a:rPr>
              <a:t> </a:t>
            </a:r>
            <a:r>
              <a:rPr lang="en-US" sz="3600" b="1" err="1">
                <a:solidFill>
                  <a:schemeClr val="bg1"/>
                </a:solidFill>
              </a:rPr>
              <a:t>Ohashi</a:t>
            </a:r>
            <a:r>
              <a:rPr lang="en-US" sz="3600" b="1">
                <a:solidFill>
                  <a:schemeClr val="bg1"/>
                </a:solidFill>
              </a:rPr>
              <a:t>  </a:t>
            </a:r>
            <a:r>
              <a:rPr lang="en-US" sz="3600" b="1" smtClean="0">
                <a:solidFill>
                  <a:schemeClr val="bg1"/>
                </a:solidFill>
              </a:rPr>
              <a:t>dài nhất thế giới</a:t>
            </a:r>
            <a:endParaRPr lang="en-US" sz="3600" b="1">
              <a:solidFill>
                <a:schemeClr val="bg1"/>
              </a:solidFill>
            </a:endParaRPr>
          </a:p>
        </p:txBody>
      </p:sp>
    </p:spTree>
    <p:extLst>
      <p:ext uri="{BB962C8B-B14F-4D97-AF65-F5344CB8AC3E}">
        <p14:creationId xmlns:p14="http://schemas.microsoft.com/office/powerpoint/2010/main" val="1500598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125" autoRev="1" fill="hold">
                                          <p:stCondLst>
                                            <p:cond delay="0"/>
                                          </p:stCondLst>
                                        </p:cTn>
                                        <p:tgtEl>
                                          <p:spTgt spid="4"/>
                                        </p:tgtEl>
                                        <p:attrNameLst>
                                          <p:attrName>ppt_w</p:attrName>
                                        </p:attrNameLst>
                                      </p:cBhvr>
                                    </p:anim>
                                    <p:anim by="(#ppt_w*0.50)" calcmode="lin" valueType="num">
                                      <p:cBhvr>
                                        <p:cTn id="8" dur="125" decel="50000" autoRev="1" fill="hold">
                                          <p:stCondLst>
                                            <p:cond delay="0"/>
                                          </p:stCondLst>
                                        </p:cTn>
                                        <p:tgtEl>
                                          <p:spTgt spid="4"/>
                                        </p:tgtEl>
                                        <p:attrNameLst>
                                          <p:attrName>ppt_x</p:attrName>
                                        </p:attrNameLst>
                                      </p:cBhvr>
                                    </p:anim>
                                    <p:anim from="(-#ppt_h/2)" to="(#ppt_y)" calcmode="lin" valueType="num">
                                      <p:cBhvr>
                                        <p:cTn id="9" dur="250" fill="hold">
                                          <p:stCondLst>
                                            <p:cond delay="0"/>
                                          </p:stCondLst>
                                        </p:cTn>
                                        <p:tgtEl>
                                          <p:spTgt spid="4"/>
                                        </p:tgtEl>
                                        <p:attrNameLst>
                                          <p:attrName>ppt_y</p:attrName>
                                        </p:attrNameLst>
                                      </p:cBhvr>
                                    </p:anim>
                                    <p:animRot by="21600000">
                                      <p:cBhvr>
                                        <p:cTn id="10" dur="25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au seto nhat ban-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8" y="29029"/>
            <a:ext cx="9001000" cy="68278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5616" y="476672"/>
            <a:ext cx="6840760" cy="646331"/>
          </a:xfrm>
          <a:prstGeom prst="rect">
            <a:avLst/>
          </a:prstGeom>
          <a:noFill/>
        </p:spPr>
        <p:txBody>
          <a:bodyPr wrap="square">
            <a:spAutoFit/>
          </a:bodyPr>
          <a:lstStyle/>
          <a:p>
            <a:pPr algn="ctr"/>
            <a:r>
              <a:rPr lang="en-US" sz="2400" b="1">
                <a:solidFill>
                  <a:schemeClr val="bg1"/>
                </a:solidFill>
              </a:rPr>
              <a:t> </a:t>
            </a:r>
            <a:r>
              <a:rPr lang="en-US" sz="3600" b="1" err="1" smtClean="0">
                <a:solidFill>
                  <a:schemeClr val="bg1"/>
                </a:solidFill>
              </a:rPr>
              <a:t>Cầu</a:t>
            </a:r>
            <a:r>
              <a:rPr lang="en-US" sz="3600" b="1" smtClean="0">
                <a:solidFill>
                  <a:schemeClr val="bg1"/>
                </a:solidFill>
              </a:rPr>
              <a:t> </a:t>
            </a:r>
            <a:r>
              <a:rPr lang="en-US" sz="3600" b="1" err="1" smtClean="0">
                <a:solidFill>
                  <a:schemeClr val="bg1"/>
                </a:solidFill>
              </a:rPr>
              <a:t>Seto</a:t>
            </a:r>
            <a:r>
              <a:rPr lang="en-US" sz="3600" b="1" smtClean="0">
                <a:solidFill>
                  <a:schemeClr val="bg1"/>
                </a:solidFill>
              </a:rPr>
              <a:t> </a:t>
            </a:r>
            <a:r>
              <a:rPr lang="en-US" sz="3600" b="1" err="1">
                <a:solidFill>
                  <a:schemeClr val="bg1"/>
                </a:solidFill>
              </a:rPr>
              <a:t>Ohashi</a:t>
            </a:r>
            <a:r>
              <a:rPr lang="en-US" sz="3600" b="1">
                <a:solidFill>
                  <a:schemeClr val="bg1"/>
                </a:solidFill>
              </a:rPr>
              <a:t>  </a:t>
            </a:r>
            <a:r>
              <a:rPr lang="en-US" sz="3600" b="1" smtClean="0">
                <a:solidFill>
                  <a:schemeClr val="bg1"/>
                </a:solidFill>
              </a:rPr>
              <a:t>dài nhất thế giới</a:t>
            </a:r>
            <a:endParaRPr lang="en-US" sz="3600" b="1">
              <a:solidFill>
                <a:schemeClr val="bg1"/>
              </a:solidFill>
            </a:endParaRPr>
          </a:p>
        </p:txBody>
      </p:sp>
    </p:spTree>
    <p:extLst>
      <p:ext uri="{BB962C8B-B14F-4D97-AF65-F5344CB8AC3E}">
        <p14:creationId xmlns:p14="http://schemas.microsoft.com/office/powerpoint/2010/main" val="355046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dichoi.com.vn/uploads/P1-50-trai-nghiem-nhat-ban/50-trai-nghiem-nhat-ban(3).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p:spPr>
      </p:pic>
      <p:sp>
        <p:nvSpPr>
          <p:cNvPr id="5" name="Rectangle 4"/>
          <p:cNvSpPr/>
          <p:nvPr/>
        </p:nvSpPr>
        <p:spPr>
          <a:xfrm>
            <a:off x="1475656" y="145660"/>
            <a:ext cx="6048672" cy="646331"/>
          </a:xfrm>
          <a:prstGeom prst="rect">
            <a:avLst/>
          </a:prstGeom>
          <a:noFill/>
        </p:spPr>
        <p:txBody>
          <a:bodyPr wrap="square">
            <a:spAutoFit/>
          </a:bodyPr>
          <a:lstStyle/>
          <a:p>
            <a:pPr algn="ctr"/>
            <a:r>
              <a:rPr lang="en-US" sz="2400" b="1">
                <a:solidFill>
                  <a:schemeClr val="bg1"/>
                </a:solidFill>
              </a:rPr>
              <a:t> </a:t>
            </a:r>
            <a:r>
              <a:rPr lang="en-US" sz="3600" b="1" err="1" smtClean="0">
                <a:solidFill>
                  <a:schemeClr val="bg1"/>
                </a:solidFill>
              </a:rPr>
              <a:t>Cầu</a:t>
            </a:r>
            <a:r>
              <a:rPr lang="en-US" sz="3600" b="1" smtClean="0">
                <a:solidFill>
                  <a:schemeClr val="bg1"/>
                </a:solidFill>
              </a:rPr>
              <a:t> </a:t>
            </a:r>
            <a:r>
              <a:rPr lang="en-US" sz="3600" b="1" err="1" smtClean="0">
                <a:solidFill>
                  <a:schemeClr val="bg1"/>
                </a:solidFill>
              </a:rPr>
              <a:t>Seto</a:t>
            </a:r>
            <a:r>
              <a:rPr lang="en-US" sz="3600" b="1" smtClean="0">
                <a:solidFill>
                  <a:schemeClr val="bg1"/>
                </a:solidFill>
              </a:rPr>
              <a:t> </a:t>
            </a:r>
            <a:r>
              <a:rPr lang="en-US" sz="3600" b="1" err="1">
                <a:solidFill>
                  <a:schemeClr val="bg1"/>
                </a:solidFill>
              </a:rPr>
              <a:t>Ohashi</a:t>
            </a:r>
            <a:r>
              <a:rPr lang="en-US" sz="3600" b="1">
                <a:solidFill>
                  <a:schemeClr val="bg1"/>
                </a:solidFill>
              </a:rPr>
              <a:t>  </a:t>
            </a:r>
            <a:r>
              <a:rPr lang="en-US" sz="3600" b="1" smtClean="0">
                <a:solidFill>
                  <a:schemeClr val="bg1"/>
                </a:solidFill>
              </a:rPr>
              <a:t>nhìn về đêm</a:t>
            </a:r>
            <a:endParaRPr lang="en-US" sz="3600" b="1">
              <a:solidFill>
                <a:schemeClr val="bg1"/>
              </a:solidFill>
            </a:endParaRPr>
          </a:p>
        </p:txBody>
      </p:sp>
    </p:spTree>
    <p:extLst>
      <p:ext uri="{BB962C8B-B14F-4D97-AF65-F5344CB8AC3E}">
        <p14:creationId xmlns:p14="http://schemas.microsoft.com/office/powerpoint/2010/main" val="2380673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467544" y="84834"/>
            <a:ext cx="8382000" cy="463846"/>
          </a:xfrm>
          <a:prstGeom prst="rect">
            <a:avLst/>
          </a:prstGeom>
          <a:solidFill>
            <a:srgbClr val="0000CC"/>
          </a:solidFill>
          <a:ln w="9360" cap="sq">
            <a:noFill/>
            <a:miter lim="800000"/>
            <a:headEnd/>
            <a:tailEnd/>
          </a:ln>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ctr" eaLnBrk="1" hangingPunct="1">
              <a:spcBef>
                <a:spcPts val="1125"/>
              </a:spcBef>
              <a:buClrTx/>
              <a:buFontTx/>
              <a:buNone/>
            </a:pPr>
            <a:r>
              <a:rPr lang="en-US" sz="2400" b="1" err="1">
                <a:solidFill>
                  <a:srgbClr val="FFFF00"/>
                </a:solidFill>
              </a:rPr>
              <a:t>Một</a:t>
            </a:r>
            <a:r>
              <a:rPr lang="en-US" sz="2400" b="1">
                <a:solidFill>
                  <a:srgbClr val="FFFF00"/>
                </a:solidFill>
              </a:rPr>
              <a:t> </a:t>
            </a:r>
            <a:r>
              <a:rPr lang="en-US" sz="2400" b="1" err="1">
                <a:solidFill>
                  <a:srgbClr val="FFFF00"/>
                </a:solidFill>
              </a:rPr>
              <a:t>số</a:t>
            </a:r>
            <a:r>
              <a:rPr lang="en-US" sz="2400" b="1">
                <a:solidFill>
                  <a:srgbClr val="FFFF00"/>
                </a:solidFill>
              </a:rPr>
              <a:t> </a:t>
            </a:r>
            <a:r>
              <a:rPr lang="en-US" sz="2400" b="1" err="1">
                <a:solidFill>
                  <a:srgbClr val="FFFF00"/>
                </a:solidFill>
              </a:rPr>
              <a:t>hình</a:t>
            </a:r>
            <a:r>
              <a:rPr lang="en-US" sz="2400" b="1">
                <a:solidFill>
                  <a:srgbClr val="FFFF00"/>
                </a:solidFill>
              </a:rPr>
              <a:t> </a:t>
            </a:r>
            <a:r>
              <a:rPr lang="en-US" sz="2400" b="1" err="1">
                <a:solidFill>
                  <a:srgbClr val="FFFF00"/>
                </a:solidFill>
              </a:rPr>
              <a:t>ảnh</a:t>
            </a:r>
            <a:r>
              <a:rPr lang="en-US" sz="2400" b="1">
                <a:solidFill>
                  <a:srgbClr val="FFFF00"/>
                </a:solidFill>
              </a:rPr>
              <a:t> </a:t>
            </a:r>
            <a:r>
              <a:rPr lang="en-US" sz="2400" b="1" err="1">
                <a:solidFill>
                  <a:srgbClr val="FFFF00"/>
                </a:solidFill>
              </a:rPr>
              <a:t>về</a:t>
            </a:r>
            <a:r>
              <a:rPr lang="en-US" sz="2400" b="1">
                <a:solidFill>
                  <a:srgbClr val="FFFF00"/>
                </a:solidFill>
              </a:rPr>
              <a:t> </a:t>
            </a:r>
            <a:r>
              <a:rPr lang="en-US" sz="2400" b="1" err="1">
                <a:solidFill>
                  <a:srgbClr val="FFFF00"/>
                </a:solidFill>
              </a:rPr>
              <a:t>sản</a:t>
            </a:r>
            <a:r>
              <a:rPr lang="en-US" sz="2400" b="1">
                <a:solidFill>
                  <a:srgbClr val="FFFF00"/>
                </a:solidFill>
              </a:rPr>
              <a:t> </a:t>
            </a:r>
            <a:r>
              <a:rPr lang="en-US" sz="2400" b="1" err="1">
                <a:solidFill>
                  <a:srgbClr val="FFFF00"/>
                </a:solidFill>
              </a:rPr>
              <a:t>xuất</a:t>
            </a:r>
            <a:r>
              <a:rPr lang="en-US" sz="2400" b="1">
                <a:solidFill>
                  <a:srgbClr val="FFFF00"/>
                </a:solidFill>
              </a:rPr>
              <a:t> </a:t>
            </a:r>
            <a:r>
              <a:rPr lang="en-US" sz="2400" b="1" err="1">
                <a:solidFill>
                  <a:srgbClr val="FFFF00"/>
                </a:solidFill>
              </a:rPr>
              <a:t>nông</a:t>
            </a:r>
            <a:r>
              <a:rPr lang="en-US" sz="2400" b="1">
                <a:solidFill>
                  <a:srgbClr val="FFFF00"/>
                </a:solidFill>
              </a:rPr>
              <a:t> </a:t>
            </a:r>
            <a:r>
              <a:rPr lang="en-US" sz="2400" b="1" err="1">
                <a:solidFill>
                  <a:srgbClr val="FFFF00"/>
                </a:solidFill>
              </a:rPr>
              <a:t>nghiệp</a:t>
            </a:r>
            <a:r>
              <a:rPr lang="en-US" sz="2400" b="1">
                <a:solidFill>
                  <a:srgbClr val="FFFF00"/>
                </a:solidFill>
              </a:rPr>
              <a:t> ở </a:t>
            </a:r>
            <a:r>
              <a:rPr lang="en-US" sz="2400" b="1" err="1">
                <a:solidFill>
                  <a:srgbClr val="FFFF00"/>
                </a:solidFill>
              </a:rPr>
              <a:t>Nhật</a:t>
            </a:r>
            <a:r>
              <a:rPr lang="en-US" sz="2400" b="1">
                <a:solidFill>
                  <a:srgbClr val="FFFF00"/>
                </a:solidFill>
              </a:rPr>
              <a:t> </a:t>
            </a:r>
            <a:r>
              <a:rPr lang="en-US" sz="2400" b="1" err="1">
                <a:solidFill>
                  <a:srgbClr val="FFFF00"/>
                </a:solidFill>
              </a:rPr>
              <a:t>Bản</a:t>
            </a:r>
            <a:endParaRPr lang="en-US" sz="2400" b="1">
              <a:solidFill>
                <a:srgbClr val="FFFF00"/>
              </a:solidFill>
            </a:endParaRPr>
          </a:p>
        </p:txBody>
      </p:sp>
      <p:sp>
        <p:nvSpPr>
          <p:cNvPr id="32777" name="Text Box 8"/>
          <p:cNvSpPr txBox="1">
            <a:spLocks noChangeArrowheads="1"/>
          </p:cNvSpPr>
          <p:nvPr/>
        </p:nvSpPr>
        <p:spPr bwMode="auto">
          <a:xfrm>
            <a:off x="827584" y="3356992"/>
            <a:ext cx="7749406" cy="463846"/>
          </a:xfrm>
          <a:prstGeom prst="rect">
            <a:avLst/>
          </a:prstGeom>
          <a:solidFill>
            <a:srgbClr val="0000CC"/>
          </a:solidFill>
          <a:ln w="9360" cap="sq">
            <a:noFill/>
            <a:miter lim="800000"/>
            <a:headEnd/>
            <a:tailEnd/>
          </a:ln>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ctr" eaLnBrk="1" hangingPunct="1">
              <a:spcBef>
                <a:spcPts val="1125"/>
              </a:spcBef>
              <a:buClrTx/>
              <a:buFontTx/>
              <a:buNone/>
            </a:pPr>
            <a:r>
              <a:rPr lang="en-US" sz="2400" b="1" err="1">
                <a:solidFill>
                  <a:srgbClr val="FFFF00"/>
                </a:solidFill>
              </a:rPr>
              <a:t>Áp</a:t>
            </a:r>
            <a:r>
              <a:rPr lang="en-US" sz="2400" b="1">
                <a:solidFill>
                  <a:srgbClr val="FFFF00"/>
                </a:solidFill>
              </a:rPr>
              <a:t> </a:t>
            </a:r>
            <a:r>
              <a:rPr lang="en-US" sz="2400" b="1" err="1">
                <a:solidFill>
                  <a:srgbClr val="FFFF00"/>
                </a:solidFill>
              </a:rPr>
              <a:t>dụng</a:t>
            </a:r>
            <a:r>
              <a:rPr lang="en-US" sz="2400" b="1">
                <a:solidFill>
                  <a:srgbClr val="FFFF00"/>
                </a:solidFill>
              </a:rPr>
              <a:t> </a:t>
            </a:r>
            <a:r>
              <a:rPr lang="en-US" sz="2400" b="1" err="1">
                <a:solidFill>
                  <a:srgbClr val="FFFF00"/>
                </a:solidFill>
              </a:rPr>
              <a:t>khoa</a:t>
            </a:r>
            <a:r>
              <a:rPr lang="en-US" sz="2400" b="1">
                <a:solidFill>
                  <a:srgbClr val="FFFF00"/>
                </a:solidFill>
              </a:rPr>
              <a:t> </a:t>
            </a:r>
            <a:r>
              <a:rPr lang="en-US" sz="2400" b="1" err="1">
                <a:solidFill>
                  <a:srgbClr val="FFFF00"/>
                </a:solidFill>
              </a:rPr>
              <a:t>học-kĩ</a:t>
            </a:r>
            <a:r>
              <a:rPr lang="en-US" sz="2400" b="1">
                <a:solidFill>
                  <a:srgbClr val="FFFF00"/>
                </a:solidFill>
              </a:rPr>
              <a:t> </a:t>
            </a:r>
            <a:r>
              <a:rPr lang="en-US" sz="2400" b="1" err="1">
                <a:solidFill>
                  <a:srgbClr val="FFFF00"/>
                </a:solidFill>
              </a:rPr>
              <a:t>thuật</a:t>
            </a:r>
            <a:r>
              <a:rPr lang="en-US" sz="2400" b="1">
                <a:solidFill>
                  <a:srgbClr val="FFFF00"/>
                </a:solidFill>
              </a:rPr>
              <a:t> </a:t>
            </a:r>
            <a:r>
              <a:rPr lang="en-US" sz="2400" b="1" err="1">
                <a:solidFill>
                  <a:srgbClr val="FFFF00"/>
                </a:solidFill>
              </a:rPr>
              <a:t>hiện</a:t>
            </a:r>
            <a:r>
              <a:rPr lang="en-US" sz="2400" b="1">
                <a:solidFill>
                  <a:srgbClr val="FFFF00"/>
                </a:solidFill>
              </a:rPr>
              <a:t> </a:t>
            </a:r>
            <a:r>
              <a:rPr lang="en-US" sz="2400" b="1" err="1">
                <a:solidFill>
                  <a:srgbClr val="FFFF00"/>
                </a:solidFill>
              </a:rPr>
              <a:t>đại</a:t>
            </a:r>
            <a:r>
              <a:rPr lang="en-US" sz="2400" b="1">
                <a:solidFill>
                  <a:srgbClr val="FFFF00"/>
                </a:solidFill>
              </a:rPr>
              <a:t> </a:t>
            </a:r>
            <a:r>
              <a:rPr lang="en-US" sz="2400" b="1" err="1">
                <a:solidFill>
                  <a:srgbClr val="FFFF00"/>
                </a:solidFill>
              </a:rPr>
              <a:t>trong</a:t>
            </a:r>
            <a:r>
              <a:rPr lang="en-US" sz="2400" b="1">
                <a:solidFill>
                  <a:srgbClr val="FFFF00"/>
                </a:solidFill>
              </a:rPr>
              <a:t> </a:t>
            </a:r>
            <a:r>
              <a:rPr lang="en-US" sz="2400" b="1" err="1">
                <a:solidFill>
                  <a:srgbClr val="FFFF00"/>
                </a:solidFill>
              </a:rPr>
              <a:t>sản</a:t>
            </a:r>
            <a:r>
              <a:rPr lang="en-US" sz="2400" b="1">
                <a:solidFill>
                  <a:srgbClr val="FFFF00"/>
                </a:solidFill>
              </a:rPr>
              <a:t> </a:t>
            </a:r>
            <a:r>
              <a:rPr lang="en-US" sz="2400" b="1" err="1">
                <a:solidFill>
                  <a:srgbClr val="FFFF00"/>
                </a:solidFill>
              </a:rPr>
              <a:t>xuất</a:t>
            </a:r>
            <a:endParaRPr lang="en-US" sz="2400" b="1">
              <a:solidFill>
                <a:srgbClr val="FFFF00"/>
              </a:solidFill>
            </a:endParaRPr>
          </a:p>
        </p:txBody>
      </p:sp>
      <p:pic>
        <p:nvPicPr>
          <p:cNvPr id="10" name="Picture 2" descr="Kết quả hình ảnh cho nong nghiep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692696"/>
            <a:ext cx="3017260" cy="25839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627" y="692696"/>
            <a:ext cx="2808312" cy="2583904"/>
          </a:xfrm>
          <a:prstGeom prst="rect">
            <a:avLst/>
          </a:prstGeom>
          <a:noFill/>
          <a:ln w="9360" cap="sq">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ITEhUTEhIVFhUXGB0aGRgYGR4eHhgYHhgdGRobIR8eHSggHh0lGxoXITEiJSkrLi4uGB8zODMtNygtLisBCgoKDg0OGhAQGi0lHyUtLS0tLS0tLS0rLS0tLS0tLS0tLS0tLS0rLS0tLS0tLS0tLS0tLS0tLS0tLS0tLTEtLf/AABEIAMIBAwMBIgACEQEDEQH/xAAcAAABBQEBAQAAAAAAAAAAAAAFAAMEBgcCAQj/xABFEAACAQIFAQYDBQYFAgQHAQABAgMAEQQFEiExQQYTIlFhcTKBkRRCobHBByNSgtHhFTNicpJDskRU8PEkNFNjc6LCF//EABkBAAIDAQAAAAAAAAAAAAAAAAACAQMEBf/EACYRAAICAgICAgMAAwEAAAAAAAABAhEDEiExBEETURQiMjNhcQX/2gAMAwEAAhEDEQA/ANxpUqVACpXpV4RQB7XjV7XhoAjZb8HzP51KqNl48PzP5mpNACpUjTS4lCxUMNQ5FxcfKgB2h+YR3eLa4ufy2qcWqHmmJWNC7EbedADE+e4aIlXlUFeQOhqO3avC9HZvZWP6VWcp7RRTZgqFLyaSCQPCRY23/tWgIgHAA9qgCr5hnkMth3U5IN1IjNwfS9DZMVM3CY0j/ai1eyK801myePu7srljUuyl4KedX7wYOdmta7MvFEUzjGf+SPzcVZBXtNiwaKkwjjUeitNmWYHjCIPd67yfO3ljnDqomhJDJwB4dQ3PmKsBFY5+0pJocRipYWmUGJWZo+Fv4fH6EA1ZdFho3Y/PocVArR3B4ZDuym52a21zz7EUN7ddrvsKqVhaRr7E7Lex5N73selZdlWNny2cI5lkhWPvmSNgA6lQA5Y22BKi3tVj7bwRS4WLGLq0yBWCMxYA78e1qlSCi69gO1gzCIs0fdypYMoNxY8Eehq1Gsm/ZFMymWdwUhYaSWFrsDtb5XrVY5VcAqbg04DgNeFqr+UriDPKZQQgPh8ittqPowO9AHV69rylegBXpoydTwOtdM3S9cNLY2IPv0oA5lRX2PyIrqMMuxNx0PWuwluK9JFAHoNKm+59TSoAepVAwuZo63sy+jKRUtZlPDD60AOUq8Br2gBV4a9rygCPgDsf9x/OpNRMu4b/AHH86l0AeGgX+AWxBn176iyjyuArA+YsBa/G9Ha8tQAPzbHrBFrexPQeZrLu0Ha2d43TUTq4VV2Huatf7THtEtzYb/hxWc4XFalB7wVXOVE2hrsVmrQYkSMguSb6v9p+lbhhc3idVOtVLDhjbfyrF8Mut10yAnckEDgA3t60UzMCSKSQzrHEjBT3lzY6R+O9Rv8AQrmrNkDg8G9e6qynsxjcriJ04pnZUBdlZgCb2IAvxxsBUnF9ucoIZO8cncAgMbH/AJc0bBsjTNVed4PMViJ7aYFZLxyTHSb6SCAT/wAuPMGi+J/bBhTGypBIGKkA3Fgbc83qbZGyNXLedZ320wImxEoMrIvcIWRBcy+Jhpt5VWey/bqWQYeM6nlj1lnY+GQaWsGtwevyq55NmMeIxAlkspkwt7dAveFTv5360tNhsgLgsu7yWwhMv/w5hPiVQRtyDvtYVZ/8Gj+yrFMwZkQXAA8At4gALDqeaJYvH4XDICSigjw+bfqao3aDtZKZ2Ecn7rwgrpUg3Hi3IolOMOxJ5lBE/PMScHlsaQjWyaDcjZlZzv72ov2SxRVpIyfCfEL328x7VVc/xDS4WSNPEwTwcbWIIF/K9EuxmKdZdcgPijsQBfxAC/HsajHlUnwJj8hTfBeTmCDr+Br3/EE8m/4n+lNjMltcLIf5D+teHMv/ALU3/D+9XmgdbMFA+9/xNcNmQH3ZB/ITUZ8zfe2Gmv6gWPv4tqZXMZD4RhZR5qxXceh170ATBjdQ3SQeRC0+uM81c+umoiY1wBbDS2PmVuP/ANq6+3SDnDyW87p9PioAkNjiP+nIR6L/AHrk4w8iKS/+3+9RpMydTb7NKR5jSbH/AJU5hTI7HUGjX+HY39b329qAE+cIpsysCORb+9eVO+zJ/AKVAD1qiYvLYpPjS/zI/Iipd6V6ABwy0r/lyuo8tmH4i9ca8WptojkXzvpP60UvXtAA6THuo8UMn8oDfrTuHzBGFySno+x/GplNzRKwswBB86AImVN8e/3z9KlYiYIrOxsqgk+wFzQrAYYF5VBKhWAGk22tTmZ4aUxOFe/gYaSL32O16AAv/wDouAsTrkNuQEJtfzrqP9oODY6R319tu7I2PHyqsdn58ZhYzGcuMqGxBAANvLjcVOxubYiRCpyx4r8yELZVG/0qh+RD7FbHs57Z4YtpdY7W5dk/I3qlNJg9RKSLY72QKbfhQTMsEDM2qJpSWBBG4RTyNuu1Gs2yfCKrT4OVlki0ju24cEgM126WJ+lKpfIVKTkrJOXRwk2ijLzE+C6m9/vHw26XrrG4iNVaGeFgGHiXSbNIBZW+LYgdfSg+JxegMYJFjfSR4WH4Xv7UAy6RlLB1YvvqVmY3+d+D6VYsYtFvXsvh8TpMWHiUhR8TFQd+Tc31UxmeVwYd+7fBBCOCNwfnf1oBj8wfu2UQJGp6IW3txuzEj5Wq69h85iXA4h8wZZPENKPp1sulRcbj289qiWP6Yygn7K6cRh72+zKPcf3r2OWAtoEKX6+HpQ7PM6wfeE4NXRfKQ6t/Pk2oZhcxlDawGUnqALH+1Z9JEal3wmFIQrGFQPa7IOOd/XoPnViyDKPtI1d9odU0FN7KPMG/mQ1ZrHmc4+OZtN9wvUelWHEY2OCFpsHicSswsO7Mdzbr8QK81ZCLvkNST2jw2PjkCywySjgPu17DzttUXDyyM6RyIUdmC2t5mwvf3FLsz2+xzYiMYiSd49W6iJPEP5UBvVv7WthZFlxEUMoxKKGV2jZVUqQ2rfbpTyxRfZEsSYBhhYRrf/M1yI4HAKPp/EWpvtDjMTglieJtLsdj5Djg7Hk/SoGHzp5MPrK3ZAzs1rBmYkk/hUPD99mSg6lUo22o9DtasquEjPhhWQ5btVmLX15jKvhJ8KqPF/DbTxTGFzKV5YC+KmNpEJDMbAh7m1rXBHQ0Wm7EhSdeKQey3t+NR4snwsdyss7uu4OhFXUOOTxerl5Uejom5AM7ceEjm3xeXTj8qkKtul7fh7GoWUYsyQo7DSWUbdRsPzqZoY+nr+taU7ARcDrv0/1DypLGzb/CCNxTkOHA9SeT6/pT9MA3HEALCu7V7SoAVKlSoAjHCeTuvs39b12sJA+Mn1NjXaHYe1dUAMaJP41P8v8AevdT+S/X+1PUqAGjI38P41zJiLC5Rtt9hepFcSC4NAAXJcSDJKdwGNxfY8CiGKKyIyhwPUGhmS7Tyj/10o60YOxANQ1YFGmwkgJGiZjfldwfYg1DfDS7/ucRweVNuNqv5wUf8I+W35UOzXDaFBRmU614JuQWAtufWuXL/wA2Kk5JitcGMzQyYgPh0kSJ437wB20sQfC6ci5HNvWo/wDhc0GFnVZ0lLqAQLNoIbVsQTzRv9p3Z1Uk72xYNZjewJYmxAsObb1V8FmeHhDRyBNd/EWQkj0JU7+xq7CqdIzr9f1AOIjlsS7xafUDf0qbl2NjbDdxJdWBJDXsSLg03n+bRFSIgi3A+GPSPXmpGBh1wrrhSQ/xXCkVsJBuYYSJVukrEjoWvUv/ABq8Vu7AYBLiwNzuCeNulQc9gjSyiLuz/uvSy/M1X4hcn06CihkNY3Gs42Fh7VLweJDQ93ZrC2683HWo2ZZgHG23ypnLw5Pg+dqiiLJGI2tbvjc/f4rqbFkgK7NpHAW/vXOKaVbGS5UHinHATS0jABtx3bB2How6UEjeGxSIbo0wbobnY+daZlHbCcYSKCVWY6u7aVhcyRMSWsLbkAgfKs5GLjOyayfVbU5PimUqyhbIysLkne3FidhSshk7N8MU1AB1BZlF2vdRfa3SpnYYd6Wijh43+LmpmUZYuJmIkk7sPD3wI2AfhufSu/2akHM2EAsrKygE9AttXzteqF+zaHgubLfD2ekK3MaDbg2/WjeVdnoWfePUAovqUAA+45q24fBAAFvEetY/+0ztXjsNj5IsPiGSPQh0gLtcG/Ipvx0uS02XD4ZUGw6AfTinxXzOnbzMx/4yT6D+lPL2/wAysb4yT6L/AErSqA+k69oB2Kx7TYHDyyPrd4wWJtuaOMxtsL0wHdKoIxEpJHdgAdS3p6U200/h/wAsX9zQASpULdMTf/NjH8v96VAD2WYoMg33Cr9dN6mKaB5BcJcg2IWxPmPD/Sp8GJuo2Pzqh+RBdsCW7gcnk2psyeML/pJ/GobBm1hjsbabdLc/jTZxDCRSV5Rhz1uDSPy8aAJTzBVLHgD9K7vQvGysyFdI3Hn6EU/h8R4QDzYfl/Wl/NxgDsua2MlHmq/9ovRsvas/zPtTBgsUrT6xrTbSpPAtXsn7VsDuP3x8v3Z/WrFnT6Avi4kWvY/+hQ/N8Ygh7xiQqkHjfZvKqSP2rYYCy4eZjt5C/wCO1d5p2p73ArP3BC3DMha/h16Rc+u/0rP5GdpIAvn+Nw80aTNrEcd3LGMsLWsLj0vesazc5cWJjmZ7je8ZDM53JJva16vHbpcNEuHKzHDrIutrXIKkAhSPW9qznHZfhN+7xKsei6enTe9W4VxZQ+xnAR4FrriXnRr7LGmsEfWu54H1H7MZO6Hw6hZreo6VAyOWNZgzvItr7pbb63o3i84Q304qZz0DBR+VaUKD8NLhRIRmAmYW2MVr/O5FJsbgAx7uOTRfw6jvb1ttQlUeaTxbm/XrVjWGfSAkEG3W4v78U5Izlpwk+IjieOUBmAGgi+/N7m/0qbm8uGjnkGHdYwrkWdbnbba1tveo/Y0tJmuHEtgUYk24soJ/Sn45DLdwim7s2ogXsWNunlVXsAfNj4CQJy0q/wAMREZ97knan3lw8q2wqywup3Mrq4YfJagdoUAZTsPYU1EII9nctfqNrU3sn0T0gZDrllEijmNTpLfMVMlnwLb/AGJz1/8Amm/RKEloXsq69+t72qFJiHjfQOn5VXLsU2DJkwyHDllCBopYxGCXJGsWNyORc1Wv2RSquY2NxcsBeiOTSXXLXJ5Mw+ZINVHsnMwxhMfIk6bdaz4f6ky7H0fTQxK22IPzFfPX7WcUr5i7LupRbHm+xrSsvx0jMVdo1A4L3Fz5X86zH9psBXHEEg/u14O3FEM0m6ZaVK9LVTd66BrYKEYMznUBUxEygcBZGAA8gAdq0z9jeZSNPMJJncaARrctvfpc7Vko2rRP2Oyqs8xcXHdj86rzTcYtolI3BZBc/WmZHFlufhI/pQ7voDuXI4HPlXhxESggNJbb7pPXptXNXkZPsnR+go7LelQ0xg79+d/SlTfk5PsNJfQ9hFYLYk8ny3ub3roj1P1oY6WF2kkPz/tTamLUQb3UXO5vtz+lc1zM+4SlnTqy7ebVHaVSQQy3F7FQTt9aYw5RybJcbdPfm/yp6LvAf8tQvvbb6VFsjZiOKPAL7eSgfnSMjm2lSfdrfkKi4nHIjWeQC+1tBb8bWriXMIBYlpv5I2A/7aZRbC2Un9q2GOqN7G42tzyL/pWeiIlblWPTatnzNsBPZZYsS/FhZx6elBpez2W3YfZZl/8AyzNGv5108c4qKHTX2ZtlmEeWdIk5drew/sPyrTpMG0oxOFiUrCIkVWI2d1cWAJtyLn51IwHZ3DwXmjSAcAMsjOQzbXufQmu83OFihaRMS00kZuiCQ6QfbjakmnklwNaopfbHtLhzNJC+G71I7Q6g9r93bjb+KqdmeKwrJeHDmJuCC2q4+dFsb2kkYWkwkEm5JunU8nb9arWc4pJGDRxqn+lBYXroxjSKR7L8FCy6pMR3e/Gi+31pzF4bCqLxzF28tNv1p/DZyiKFfCRNty0dyfnUHNcWslisEcVtvALVYgSGMLC7NZd6JJhcQPT+YVCwMauCrSFLcEVKfKktq+0Frb2t/epIJ/YW64ieY/8ASw8jX9baf1NN4dZ0RV02AABN6n9l47ZbmU/osQ/mIP601SQ7ZLAmcu5dQ3lTuVFAG7xVbyuKbzreUjyArvBYxEWzLemCyZJOgB0RoPO1KHA6/wB6y6ltwCNT+noKbXMkOyRgX86aAJNkXc7WBP1sKqycOwNCyUxNg8JiJ20CJ5CbLf4mCgfjz6VSsjDwYhZNHeRCYFgOSmrn6C9WeOfRlsaBBbvJFIN79GAP4c0ISRL37sAnbYkD6VlxumxlaNWXH4JhrODlbcEEoT4ri21BO1PZSHFOZkEyMFvuoVeP9XS1VnATybPFFI24FwZSL7+RqXPicQDZoD81b9TTuURXla9GeTYBhIyDcgkWvT65DiTxC59hVzxWHJW74XSP4glj8iKewjxBbXlLWNyxNlA9Bub1Pz8DxcpLgpidncWf/DvWg/syyuXDySPNEAGQAaiNjfm3WpGAxGBMiq8MulgACXb4vPnZfSrWezuCCjUCR5liSSeBsapyZXJUTFZE7JzJfcMjEdf/AGNgK9jw7eQ/lNv1oPl+WwRiURJMSG8KFvitzYnYj+lPpPMticPJv0NmP4VkNsMvHIWGHbqTf5n9aVRBnJGxjcHyKD+tKgb5Ed/Y4Awul2A1eImy7bGx2Xy4pR4qJWEY7oAbkAji9/hA3pqdyVKy2Gr4ShC6R53bcn5U2MwjXUxWRViW5kN1Xb5bsb+VZVFs5tExcQbrd92JOm33eB0uK9ScL4WF73JVdwo9aD4rtbAsYdXU3uCbjwgHrcDcjpQnMe3SC4h8epSVPI1eRFhbptVixSZFFzR7kAEEDYqF+H38tqh4rNUjfTcC4JJZ7W9dPX5VSVmx+MZC2qABSr3bu1Yn71r82txvRPCdlk1K799i341A6YtvPzt+NWLF9hqyRPmhm/ewln7oPdlUgXXcDncWvegWMx+MxbKqwWCg7vxqPDi+1vSrRJhPAY1LqFaxTDALYEcszWJ67imFnEMUhikjhudIZtUjLb+LcjfzG3vU7JBqMwZTN3KwWbvB4nMfmeN+OL/WoOc5O8OGkfDsTOpH7u2u29yCODtUrLsyKRxyyzTyvIWQmJ/AdOwa3mbj2qo9usPj3kMiNL8RTRc+BFAKksDYkkmtPjK5E2iu5hmuYgapo3jXbUSmkEngGqxLMzSagOt9uPwoxiJ8Uh04oOQwNlcnY/dbk7g0c7FZ3jWYxjFFI1HPdK1/TiumkSA/8axPFth6ChmZYsufHYN67VomOwMe7mZvOxiA/M1VMH2lxMDOYXCgnqitf6imoBvK8vgaJWbXq6kMK8zbCwpHdC4PHiba1G58a05Ek6q0hAuV8I+goVmuJaIo0SgEEkXGq59jzUi3boM4D93kihFDNPjBZbbOEUH9KEnH4n/yo/CrH2uzHGjCYSKRdL4hDrGgAbEnYW8DW9qpAimPMm3uf61XiV2yWRsdiSXYuNJ6iieXYFSgbVHuOp4p/A9p8Vh0KxvGQv8AHGrG/A3IqbisNDiyJ5527xlGrSoUA+wFOQQfs0YO7R38l5qDlmLWCZy6q3RdXTf4h62vRaPDJhWEmGlYyebAEAex+VT8X+0THIFBkBY3v4EFh9Kqn2TEMjN1jwPe3urTmxv8X7sDf5iqbiO1N2uIwPPxfpxU7tXnGJxGDj7+RDdtYC2BG1iLACx/OqIarjiXZfF8GiJ+0aVYtEY0EG91Nt/YVCPauWV9bu2q1r3v+dUpXIqXhJOKmWJCSgmXmDtAfCLlgD8LAXHnY2/CnZ8ziDk6ZFB/gO67b87EelVyCFri425ojqNjobV5ra9ZWkmRGWrJC5mpbxeezHY+hI4vRPC5wySKxkY2OzXLW6cX8qrLTyN4BGu/mN6gBmHWp0s0LJsatB2jkZ/j79OAgTul1X22JO/rVzw2dKEXUe7bgx2J07dD5VgeGxrCp+GzV77O1/O9R8ItGqS52tzdJSfMROwPsbbilVDOf4k7/aHHtSqPgF0YTl7Yy6Y/s0ZCLa6Hx7+p5qJi8RjZHaSZ7RyHxROzcdAFBNgOa0Rcvy6I9wNBlA4G5v6gW+lTMTIuERVWEu8hsCiWUMQbXvvyPOljFLoq1KLlXYmSQ3K2DgXJ8Kn+Ukk1a8u7ORQXChPCNkSxZvrxUfMcAxaKfG4gR7eNB4RcdLg+VqdxmIdpUMeB71QAUmVrAja253v6HyqiWRojhBBLFpQ8QiVQNEh3b3CG9t9r26ULxea4dJGsXlmQDwLfYD4msm1/MUzm2TqpE0zTi51Sd211Cc6CCb2A6innURL32X4BXY7B1Zd0tcn4r3PrvS7bAnY1i58XPH9oLnCxLuyMC+tRvwu4B4+dBpcPhIyskCmZ5mJ0qLBAeLIRsf8AdR/CYTEvI0uMlaKNU8KKwGxO4ew9qh4vMpEnSOGGN4pW0Fo/1ccHr8qRg2C48hxMnixjLDCvwIpCNqvsSBtc7X86qmbdlseJ3ETMYiRpdpVA89/HVp7YZZiO4lZZndVAIXkDfi5cnUOpFZn/AIhKD4txv1P9a3+HzyV3yRsyxElnjkILiQgte/wm1r+VN5dNIFISpOcTCRktYeAXAA563oz2Yyi8DytYXay36+ddFdjWBjiJbb3t61EyuMvIqXAufiNWjNMKEiZjp25sarEDhWDKKYgu3+D2AvOgtULDZbHiMfHA8n7tdWpl8lAN/fegsmat5V1l+OaHFQzDxEkHSvO+1vypcnQLs1Dt5leGPdj7RI00ajSruSukjdtxa5HlVHmynSpJaOwHn6U320zBsTinSxCw+FR1B67j1qsvgpQNy31NV4VqhmNSS/EPP+tSJMNILEarEVDihOrc0aOfSxgLpBFttquFGsrw7ljqZgLb3qLnYu/ytU7/ABN5/DYLbfao0sVzeqJ9jwVgYxueTToh86n91vThiFGxoUQYYafwOHJcDbfz4qakY8qcj8JuvNGwOJYMuwAksI0ZnFgbbC3UgNa/yoxBhHIbuzGjK2k3Hiv6jp78UDyRWKs4kIsfaxG/ntarGYsJ3QaQODuS4cHW5F9PUisWSVGOcaIOY5TGUsZQcRfZQf1HFCs2weIVFM1iv3WUA/I23+oo3hsEGVmOGIW1ybWYL0NzvvU+XLFkCIso0i17MLpfaxAG9qrjnoIT5M6MJ8qciUg1de03Zb7LEkqPrUtYnoDb8Kq0i34FaYZE0bIytHAlNKmzE3lXlFsazaW7TATWTBnvPvjT47k9GG1vWmsxweZSYtGsyR3urqy/u18mQ/EfWhn7O5Y5GeRFYSFSJBr+NtiCqkbH2PWiiZRjJX0yy4pbnV3mqMBbcLpF7+9YHLVma7R1mkMKyasQZpFVgS0zWRW4BUKtiT5GnMxxuN8XcxDS3wAGxVdNiTvp3PAvcU1jYsuw8+qaVjIBcqzEqWtbVbjVapZ7RiSMnDoXa9go6HpfzXz8qql9sVsZxuUw90rYyZjNYtcNY2A3S9rWvUTMc2RMCUidy0YXVpI1qDw1xYEWrhsoxcwZcVLpRl8QRdwBe2k7jb1oY+RYVCNDzKreDUSpDN1BW1/ptRFoVzY1lEGIxMXdzMVge7CQMGZ7dCCbgG3lzU+BsFh4QuHxEt9Q0kaSdW4JsQPXmhec4IR4eNIQZClw8sXhuL3Ck6vDvzYb00nZpEUPipWQtuY4d7A7+Jm604tkMQZhLM6RKzRnULi2khub8C5oLmeVmAlJoZFK7k2NredxcWrSMLmEEUEaQzHSLgKT8Rv18j68ULwkM+JnKSamRXKyKSePiG42t063q3F5Hx9IXYyUYYyTaYgWLmyqOTt61dMFkmZxRAfZiAOFLpf6Xq9YfLcvgsViQSIzWLnxa7XYA8WAIoJjs6LxB0A7zQxC6S+wPIv8JtVv5sm/1ROxn2fY+ZlMckZW3II6+/B+Vc9nezeLxB1R4d3j41CwA67X+nzq29nckfMWVp0dYwQdQ2W3kt+b8VecXHFh4yIzNHGjWOkAqlgOAeRxx1NPLzHH/pKkZPmnZWaFlV4ptT/CAVN/ptUnsrk6p32OlH7vDjZT96Yiyj5E3PsKs8hnnmVISVLMSHLEE7XuR0PtSzrAxiSDA6WMaEyYhkHxzNvpPyv+FKvKlLsFIoWAxjxqzuCzu2pja9yeSa6nzYFSpBBI6gjpW34hbIYwcOmwARkvt931JttxVF7aZFAJFlkl1RleUt4WGwBFr2JI+lPh8u+KJbMt3uLXJuPnVmyzJ8RiCVTCu5TlrhQOtrmpXYrIkfENLu6wEOLAaWt0Oo3t7VqWKwTqiK+JWP7xFjcFvUHxWGwv5UZvLcHSDYx//DyshSSJomXo5sT+lqh5hGFYmxA2FquObZgdRhnRnVW2Jvcjob+R5tVRxq+NgVtvx+VTDK58stxOxSxKDsytt903H/vTbJSij3sKI/Z7DerbRsQLAtTunbinpUHmPY0o36W/ChsaidlOXNNZALAg+16P4ZWhU4Z4lexujL4gD1Oobgj14qrsL8i1GuzmVd+xjVmULdyR93a173G1Z8nRmyY+C7dnYC0B75ixJ072YBbbEkfdFc4HLljH7vQ4JtqtYsRyfUDpTEmJlaDRhWj1hiuki5YAAbkHr51FwWIxSSAy4lIGtYRumpLW6FfTpe9YdbMetEvMsyjRjCzKym4bfVvbbbzB2qux9l0fxDEaVtfSOQfnRPEFDOphYTSkay6R6VvexI9B60+mYpg2BzPDq6OSySBblfe21jarMd3SLMcmBx2bj/8Aqt9R/SlV6ObKd4ss1od1YFNxbY15WipmrY5y3BwZVCxMjEObqrAXJG2kHjfY7momHzyXFq8ncusQOkL3lmJtu118vfrU2+GeJoZGWUON1sQxJ39lN6E5iirh1w2FK6lYCQBiSq3uxv8A8d6xbbLkxSn9Eh8Bgp2WKeVu8RSF8fQb+L69fKnssy5MKl8OjSuSdTKfCoIv1I6UOmyxGBaOJYrEfvXa5YW3K2Njv50zlOExB1iCd2UPZdZspBFr8XJvcW4o9EbA/G9rpFk0pK5F9RDEEXHTw9B5VMxPZwTyRy4jEJErLcCJja53Ngbhb8n1o2OzEQYT4gIznSCzDSsenYaAPlzVVx08SNijLE8aoxtJHfxM3C3IIAp48/yKy24CLCYTUIVEjaQLqLsb7kk/DQTNsdFiNMfhV9Vg5JO56sNtqq2W56EIKjSBe6ncbggbedutHsowWCljUpC8hL/fawV13B1cBDvt6U2ldgmHMp7N90xmllSSQW0t8KIBsRa2+1EcxxWKLXwgDhRwCtmJ45sar+ado1Q6JMaIjY6Y0GtSPugm178/KgMXaLEKGKzIXIAPd3LEA7XvwBeoeN9sCZmee6EbD47CsxLFlLkXBY3Ygj5Wpzsx2TeSSOdSFgG4uxuy2NuPx9qiZVg8Ti8QMVIVk7sqGWT4bEWAHrvV4x2CkKd3GCixhQoBXTsLb2Oq1t6XI9VUQJBSbSD3saxKPCFU2sPO3lVDz3Py5aJWZwSdSKb6tuhG9tr01m2aYjCkRuGJNwHIIJA+6ACNhTE8ksoLYVWSVtiwsGbTbVxwN7+tRjxO7ZAZ7N4say8N2kCKsffEtpc31qD6KvFWHAxPhIjpiZ5m1PLLa66i55ubkD06WoP2Nw0gKYiaOUMPCARqV7qSJbcg8iuswzuSOOaTv2jk12KMjaDf7w2uNvXzppp3SGXQ9j83SSS8ka8lVfVpcnzHktUbHYJ0bxyM8EjWTQLtIRvbrY7dasuLzORoFmmwsLRsQiFrBmW3xeZN+lVXEZx3FgVDOCSC/wANr+Ej2q3BBxZBe+zeFw+FVrDvGZA5LdWvayra9wOfnTuO7TYdkI0o1zYi12HS4FV3BJiMUksow32jUdpiLW2Gyi4JofmS/Z4kT7NMkzGxmceLgmyC/ApHj3fLAkZ+7oVZY5FjNrEm/wCHSq7Imq55J86n4fOH0mNpWYtu2om59z09vSnEwiFbmw+d60446qjXgiiBl8HjF/O1Hsdh4k51cdKWW4dQwuBcH7+wX1NGsfD/AKgw8x+lS5HQhFUVJ4VuLKxB4IA/rXUUEY8TSEWYAqD4rHrYbA+5qZisI3IBYVEjjMYN1J9GtpA9NO5PvQpEuJ5jI4Q5KBtN9u8N2Hvai2EwEzC0cUpWQWBVCAfO/mKDJJHbvAFU32t5/OjeI7ZYt0CfadACjaOwLAfj9KJIrlGyw5BkLw95G0EbgKLqrAWY9GYm4b2orhcXN3pWSO2mzAoLgCxHxC92PW/Wqf8AYJXhaZEGi9pLgkvYg+PqVPmPOi2Fzp8Wfs6/uFkP/THRQD4PMmsko+zHkxUg/g8YJJTG7RW0bIVKkBjwSR5eXWliMstLazEA6n1ISpFtNgeNhbagOEwoM4j+0YmBkVlu6WMqnyZh8Wx2+lTcF2dlhZpMLLOrSWDmY3CW3D8eIWJFqiNLmyhRCsvYvCsSyq6A7hUkKqPYAWHnXlBDjpbm2PZt+e7G/TypVPy/7LLAWbwSQpqSQCJ2L3bnT907bgCguUY5hOvdHvZWNlWM2Hmbnba3SiGT4LNBE+jCuAx8WpRqI8hcmwo3kmS4rDxmQRmTWbmIqpZW8zx06UyjGKpmWiRiOzs2ICiXEAxDxFDsR5gFegNEJv3OF0wOrhE036gXLGxG9ul6qOdZ08ktmEkZHOqy2A5AAO96Hx9pDFIpUMLHYeh6et6r1k+Augjis8dnUl43vbVzYHob+lSsHnOKmUYcyxJGuoM0ovqAOwNhckiuML2exEwZ4IlgV/iaW66T1KDfa2+9t6uGCyyHBfvm/eEL/mbWXbe4vvfpVkUkMlZm0nY7Ehmf7K7Rg3FmAb2IvxRTIMsxgYkIcOjeDuna91bYnSb9d6ueaZzES0awl1vqJW27WvcksLe/pVUn7VwMyk6lKkAtuzHfc2GxvYCmlN3SRHFjGf8AZ/FYOEAy4cprsqiMFjc3LC4vt+lR+yfZp8RfESYgIhNtgAzdDbbYDancTFjcXiu7IJRt0cjZUPF+g2HFWHPc4XAwRYaFdgo1MRYk33INrbm+9TKf60O0qDkeVCOJYonS4sG1DeTrvb73rVczLtJMCIjaNw9jYb/6DzuCBVfx/aOVwwMpH/UGm1tgNi1r+xrk5jHLGsUkCvM6+CQmxTYkW33N781mjjk3bKwkM6jxDlMTEdPAYnxobgixPTbf3qL2fyGSfFkSsmmFr2Rj+8XceEDY72vv0of2eyzXMr4yF1CgaSwIB35I6gCtKlxLQRxrF3UKDYatgR79L1bKahwSqGcwzWQExxkRlW0qukklANvTzqt5tnc7McI370m2oJZvB6np1ovmudSIu0em97tyCTwNXRTVMlfWZ3wXeJIVKyG10Y9UQje9t96rxLd2wIGeYKxAjkZsPGeDbUpP4H3qx9lsuw0bRYiWzTX3D7Io4vbqaoUAQKYykneEjY23N9hbm9avl2ZhYg2KgKvhyqG6klrjSCxJ/LitGduK4JRM7RZ00aJba73WSx0gcEcDjmg+K7SqyFpJGZQbB7Wv0uLjYC/uaI5n2hkUFrRGMMAepW44IPHvVazvN0xUX7p0iZOI7eFwef5utZsLb7AGZxgBfvYWbuzYljYgngkjld/OlFsLMFuP4ai5XMq7ITc8n7re4Pl+lW9MJEQCShJ/h61uj0dHx4/qC8qwQxMvdldQsWbU1hYdSf4aIZurRjRqBIFgeBxsB5gbUXyyOJHW5UXOwO1/7VAzfFI7kMbXJ8J/G1r1TJ8m1IqLJJY72F+rCuoJXAv4DboX2I8vO5qbMBuA4+UYP571Afw38cy+oQAN6CnTFbG1xesn7hJsB4WIHlv0p+HAuHAsCzbACxv67UsrwEzliqT93bdu7B9+eK4xEboQAJedtOkW8txuCf0qxi2XTLOx2Mc6mIQW+8SPwFFct7Auj65Z1catWnRf6eVZsM1xYGi05B6lz+O9aNlvaXFpAHmgLKbASHwhVsBuOTv161XJKiidjuPjiWaTvIy6xWIKNa172G7eK3kOKKQ4tQh0IU1W2mvp9OL2BoFi8SjFmSENf4CSR4j8TAedQ8fnEkaHQI2ElgzNfUGvYCw2sDv8zWNvkxt8lpw2MgdQzJHfe9ka1wbdRfpSqBisK+o6lwrHa7Nqudhua9o2Jsg4rtLho2l7yUsym2i9rn9BVMk7Tr3gMCWLN4rsdIH1vUDtBijFipcOpWVG+LwXYXF/CRvf3on2V7HubvMZI02VBazM7EeY4ter1iUVbM3Z3JiIpTIr4WLWF8OskEA+VzyTvUvsrkEiRjEOiBzcjWbaACQAB+N6sGO7JYMC8sbsbbkMWkv0FxwLfnTWd4BMRGsaPJAqfxJ4QLfe3veqnlX8ohxGc/zhBGsYxUbsygONW+1yT5W6VXlzBdQKsukeHvNRIjHW/wB3UOg3ob2iyw4YxyI3e3sAJEFvQhQdwel6BtjULMkhdXBNtgFv/tAAH0rRHEmgst2OzoSrK8cffy6AneaOg+8VBsp8qDZHrxJu0euOMgyMW06AP9o361P7HZJ9oDKZtCpY7cOTwDa17dasOC7GSRteUxNYnRpD79SJLWBW16R5McbXsGTou1kCK6GZ7qBbwgKRxYX329aHSdp0du7kRGi/1gAEdADzzQ3tZFjI4xGYEMY3LqhYk82Btso+u3NU5wWiG2+o3N9yBxtRjxewthztNhI0YTwOHSZSXSwHdm+y7UETNZIyqtELE3N1F2PIt5AdKkYTEsjIgBsFO1gxYkc7/nVi7IZWjxFpsE82hiVkUk6mvfe56eQrRaiuSS25Ie+gViWJlX94G8gLgX6L7da7glw1l1IxVLgNMDbQDba17+5oPm+PnmQnuXikTw3jBuEH+k7bg0HGfSRTGQiQRG1ta7AgW9rVz9Nm2hWWPP4sJJEYlJjR2/zNRIAG9wOov0qiYvFTRBYopgEDlkZLgMRtr34PTenMxzde9coALm4DHYddt+Kg4tGlwxYWAViSSbXJ3IA8q04YNcMlB3sfg7zSSvGjyx2YO58I/wBVx1PlatBzCaMnRMTJ3gDiM7FRYE2I5Fxe16qH7NY5YYLsMP3cnis5Otr7C5OwFt+tO4vNsQALwuI4wQkipfw7i9zyLbb0nkJylSHLXjskw7kXQLqW7OpINtrA7kMPfyqgZr2bEZvHJq3ZimmzBR97bnkVNl7VJoUa5SdIXxKBcXva/Te3FBZMWSws1msbuNxY9KrxxknRCIOJkjSQEKSotYX69aKZfn2kHTAFIOxJNj6EVEEpLEEAkbe1SFS/JFdFR4Ong4iEBnEgfWqupk26Wt1AvwKK4TL9Kk8Ft78kUHwuGKEbk7/SjceJYhQCPisT6VnmjWmA8S570FtRIIPSxA5FGsV24c7HDu8dvhbRwByODQLMYvExtewvcHoTb61ElQg/5Z08c32tTJCTjZbcd+0dPspjjwUgDKUuWVRuOgBLdaoeWSSLfTHz1tufqfWkHQkqsLE35tf5c3qTgI2i1OYLKuzaiTpJ469asYihRbckw2D8DYiYtOSCIyCAp8r9bdatfarNe4wRZiO9lIjTbUCWYC1rgBd/lWSyYyZ9rEICBYqeD11G+4qUz6TuSVG4DMdza396WhJR5LxgclzGDDkTJBNGh1CMEhgPJWtz6fjXOS9n1mxQxbRrHCo3i32kt13IJF6rcedTsqxd67RuAGQHb0Grm3Ao3kPZQ/aAszsqWLFAzAeY6+KqpJWUygkH8Y+Hldn75xc8aPLb9KVFXyTDX+LT6ajt+NKo+MQw3GMVxsRU2u4vba/7zrWtSyscVGCxIEmwJ42pUqfL0jEuwmdo3I2JvuOeKp+bzuVS7Mbqb3J3pUq5y/yEyBPYs95j7SeMbbNvwFtz5VW+2KD/ABKUWHx0qVdbF0Katk2HRIRoVVu63sAOnpRsnx26b7fSlSrk5v7ZPoqfaaZlmjCsQO9fYEgfBWWdpRpxcoXb4eNqVKulh/kX2PdlvE7FtyOCd7c1qeRqBhsKABYqLjz3pUqTyP5YxYsvN0udzvuf9xobjolOGQFQRqOxHo1eUqy4BX2ZFk0KnEyAqCANgR707n6jQRYWsKVKt67GgXHsDAjLZlU2VbXANrrvarzlhvFY8Xtb08valSrLP+iQbmeDiOHmJjQ2va6jbb2qnZbCugeFenQeVKlTQ7BFfzcWna223T2ruI+IUqVbvR0sPROkY7UfylRoO3n+Ve0qzTNaKzmf3fl/3UMxLm53PxV7SqUTLofys7v8v1pvOWI0W2uRf126+dKlVgo7gnNnFzYqLjodqYjUd3x0H6UqVBW+w92ZUd9Dt97/APmtSzUbg9br/wBy15SqifZVlIecf5zfL/tFKlSpyk//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ITEhUTEhIVFhUXGB0aGRgYGR4eHhgYHhgdGRobIR8eHSggHh0lGxoXITEiJSkrLi4uGB8zODMtNygtLisBCgoKDg0OGhAQGi0lHyUtLS0tLS0tLS0rLS0tLS0tLS0tLS0tLS0rLS0tLS0tLS0tLS0tLS0tLS0tLS0tLTEtLf/AABEIAMIBAwMBIgACEQEDEQH/xAAcAAABBQEBAQAAAAAAAAAAAAAFAAMEBgcCAQj/xABFEAACAQIFAQYDBQYFAgQHAQABAgMAEQQFEiExQQYTIlFhcTKBkRRCobHBByNSgtHhFTNicpJDskRU8PEkNFNjc6LCF//EABkBAAIDAQAAAAAAAAAAAAAAAAACAQMEBf/EACYRAAICAgICAgMAAwEAAAAAAAABAhEDEiExBEETURQiMjNhcQX/2gAMAwEAAhEDEQA/ANxpUqVACpXpV4RQB7XjV7XhoAjZb8HzP51KqNl48PzP5mpNACpUjTS4lCxUMNQ5FxcfKgB2h+YR3eLa4ufy2qcWqHmmJWNC7EbedADE+e4aIlXlUFeQOhqO3avC9HZvZWP6VWcp7RRTZgqFLyaSCQPCRY23/tWgIgHAA9qgCr5hnkMth3U5IN1IjNwfS9DZMVM3CY0j/ai1eyK801myePu7srljUuyl4KedX7wYOdmta7MvFEUzjGf+SPzcVZBXtNiwaKkwjjUeitNmWYHjCIPd67yfO3ljnDqomhJDJwB4dQ3PmKsBFY5+0pJocRipYWmUGJWZo+Fv4fH6EA1ZdFho3Y/PocVArR3B4ZDuym52a21zz7EUN7ddrvsKqVhaRr7E7Lex5N73selZdlWNny2cI5lkhWPvmSNgA6lQA5Y22BKi3tVj7bwRS4WLGLq0yBWCMxYA78e1qlSCi69gO1gzCIs0fdypYMoNxY8Eehq1Gsm/ZFMymWdwUhYaSWFrsDtb5XrVY5VcAqbg04DgNeFqr+UriDPKZQQgPh8ittqPowO9AHV69rylegBXpoydTwOtdM3S9cNLY2IPv0oA5lRX2PyIrqMMuxNx0PWuwluK9JFAHoNKm+59TSoAepVAwuZo63sy+jKRUtZlPDD60AOUq8Br2gBV4a9rygCPgDsf9x/OpNRMu4b/AHH86l0AeGgX+AWxBn176iyjyuArA+YsBa/G9Ha8tQAPzbHrBFrexPQeZrLu0Ha2d43TUTq4VV2Huatf7THtEtzYb/hxWc4XFalB7wVXOVE2hrsVmrQYkSMguSb6v9p+lbhhc3idVOtVLDhjbfyrF8Mut10yAnckEDgA3t60UzMCSKSQzrHEjBT3lzY6R+O9Rv8AQrmrNkDg8G9e6qynsxjcriJ04pnZUBdlZgCb2IAvxxsBUnF9ucoIZO8cncAgMbH/AJc0bBsjTNVed4PMViJ7aYFZLxyTHSb6SCAT/wAuPMGi+J/bBhTGypBIGKkA3Fgbc83qbZGyNXLedZ320wImxEoMrIvcIWRBcy+Jhpt5VWey/bqWQYeM6nlj1lnY+GQaWsGtwevyq55NmMeIxAlkspkwt7dAveFTv5360tNhsgLgsu7yWwhMv/w5hPiVQRtyDvtYVZ/8Gj+yrFMwZkQXAA8At4gALDqeaJYvH4XDICSigjw+bfqao3aDtZKZ2Ecn7rwgrpUg3Hi3IolOMOxJ5lBE/PMScHlsaQjWyaDcjZlZzv72ov2SxRVpIyfCfEL328x7VVc/xDS4WSNPEwTwcbWIIF/K9EuxmKdZdcgPijsQBfxAC/HsajHlUnwJj8hTfBeTmCDr+Br3/EE8m/4n+lNjMltcLIf5D+teHMv/ALU3/D+9XmgdbMFA+9/xNcNmQH3ZB/ITUZ8zfe2Gmv6gWPv4tqZXMZD4RhZR5qxXceh170ATBjdQ3SQeRC0+uM81c+umoiY1wBbDS2PmVuP/ANq6+3SDnDyW87p9PioAkNjiP+nIR6L/AHrk4w8iKS/+3+9RpMydTb7NKR5jSbH/AJU5hTI7HUGjX+HY39b329qAE+cIpsysCORb+9eVO+zJ/AKVAD1qiYvLYpPjS/zI/Iipd6V6ABwy0r/lyuo8tmH4i9ca8WptojkXzvpP60UvXtAA6THuo8UMn8oDfrTuHzBGFySno+x/GplNzRKwswBB86AImVN8e/3z9KlYiYIrOxsqgk+wFzQrAYYF5VBKhWAGk22tTmZ4aUxOFe/gYaSL32O16AAv/wDouAsTrkNuQEJtfzrqP9oODY6R319tu7I2PHyqsdn58ZhYzGcuMqGxBAANvLjcVOxubYiRCpyx4r8yELZVG/0qh+RD7FbHs57Z4YtpdY7W5dk/I3qlNJg9RKSLY72QKbfhQTMsEDM2qJpSWBBG4RTyNuu1Gs2yfCKrT4OVlki0ju24cEgM126WJ+lKpfIVKTkrJOXRwk2ijLzE+C6m9/vHw26XrrG4iNVaGeFgGHiXSbNIBZW+LYgdfSg+JxegMYJFjfSR4WH4Xv7UAy6RlLB1YvvqVmY3+d+D6VYsYtFvXsvh8TpMWHiUhR8TFQd+Tc31UxmeVwYd+7fBBCOCNwfnf1oBj8wfu2UQJGp6IW3txuzEj5Wq69h85iXA4h8wZZPENKPp1sulRcbj289qiWP6Yygn7K6cRh72+zKPcf3r2OWAtoEKX6+HpQ7PM6wfeE4NXRfKQ6t/Pk2oZhcxlDawGUnqALH+1Z9JEal3wmFIQrGFQPa7IOOd/XoPnViyDKPtI1d9odU0FN7KPMG/mQ1ZrHmc4+OZtN9wvUelWHEY2OCFpsHicSswsO7Mdzbr8QK81ZCLvkNST2jw2PjkCywySjgPu17DzttUXDyyM6RyIUdmC2t5mwvf3FLsz2+xzYiMYiSd49W6iJPEP5UBvVv7WthZFlxEUMoxKKGV2jZVUqQ2rfbpTyxRfZEsSYBhhYRrf/M1yI4HAKPp/EWpvtDjMTglieJtLsdj5Djg7Hk/SoGHzp5MPrK3ZAzs1rBmYkk/hUPD99mSg6lUo22o9DtasquEjPhhWQ5btVmLX15jKvhJ8KqPF/DbTxTGFzKV5YC+KmNpEJDMbAh7m1rXBHQ0Wm7EhSdeKQey3t+NR4snwsdyss7uu4OhFXUOOTxerl5Uejom5AM7ceEjm3xeXTj8qkKtul7fh7GoWUYsyQo7DSWUbdRsPzqZoY+nr+taU7ARcDrv0/1DypLGzb/CCNxTkOHA9SeT6/pT9MA3HEALCu7V7SoAVKlSoAjHCeTuvs39b12sJA+Mn1NjXaHYe1dUAMaJP41P8v8AevdT+S/X+1PUqAGjI38P41zJiLC5Rtt9hepFcSC4NAAXJcSDJKdwGNxfY8CiGKKyIyhwPUGhmS7Tyj/10o60YOxANQ1YFGmwkgJGiZjfldwfYg1DfDS7/ucRweVNuNqv5wUf8I+W35UOzXDaFBRmU614JuQWAtufWuXL/wA2Kk5JitcGMzQyYgPh0kSJ437wB20sQfC6ci5HNvWo/wDhc0GFnVZ0lLqAQLNoIbVsQTzRv9p3Z1Uk72xYNZjewJYmxAsObb1V8FmeHhDRyBNd/EWQkj0JU7+xq7CqdIzr9f1AOIjlsS7xafUDf0qbl2NjbDdxJdWBJDXsSLg03n+bRFSIgi3A+GPSPXmpGBh1wrrhSQ/xXCkVsJBuYYSJVukrEjoWvUv/ABq8Vu7AYBLiwNzuCeNulQc9gjSyiLuz/uvSy/M1X4hcn06CihkNY3Gs42Fh7VLweJDQ93ZrC2683HWo2ZZgHG23ypnLw5Pg+dqiiLJGI2tbvjc/f4rqbFkgK7NpHAW/vXOKaVbGS5UHinHATS0jABtx3bB2How6UEjeGxSIbo0wbobnY+daZlHbCcYSKCVWY6u7aVhcyRMSWsLbkAgfKs5GLjOyayfVbU5PimUqyhbIysLkne3FidhSshk7N8MU1AB1BZlF2vdRfa3SpnYYd6Wijh43+LmpmUZYuJmIkk7sPD3wI2AfhufSu/2akHM2EAsrKygE9AttXzteqF+zaHgubLfD2ekK3MaDbg2/WjeVdnoWfePUAovqUAA+45q24fBAAFvEetY/+0ztXjsNj5IsPiGSPQh0gLtcG/Ipvx0uS02XD4ZUGw6AfTinxXzOnbzMx/4yT6D+lPL2/wAysb4yT6L/AErSqA+k69oB2Kx7TYHDyyPrd4wWJtuaOMxtsL0wHdKoIxEpJHdgAdS3p6U200/h/wAsX9zQASpULdMTf/NjH8v96VAD2WYoMg33Cr9dN6mKaB5BcJcg2IWxPmPD/Sp8GJuo2Pzqh+RBdsCW7gcnk2psyeML/pJ/GobBm1hjsbabdLc/jTZxDCRSV5Rhz1uDSPy8aAJTzBVLHgD9K7vQvGysyFdI3Hn6EU/h8R4QDzYfl/Wl/NxgDsua2MlHmq/9ovRsvas/zPtTBgsUrT6xrTbSpPAtXsn7VsDuP3x8v3Z/WrFnT6Avi4kWvY/+hQ/N8Ygh7xiQqkHjfZvKqSP2rYYCy4eZjt5C/wCO1d5p2p73ArP3BC3DMha/h16Rc+u/0rP5GdpIAvn+Nw80aTNrEcd3LGMsLWsLj0vesazc5cWJjmZ7je8ZDM53JJva16vHbpcNEuHKzHDrIutrXIKkAhSPW9qznHZfhN+7xKsei6enTe9W4VxZQ+xnAR4FrriXnRr7LGmsEfWu54H1H7MZO6Hw6hZreo6VAyOWNZgzvItr7pbb63o3i84Q304qZz0DBR+VaUKD8NLhRIRmAmYW2MVr/O5FJsbgAx7uOTRfw6jvb1ttQlUeaTxbm/XrVjWGfSAkEG3W4v78U5Izlpwk+IjieOUBmAGgi+/N7m/0qbm8uGjnkGHdYwrkWdbnbba1tveo/Y0tJmuHEtgUYk24soJ/Sn45DLdwim7s2ogXsWNunlVXsAfNj4CQJy0q/wAMREZ97knan3lw8q2wqywup3Mrq4YfJagdoUAZTsPYU1EII9nctfqNrU3sn0T0gZDrllEijmNTpLfMVMlnwLb/AGJz1/8Amm/RKEloXsq69+t72qFJiHjfQOn5VXLsU2DJkwyHDllCBopYxGCXJGsWNyORc1Wv2RSquY2NxcsBeiOTSXXLXJ5Mw+ZINVHsnMwxhMfIk6bdaz4f6ky7H0fTQxK22IPzFfPX7WcUr5i7LupRbHm+xrSsvx0jMVdo1A4L3Fz5X86zH9psBXHEEg/u14O3FEM0m6ZaVK9LVTd66BrYKEYMznUBUxEygcBZGAA8gAdq0z9jeZSNPMJJncaARrctvfpc7Vko2rRP2Oyqs8xcXHdj86rzTcYtolI3BZBc/WmZHFlufhI/pQ7voDuXI4HPlXhxESggNJbb7pPXptXNXkZPsnR+go7LelQ0xg79+d/SlTfk5PsNJfQ9hFYLYk8ny3ub3roj1P1oY6WF2kkPz/tTamLUQb3UXO5vtz+lc1zM+4SlnTqy7ebVHaVSQQy3F7FQTt9aYw5RybJcbdPfm/yp6LvAf8tQvvbb6VFsjZiOKPAL7eSgfnSMjm2lSfdrfkKi4nHIjWeQC+1tBb8bWriXMIBYlpv5I2A/7aZRbC2Un9q2GOqN7G42tzyL/pWeiIlblWPTatnzNsBPZZYsS/FhZx6elBpez2W3YfZZl/8AyzNGv5108c4qKHTX2ZtlmEeWdIk5drew/sPyrTpMG0oxOFiUrCIkVWI2d1cWAJtyLn51IwHZ3DwXmjSAcAMsjOQzbXufQmu83OFihaRMS00kZuiCQ6QfbjakmnklwNaopfbHtLhzNJC+G71I7Q6g9r93bjb+KqdmeKwrJeHDmJuCC2q4+dFsb2kkYWkwkEm5JunU8nb9arWc4pJGDRxqn+lBYXroxjSKR7L8FCy6pMR3e/Gi+31pzF4bCqLxzF28tNv1p/DZyiKFfCRNty0dyfnUHNcWslisEcVtvALVYgSGMLC7NZd6JJhcQPT+YVCwMauCrSFLcEVKfKktq+0Frb2t/epIJ/YW64ieY/8ASw8jX9baf1NN4dZ0RV02AABN6n9l47ZbmU/osQ/mIP601SQ7ZLAmcu5dQ3lTuVFAG7xVbyuKbzreUjyArvBYxEWzLemCyZJOgB0RoPO1KHA6/wB6y6ltwCNT+noKbXMkOyRgX86aAJNkXc7WBP1sKqycOwNCyUxNg8JiJ20CJ5CbLf4mCgfjz6VSsjDwYhZNHeRCYFgOSmrn6C9WeOfRlsaBBbvJFIN79GAP4c0ISRL37sAnbYkD6VlxumxlaNWXH4JhrODlbcEEoT4ri21BO1PZSHFOZkEyMFvuoVeP9XS1VnATybPFFI24FwZSL7+RqXPicQDZoD81b9TTuURXla9GeTYBhIyDcgkWvT65DiTxC59hVzxWHJW74XSP4glj8iKewjxBbXlLWNyxNlA9Bub1Pz8DxcpLgpidncWf/DvWg/syyuXDySPNEAGQAaiNjfm3WpGAxGBMiq8MulgACXb4vPnZfSrWezuCCjUCR5liSSeBsapyZXJUTFZE7JzJfcMjEdf/AGNgK9jw7eQ/lNv1oPl+WwRiURJMSG8KFvitzYnYj+lPpPMticPJv0NmP4VkNsMvHIWGHbqTf5n9aVRBnJGxjcHyKD+tKgb5Ed/Y4Awul2A1eImy7bGx2Xy4pR4qJWEY7oAbkAji9/hA3pqdyVKy2Gr4ShC6R53bcn5U2MwjXUxWRViW5kN1Xb5bsb+VZVFs5tExcQbrd92JOm33eB0uK9ScL4WF73JVdwo9aD4rtbAsYdXU3uCbjwgHrcDcjpQnMe3SC4h8epSVPI1eRFhbptVixSZFFzR7kAEEDYqF+H38tqh4rNUjfTcC4JJZ7W9dPX5VSVmx+MZC2qABSr3bu1Yn71r82txvRPCdlk1K799i341A6YtvPzt+NWLF9hqyRPmhm/ewln7oPdlUgXXcDncWvegWMx+MxbKqwWCg7vxqPDi+1vSrRJhPAY1LqFaxTDALYEcszWJ67imFnEMUhikjhudIZtUjLb+LcjfzG3vU7JBqMwZTN3KwWbvB4nMfmeN+OL/WoOc5O8OGkfDsTOpH7u2u29yCODtUrLsyKRxyyzTyvIWQmJ/AdOwa3mbj2qo9usPj3kMiNL8RTRc+BFAKksDYkkmtPjK5E2iu5hmuYgapo3jXbUSmkEngGqxLMzSagOt9uPwoxiJ8Uh04oOQwNlcnY/dbk7g0c7FZ3jWYxjFFI1HPdK1/TiumkSA/8axPFth6ChmZYsufHYN67VomOwMe7mZvOxiA/M1VMH2lxMDOYXCgnqitf6imoBvK8vgaJWbXq6kMK8zbCwpHdC4PHiba1G58a05Ek6q0hAuV8I+goVmuJaIo0SgEEkXGq59jzUi3boM4D93kihFDNPjBZbbOEUH9KEnH4n/yo/CrH2uzHGjCYSKRdL4hDrGgAbEnYW8DW9qpAimPMm3uf61XiV2yWRsdiSXYuNJ6iieXYFSgbVHuOp4p/A9p8Vh0KxvGQv8AHGrG/A3IqbisNDiyJ5527xlGrSoUA+wFOQQfs0YO7R38l5qDlmLWCZy6q3RdXTf4h62vRaPDJhWEmGlYyebAEAex+VT8X+0THIFBkBY3v4EFh9Kqn2TEMjN1jwPe3urTmxv8X7sDf5iqbiO1N2uIwPPxfpxU7tXnGJxGDj7+RDdtYC2BG1iLACx/OqIarjiXZfF8GiJ+0aVYtEY0EG91Nt/YVCPauWV9bu2q1r3v+dUpXIqXhJOKmWJCSgmXmDtAfCLlgD8LAXHnY2/CnZ8ziDk6ZFB/gO67b87EelVyCFri425ojqNjobV5ra9ZWkmRGWrJC5mpbxeezHY+hI4vRPC5wySKxkY2OzXLW6cX8qrLTyN4BGu/mN6gBmHWp0s0LJsatB2jkZ/j79OAgTul1X22JO/rVzw2dKEXUe7bgx2J07dD5VgeGxrCp+GzV77O1/O9R8ItGqS52tzdJSfMROwPsbbilVDOf4k7/aHHtSqPgF0YTl7Yy6Y/s0ZCLa6Hx7+p5qJi8RjZHaSZ7RyHxROzcdAFBNgOa0Rcvy6I9wNBlA4G5v6gW+lTMTIuERVWEu8hsCiWUMQbXvvyPOljFLoq1KLlXYmSQ3K2DgXJ8Kn+Ukk1a8u7ORQXChPCNkSxZvrxUfMcAxaKfG4gR7eNB4RcdLg+VqdxmIdpUMeB71QAUmVrAja253v6HyqiWRojhBBLFpQ8QiVQNEh3b3CG9t9r26ULxea4dJGsXlmQDwLfYD4msm1/MUzm2TqpE0zTi51Sd211Cc6CCb2A6innURL32X4BXY7B1Zd0tcn4r3PrvS7bAnY1i58XPH9oLnCxLuyMC+tRvwu4B4+dBpcPhIyskCmZ5mJ0qLBAeLIRsf8AdR/CYTEvI0uMlaKNU8KKwGxO4ew9qh4vMpEnSOGGN4pW0Fo/1ccHr8qRg2C48hxMnixjLDCvwIpCNqvsSBtc7X86qmbdlseJ3ETMYiRpdpVA89/HVp7YZZiO4lZZndVAIXkDfi5cnUOpFZn/AIhKD4txv1P9a3+HzyV3yRsyxElnjkILiQgte/wm1r+VN5dNIFISpOcTCRktYeAXAA563oz2Yyi8DytYXay36+ddFdjWBjiJbb3t61EyuMvIqXAufiNWjNMKEiZjp25sarEDhWDKKYgu3+D2AvOgtULDZbHiMfHA8n7tdWpl8lAN/fegsmat5V1l+OaHFQzDxEkHSvO+1vypcnQLs1Dt5leGPdj7RI00ajSruSukjdtxa5HlVHmynSpJaOwHn6U320zBsTinSxCw+FR1B67j1qsvgpQNy31NV4VqhmNSS/EPP+tSJMNILEarEVDihOrc0aOfSxgLpBFttquFGsrw7ljqZgLb3qLnYu/ytU7/ABN5/DYLbfao0sVzeqJ9jwVgYxueTToh86n91vThiFGxoUQYYafwOHJcDbfz4qakY8qcj8JuvNGwOJYMuwAksI0ZnFgbbC3UgNa/yoxBhHIbuzGjK2k3Hiv6jp78UDyRWKs4kIsfaxG/ntarGYsJ3QaQODuS4cHW5F9PUisWSVGOcaIOY5TGUsZQcRfZQf1HFCs2weIVFM1iv3WUA/I23+oo3hsEGVmOGIW1ybWYL0NzvvU+XLFkCIso0i17MLpfaxAG9qrjnoIT5M6MJ8qciUg1de03Zb7LEkqPrUtYnoDb8Kq0i34FaYZE0bIytHAlNKmzE3lXlFsazaW7TATWTBnvPvjT47k9GG1vWmsxweZSYtGsyR3urqy/u18mQ/EfWhn7O5Y5GeRFYSFSJBr+NtiCqkbH2PWiiZRjJX0yy4pbnV3mqMBbcLpF7+9YHLVma7R1mkMKyasQZpFVgS0zWRW4BUKtiT5GnMxxuN8XcxDS3wAGxVdNiTvp3PAvcU1jYsuw8+qaVjIBcqzEqWtbVbjVapZ7RiSMnDoXa9go6HpfzXz8qql9sVsZxuUw90rYyZjNYtcNY2A3S9rWvUTMc2RMCUidy0YXVpI1qDw1xYEWrhsoxcwZcVLpRl8QRdwBe2k7jb1oY+RYVCNDzKreDUSpDN1BW1/ptRFoVzY1lEGIxMXdzMVge7CQMGZ7dCCbgG3lzU+BsFh4QuHxEt9Q0kaSdW4JsQPXmhec4IR4eNIQZClw8sXhuL3Ck6vDvzYb00nZpEUPipWQtuY4d7A7+Jm604tkMQZhLM6RKzRnULi2khub8C5oLmeVmAlJoZFK7k2NredxcWrSMLmEEUEaQzHSLgKT8Rv18j68ULwkM+JnKSamRXKyKSePiG42t063q3F5Hx9IXYyUYYyTaYgWLmyqOTt61dMFkmZxRAfZiAOFLpf6Xq9YfLcvgsViQSIzWLnxa7XYA8WAIoJjs6LxB0A7zQxC6S+wPIv8JtVv5sm/1ROxn2fY+ZlMckZW3II6+/B+Vc9nezeLxB1R4d3j41CwA67X+nzq29nckfMWVp0dYwQdQ2W3kt+b8VecXHFh4yIzNHGjWOkAqlgOAeRxx1NPLzHH/pKkZPmnZWaFlV4ptT/CAVN/ptUnsrk6p32OlH7vDjZT96Yiyj5E3PsKs8hnnmVISVLMSHLEE7XuR0PtSzrAxiSDA6WMaEyYhkHxzNvpPyv+FKvKlLsFIoWAxjxqzuCzu2pja9yeSa6nzYFSpBBI6gjpW34hbIYwcOmwARkvt931JttxVF7aZFAJFlkl1RleUt4WGwBFr2JI+lPh8u+KJbMt3uLXJuPnVmyzJ8RiCVTCu5TlrhQOtrmpXYrIkfENLu6wEOLAaWt0Oo3t7VqWKwTqiK+JWP7xFjcFvUHxWGwv5UZvLcHSDYx//DyshSSJomXo5sT+lqh5hGFYmxA2FquObZgdRhnRnVW2Jvcjob+R5tVRxq+NgVtvx+VTDK58stxOxSxKDsytt903H/vTbJSij3sKI/Z7DerbRsQLAtTunbinpUHmPY0o36W/ChsaidlOXNNZALAg+16P4ZWhU4Z4lexujL4gD1Oobgj14qrsL8i1GuzmVd+xjVmULdyR93a173G1Z8nRmyY+C7dnYC0B75ixJ072YBbbEkfdFc4HLljH7vQ4JtqtYsRyfUDpTEmJlaDRhWj1hiuki5YAAbkHr51FwWIxSSAy4lIGtYRumpLW6FfTpe9YdbMetEvMsyjRjCzKym4bfVvbbbzB2qux9l0fxDEaVtfSOQfnRPEFDOphYTSkay6R6VvexI9B60+mYpg2BzPDq6OSySBblfe21jarMd3SLMcmBx2bj/8Aqt9R/SlV6ObKd4ss1od1YFNxbY15WipmrY5y3BwZVCxMjEObqrAXJG2kHjfY7momHzyXFq8ncusQOkL3lmJtu118vfrU2+GeJoZGWUON1sQxJ39lN6E5iirh1w2FK6lYCQBiSq3uxv8A8d6xbbLkxSn9Eh8Bgp2WKeVu8RSF8fQb+L69fKnssy5MKl8OjSuSdTKfCoIv1I6UOmyxGBaOJYrEfvXa5YW3K2Njv50zlOExB1iCd2UPZdZspBFr8XJvcW4o9EbA/G9rpFk0pK5F9RDEEXHTw9B5VMxPZwTyRy4jEJErLcCJja53Ngbhb8n1o2OzEQYT4gIznSCzDSsenYaAPlzVVx08SNijLE8aoxtJHfxM3C3IIAp48/yKy24CLCYTUIVEjaQLqLsb7kk/DQTNsdFiNMfhV9Vg5JO56sNtqq2W56EIKjSBe6ncbggbedutHsowWCljUpC8hL/fawV13B1cBDvt6U2ldgmHMp7N90xmllSSQW0t8KIBsRa2+1EcxxWKLXwgDhRwCtmJ45sar+ado1Q6JMaIjY6Y0GtSPugm178/KgMXaLEKGKzIXIAPd3LEA7XvwBeoeN9sCZmee6EbD47CsxLFlLkXBY3Ygj5Wpzsx2TeSSOdSFgG4uxuy2NuPx9qiZVg8Ti8QMVIVk7sqGWT4bEWAHrvV4x2CkKd3GCixhQoBXTsLb2Oq1t6XI9VUQJBSbSD3saxKPCFU2sPO3lVDz3Py5aJWZwSdSKb6tuhG9tr01m2aYjCkRuGJNwHIIJA+6ACNhTE8ksoLYVWSVtiwsGbTbVxwN7+tRjxO7ZAZ7N4say8N2kCKsffEtpc31qD6KvFWHAxPhIjpiZ5m1PLLa66i55ubkD06WoP2Nw0gKYiaOUMPCARqV7qSJbcg8iuswzuSOOaTv2jk12KMjaDf7w2uNvXzppp3SGXQ9j83SSS8ka8lVfVpcnzHktUbHYJ0bxyM8EjWTQLtIRvbrY7dasuLzORoFmmwsLRsQiFrBmW3xeZN+lVXEZx3FgVDOCSC/wANr+Ej2q3BBxZBe+zeFw+FVrDvGZA5LdWvayra9wOfnTuO7TYdkI0o1zYi12HS4FV3BJiMUksow32jUdpiLW2Gyi4JofmS/Z4kT7NMkzGxmceLgmyC/ApHj3fLAkZ+7oVZY5FjNrEm/wCHSq7Imq55J86n4fOH0mNpWYtu2om59z09vSnEwiFbmw+d60446qjXgiiBl8HjF/O1Hsdh4k51cdKWW4dQwuBcH7+wX1NGsfD/AKgw8x+lS5HQhFUVJ4VuLKxB4IA/rXUUEY8TSEWYAqD4rHrYbA+5qZisI3IBYVEjjMYN1J9GtpA9NO5PvQpEuJ5jI4Q5KBtN9u8N2Hvai2EwEzC0cUpWQWBVCAfO/mKDJJHbvAFU32t5/OjeI7ZYt0CfadACjaOwLAfj9KJIrlGyw5BkLw95G0EbgKLqrAWY9GYm4b2orhcXN3pWSO2mzAoLgCxHxC92PW/Wqf8AYJXhaZEGi9pLgkvYg+PqVPmPOi2Fzp8Wfs6/uFkP/THRQD4PMmsko+zHkxUg/g8YJJTG7RW0bIVKkBjwSR5eXWliMstLazEA6n1ISpFtNgeNhbagOEwoM4j+0YmBkVlu6WMqnyZh8Wx2+lTcF2dlhZpMLLOrSWDmY3CW3D8eIWJFqiNLmyhRCsvYvCsSyq6A7hUkKqPYAWHnXlBDjpbm2PZt+e7G/TypVPy/7LLAWbwSQpqSQCJ2L3bnT907bgCguUY5hOvdHvZWNlWM2Hmbnba3SiGT4LNBE+jCuAx8WpRqI8hcmwo3kmS4rDxmQRmTWbmIqpZW8zx06UyjGKpmWiRiOzs2ICiXEAxDxFDsR5gFegNEJv3OF0wOrhE036gXLGxG9ul6qOdZ08ktmEkZHOqy2A5AAO96Hx9pDFIpUMLHYeh6et6r1k+Augjis8dnUl43vbVzYHob+lSsHnOKmUYcyxJGuoM0ovqAOwNhckiuML2exEwZ4IlgV/iaW66T1KDfa2+9t6uGCyyHBfvm/eEL/mbWXbe4vvfpVkUkMlZm0nY7Ehmf7K7Rg3FmAb2IvxRTIMsxgYkIcOjeDuna91bYnSb9d6ueaZzES0awl1vqJW27WvcksLe/pVUn7VwMyk6lKkAtuzHfc2GxvYCmlN3SRHFjGf8AZ/FYOEAy4cprsqiMFjc3LC4vt+lR+yfZp8RfESYgIhNtgAzdDbbYDancTFjcXiu7IJRt0cjZUPF+g2HFWHPc4XAwRYaFdgo1MRYk33INrbm+9TKf60O0qDkeVCOJYonS4sG1DeTrvb73rVczLtJMCIjaNw9jYb/6DzuCBVfx/aOVwwMpH/UGm1tgNi1r+xrk5jHLGsUkCvM6+CQmxTYkW33N781mjjk3bKwkM6jxDlMTEdPAYnxobgixPTbf3qL2fyGSfFkSsmmFr2Rj+8XceEDY72vv0of2eyzXMr4yF1CgaSwIB35I6gCtKlxLQRxrF3UKDYatgR79L1bKahwSqGcwzWQExxkRlW0qukklANvTzqt5tnc7McI370m2oJZvB6np1ovmudSIu0em97tyCTwNXRTVMlfWZ3wXeJIVKyG10Y9UQje9t96rxLd2wIGeYKxAjkZsPGeDbUpP4H3qx9lsuw0bRYiWzTX3D7Io4vbqaoUAQKYykneEjY23N9hbm9avl2ZhYg2KgKvhyqG6klrjSCxJ/LitGduK4JRM7RZ00aJba73WSx0gcEcDjmg+K7SqyFpJGZQbB7Wv0uLjYC/uaI5n2hkUFrRGMMAepW44IPHvVazvN0xUX7p0iZOI7eFwef5utZsLb7AGZxgBfvYWbuzYljYgngkjld/OlFsLMFuP4ai5XMq7ITc8n7re4Pl+lW9MJEQCShJ/h61uj0dHx4/qC8qwQxMvdldQsWbU1hYdSf4aIZurRjRqBIFgeBxsB5gbUXyyOJHW5UXOwO1/7VAzfFI7kMbXJ8J/G1r1TJ8m1IqLJJY72F+rCuoJXAv4DboX2I8vO5qbMBuA4+UYP571Afw38cy+oQAN6CnTFbG1xesn7hJsB4WIHlv0p+HAuHAsCzbACxv67UsrwEzliqT93bdu7B9+eK4xEboQAJedtOkW8txuCf0qxi2XTLOx2Mc6mIQW+8SPwFFct7Auj65Z1catWnRf6eVZsM1xYGi05B6lz+O9aNlvaXFpAHmgLKbASHwhVsBuOTv161XJKiidjuPjiWaTvIy6xWIKNa172G7eK3kOKKQ4tQh0IU1W2mvp9OL2BoFi8SjFmSENf4CSR4j8TAedQ8fnEkaHQI2ElgzNfUGvYCw2sDv8zWNvkxt8lpw2MgdQzJHfe9ka1wbdRfpSqBisK+o6lwrHa7Nqudhua9o2Jsg4rtLho2l7yUsym2i9rn9BVMk7Tr3gMCWLN4rsdIH1vUDtBijFipcOpWVG+LwXYXF/CRvf3on2V7HubvMZI02VBazM7EeY4ter1iUVbM3Z3JiIpTIr4WLWF8OskEA+VzyTvUvsrkEiRjEOiBzcjWbaACQAB+N6sGO7JYMC8sbsbbkMWkv0FxwLfnTWd4BMRGsaPJAqfxJ4QLfe3veqnlX8ohxGc/zhBGsYxUbsygONW+1yT5W6VXlzBdQKsukeHvNRIjHW/wB3UOg3ob2iyw4YxyI3e3sAJEFvQhQdwel6BtjULMkhdXBNtgFv/tAAH0rRHEmgst2OzoSrK8cffy6AneaOg+8VBsp8qDZHrxJu0euOMgyMW06AP9o361P7HZJ9oDKZtCpY7cOTwDa17dasOC7GSRteUxNYnRpD79SJLWBW16R5McbXsGTou1kCK6GZ7qBbwgKRxYX329aHSdp0du7kRGi/1gAEdADzzQ3tZFjI4xGYEMY3LqhYk82Btso+u3NU5wWiG2+o3N9yBxtRjxewthztNhI0YTwOHSZSXSwHdm+y7UETNZIyqtELE3N1F2PIt5AdKkYTEsjIgBsFO1gxYkc7/nVi7IZWjxFpsE82hiVkUk6mvfe56eQrRaiuSS25Ie+gViWJlX94G8gLgX6L7da7glw1l1IxVLgNMDbQDba17+5oPm+PnmQnuXikTw3jBuEH+k7bg0HGfSRTGQiQRG1ta7AgW9rVz9Nm2hWWPP4sJJEYlJjR2/zNRIAG9wOov0qiYvFTRBYopgEDlkZLgMRtr34PTenMxzde9coALm4DHYddt+Kg4tGlwxYWAViSSbXJ3IA8q04YNcMlB3sfg7zSSvGjyx2YO58I/wBVx1PlatBzCaMnRMTJ3gDiM7FRYE2I5Fxe16qH7NY5YYLsMP3cnis5Otr7C5OwFt+tO4vNsQALwuI4wQkipfw7i9zyLbb0nkJylSHLXjskw7kXQLqW7OpINtrA7kMPfyqgZr2bEZvHJq3ZimmzBR97bnkVNl7VJoUa5SdIXxKBcXva/Te3FBZMWSws1msbuNxY9KrxxknRCIOJkjSQEKSotYX69aKZfn2kHTAFIOxJNj6EVEEpLEEAkbe1SFS/JFdFR4Ong4iEBnEgfWqupk26Wt1AvwKK4TL9Kk8Ft78kUHwuGKEbk7/SjceJYhQCPisT6VnmjWmA8S570FtRIIPSxA5FGsV24c7HDu8dvhbRwByODQLMYvExtewvcHoTb61ElQg/5Z08c32tTJCTjZbcd+0dPspjjwUgDKUuWVRuOgBLdaoeWSSLfTHz1tufqfWkHQkqsLE35tf5c3qTgI2i1OYLKuzaiTpJ469asYihRbckw2D8DYiYtOSCIyCAp8r9bdatfarNe4wRZiO9lIjTbUCWYC1rgBd/lWSyYyZ9rEICBYqeD11G+4qUz6TuSVG4DMdza396WhJR5LxgclzGDDkTJBNGh1CMEhgPJWtz6fjXOS9n1mxQxbRrHCo3i32kt13IJF6rcedTsqxd67RuAGQHb0Grm3Ao3kPZQ/aAszsqWLFAzAeY6+KqpJWUygkH8Y+Hldn75xc8aPLb9KVFXyTDX+LT6ajt+NKo+MQw3GMVxsRU2u4vba/7zrWtSyscVGCxIEmwJ42pUqfL0jEuwmdo3I2JvuOeKp+bzuVS7Mbqb3J3pUq5y/yEyBPYs95j7SeMbbNvwFtz5VW+2KD/ABKUWHx0qVdbF0Katk2HRIRoVVu63sAOnpRsnx26b7fSlSrk5v7ZPoqfaaZlmjCsQO9fYEgfBWWdpRpxcoXb4eNqVKulh/kX2PdlvE7FtyOCd7c1qeRqBhsKABYqLjz3pUqTyP5YxYsvN0udzvuf9xobjolOGQFQRqOxHo1eUqy4BX2ZFk0KnEyAqCANgR707n6jQRYWsKVKt67GgXHsDAjLZlU2VbXANrrvarzlhvFY8Xtb08valSrLP+iQbmeDiOHmJjQ2va6jbb2qnZbCugeFenQeVKlTQ7BFfzcWna223T2ruI+IUqVbvR0sPROkY7UfylRoO3n+Ve0qzTNaKzmf3fl/3UMxLm53PxV7SqUTLofys7v8v1pvOWI0W2uRf126+dKlVgo7gnNnFzYqLjodqYjUd3x0H6UqVBW+w92ZUd9Dt97/APmtSzUbg9br/wBy15SqifZVlIecf5zfL/tFKlSpyk//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5" name="Picture 5" descr="D:\bài 9 Nhật Bản\nn n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94" y="3905346"/>
            <a:ext cx="3037479" cy="2836022"/>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49" name="Picture 9" descr="Kết quả hình ảnh cho nong nghiep nhật bả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382" y="3905345"/>
            <a:ext cx="2734557" cy="2836021"/>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nong-nghiep-nha-kinh-nhat-b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6319" y="657463"/>
            <a:ext cx="3061141" cy="2612210"/>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descr="http://laodongxuatkhaunhatban.vn/wp-content/uploads/2016/02/trong-rau-tren-noc-sieu-thi-2_cvds.jpg.ashx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8836" y="3905344"/>
            <a:ext cx="3141356" cy="28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76711"/>
      </p:ext>
    </p:extLst>
  </p:cSld>
  <p:clrMapOvr>
    <a:masterClrMapping/>
  </p:clrMapOvr>
  <p:transition spd="slow">
    <p:circl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endParaRPr lang="vi-VN"/>
          </a:p>
        </p:txBody>
      </p:sp>
      <p:sp>
        <p:nvSpPr>
          <p:cNvPr id="417795" name="Rectangle 3"/>
          <p:cNvSpPr>
            <a:spLocks noGrp="1" noChangeArrowheads="1"/>
          </p:cNvSpPr>
          <p:nvPr>
            <p:ph type="body" idx="1"/>
          </p:nvPr>
        </p:nvSpPr>
        <p:spPr>
          <a:xfrm>
            <a:off x="0" y="5999021"/>
            <a:ext cx="9144000" cy="930662"/>
          </a:xfrm>
        </p:spPr>
        <p:txBody>
          <a:bodyPr/>
          <a:lstStyle/>
          <a:p>
            <a:pPr algn="ctr">
              <a:lnSpc>
                <a:spcPct val="90000"/>
              </a:lnSpc>
              <a:buFontTx/>
              <a:buNone/>
            </a:pPr>
            <a:r>
              <a:rPr lang="en-US" sz="2800" b="1" err="1">
                <a:solidFill>
                  <a:srgbClr val="000000"/>
                </a:solidFill>
                <a:latin typeface=".VnTime" pitchFamily="34" charset="0"/>
              </a:rPr>
              <a:t>Trång</a:t>
            </a:r>
            <a:r>
              <a:rPr lang="en-US" sz="2800" b="1">
                <a:solidFill>
                  <a:srgbClr val="000000"/>
                </a:solidFill>
                <a:latin typeface=".VnTime" pitchFamily="34" charset="0"/>
              </a:rPr>
              <a:t> </a:t>
            </a:r>
            <a:r>
              <a:rPr lang="en-US" sz="2800" b="1" err="1">
                <a:solidFill>
                  <a:srgbClr val="000000"/>
                </a:solidFill>
                <a:latin typeface=".VnTime" pitchFamily="34" charset="0"/>
              </a:rPr>
              <a:t>trät</a:t>
            </a:r>
            <a:r>
              <a:rPr lang="en-US" sz="2800" b="1">
                <a:solidFill>
                  <a:srgbClr val="000000"/>
                </a:solidFill>
                <a:latin typeface=".VnTime" pitchFamily="34" charset="0"/>
              </a:rPr>
              <a:t> </a:t>
            </a:r>
            <a:r>
              <a:rPr lang="en-US" sz="2800" b="1" err="1">
                <a:solidFill>
                  <a:srgbClr val="000000"/>
                </a:solidFill>
                <a:latin typeface=".VnTime" pitchFamily="34" charset="0"/>
              </a:rPr>
              <a:t>theo</a:t>
            </a:r>
            <a:r>
              <a:rPr lang="en-US" sz="2800" b="1">
                <a:solidFill>
                  <a:srgbClr val="000000"/>
                </a:solidFill>
                <a:latin typeface=".VnTime" pitchFamily="34" charset="0"/>
              </a:rPr>
              <a:t> </a:t>
            </a:r>
            <a:r>
              <a:rPr lang="en-US" sz="2800" b="1" err="1" smtClean="0">
                <a:solidFill>
                  <a:srgbClr val="000000"/>
                </a:solidFill>
                <a:latin typeface=".VnTime" pitchFamily="34" charset="0"/>
              </a:rPr>
              <a:t>ph</a:t>
            </a:r>
            <a:r>
              <a:rPr lang="en-US" sz="2800" b="1" err="1" smtClean="0">
                <a:solidFill>
                  <a:srgbClr val="000000"/>
                </a:solidFill>
                <a:latin typeface="Times New Roman" pitchFamily="18" charset="0"/>
                <a:cs typeface="Times New Roman" pitchFamily="18" charset="0"/>
              </a:rPr>
              <a:t>­ươ</a:t>
            </a:r>
            <a:r>
              <a:rPr lang="en-US" sz="2800" b="1" err="1" smtClean="0">
                <a:solidFill>
                  <a:srgbClr val="000000"/>
                </a:solidFill>
                <a:latin typeface=".VnTime" pitchFamily="34" charset="0"/>
              </a:rPr>
              <a:t>ng</a:t>
            </a:r>
            <a:r>
              <a:rPr lang="en-US" sz="2800" b="1" smtClean="0">
                <a:solidFill>
                  <a:srgbClr val="000000"/>
                </a:solidFill>
                <a:latin typeface=".VnTime" pitchFamily="34" charset="0"/>
              </a:rPr>
              <a:t> </a:t>
            </a:r>
            <a:r>
              <a:rPr lang="en-US" sz="2800" b="1" err="1">
                <a:solidFill>
                  <a:srgbClr val="000000"/>
                </a:solidFill>
                <a:latin typeface=".VnTime" pitchFamily="34" charset="0"/>
              </a:rPr>
              <a:t>ph¸p</a:t>
            </a:r>
            <a:r>
              <a:rPr lang="en-US" sz="2800" b="1">
                <a:solidFill>
                  <a:srgbClr val="000000"/>
                </a:solidFill>
                <a:latin typeface=".VnTime" pitchFamily="34" charset="0"/>
              </a:rPr>
              <a:t> </a:t>
            </a:r>
            <a:r>
              <a:rPr lang="en-US" sz="2800" b="1" err="1">
                <a:solidFill>
                  <a:srgbClr val="000000"/>
                </a:solidFill>
                <a:latin typeface=".VnTime" pitchFamily="34" charset="0"/>
              </a:rPr>
              <a:t>sinh</a:t>
            </a:r>
            <a:r>
              <a:rPr lang="en-US" sz="2800" b="1">
                <a:solidFill>
                  <a:srgbClr val="000000"/>
                </a:solidFill>
                <a:latin typeface=".VnTime" pitchFamily="34" charset="0"/>
              </a:rPr>
              <a:t> </a:t>
            </a:r>
            <a:r>
              <a:rPr lang="en-US" sz="2800" b="1" err="1">
                <a:solidFill>
                  <a:srgbClr val="000000"/>
                </a:solidFill>
                <a:latin typeface=".VnTime" pitchFamily="34" charset="0"/>
              </a:rPr>
              <a:t>häc</a:t>
            </a:r>
            <a:r>
              <a:rPr lang="en-US" sz="2800" b="1">
                <a:solidFill>
                  <a:srgbClr val="000000"/>
                </a:solidFill>
                <a:latin typeface=".VnTime" pitchFamily="34" charset="0"/>
              </a:rPr>
              <a:t>: </a:t>
            </a:r>
            <a:r>
              <a:rPr lang="en-US" sz="2800" b="1" err="1">
                <a:solidFill>
                  <a:srgbClr val="000000"/>
                </a:solidFill>
                <a:latin typeface=".VnTime" pitchFamily="34" charset="0"/>
              </a:rPr>
              <a:t>nhiÖt</a:t>
            </a:r>
            <a:r>
              <a:rPr lang="en-US" sz="2800" b="1">
                <a:solidFill>
                  <a:srgbClr val="000000"/>
                </a:solidFill>
                <a:latin typeface=".VnTime" pitchFamily="34" charset="0"/>
              </a:rPr>
              <a:t> ®é, ®é </a:t>
            </a:r>
            <a:r>
              <a:rPr lang="en-US" sz="2800" b="1" err="1">
                <a:solidFill>
                  <a:srgbClr val="000000"/>
                </a:solidFill>
                <a:latin typeface=".VnTime" pitchFamily="34" charset="0"/>
              </a:rPr>
              <a:t>Èm</a:t>
            </a:r>
            <a:r>
              <a:rPr lang="en-US" sz="2800" b="1">
                <a:solidFill>
                  <a:srgbClr val="000000"/>
                </a:solidFill>
                <a:latin typeface=".VnTime" pitchFamily="34" charset="0"/>
              </a:rPr>
              <a:t> vµ ¸</a:t>
            </a:r>
            <a:r>
              <a:rPr lang="en-US" sz="2800" b="1" err="1">
                <a:solidFill>
                  <a:srgbClr val="000000"/>
                </a:solidFill>
                <a:latin typeface=".VnTime" pitchFamily="34" charset="0"/>
              </a:rPr>
              <a:t>nh</a:t>
            </a:r>
            <a:r>
              <a:rPr lang="en-US" sz="2800" b="1">
                <a:solidFill>
                  <a:srgbClr val="000000"/>
                </a:solidFill>
                <a:latin typeface=".VnTime" pitchFamily="34" charset="0"/>
              </a:rPr>
              <a:t> </a:t>
            </a:r>
            <a:r>
              <a:rPr lang="en-US" sz="2800" b="1" err="1">
                <a:solidFill>
                  <a:srgbClr val="000000"/>
                </a:solidFill>
                <a:latin typeface=".VnTime" pitchFamily="34" charset="0"/>
              </a:rPr>
              <a:t>s¸ng</a:t>
            </a:r>
            <a:r>
              <a:rPr lang="en-US" sz="2800" b="1">
                <a:solidFill>
                  <a:srgbClr val="000000"/>
                </a:solidFill>
                <a:latin typeface=".VnTime" pitchFamily="34" charset="0"/>
              </a:rPr>
              <a:t> ®</a:t>
            </a:r>
            <a:r>
              <a:rPr lang="en-US" sz="2800" b="1" err="1">
                <a:solidFill>
                  <a:srgbClr val="000000"/>
                </a:solidFill>
                <a:latin typeface=".VnTime" pitchFamily="34" charset="0"/>
              </a:rPr>
              <a:t>Òu</a:t>
            </a:r>
            <a:r>
              <a:rPr lang="en-US" sz="2800" b="1">
                <a:solidFill>
                  <a:srgbClr val="000000"/>
                </a:solidFill>
                <a:latin typeface=".VnTime" pitchFamily="34" charset="0"/>
              </a:rPr>
              <a:t> do </a:t>
            </a:r>
            <a:r>
              <a:rPr lang="en-US" sz="2800" b="1" err="1">
                <a:solidFill>
                  <a:srgbClr val="000000"/>
                </a:solidFill>
                <a:latin typeface=".VnTime" pitchFamily="34" charset="0"/>
              </a:rPr>
              <a:t>m¸y</a:t>
            </a:r>
            <a:r>
              <a:rPr lang="en-US" sz="2800" b="1">
                <a:solidFill>
                  <a:srgbClr val="000000"/>
                </a:solidFill>
                <a:latin typeface=".VnTime" pitchFamily="34" charset="0"/>
              </a:rPr>
              <a:t> </a:t>
            </a:r>
            <a:r>
              <a:rPr lang="en-US" sz="2800" b="1" err="1">
                <a:solidFill>
                  <a:srgbClr val="000000"/>
                </a:solidFill>
                <a:latin typeface=".VnTime" pitchFamily="34" charset="0"/>
              </a:rPr>
              <a:t>tÝnh</a:t>
            </a:r>
            <a:r>
              <a:rPr lang="en-US" sz="2800" b="1">
                <a:solidFill>
                  <a:srgbClr val="000000"/>
                </a:solidFill>
                <a:latin typeface=".VnTime" pitchFamily="34" charset="0"/>
              </a:rPr>
              <a:t> </a:t>
            </a:r>
            <a:r>
              <a:rPr lang="en-US" sz="2800" b="1" err="1">
                <a:solidFill>
                  <a:srgbClr val="000000"/>
                </a:solidFill>
                <a:latin typeface=".VnTime" pitchFamily="34" charset="0"/>
              </a:rPr>
              <a:t>kiÓm</a:t>
            </a:r>
            <a:r>
              <a:rPr lang="en-US" sz="2800" b="1">
                <a:solidFill>
                  <a:srgbClr val="000000"/>
                </a:solidFill>
                <a:latin typeface=".VnTime" pitchFamily="34" charset="0"/>
              </a:rPr>
              <a:t> </a:t>
            </a:r>
            <a:r>
              <a:rPr lang="en-US" sz="2800" b="1" err="1">
                <a:solidFill>
                  <a:srgbClr val="000000"/>
                </a:solidFill>
                <a:latin typeface=".VnTime" pitchFamily="34" charset="0"/>
              </a:rPr>
              <a:t>so¸t</a:t>
            </a:r>
            <a:endParaRPr lang="en-US" sz="2800" b="1">
              <a:solidFill>
                <a:srgbClr val="000000"/>
              </a:solidFill>
              <a:latin typeface=".VnTime" pitchFamily="34" charset="0"/>
            </a:endParaRPr>
          </a:p>
        </p:txBody>
      </p:sp>
      <p:pic>
        <p:nvPicPr>
          <p:cNvPr id="417797" name="Picture 5" descr="trongtrotsinhhoc4N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130" y="55420"/>
            <a:ext cx="46651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7798" name="Picture 6" descr="trongtrotsinhhoc2N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 y="3103420"/>
            <a:ext cx="4364182"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7799" name="Picture 7" descr="trongtrotsinhhoc3N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130" y="3103420"/>
            <a:ext cx="466516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Kết quả hình ảnh cho nong nghiep nhật b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9" y="72334"/>
            <a:ext cx="4383366" cy="301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nodeType="with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heel(8)">
                                      <p:cBhvr>
                                        <p:cTn id="7" dur="2000"/>
                                        <p:tgtEl>
                                          <p:spTgt spid="417797"/>
                                        </p:tgtEl>
                                      </p:cBhvr>
                                    </p:animEffect>
                                  </p:childTnLst>
                                </p:cTn>
                              </p:par>
                              <p:par>
                                <p:cTn id="8" presetID="21" presetClass="entr" presetSubtype="8" fill="hold" nodeType="withEffect">
                                  <p:stCondLst>
                                    <p:cond delay="0"/>
                                  </p:stCondLst>
                                  <p:childTnLst>
                                    <p:set>
                                      <p:cBhvr>
                                        <p:cTn id="9" dur="1" fill="hold">
                                          <p:stCondLst>
                                            <p:cond delay="0"/>
                                          </p:stCondLst>
                                        </p:cTn>
                                        <p:tgtEl>
                                          <p:spTgt spid="417798"/>
                                        </p:tgtEl>
                                        <p:attrNameLst>
                                          <p:attrName>style.visibility</p:attrName>
                                        </p:attrNameLst>
                                      </p:cBhvr>
                                      <p:to>
                                        <p:strVal val="visible"/>
                                      </p:to>
                                    </p:set>
                                    <p:animEffect transition="in" filter="wheel(8)">
                                      <p:cBhvr>
                                        <p:cTn id="10" dur="2000"/>
                                        <p:tgtEl>
                                          <p:spTgt spid="417798"/>
                                        </p:tgtEl>
                                      </p:cBhvr>
                                    </p:animEffect>
                                  </p:childTnLst>
                                </p:cTn>
                              </p:par>
                              <p:par>
                                <p:cTn id="11" presetID="21" presetClass="entr" presetSubtype="8" fill="hold" nodeType="withEffect">
                                  <p:stCondLst>
                                    <p:cond delay="0"/>
                                  </p:stCondLst>
                                  <p:childTnLst>
                                    <p:set>
                                      <p:cBhvr>
                                        <p:cTn id="12" dur="1" fill="hold">
                                          <p:stCondLst>
                                            <p:cond delay="0"/>
                                          </p:stCondLst>
                                        </p:cTn>
                                        <p:tgtEl>
                                          <p:spTgt spid="417799"/>
                                        </p:tgtEl>
                                        <p:attrNameLst>
                                          <p:attrName>style.visibility</p:attrName>
                                        </p:attrNameLst>
                                      </p:cBhvr>
                                      <p:to>
                                        <p:strVal val="visible"/>
                                      </p:to>
                                    </p:set>
                                    <p:animEffect transition="in" filter="wheel(8)">
                                      <p:cBhvr>
                                        <p:cTn id="13" dur="2000"/>
                                        <p:tgtEl>
                                          <p:spTgt spid="417799"/>
                                        </p:tgtEl>
                                      </p:cBhvr>
                                    </p:animEffect>
                                  </p:childTnLst>
                                </p:cTn>
                              </p:par>
                              <p:par>
                                <p:cTn id="14" presetID="2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2" descr="dua o n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525985"/>
            <a:ext cx="4460304" cy="32766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575491" name="Picture 3" descr="Caul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5" y="27710"/>
            <a:ext cx="4419600" cy="34290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descr="trồng dâu t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291" y="3501008"/>
            <a:ext cx="4564213" cy="33123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Kết quả hình ảnh cho nong nghiep cong nghe sinh hoc nhật bả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4290" y="75067"/>
            <a:ext cx="4564213" cy="335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32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75491"/>
                                        </p:tgtEl>
                                        <p:attrNameLst>
                                          <p:attrName>style.visibility</p:attrName>
                                        </p:attrNameLst>
                                      </p:cBhvr>
                                      <p:to>
                                        <p:strVal val="visible"/>
                                      </p:to>
                                    </p:set>
                                    <p:animEffect transition="in" filter="wedge">
                                      <p:cBhvr>
                                        <p:cTn id="7" dur="1500"/>
                                        <p:tgtEl>
                                          <p:spTgt spid="575491"/>
                                        </p:tgtEl>
                                      </p:cBhvr>
                                    </p:animEffect>
                                  </p:childTnLst>
                                </p:cTn>
                              </p:par>
                              <p:par>
                                <p:cTn id="8" presetID="20" presetClass="entr" presetSubtype="0" fill="hold" nodeType="withEffect">
                                  <p:stCondLst>
                                    <p:cond delay="0"/>
                                  </p:stCondLst>
                                  <p:childTnLst>
                                    <p:set>
                                      <p:cBhvr>
                                        <p:cTn id="9" dur="1" fill="hold">
                                          <p:stCondLst>
                                            <p:cond delay="0"/>
                                          </p:stCondLst>
                                        </p:cTn>
                                        <p:tgtEl>
                                          <p:spTgt spid="575490"/>
                                        </p:tgtEl>
                                        <p:attrNameLst>
                                          <p:attrName>style.visibility</p:attrName>
                                        </p:attrNameLst>
                                      </p:cBhvr>
                                      <p:to>
                                        <p:strVal val="visible"/>
                                      </p:to>
                                    </p:set>
                                    <p:animEffect transition="in" filter="wedge">
                                      <p:cBhvr>
                                        <p:cTn id="10" dur="1500"/>
                                        <p:tgtEl>
                                          <p:spTgt spid="575490"/>
                                        </p:tgtEl>
                                      </p:cBhvr>
                                    </p:animEffect>
                                  </p:childTnLst>
                                </p:cTn>
                              </p:par>
                              <p:par>
                                <p:cTn id="11" presetID="20" presetClass="entr" presetSubtype="0"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wedge">
                                      <p:cBhvr>
                                        <p:cTn id="13" dur="1500"/>
                                        <p:tgtEl>
                                          <p:spTgt spid="8198"/>
                                        </p:tgtEl>
                                      </p:cBhvr>
                                    </p:animEffect>
                                  </p:childTnLst>
                                </p:cTn>
                              </p:par>
                              <p:par>
                                <p:cTn id="14" presetID="2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wedge">
                                      <p:cBhvr>
                                        <p:cTn id="16" dur="1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Kết quả hình ảnh cho nhật bản danh bat 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18267"/>
            <a:ext cx="4558308" cy="319736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tatic.laodong.com.vn/Uploaded/hoangvanmanh/2014_03_31/1_DZKG.jpg?width=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5"/>
            <a:ext cx="4536504" cy="32736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0" y="6348045"/>
            <a:ext cx="9144000" cy="465331"/>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90000"/>
              </a:lnSpc>
              <a:buFontTx/>
              <a:buNone/>
            </a:pPr>
            <a:r>
              <a:rPr lang="en-US" b="1" err="1" smtClean="0">
                <a:latin typeface="Times New Roman" pitchFamily="18" charset="0"/>
                <a:cs typeface="Times New Roman" pitchFamily="18" charset="0"/>
              </a:rPr>
              <a:t>Nghề</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đánh</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bắt</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cá</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Nhật</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Bản</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đứng</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thứ</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hai</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thế</a:t>
            </a:r>
            <a:r>
              <a:rPr lang="en-US" b="1" smtClean="0">
                <a:latin typeface="Times New Roman" pitchFamily="18" charset="0"/>
                <a:cs typeface="Times New Roman" pitchFamily="18" charset="0"/>
              </a:rPr>
              <a:t> </a:t>
            </a:r>
            <a:r>
              <a:rPr lang="en-US" b="1" err="1" smtClean="0">
                <a:latin typeface="Times New Roman" pitchFamily="18" charset="0"/>
                <a:cs typeface="Times New Roman" pitchFamily="18" charset="0"/>
              </a:rPr>
              <a:t>giới</a:t>
            </a:r>
            <a:r>
              <a:rPr lang="en-US" b="1" smtClean="0">
                <a:latin typeface="Times New Roman" pitchFamily="18" charset="0"/>
                <a:cs typeface="Times New Roman" pitchFamily="18" charset="0"/>
              </a:rPr>
              <a:t> </a:t>
            </a:r>
            <a:endParaRPr lang="en-US" b="1">
              <a:latin typeface="Times New Roman" pitchFamily="18" charset="0"/>
              <a:cs typeface="Times New Roman" pitchFamily="18" charset="0"/>
            </a:endParaRPr>
          </a:p>
        </p:txBody>
      </p:sp>
      <p:pic>
        <p:nvPicPr>
          <p:cNvPr id="8" name="Picture 4" descr="tải xuống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855" y="44623"/>
            <a:ext cx="4522649" cy="327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s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1" y="3332781"/>
            <a:ext cx="4536504" cy="298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9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circle(in)">
                                      <p:cBhvr>
                                        <p:cTn id="7" dur="1500"/>
                                        <p:tgtEl>
                                          <p:spTgt spid="14340"/>
                                        </p:tgtEl>
                                      </p:cBhvr>
                                    </p:animEffect>
                                  </p:childTnLst>
                                </p:cTn>
                              </p:par>
                              <p:par>
                                <p:cTn id="8" presetID="6" presetClass="entr" presetSubtype="16"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circle(in)">
                                      <p:cBhvr>
                                        <p:cTn id="10" dur="1500"/>
                                        <p:tgtEl>
                                          <p:spTgt spid="1433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1500"/>
                                        <p:tgtEl>
                                          <p:spTgt spid="9"/>
                                        </p:tgtEl>
                                      </p:cBhvr>
                                    </p:animEffect>
                                  </p:childTnLst>
                                </p:cTn>
                              </p:par>
                              <p:par>
                                <p:cTn id="14" presetID="21" presetClass="entr" presetSubtype="3"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3)">
                                      <p:cBhvr>
                                        <p:cTn id="16" dur="1000"/>
                                        <p:tgtEl>
                                          <p:spTgt spid="8"/>
                                        </p:tgtEl>
                                      </p:cBhvr>
                                    </p:animEffect>
                                  </p:childTnLst>
                                </p:cTn>
                              </p:par>
                              <p:par>
                                <p:cTn id="17" presetID="21" presetClass="entr" presetSubtype="3"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3)">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vneconomy2.vcmedia.vn/thumb_w/660/e8MGt3z9mEZXVBKvj6NiUjxtCZ14Zf/Image/2016/01/2-743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5982379"/>
            <a:ext cx="8892480" cy="830997"/>
          </a:xfrm>
          <a:prstGeom prst="rect">
            <a:avLst/>
          </a:prstGeom>
        </p:spPr>
        <p:txBody>
          <a:bodyPr wrap="square">
            <a:spAutoFit/>
          </a:bodyPr>
          <a:lstStyle/>
          <a:p>
            <a:pPr algn="ctr"/>
            <a:r>
              <a:rPr lang="vi-VN" sz="2400">
                <a:solidFill>
                  <a:schemeClr val="bg1"/>
                </a:solidFill>
              </a:rPr>
              <a:t>Một con cá ngừ vây </a:t>
            </a:r>
            <a:r>
              <a:rPr lang="vi-VN" sz="2400" smtClean="0">
                <a:solidFill>
                  <a:schemeClr val="bg1"/>
                </a:solidFill>
              </a:rPr>
              <a:t>xanh</a:t>
            </a:r>
            <a:r>
              <a:rPr lang="en-US" sz="2400">
                <a:solidFill>
                  <a:schemeClr val="bg1"/>
                </a:solidFill>
              </a:rPr>
              <a:t> </a:t>
            </a:r>
            <a:r>
              <a:rPr lang="en-US" sz="2400" err="1" smtClean="0">
                <a:solidFill>
                  <a:schemeClr val="bg1"/>
                </a:solidFill>
              </a:rPr>
              <a:t>nặng</a:t>
            </a:r>
            <a:r>
              <a:rPr lang="en-US" sz="2400" smtClean="0">
                <a:solidFill>
                  <a:schemeClr val="bg1"/>
                </a:solidFill>
              </a:rPr>
              <a:t> 222 kg</a:t>
            </a:r>
            <a:r>
              <a:rPr lang="vi-VN" sz="2400" smtClean="0">
                <a:solidFill>
                  <a:schemeClr val="bg1"/>
                </a:solidFill>
              </a:rPr>
              <a:t> được </a:t>
            </a:r>
            <a:r>
              <a:rPr lang="vi-VN" sz="2400">
                <a:solidFill>
                  <a:schemeClr val="bg1"/>
                </a:solidFill>
              </a:rPr>
              <a:t>bán với </a:t>
            </a:r>
            <a:r>
              <a:rPr lang="vi-VN" sz="2400" smtClean="0">
                <a:solidFill>
                  <a:schemeClr val="bg1"/>
                </a:solidFill>
              </a:rPr>
              <a:t>giá</a:t>
            </a:r>
            <a:r>
              <a:rPr lang="en-US" sz="2400" smtClean="0">
                <a:solidFill>
                  <a:schemeClr val="bg1"/>
                </a:solidFill>
              </a:rPr>
              <a:t> 155 </a:t>
            </a:r>
            <a:r>
              <a:rPr lang="en-US" sz="2400" err="1" smtClean="0">
                <a:solidFill>
                  <a:schemeClr val="bg1"/>
                </a:solidFill>
              </a:rPr>
              <a:t>triệu</a:t>
            </a:r>
            <a:r>
              <a:rPr lang="en-US" sz="2400" smtClean="0">
                <a:solidFill>
                  <a:schemeClr val="bg1"/>
                </a:solidFill>
              </a:rPr>
              <a:t> Yên (</a:t>
            </a:r>
            <a:r>
              <a:rPr lang="vi-VN" sz="2400" smtClean="0">
                <a:solidFill>
                  <a:schemeClr val="bg1"/>
                </a:solidFill>
              </a:rPr>
              <a:t>gần 3</a:t>
            </a:r>
            <a:r>
              <a:rPr lang="en-US" sz="2400" smtClean="0">
                <a:solidFill>
                  <a:schemeClr val="bg1"/>
                </a:solidFill>
              </a:rPr>
              <a:t>6</a:t>
            </a:r>
            <a:r>
              <a:rPr lang="vi-VN" sz="2400" smtClean="0">
                <a:solidFill>
                  <a:schemeClr val="bg1"/>
                </a:solidFill>
              </a:rPr>
              <a:t> </a:t>
            </a:r>
            <a:r>
              <a:rPr lang="vi-VN" sz="2400">
                <a:solidFill>
                  <a:schemeClr val="bg1"/>
                </a:solidFill>
              </a:rPr>
              <a:t>tỷ </a:t>
            </a:r>
            <a:r>
              <a:rPr lang="vi-VN" sz="2400" smtClean="0">
                <a:solidFill>
                  <a:schemeClr val="bg1"/>
                </a:solidFill>
              </a:rPr>
              <a:t>đồng</a:t>
            </a:r>
            <a:r>
              <a:rPr lang="en-US" sz="2400" smtClean="0">
                <a:solidFill>
                  <a:schemeClr val="bg1"/>
                </a:solidFill>
              </a:rPr>
              <a:t> VN)</a:t>
            </a:r>
            <a:r>
              <a:rPr lang="vi-VN" sz="2400" smtClean="0">
                <a:solidFill>
                  <a:schemeClr val="bg1"/>
                </a:solidFill>
              </a:rPr>
              <a:t> </a:t>
            </a:r>
            <a:r>
              <a:rPr lang="vi-VN" sz="2400">
                <a:solidFill>
                  <a:schemeClr val="bg1"/>
                </a:solidFill>
              </a:rPr>
              <a:t>tại chợ </a:t>
            </a:r>
            <a:r>
              <a:rPr lang="vi-VN" sz="2400" smtClean="0">
                <a:solidFill>
                  <a:schemeClr val="bg1"/>
                </a:solidFill>
              </a:rPr>
              <a:t>TsuKiji</a:t>
            </a:r>
            <a:r>
              <a:rPr lang="en-US" sz="2400" smtClean="0">
                <a:solidFill>
                  <a:schemeClr val="bg1"/>
                </a:solidFill>
              </a:rPr>
              <a:t>- </a:t>
            </a:r>
            <a:r>
              <a:rPr lang="vi-VN" sz="2400" smtClean="0">
                <a:solidFill>
                  <a:schemeClr val="bg1"/>
                </a:solidFill>
              </a:rPr>
              <a:t>Nhật Bản.</a:t>
            </a:r>
            <a:r>
              <a:rPr lang="en-US" sz="2400" err="1" smtClean="0">
                <a:solidFill>
                  <a:schemeClr val="bg1"/>
                </a:solidFill>
              </a:rPr>
              <a:t>Ảnh</a:t>
            </a:r>
            <a:r>
              <a:rPr lang="en-US" sz="2400" smtClean="0">
                <a:solidFill>
                  <a:schemeClr val="bg1"/>
                </a:solidFill>
              </a:rPr>
              <a:t>: Reuters.</a:t>
            </a:r>
            <a:endParaRPr lang="en-US" sz="2400">
              <a:solidFill>
                <a:schemeClr val="bg1"/>
              </a:solidFill>
            </a:endParaRPr>
          </a:p>
        </p:txBody>
      </p:sp>
    </p:spTree>
    <p:extLst>
      <p:ext uri="{BB962C8B-B14F-4D97-AF65-F5344CB8AC3E}">
        <p14:creationId xmlns:p14="http://schemas.microsoft.com/office/powerpoint/2010/main" val="1342696890"/>
      </p:ext>
    </p:extLst>
  </p:cSld>
  <p:clrMapOvr>
    <a:masterClrMapping/>
  </p:clrMapOvr>
  <mc:AlternateContent xmlns:mc="http://schemas.openxmlformats.org/markup-compatibility/2006" xmlns:p14="http://schemas.microsoft.com/office/powerpoint/2010/main">
    <mc:Choice Requires="p14">
      <p:transition spd="slow" p14:dur="1500">
        <p:zoom/>
      </p:transition>
    </mc:Choice>
    <mc:Fallback xmlns="">
      <p:transition spd="slow">
        <p:zo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ia ca ngu vay xa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3"/>
            <a:ext cx="9079475" cy="5993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514" y="6086915"/>
            <a:ext cx="9114971" cy="769441"/>
          </a:xfrm>
          <a:prstGeom prst="rect">
            <a:avLst/>
          </a:prstGeom>
          <a:solidFill>
            <a:srgbClr val="000000"/>
          </a:solidFill>
        </p:spPr>
        <p:txBody>
          <a:bodyPr wrap="square">
            <a:spAutoFit/>
          </a:bodyPr>
          <a:lstStyle/>
          <a:p>
            <a:pPr algn="ctr" fontAlgn="base"/>
            <a:r>
              <a:rPr lang="vi-VN" sz="2000" b="1">
                <a:solidFill>
                  <a:schemeClr val="bg1"/>
                </a:solidFill>
              </a:rPr>
              <a:t>Những lát </a:t>
            </a:r>
            <a:r>
              <a:rPr lang="vi-VN" sz="2000" b="1" smtClean="0">
                <a:solidFill>
                  <a:schemeClr val="bg1"/>
                </a:solidFill>
              </a:rPr>
              <a:t>Sushi nhỏ </a:t>
            </a:r>
            <a:r>
              <a:rPr lang="vi-VN" sz="2000" b="1">
                <a:solidFill>
                  <a:schemeClr val="bg1"/>
                </a:solidFill>
              </a:rPr>
              <a:t>làm từ cá ngừ vây xanh được mua tại </a:t>
            </a:r>
            <a:r>
              <a:rPr lang="vi-VN" sz="2000" b="1" smtClean="0">
                <a:solidFill>
                  <a:schemeClr val="bg1"/>
                </a:solidFill>
              </a:rPr>
              <a:t>chợ </a:t>
            </a:r>
            <a:r>
              <a:rPr lang="vi-VN" sz="2000" b="1">
                <a:solidFill>
                  <a:schemeClr val="bg1"/>
                </a:solidFill>
              </a:rPr>
              <a:t>cá Tsukiji của Nhật Bản có mức giá lên tới 65 USD, </a:t>
            </a:r>
            <a:r>
              <a:rPr lang="vi-VN" sz="2000" b="1" smtClean="0">
                <a:solidFill>
                  <a:schemeClr val="bg1"/>
                </a:solidFill>
              </a:rPr>
              <a:t>tương</a:t>
            </a:r>
            <a:r>
              <a:rPr lang="en-US" sz="2000" b="1" smtClean="0">
                <a:solidFill>
                  <a:schemeClr val="bg1"/>
                </a:solidFill>
              </a:rPr>
              <a:t> </a:t>
            </a:r>
            <a:r>
              <a:rPr lang="vi-VN" sz="2000" b="1" smtClean="0">
                <a:solidFill>
                  <a:schemeClr val="bg1"/>
                </a:solidFill>
              </a:rPr>
              <a:t>đương </a:t>
            </a:r>
            <a:r>
              <a:rPr lang="vi-VN" sz="2000" b="1">
                <a:solidFill>
                  <a:schemeClr val="bg1"/>
                </a:solidFill>
              </a:rPr>
              <a:t>1,3 triệu </a:t>
            </a:r>
            <a:r>
              <a:rPr lang="vi-VN" sz="2000" b="1" smtClean="0">
                <a:solidFill>
                  <a:schemeClr val="bg1"/>
                </a:solidFill>
              </a:rPr>
              <a:t>đồng</a:t>
            </a:r>
            <a:r>
              <a:rPr lang="en-US" sz="2000" b="1">
                <a:solidFill>
                  <a:schemeClr val="bg1"/>
                </a:solidFill>
              </a:rPr>
              <a:t> </a:t>
            </a:r>
            <a:r>
              <a:rPr lang="en-US" sz="2400" b="1">
                <a:solidFill>
                  <a:schemeClr val="bg1"/>
                </a:solidFill>
              </a:rPr>
              <a:t>.</a:t>
            </a:r>
            <a:endParaRPr lang="vi-VN" sz="2400" b="1">
              <a:solidFill>
                <a:schemeClr val="bg1"/>
              </a:solidFill>
            </a:endParaRPr>
          </a:p>
        </p:txBody>
      </p:sp>
      <p:sp>
        <p:nvSpPr>
          <p:cNvPr id="5" name="Rectangle 4"/>
          <p:cNvSpPr/>
          <p:nvPr/>
        </p:nvSpPr>
        <p:spPr>
          <a:xfrm>
            <a:off x="323528" y="231031"/>
            <a:ext cx="8568952" cy="584775"/>
          </a:xfrm>
          <a:prstGeom prst="rect">
            <a:avLst/>
          </a:prstGeom>
          <a:solidFill>
            <a:srgbClr val="000000"/>
          </a:solidFill>
        </p:spPr>
        <p:txBody>
          <a:bodyPr wrap="square">
            <a:spAutoFit/>
          </a:bodyPr>
          <a:lstStyle/>
          <a:p>
            <a:pPr fontAlgn="base"/>
            <a:r>
              <a:rPr lang="vi-VN" sz="3200" b="1" i="1">
                <a:solidFill>
                  <a:schemeClr val="bg1"/>
                </a:solidFill>
              </a:rPr>
              <a:t>Sushi</a:t>
            </a:r>
            <a:r>
              <a:rPr lang="vi-VN" sz="2800" b="1">
                <a:solidFill>
                  <a:schemeClr val="bg1"/>
                </a:solidFill>
              </a:rPr>
              <a:t> là </a:t>
            </a:r>
            <a:r>
              <a:rPr lang="vi-VN" sz="2800" b="1" smtClean="0">
                <a:solidFill>
                  <a:schemeClr val="bg1"/>
                </a:solidFill>
              </a:rPr>
              <a:t>một </a:t>
            </a:r>
            <a:r>
              <a:rPr lang="vi-VN" sz="2800" b="1">
                <a:solidFill>
                  <a:schemeClr val="bg1"/>
                </a:solidFill>
              </a:rPr>
              <a:t>món ăn truyền thống của Nhật </a:t>
            </a:r>
            <a:r>
              <a:rPr lang="vi-VN" sz="2800" b="1" smtClean="0">
                <a:solidFill>
                  <a:schemeClr val="bg1"/>
                </a:solidFill>
              </a:rPr>
              <a:t>Bản</a:t>
            </a:r>
            <a:endParaRPr lang="vi-VN" sz="2800" b="1">
              <a:solidFill>
                <a:schemeClr val="bg1"/>
              </a:solidFill>
            </a:endParaRPr>
          </a:p>
        </p:txBody>
      </p:sp>
    </p:spTree>
    <p:extLst>
      <p:ext uri="{BB962C8B-B14F-4D97-AF65-F5344CB8AC3E}">
        <p14:creationId xmlns:p14="http://schemas.microsoft.com/office/powerpoint/2010/main" val="4049226484"/>
      </p:ext>
    </p:extLst>
  </p:cSld>
  <p:clrMapOvr>
    <a:masterClrMapping/>
  </p:clrMapOvr>
  <mc:AlternateContent xmlns:mc="http://schemas.openxmlformats.org/markup-compatibility/2006" xmlns:p14="http://schemas.microsoft.com/office/powerpoint/2010/main">
    <mc:Choice Requires="p14">
      <p:transition spd="slow" p14:dur="1500">
        <p:zoom dir="in"/>
      </p:transition>
    </mc:Choice>
    <mc:Fallback xmlns="">
      <p:transition spd="slow">
        <p:zoom dir="in"/>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6" name="Rectangle 3"/>
          <p:cNvSpPr txBox="1">
            <a:spLocks noChangeArrowheads="1"/>
          </p:cNvSpPr>
          <p:nvPr/>
        </p:nvSpPr>
        <p:spPr>
          <a:xfrm>
            <a:off x="107504" y="1484784"/>
            <a:ext cx="8928992" cy="5013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1950,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mẽ</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gây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ra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Triều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Tiên</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coi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ngọn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gió</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1960,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hành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xâm</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Việt</a:t>
            </a:r>
            <a:r>
              <a:rPr lang="en-US" sz="2400" smtClean="0">
                <a:solidFill>
                  <a:schemeClr val="tx1"/>
                </a:solidFill>
                <a:latin typeface="Times New Roman" pitchFamily="18" charset="0"/>
                <a:sym typeface="Wingdings" pitchFamily="2" charset="2"/>
              </a:rPr>
              <a:t> Nam,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lại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sự</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tăng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trưởng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kì</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vươn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lên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đứng</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hai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thế</a:t>
            </a:r>
            <a:r>
              <a:rPr lang="en-US" sz="2400" smtClean="0">
                <a:solidFill>
                  <a:schemeClr val="tx1"/>
                </a:solidFill>
                <a:latin typeface="Times New Roman" pitchFamily="18" charset="0"/>
                <a:sym typeface="Wingdings" pitchFamily="2" charset="2"/>
              </a:rPr>
              <a:t> giới</a:t>
            </a:r>
            <a:r>
              <a:rPr lang="en-US" sz="2400">
                <a:solidFill>
                  <a:schemeClr val="tx1"/>
                </a:solidFill>
                <a:latin typeface="Times New Roman" pitchFamily="18" charset="0"/>
                <a:sym typeface="Wingdings" pitchFamily="2" charset="2"/>
              </a:rPr>
              <a:t>.</a:t>
            </a:r>
            <a:endParaRPr lang="en-US" sz="2400" smtClean="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u="sng">
                <a:solidFill>
                  <a:schemeClr val="tx1"/>
                </a:solidFill>
                <a:latin typeface="Times New Roman" pitchFamily="18" charset="0"/>
                <a:sym typeface="Wingdings" pitchFamily="2" charset="2"/>
              </a:rPr>
              <a:t>*Thành tựu: </a:t>
            </a:r>
            <a:r>
              <a:rPr lang="en-US" sz="2400">
                <a:solidFill>
                  <a:schemeClr val="tx1"/>
                </a:solidFill>
                <a:latin typeface="Times New Roman" pitchFamily="18" charset="0"/>
                <a:sym typeface="Wingdings" pitchFamily="2" charset="2"/>
              </a:rPr>
              <a:t>(học SGK: đoạn chữ nhỏ-trang 37</a:t>
            </a:r>
            <a:r>
              <a:rPr lang="en-US" sz="2400" smtClean="0">
                <a:solidFill>
                  <a:schemeClr val="tx1"/>
                </a:solidFill>
                <a:latin typeface="Times New Roman" pitchFamily="18" charset="0"/>
                <a:sym typeface="Wingdings" pitchFamily="2" charset="2"/>
              </a:rPr>
              <a:t>).</a:t>
            </a:r>
          </a:p>
          <a:p>
            <a:pPr marL="342900" indent="-342900" algn="l">
              <a:lnSpc>
                <a:spcPct val="80000"/>
              </a:lnSpc>
              <a:buFont typeface="Wingdings" pitchFamily="2" charset="2"/>
              <a:buChar char="@"/>
            </a:pPr>
            <a:r>
              <a:rPr lang="en-US" sz="2400">
                <a:solidFill>
                  <a:schemeClr val="tx1"/>
                </a:solidFill>
                <a:latin typeface="Times New Roman" pitchFamily="18" charset="0"/>
                <a:sym typeface="Wingdings" pitchFamily="2" charset="2"/>
              </a:rPr>
              <a:t>-Từ những năm 1970, cùng với Mĩ và Tây Âu, Nhật Bản đã trở thành một trong ba trung tâm kinh tế-tài chính của thế giới. </a:t>
            </a:r>
            <a:endParaRPr lang="en-US" sz="2400">
              <a:solidFill>
                <a:schemeClr val="tx1"/>
              </a:solidFill>
              <a:latin typeface="Times New Roman" pitchFamily="18" charset="0"/>
            </a:endParaRPr>
          </a:p>
          <a:p>
            <a:pPr algn="l">
              <a:lnSpc>
                <a:spcPct val="80000"/>
              </a:lnSpc>
            </a:pPr>
            <a:endParaRPr lang="en-US" sz="2400">
              <a:solidFill>
                <a:schemeClr val="tx1"/>
              </a:solidFill>
              <a:latin typeface="Times New Roman" pitchFamily="18" charset="0"/>
              <a:sym typeface="Wingdings" pitchFamily="2" charset="2"/>
            </a:endParaRPr>
          </a:p>
        </p:txBody>
      </p:sp>
    </p:spTree>
    <p:custDataLst>
      <p:tags r:id="rId1"/>
    </p:custDataLst>
    <p:extLst>
      <p:ext uri="{BB962C8B-B14F-4D97-AF65-F5344CB8AC3E}">
        <p14:creationId xmlns:p14="http://schemas.microsoft.com/office/powerpoint/2010/main" val="135458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 calcmode="lin" valueType="num">
                                      <p:cBhvr>
                                        <p:cTn id="7"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Kết quả hình ảnh cho Nhật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5884" y="980728"/>
            <a:ext cx="8291244" cy="1569660"/>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400" b="1" u="sng" spc="50" smtClean="0">
                <a:ln w="11430"/>
                <a:solidFill>
                  <a:srgbClr val="FF0000"/>
                </a:solidFill>
                <a:effectLst>
                  <a:outerShdw blurRad="76200" dist="50800" dir="5400000" algn="tl" rotWithShape="0">
                    <a:srgbClr val="000000">
                      <a:alpha val="65000"/>
                    </a:srgbClr>
                  </a:outerShdw>
                </a:effectLst>
                <a:latin typeface="+mj-lt"/>
              </a:rPr>
              <a:t>Bài </a:t>
            </a:r>
            <a:r>
              <a:rPr lang="en-US" sz="4400" b="1" u="sng" spc="50" smtClean="0">
                <a:ln w="11430"/>
                <a:solidFill>
                  <a:srgbClr val="FF0000"/>
                </a:solidFill>
                <a:effectLst>
                  <a:outerShdw blurRad="76200" dist="50800" dir="5400000" algn="tl" rotWithShape="0">
                    <a:srgbClr val="000000">
                      <a:alpha val="65000"/>
                    </a:srgbClr>
                  </a:outerShdw>
                </a:effectLst>
                <a:latin typeface="+mj-lt"/>
              </a:rPr>
              <a:t>9</a:t>
            </a:r>
            <a:r>
              <a:rPr lang="vi-VN" sz="4400" b="1" u="sng" spc="50" smtClean="0">
                <a:ln w="11430"/>
                <a:solidFill>
                  <a:srgbClr val="FF0000"/>
                </a:solidFill>
                <a:effectLst>
                  <a:outerShdw blurRad="76200" dist="50800" dir="5400000" algn="tl" rotWithShape="0">
                    <a:srgbClr val="000000">
                      <a:alpha val="65000"/>
                    </a:srgbClr>
                  </a:outerShdw>
                </a:effectLst>
                <a:latin typeface="+mj-lt"/>
              </a:rPr>
              <a:t>:</a:t>
            </a:r>
            <a:r>
              <a:rPr lang="vi-VN" sz="4400" b="1" spc="50" smtClean="0">
                <a:ln w="11430"/>
                <a:solidFill>
                  <a:srgbClr val="FF0000"/>
                </a:solidFill>
                <a:effectLst>
                  <a:outerShdw blurRad="76200" dist="50800" dir="5400000" algn="tl" rotWithShape="0">
                    <a:srgbClr val="000000">
                      <a:alpha val="65000"/>
                    </a:srgbClr>
                  </a:outerShdw>
                </a:effectLst>
                <a:latin typeface="+mj-lt"/>
              </a:rPr>
              <a:t> </a:t>
            </a:r>
            <a:r>
              <a:rPr lang="vi-VN" sz="9600" b="1" cap="none" spc="50" smtClean="0">
                <a:ln w="11430"/>
                <a:solidFill>
                  <a:srgbClr val="FF0000"/>
                </a:solidFill>
                <a:effectLst>
                  <a:outerShdw blurRad="76200" dist="50800" dir="5400000" algn="tl" rotWithShape="0">
                    <a:srgbClr val="000000">
                      <a:alpha val="65000"/>
                    </a:srgbClr>
                  </a:outerShdw>
                </a:effectLst>
                <a:latin typeface="+mj-lt"/>
              </a:rPr>
              <a:t>NHẬT BẢN</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408740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ước nào giàu nhất thế giới năm 2015?" descr="Nước nào giàu nhất thế giới năm 2015?"/>
          <p:cNvPicPr/>
          <p:nvPr/>
        </p:nvPicPr>
        <p:blipFill>
          <a:blip r:embed="rId2">
            <a:extLst>
              <a:ext uri="{28A0092B-C50C-407E-A947-70E740481C1C}">
                <a14:useLocalDpi xmlns:a14="http://schemas.microsoft.com/office/drawing/2010/main" val="0"/>
              </a:ext>
            </a:extLst>
          </a:blip>
          <a:srcRect/>
          <a:stretch>
            <a:fillRect/>
          </a:stretch>
        </p:blipFill>
        <p:spPr bwMode="auto">
          <a:xfrm>
            <a:off x="30443" y="44624"/>
            <a:ext cx="4610831" cy="3528393"/>
          </a:xfrm>
          <a:prstGeom prst="rect">
            <a:avLst/>
          </a:prstGeom>
          <a:noFill/>
          <a:ln>
            <a:noFill/>
          </a:ln>
        </p:spPr>
      </p:pic>
      <p:pic>
        <p:nvPicPr>
          <p:cNvPr id="5" name="Picture 4" descr="To ki o dong d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274" y="44623"/>
            <a:ext cx="4467230" cy="679952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cms.kienthuc.net.vn/zoom/1000/uploaded/hongnhat/2015_01_02/kham-pha-nhung-su-that-thu-vi-ve-nuoc-duc-hin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41" y="3586871"/>
            <a:ext cx="4619633" cy="325421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p:cNvSpPr>
            <a:spLocks noChangeArrowheads="1"/>
          </p:cNvSpPr>
          <p:nvPr/>
        </p:nvSpPr>
        <p:spPr bwMode="auto">
          <a:xfrm>
            <a:off x="2294294" y="1808819"/>
            <a:ext cx="5044454" cy="2844317"/>
          </a:xfrm>
          <a:prstGeom prst="irregularSeal2">
            <a:avLst/>
          </a:prstGeom>
          <a:solidFill>
            <a:srgbClr val="FFFF00"/>
          </a:solidFill>
          <a:ln w="19050" cap="sq" algn="ctr">
            <a:solidFill>
              <a:srgbClr val="0000CC"/>
            </a:solidFill>
            <a:miter lim="800000"/>
            <a:headEnd/>
            <a:tailEnd/>
          </a:ln>
          <a:effectLst>
            <a:outerShdw dist="35921" dir="2700000" algn="ctr" rotWithShape="0">
              <a:schemeClr val="bg2"/>
            </a:outerShdw>
          </a:effectLst>
        </p:spPr>
        <p:txBody>
          <a:bodyPr wrap="none" anchor="ctr"/>
          <a:lstStyle/>
          <a:p>
            <a:pPr algn="ctr"/>
            <a:r>
              <a:rPr lang="en-US" sz="2800" b="1">
                <a:latin typeface="Times New Roman" pitchFamily="18" charset="0"/>
              </a:rPr>
              <a:t>Ba </a:t>
            </a:r>
            <a:r>
              <a:rPr lang="en-US" sz="2800" b="1" err="1">
                <a:latin typeface="Times New Roman" pitchFamily="18" charset="0"/>
              </a:rPr>
              <a:t>trung</a:t>
            </a:r>
            <a:r>
              <a:rPr lang="en-US" sz="2800" b="1">
                <a:latin typeface="Times New Roman" pitchFamily="18" charset="0"/>
              </a:rPr>
              <a:t> </a:t>
            </a:r>
            <a:r>
              <a:rPr lang="en-US" sz="2800" b="1" err="1">
                <a:latin typeface="Times New Roman" pitchFamily="18" charset="0"/>
              </a:rPr>
              <a:t>tâm</a:t>
            </a:r>
            <a:r>
              <a:rPr lang="en-US" sz="2800" b="1">
                <a:latin typeface="Times New Roman" pitchFamily="18" charset="0"/>
              </a:rPr>
              <a:t> </a:t>
            </a:r>
            <a:r>
              <a:rPr lang="en-US" sz="2800" b="1" err="1">
                <a:latin typeface="Times New Roman" pitchFamily="18" charset="0"/>
              </a:rPr>
              <a:t>kinh</a:t>
            </a:r>
            <a:r>
              <a:rPr lang="en-US" sz="2800" b="1">
                <a:latin typeface="Times New Roman" pitchFamily="18" charset="0"/>
              </a:rPr>
              <a:t> </a:t>
            </a:r>
          </a:p>
          <a:p>
            <a:pPr algn="ctr"/>
            <a:r>
              <a:rPr lang="en-US" sz="2800" b="1" err="1">
                <a:latin typeface="Times New Roman" pitchFamily="18" charset="0"/>
              </a:rPr>
              <a:t>tế</a:t>
            </a:r>
            <a:r>
              <a:rPr lang="en-US" sz="2800" b="1">
                <a:latin typeface="Times New Roman" pitchFamily="18" charset="0"/>
              </a:rPr>
              <a:t> </a:t>
            </a:r>
            <a:r>
              <a:rPr lang="en-US" sz="2800" b="1" err="1">
                <a:latin typeface="Times New Roman" pitchFamily="18" charset="0"/>
              </a:rPr>
              <a:t>lớn</a:t>
            </a:r>
            <a:r>
              <a:rPr lang="en-US" sz="2800" b="1">
                <a:latin typeface="Times New Roman" pitchFamily="18" charset="0"/>
              </a:rPr>
              <a:t> </a:t>
            </a:r>
            <a:r>
              <a:rPr lang="en-US" sz="2800" b="1" err="1">
                <a:latin typeface="Times New Roman" pitchFamily="18" charset="0"/>
              </a:rPr>
              <a:t>của</a:t>
            </a:r>
            <a:r>
              <a:rPr lang="en-US" sz="2800" b="1">
                <a:latin typeface="Times New Roman" pitchFamily="18" charset="0"/>
              </a:rPr>
              <a:t> </a:t>
            </a:r>
            <a:r>
              <a:rPr lang="en-US" sz="2800" b="1" err="1">
                <a:latin typeface="Times New Roman" pitchFamily="18" charset="0"/>
              </a:rPr>
              <a:t>thế</a:t>
            </a:r>
            <a:r>
              <a:rPr lang="en-US" sz="2800" b="1">
                <a:latin typeface="Times New Roman" pitchFamily="18" charset="0"/>
              </a:rPr>
              <a:t> </a:t>
            </a:r>
            <a:r>
              <a:rPr lang="en-US" sz="2800" b="1" err="1">
                <a:latin typeface="Times New Roman" pitchFamily="18" charset="0"/>
              </a:rPr>
              <a:t>giới</a:t>
            </a:r>
            <a:endParaRPr lang="en-US" sz="2800" b="1">
              <a:latin typeface="Times New Roman" pitchFamily="18" charset="0"/>
            </a:endParaRPr>
          </a:p>
        </p:txBody>
      </p:sp>
      <p:sp>
        <p:nvSpPr>
          <p:cNvPr id="8" name="Text Box 20"/>
          <p:cNvSpPr txBox="1">
            <a:spLocks noChangeArrowheads="1"/>
          </p:cNvSpPr>
          <p:nvPr/>
        </p:nvSpPr>
        <p:spPr bwMode="auto">
          <a:xfrm>
            <a:off x="1331641" y="107921"/>
            <a:ext cx="2088231" cy="584775"/>
          </a:xfrm>
          <a:prstGeom prst="rect">
            <a:avLst/>
          </a:prstGeom>
          <a:solidFill>
            <a:schemeClr val="bg1"/>
          </a:solidFill>
          <a:ln>
            <a:noFill/>
          </a:ln>
          <a:effec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3200" b="1" i="1" smtClean="0">
                <a:solidFill>
                  <a:srgbClr val="000000"/>
                </a:solidFill>
                <a:latin typeface="Arial" pitchFamily="34" charset="0"/>
              </a:rPr>
              <a:t>NƯỚC MĨ</a:t>
            </a:r>
            <a:endParaRPr lang="en-US" sz="3200" b="1" i="1">
              <a:latin typeface="Arial" pitchFamily="34" charset="0"/>
            </a:endParaRPr>
          </a:p>
        </p:txBody>
      </p:sp>
      <p:sp>
        <p:nvSpPr>
          <p:cNvPr id="9" name="Text Box 20"/>
          <p:cNvSpPr txBox="1">
            <a:spLocks noChangeArrowheads="1"/>
          </p:cNvSpPr>
          <p:nvPr/>
        </p:nvSpPr>
        <p:spPr bwMode="auto">
          <a:xfrm>
            <a:off x="179512" y="3789040"/>
            <a:ext cx="1787833" cy="584775"/>
          </a:xfrm>
          <a:prstGeom prst="rect">
            <a:avLst/>
          </a:prstGeom>
          <a:solidFill>
            <a:schemeClr val="bg1"/>
          </a:solidFill>
          <a:ln>
            <a:noFill/>
          </a:ln>
          <a:effec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3200" b="1" i="1" smtClean="0">
                <a:solidFill>
                  <a:srgbClr val="000000"/>
                </a:solidFill>
                <a:latin typeface="Arial" pitchFamily="34" charset="0"/>
              </a:rPr>
              <a:t>TÂY ÂU</a:t>
            </a:r>
            <a:endParaRPr lang="en-US" sz="3200" b="1" i="1">
              <a:latin typeface="Arial" pitchFamily="34" charset="0"/>
            </a:endParaRPr>
          </a:p>
        </p:txBody>
      </p:sp>
      <p:sp>
        <p:nvSpPr>
          <p:cNvPr id="10" name="Text Box 20"/>
          <p:cNvSpPr txBox="1">
            <a:spLocks noChangeArrowheads="1"/>
          </p:cNvSpPr>
          <p:nvPr/>
        </p:nvSpPr>
        <p:spPr bwMode="auto">
          <a:xfrm>
            <a:off x="5796137" y="6156593"/>
            <a:ext cx="2376263" cy="584775"/>
          </a:xfrm>
          <a:prstGeom prst="rect">
            <a:avLst/>
          </a:prstGeom>
          <a:solidFill>
            <a:schemeClr val="bg1"/>
          </a:solidFill>
          <a:ln>
            <a:noFill/>
          </a:ln>
          <a:effec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3200" b="1" i="1" smtClean="0">
                <a:solidFill>
                  <a:srgbClr val="000000"/>
                </a:solidFill>
                <a:latin typeface="Arial" pitchFamily="34" charset="0"/>
              </a:rPr>
              <a:t>NHẬT BẢN</a:t>
            </a:r>
            <a:endParaRPr lang="en-US" sz="3200" b="1" i="1">
              <a:latin typeface="Arial" pitchFamily="34" charset="0"/>
            </a:endParaRPr>
          </a:p>
        </p:txBody>
      </p:sp>
    </p:spTree>
    <p:extLst>
      <p:ext uri="{BB962C8B-B14F-4D97-AF65-F5344CB8AC3E}">
        <p14:creationId xmlns:p14="http://schemas.microsoft.com/office/powerpoint/2010/main" val="42305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90">
                                          <p:stCondLst>
                                            <p:cond delay="0"/>
                                          </p:stCondLst>
                                        </p:cTn>
                                        <p:tgtEl>
                                          <p:spTgt spid="9"/>
                                        </p:tgtEl>
                                      </p:cBhvr>
                                    </p:animEffect>
                                    <p:anim calcmode="lin" valueType="num">
                                      <p:cBhvr>
                                        <p:cTn id="2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33" dur="13">
                                          <p:stCondLst>
                                            <p:cond delay="325"/>
                                          </p:stCondLst>
                                        </p:cTn>
                                        <p:tgtEl>
                                          <p:spTgt spid="9"/>
                                        </p:tgtEl>
                                      </p:cBhvr>
                                      <p:to x="100000" y="60000"/>
                                    </p:animScale>
                                    <p:animScale>
                                      <p:cBhvr>
                                        <p:cTn id="34" dur="83" decel="50000">
                                          <p:stCondLst>
                                            <p:cond delay="338"/>
                                          </p:stCondLst>
                                        </p:cTn>
                                        <p:tgtEl>
                                          <p:spTgt spid="9"/>
                                        </p:tgtEl>
                                      </p:cBhvr>
                                      <p:to x="100000" y="100000"/>
                                    </p:animScale>
                                    <p:animScale>
                                      <p:cBhvr>
                                        <p:cTn id="35" dur="13">
                                          <p:stCondLst>
                                            <p:cond delay="656"/>
                                          </p:stCondLst>
                                        </p:cTn>
                                        <p:tgtEl>
                                          <p:spTgt spid="9"/>
                                        </p:tgtEl>
                                      </p:cBhvr>
                                      <p:to x="100000" y="80000"/>
                                    </p:animScale>
                                    <p:animScale>
                                      <p:cBhvr>
                                        <p:cTn id="36" dur="83" decel="50000">
                                          <p:stCondLst>
                                            <p:cond delay="669"/>
                                          </p:stCondLst>
                                        </p:cTn>
                                        <p:tgtEl>
                                          <p:spTgt spid="9"/>
                                        </p:tgtEl>
                                      </p:cBhvr>
                                      <p:to x="100000" y="100000"/>
                                    </p:animScale>
                                    <p:animScale>
                                      <p:cBhvr>
                                        <p:cTn id="37" dur="13">
                                          <p:stCondLst>
                                            <p:cond delay="821"/>
                                          </p:stCondLst>
                                        </p:cTn>
                                        <p:tgtEl>
                                          <p:spTgt spid="9"/>
                                        </p:tgtEl>
                                      </p:cBhvr>
                                      <p:to x="100000" y="90000"/>
                                    </p:animScale>
                                    <p:animScale>
                                      <p:cBhvr>
                                        <p:cTn id="38" dur="83" decel="50000">
                                          <p:stCondLst>
                                            <p:cond delay="834"/>
                                          </p:stCondLst>
                                        </p:cTn>
                                        <p:tgtEl>
                                          <p:spTgt spid="9"/>
                                        </p:tgtEl>
                                      </p:cBhvr>
                                      <p:to x="100000" y="100000"/>
                                    </p:animScale>
                                    <p:animScale>
                                      <p:cBhvr>
                                        <p:cTn id="39" dur="13">
                                          <p:stCondLst>
                                            <p:cond delay="904"/>
                                          </p:stCondLst>
                                        </p:cTn>
                                        <p:tgtEl>
                                          <p:spTgt spid="9"/>
                                        </p:tgtEl>
                                      </p:cBhvr>
                                      <p:to x="100000" y="95000"/>
                                    </p:animScale>
                                    <p:animScale>
                                      <p:cBhvr>
                                        <p:cTn id="40" dur="83" decel="50000">
                                          <p:stCondLst>
                                            <p:cond delay="917"/>
                                          </p:stCondLst>
                                        </p:cTn>
                                        <p:tgtEl>
                                          <p:spTgt spid="9"/>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6146"/>
                                        </p:tgtEl>
                                        <p:attrNameLst>
                                          <p:attrName>style.visibility</p:attrName>
                                        </p:attrNameLst>
                                      </p:cBhvr>
                                      <p:to>
                                        <p:strVal val="visible"/>
                                      </p:to>
                                    </p:set>
                                    <p:animEffect transition="in" filter="wipe(down)">
                                      <p:cBhvr>
                                        <p:cTn id="43" dur="290">
                                          <p:stCondLst>
                                            <p:cond delay="0"/>
                                          </p:stCondLst>
                                        </p:cTn>
                                        <p:tgtEl>
                                          <p:spTgt spid="6146"/>
                                        </p:tgtEl>
                                      </p:cBhvr>
                                    </p:animEffect>
                                    <p:anim calcmode="lin" valueType="num">
                                      <p:cBhvr>
                                        <p:cTn id="44" dur="911"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6146"/>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6146"/>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6146"/>
                                        </p:tgtEl>
                                        <p:attrNameLst>
                                          <p:attrName>ppt_y</p:attrName>
                                        </p:attrNameLst>
                                      </p:cBhvr>
                                      <p:tavLst>
                                        <p:tav tm="0" fmla="#ppt_y-sin(pi*$)/81">
                                          <p:val>
                                            <p:fltVal val="0"/>
                                          </p:val>
                                        </p:tav>
                                        <p:tav tm="100000">
                                          <p:val>
                                            <p:fltVal val="1"/>
                                          </p:val>
                                        </p:tav>
                                      </p:tavLst>
                                    </p:anim>
                                    <p:animScale>
                                      <p:cBhvr>
                                        <p:cTn id="49" dur="13">
                                          <p:stCondLst>
                                            <p:cond delay="325"/>
                                          </p:stCondLst>
                                        </p:cTn>
                                        <p:tgtEl>
                                          <p:spTgt spid="6146"/>
                                        </p:tgtEl>
                                      </p:cBhvr>
                                      <p:to x="100000" y="60000"/>
                                    </p:animScale>
                                    <p:animScale>
                                      <p:cBhvr>
                                        <p:cTn id="50" dur="83" decel="50000">
                                          <p:stCondLst>
                                            <p:cond delay="338"/>
                                          </p:stCondLst>
                                        </p:cTn>
                                        <p:tgtEl>
                                          <p:spTgt spid="6146"/>
                                        </p:tgtEl>
                                      </p:cBhvr>
                                      <p:to x="100000" y="100000"/>
                                    </p:animScale>
                                    <p:animScale>
                                      <p:cBhvr>
                                        <p:cTn id="51" dur="13">
                                          <p:stCondLst>
                                            <p:cond delay="656"/>
                                          </p:stCondLst>
                                        </p:cTn>
                                        <p:tgtEl>
                                          <p:spTgt spid="6146"/>
                                        </p:tgtEl>
                                      </p:cBhvr>
                                      <p:to x="100000" y="80000"/>
                                    </p:animScale>
                                    <p:animScale>
                                      <p:cBhvr>
                                        <p:cTn id="52" dur="83" decel="50000">
                                          <p:stCondLst>
                                            <p:cond delay="669"/>
                                          </p:stCondLst>
                                        </p:cTn>
                                        <p:tgtEl>
                                          <p:spTgt spid="6146"/>
                                        </p:tgtEl>
                                      </p:cBhvr>
                                      <p:to x="100000" y="100000"/>
                                    </p:animScale>
                                    <p:animScale>
                                      <p:cBhvr>
                                        <p:cTn id="53" dur="13">
                                          <p:stCondLst>
                                            <p:cond delay="821"/>
                                          </p:stCondLst>
                                        </p:cTn>
                                        <p:tgtEl>
                                          <p:spTgt spid="6146"/>
                                        </p:tgtEl>
                                      </p:cBhvr>
                                      <p:to x="100000" y="90000"/>
                                    </p:animScale>
                                    <p:animScale>
                                      <p:cBhvr>
                                        <p:cTn id="54" dur="83" decel="50000">
                                          <p:stCondLst>
                                            <p:cond delay="834"/>
                                          </p:stCondLst>
                                        </p:cTn>
                                        <p:tgtEl>
                                          <p:spTgt spid="6146"/>
                                        </p:tgtEl>
                                      </p:cBhvr>
                                      <p:to x="100000" y="100000"/>
                                    </p:animScale>
                                    <p:animScale>
                                      <p:cBhvr>
                                        <p:cTn id="55" dur="13">
                                          <p:stCondLst>
                                            <p:cond delay="904"/>
                                          </p:stCondLst>
                                        </p:cTn>
                                        <p:tgtEl>
                                          <p:spTgt spid="6146"/>
                                        </p:tgtEl>
                                      </p:cBhvr>
                                      <p:to x="100000" y="95000"/>
                                    </p:animScale>
                                    <p:animScale>
                                      <p:cBhvr>
                                        <p:cTn id="56" dur="83" decel="50000">
                                          <p:stCondLst>
                                            <p:cond delay="917"/>
                                          </p:stCondLst>
                                        </p:cTn>
                                        <p:tgtEl>
                                          <p:spTgt spid="614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56" presetClass="entr" presetSubtype="0" fill="hold" grpId="0" nodeType="clickEffect">
                                  <p:stCondLst>
                                    <p:cond delay="0"/>
                                  </p:stCondLst>
                                  <p:iterate type="lt">
                                    <p:tmPct val="10000"/>
                                  </p:iterate>
                                  <p:childTnLst>
                                    <p:set>
                                      <p:cBhvr>
                                        <p:cTn id="60" dur="1" fill="hold">
                                          <p:stCondLst>
                                            <p:cond delay="0"/>
                                          </p:stCondLst>
                                        </p:cTn>
                                        <p:tgtEl>
                                          <p:spTgt spid="7"/>
                                        </p:tgtEl>
                                        <p:attrNameLst>
                                          <p:attrName>style.visibility</p:attrName>
                                        </p:attrNameLst>
                                      </p:cBhvr>
                                      <p:to>
                                        <p:strVal val="visible"/>
                                      </p:to>
                                    </p:set>
                                    <p:anim by="(-#ppt_w*2)" calcmode="lin" valueType="num">
                                      <p:cBhvr rctx="PPT">
                                        <p:cTn id="61" dur="250" autoRev="1" fill="hold">
                                          <p:stCondLst>
                                            <p:cond delay="0"/>
                                          </p:stCondLst>
                                        </p:cTn>
                                        <p:tgtEl>
                                          <p:spTgt spid="7"/>
                                        </p:tgtEl>
                                        <p:attrNameLst>
                                          <p:attrName>ppt_w</p:attrName>
                                        </p:attrNameLst>
                                      </p:cBhvr>
                                    </p:anim>
                                    <p:anim by="(#ppt_w*0.50)" calcmode="lin" valueType="num">
                                      <p:cBhvr>
                                        <p:cTn id="62" dur="250" decel="50000" autoRev="1" fill="hold">
                                          <p:stCondLst>
                                            <p:cond delay="0"/>
                                          </p:stCondLst>
                                        </p:cTn>
                                        <p:tgtEl>
                                          <p:spTgt spid="7"/>
                                        </p:tgtEl>
                                        <p:attrNameLst>
                                          <p:attrName>ppt_x</p:attrName>
                                        </p:attrNameLst>
                                      </p:cBhvr>
                                    </p:anim>
                                    <p:anim from="(-#ppt_h/2)" to="(#ppt_y)" calcmode="lin" valueType="num">
                                      <p:cBhvr>
                                        <p:cTn id="63" dur="500" fill="hold">
                                          <p:stCondLst>
                                            <p:cond delay="0"/>
                                          </p:stCondLst>
                                        </p:cTn>
                                        <p:tgtEl>
                                          <p:spTgt spid="7"/>
                                        </p:tgtEl>
                                        <p:attrNameLst>
                                          <p:attrName>ppt_y</p:attrName>
                                        </p:attrNameLst>
                                      </p:cBhvr>
                                    </p:anim>
                                    <p:animRot by="21600000">
                                      <p:cBhvr>
                                        <p:cTn id="64"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ictur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593725" y="5603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28676" name="Rectangle 4"/>
          <p:cNvSpPr>
            <a:spLocks noGrp="1" noChangeArrowheads="1"/>
          </p:cNvSpPr>
          <p:nvPr>
            <p:ph type="title"/>
          </p:nvPr>
        </p:nvSpPr>
        <p:spPr>
          <a:xfrm>
            <a:off x="467544" y="5798566"/>
            <a:ext cx="8153400" cy="798786"/>
          </a:xfrm>
        </p:spPr>
        <p:txBody>
          <a:bodyPr>
            <a:normAutofit/>
          </a:bodyPr>
          <a:lstStyle/>
          <a:p>
            <a:r>
              <a:rPr lang="en-US" b="1" smtClean="0">
                <a:solidFill>
                  <a:srgbClr val="0000CC"/>
                </a:solidFill>
                <a:latin typeface="Times New Roman" pitchFamily="18" charset="0"/>
              </a:rPr>
              <a:t>NHẬT BẢN</a:t>
            </a:r>
          </a:p>
        </p:txBody>
      </p:sp>
    </p:spTree>
    <p:extLst>
      <p:ext uri="{BB962C8B-B14F-4D97-AF65-F5344CB8AC3E}">
        <p14:creationId xmlns:p14="http://schemas.microsoft.com/office/powerpoint/2010/main" val="760945412"/>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arn(inVertical)">
                                      <p:cBhvr>
                                        <p:cTn id="7" dur="1500"/>
                                        <p:tgtEl>
                                          <p:spTgt spid="286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barn(inVertical)">
                                      <p:cBhvr>
                                        <p:cTn id="10" dur="1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ước nào giàu nhất thế giới năm 2015?" descr="Nước nào giàu nhất thế giới năm 2015?"/>
          <p:cNvPicPr/>
          <p:nvPr/>
        </p:nvPicPr>
        <p:blipFill>
          <a:blip r:embed="rId2">
            <a:extLst>
              <a:ext uri="{28A0092B-C50C-407E-A947-70E740481C1C}">
                <a14:useLocalDpi xmlns:a14="http://schemas.microsoft.com/office/drawing/2010/main" val="0"/>
              </a:ext>
            </a:extLst>
          </a:blip>
          <a:srcRect/>
          <a:stretch>
            <a:fillRect/>
          </a:stretch>
        </p:blipFill>
        <p:spPr bwMode="auto">
          <a:xfrm>
            <a:off x="60889" y="692727"/>
            <a:ext cx="4655127" cy="6165272"/>
          </a:xfrm>
          <a:prstGeom prst="rect">
            <a:avLst/>
          </a:prstGeom>
          <a:solidFill>
            <a:srgbClr val="00FFFF"/>
          </a:solidFill>
          <a:ln>
            <a:noFill/>
          </a:ln>
        </p:spPr>
      </p:pic>
      <p:sp>
        <p:nvSpPr>
          <p:cNvPr id="7" name="Rectangle 2"/>
          <p:cNvSpPr txBox="1">
            <a:spLocks noChangeArrowheads="1"/>
          </p:cNvSpPr>
          <p:nvPr/>
        </p:nvSpPr>
        <p:spPr>
          <a:xfrm>
            <a:off x="323528" y="209796"/>
            <a:ext cx="8568953" cy="468289"/>
          </a:xfrm>
          <a:prstGeom prst="rect">
            <a:avLst/>
          </a:prstGeom>
          <a:solidFill>
            <a:srgbClr val="0000CC"/>
          </a:solidFill>
          <a:ln w="19050">
            <a:noFill/>
          </a:ln>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Tx/>
              <a:buNone/>
            </a:pPr>
            <a:r>
              <a:rPr lang="en-US" sz="5500" b="1" smtClean="0">
                <a:solidFill>
                  <a:schemeClr val="bg1"/>
                </a:solidFill>
                <a:latin typeface="Times New Roman" pitchFamily="18" charset="0"/>
                <a:cs typeface="Times New Roman" pitchFamily="18" charset="0"/>
              </a:rPr>
              <a:t>TỔNG SẢN PHẨM QUỐC DÂN(GDP) CÁC NƯỚC 2015 </a:t>
            </a:r>
          </a:p>
          <a:p>
            <a:endParaRPr lang="en-US" sz="3600" b="1" smtClean="0"/>
          </a:p>
          <a:p>
            <a:endParaRPr lang="en-US"/>
          </a:p>
        </p:txBody>
      </p:sp>
      <p:pic>
        <p:nvPicPr>
          <p:cNvPr id="6" name="Picture 2" descr="Kết quả hình ảnh cho tiền usd m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947" y="692727"/>
            <a:ext cx="4535997" cy="6165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5"/>
          <p:cNvSpPr txBox="1">
            <a:spLocks noChangeArrowheads="1"/>
          </p:cNvSpPr>
          <p:nvPr/>
        </p:nvSpPr>
        <p:spPr bwMode="auto">
          <a:xfrm>
            <a:off x="1835696" y="1887804"/>
            <a:ext cx="648071" cy="307777"/>
          </a:xfrm>
          <a:prstGeom prst="rect">
            <a:avLst/>
          </a:prstGeom>
          <a:solidFill>
            <a:schemeClr val="bg1"/>
          </a:solidFill>
          <a:ln w="9525">
            <a:noFill/>
            <a:miter lim="800000"/>
            <a:headEnd/>
            <a:tailEnd/>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400" b="1" smtClean="0">
                <a:solidFill>
                  <a:srgbClr val="0000CC"/>
                </a:solidFill>
              </a:rPr>
              <a:t>4.770</a:t>
            </a:r>
            <a:endParaRPr lang="en-US" sz="1400" b="1">
              <a:solidFill>
                <a:srgbClr val="0000CC"/>
              </a:solidFill>
            </a:endParaRPr>
          </a:p>
        </p:txBody>
      </p:sp>
      <p:sp>
        <p:nvSpPr>
          <p:cNvPr id="8" name="Text Box 25"/>
          <p:cNvSpPr txBox="1">
            <a:spLocks noChangeArrowheads="1"/>
          </p:cNvSpPr>
          <p:nvPr/>
        </p:nvSpPr>
        <p:spPr bwMode="auto">
          <a:xfrm>
            <a:off x="2699793" y="1888366"/>
            <a:ext cx="648071" cy="307777"/>
          </a:xfrm>
          <a:prstGeom prst="rect">
            <a:avLst/>
          </a:prstGeom>
          <a:solidFill>
            <a:schemeClr val="bg1"/>
          </a:solidFill>
          <a:ln w="9525">
            <a:noFill/>
            <a:miter lim="800000"/>
            <a:headEnd/>
            <a:tailEnd/>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400" b="1" smtClean="0">
                <a:solidFill>
                  <a:srgbClr val="0000CC"/>
                </a:solidFill>
              </a:rPr>
              <a:t>4.882</a:t>
            </a:r>
            <a:endParaRPr lang="en-US" sz="1400" b="1">
              <a:solidFill>
                <a:srgbClr val="0000CC"/>
              </a:solidFill>
            </a:endParaRPr>
          </a:p>
        </p:txBody>
      </p:sp>
      <p:sp>
        <p:nvSpPr>
          <p:cNvPr id="9" name="Text Box 25"/>
          <p:cNvSpPr txBox="1">
            <a:spLocks noChangeArrowheads="1"/>
          </p:cNvSpPr>
          <p:nvPr/>
        </p:nvSpPr>
        <p:spPr bwMode="auto">
          <a:xfrm>
            <a:off x="626074" y="1888366"/>
            <a:ext cx="979084" cy="307777"/>
          </a:xfrm>
          <a:prstGeom prst="rect">
            <a:avLst/>
          </a:prstGeom>
          <a:solidFill>
            <a:schemeClr val="bg1"/>
          </a:solidFill>
          <a:ln w="9525">
            <a:noFill/>
            <a:miter lim="800000"/>
            <a:headEnd/>
            <a:tailEnd/>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1400" b="1" smtClean="0">
                <a:solidFill>
                  <a:srgbClr val="0000CC"/>
                </a:solidFill>
              </a:rPr>
              <a:t>Nhật Bản</a:t>
            </a:r>
            <a:endParaRPr lang="en-US" sz="1400" b="1">
              <a:solidFill>
                <a:srgbClr val="0000CC"/>
              </a:solidFill>
            </a:endParaRPr>
          </a:p>
        </p:txBody>
      </p:sp>
    </p:spTree>
    <p:extLst>
      <p:ext uri="{BB962C8B-B14F-4D97-AF65-F5344CB8AC3E}">
        <p14:creationId xmlns:p14="http://schemas.microsoft.com/office/powerpoint/2010/main" val="353027653"/>
      </p:ext>
    </p:extLst>
  </p:cSld>
  <p:clrMapOvr>
    <a:masterClrMapping/>
  </p:clrMapOvr>
  <p:transition>
    <p:circl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1" name="Rectangle 15"/>
          <p:cNvSpPr>
            <a:spLocks noChangeArrowheads="1"/>
          </p:cNvSpPr>
          <p:nvPr/>
        </p:nvSpPr>
        <p:spPr bwMode="auto">
          <a:xfrm>
            <a:off x="107504" y="1484784"/>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i="1" u="sng">
                <a:solidFill>
                  <a:srgbClr val="0000CC"/>
                </a:solidFill>
                <a:latin typeface=".VnTime" pitchFamily="34" charset="0"/>
              </a:rPr>
              <a:t>*</a:t>
            </a:r>
            <a:r>
              <a:rPr lang="en-US" sz="2400" b="1" i="1" u="sng" smtClean="0">
                <a:solidFill>
                  <a:srgbClr val="0000CC"/>
                </a:solidFill>
                <a:latin typeface=".VnTime" pitchFamily="34" charset="0"/>
              </a:rPr>
              <a:t>Nguyªn </a:t>
            </a:r>
            <a:r>
              <a:rPr lang="en-US" sz="2400" b="1" i="1" u="sng" err="1">
                <a:solidFill>
                  <a:srgbClr val="0000CC"/>
                </a:solidFill>
                <a:latin typeface=".VnTime" pitchFamily="34" charset="0"/>
              </a:rPr>
              <a:t>nh©n</a:t>
            </a:r>
            <a:r>
              <a:rPr lang="en-US" sz="2400" b="1" i="1" u="sng">
                <a:solidFill>
                  <a:srgbClr val="0000CC"/>
                </a:solidFill>
                <a:latin typeface=".VnTime" pitchFamily="34" charset="0"/>
              </a:rPr>
              <a:t> </a:t>
            </a:r>
            <a:r>
              <a:rPr lang="en-US" sz="2400" b="1" i="1" u="sng" smtClean="0">
                <a:solidFill>
                  <a:srgbClr val="0000CC"/>
                </a:solidFill>
                <a:latin typeface=".VnTime" pitchFamily="34" charset="0"/>
              </a:rPr>
              <a:t>ph</a:t>
            </a:r>
            <a:r>
              <a:rPr lang="en-US" sz="2400" b="1" i="1" u="sng" smtClean="0">
                <a:solidFill>
                  <a:srgbClr val="0000CC"/>
                </a:solidFill>
                <a:latin typeface="Times New Roman" pitchFamily="18" charset="0"/>
                <a:cs typeface="Times New Roman" pitchFamily="18" charset="0"/>
              </a:rPr>
              <a:t>át triển</a:t>
            </a:r>
            <a:r>
              <a:rPr lang="en-US" sz="2400" b="1" i="1" u="sng" smtClean="0">
                <a:solidFill>
                  <a:srgbClr val="0000CC"/>
                </a:solidFill>
                <a:latin typeface=".VnTime" pitchFamily="34" charset="0"/>
              </a:rPr>
              <a:t> </a:t>
            </a:r>
            <a:r>
              <a:rPr lang="en-US" sz="2400" b="1" i="1" u="sng" err="1">
                <a:solidFill>
                  <a:srgbClr val="0000CC"/>
                </a:solidFill>
                <a:latin typeface=".VnTime" pitchFamily="34" charset="0"/>
              </a:rPr>
              <a:t>kinh</a:t>
            </a:r>
            <a:r>
              <a:rPr lang="en-US" sz="2400" b="1" i="1" u="sng">
                <a:solidFill>
                  <a:srgbClr val="0000CC"/>
                </a:solidFill>
                <a:latin typeface=".VnTime" pitchFamily="34" charset="0"/>
              </a:rPr>
              <a:t> </a:t>
            </a:r>
            <a:r>
              <a:rPr lang="en-US" sz="2400" b="1" i="1" u="sng" err="1">
                <a:solidFill>
                  <a:srgbClr val="0000CC"/>
                </a:solidFill>
                <a:latin typeface=".VnTime" pitchFamily="34" charset="0"/>
              </a:rPr>
              <a:t>tÕ</a:t>
            </a:r>
            <a:r>
              <a:rPr lang="en-US" sz="2400" b="1" i="1" u="sng">
                <a:solidFill>
                  <a:srgbClr val="0000CC"/>
                </a:solidFill>
                <a:latin typeface=".VnTime" pitchFamily="34" charset="0"/>
              </a:rPr>
              <a:t> </a:t>
            </a:r>
            <a:r>
              <a:rPr lang="en-US" sz="2400" b="1" i="1" u="sng" err="1">
                <a:solidFill>
                  <a:srgbClr val="0000CC"/>
                </a:solidFill>
                <a:latin typeface=".VnTime" pitchFamily="34" charset="0"/>
              </a:rPr>
              <a:t>cña</a:t>
            </a:r>
            <a:r>
              <a:rPr lang="en-US" sz="2400" b="1" i="1" u="sng">
                <a:solidFill>
                  <a:srgbClr val="0000CC"/>
                </a:solidFill>
                <a:latin typeface=".VnTime" pitchFamily="34" charset="0"/>
              </a:rPr>
              <a:t> </a:t>
            </a:r>
            <a:r>
              <a:rPr lang="en-US" sz="2400" b="1" i="1" u="sng" err="1">
                <a:solidFill>
                  <a:srgbClr val="0000CC"/>
                </a:solidFill>
                <a:latin typeface=".VnTime" pitchFamily="34" charset="0"/>
              </a:rPr>
              <a:t>NhËt</a:t>
            </a:r>
            <a:r>
              <a:rPr lang="en-US" sz="2400" b="1" i="1" u="sng">
                <a:solidFill>
                  <a:srgbClr val="0000CC"/>
                </a:solidFill>
                <a:latin typeface=".VnTime" pitchFamily="34" charset="0"/>
              </a:rPr>
              <a:t> </a:t>
            </a:r>
            <a:r>
              <a:rPr lang="en-US" sz="2400" b="1" i="1" u="sng" err="1" smtClean="0">
                <a:solidFill>
                  <a:srgbClr val="0000CC"/>
                </a:solidFill>
                <a:latin typeface=".VnTime" pitchFamily="34" charset="0"/>
              </a:rPr>
              <a:t>B¶n</a:t>
            </a:r>
            <a:r>
              <a:rPr lang="en-US" sz="2400" b="1" i="1" smtClean="0">
                <a:solidFill>
                  <a:srgbClr val="0000CC"/>
                </a:solidFill>
                <a:latin typeface=".VnTime" pitchFamily="34" charset="0"/>
              </a:rPr>
              <a:t>:</a:t>
            </a:r>
            <a:endParaRPr lang="en-US" sz="2400">
              <a:solidFill>
                <a:srgbClr val="0000CC"/>
              </a:solidFill>
              <a:latin typeface=".VnTime" pitchFamily="34" charset="0"/>
            </a:endParaRPr>
          </a:p>
          <a:p>
            <a:r>
              <a:rPr lang="en-US" sz="2400" i="1">
                <a:latin typeface=".VnTime" pitchFamily="34" charset="0"/>
              </a:rPr>
              <a:t>	</a:t>
            </a:r>
            <a:endParaRPr lang="en-US" sz="2400">
              <a:latin typeface=".VnTime" pitchFamily="34" charset="0"/>
            </a:endParaRPr>
          </a:p>
        </p:txBody>
      </p:sp>
    </p:spTree>
    <p:custDataLst>
      <p:tags r:id="rId1"/>
    </p:custDataLst>
    <p:extLst>
      <p:ext uri="{BB962C8B-B14F-4D97-AF65-F5344CB8AC3E}">
        <p14:creationId xmlns:p14="http://schemas.microsoft.com/office/powerpoint/2010/main" val="30529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35">
                                          <p:stCondLst>
                                            <p:cond delay="0"/>
                                          </p:stCondLst>
                                        </p:cTn>
                                        <p:tgtEl>
                                          <p:spTgt spid="11"/>
                                        </p:tgtEl>
                                      </p:cBhvr>
                                    </p:animEffect>
                                    <p:anim calcmode="lin" valueType="num">
                                      <p:cBhvr>
                                        <p:cTn id="8"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13" dur="20">
                                          <p:stCondLst>
                                            <p:cond delay="487"/>
                                          </p:stCondLst>
                                        </p:cTn>
                                        <p:tgtEl>
                                          <p:spTgt spid="11"/>
                                        </p:tgtEl>
                                      </p:cBhvr>
                                      <p:to x="100000" y="60000"/>
                                    </p:animScale>
                                    <p:animScale>
                                      <p:cBhvr>
                                        <p:cTn id="14" dur="124" decel="50000">
                                          <p:stCondLst>
                                            <p:cond delay="507"/>
                                          </p:stCondLst>
                                        </p:cTn>
                                        <p:tgtEl>
                                          <p:spTgt spid="11"/>
                                        </p:tgtEl>
                                      </p:cBhvr>
                                      <p:to x="100000" y="100000"/>
                                    </p:animScale>
                                    <p:animScale>
                                      <p:cBhvr>
                                        <p:cTn id="15" dur="20">
                                          <p:stCondLst>
                                            <p:cond delay="984"/>
                                          </p:stCondLst>
                                        </p:cTn>
                                        <p:tgtEl>
                                          <p:spTgt spid="11"/>
                                        </p:tgtEl>
                                      </p:cBhvr>
                                      <p:to x="100000" y="80000"/>
                                    </p:animScale>
                                    <p:animScale>
                                      <p:cBhvr>
                                        <p:cTn id="16" dur="124" decel="50000">
                                          <p:stCondLst>
                                            <p:cond delay="1004"/>
                                          </p:stCondLst>
                                        </p:cTn>
                                        <p:tgtEl>
                                          <p:spTgt spid="11"/>
                                        </p:tgtEl>
                                      </p:cBhvr>
                                      <p:to x="100000" y="100000"/>
                                    </p:animScale>
                                    <p:animScale>
                                      <p:cBhvr>
                                        <p:cTn id="17" dur="20">
                                          <p:stCondLst>
                                            <p:cond delay="1231"/>
                                          </p:stCondLst>
                                        </p:cTn>
                                        <p:tgtEl>
                                          <p:spTgt spid="11"/>
                                        </p:tgtEl>
                                      </p:cBhvr>
                                      <p:to x="100000" y="90000"/>
                                    </p:animScale>
                                    <p:animScale>
                                      <p:cBhvr>
                                        <p:cTn id="18" dur="124" decel="50000">
                                          <p:stCondLst>
                                            <p:cond delay="1251"/>
                                          </p:stCondLst>
                                        </p:cTn>
                                        <p:tgtEl>
                                          <p:spTgt spid="11"/>
                                        </p:tgtEl>
                                      </p:cBhvr>
                                      <p:to x="100000" y="100000"/>
                                    </p:animScale>
                                    <p:animScale>
                                      <p:cBhvr>
                                        <p:cTn id="19" dur="20">
                                          <p:stCondLst>
                                            <p:cond delay="1356"/>
                                          </p:stCondLst>
                                        </p:cTn>
                                        <p:tgtEl>
                                          <p:spTgt spid="11"/>
                                        </p:tgtEl>
                                      </p:cBhvr>
                                      <p:to x="100000" y="95000"/>
                                    </p:animScale>
                                    <p:animScale>
                                      <p:cBhvr>
                                        <p:cTn id="20" dur="124" decel="50000">
                                          <p:stCondLst>
                                            <p:cond delay="1376"/>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5496" y="1124744"/>
            <a:ext cx="4896544" cy="2592288"/>
            <a:chOff x="4191000" y="4149079"/>
            <a:chExt cx="3837384" cy="1296145"/>
          </a:xfrm>
        </p:grpSpPr>
        <p:sp>
          <p:nvSpPr>
            <p:cNvPr id="6" name="AutoShape 165"/>
            <p:cNvSpPr>
              <a:spLocks noChangeArrowheads="1"/>
            </p:cNvSpPr>
            <p:nvPr/>
          </p:nvSpPr>
          <p:spPr bwMode="auto">
            <a:xfrm>
              <a:off x="4191000" y="4149079"/>
              <a:ext cx="3837384" cy="1296145"/>
            </a:xfrm>
            <a:prstGeom prst="cloudCallout">
              <a:avLst>
                <a:gd name="adj1" fmla="val 68431"/>
                <a:gd name="adj2" fmla="val -62090"/>
              </a:avLst>
            </a:prstGeom>
            <a:solidFill>
              <a:srgbClr val="FFFF00"/>
            </a:solidFill>
            <a:ln w="9525">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7" name="Rectangle 8"/>
            <p:cNvSpPr>
              <a:spLocks noChangeArrowheads="1"/>
            </p:cNvSpPr>
            <p:nvPr/>
          </p:nvSpPr>
          <p:spPr bwMode="auto">
            <a:xfrm>
              <a:off x="4473161" y="4301566"/>
              <a:ext cx="3218061" cy="970587"/>
            </a:xfrm>
            <a:prstGeom prst="rect">
              <a:avLst/>
            </a:prstGeom>
            <a:noFill/>
            <a:ln>
              <a:noFill/>
            </a:ln>
            <a:effectLst/>
            <a:extLst/>
          </p:spPr>
          <p:txBody>
            <a:bodyPr wrap="square" lIns="90000" tIns="46800" rIns="90000" bIns="46800">
              <a:spAutoFit/>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u="sng" err="1" smtClean="0">
                  <a:solidFill>
                    <a:srgbClr val="000000"/>
                  </a:solidFill>
                  <a:latin typeface="Times New Roman" pitchFamily="18" charset="0"/>
                  <a:cs typeface="Times New Roman" pitchFamily="18" charset="0"/>
                </a:rPr>
                <a:t>Nhóm</a:t>
              </a:r>
              <a:r>
                <a:rPr lang="en-US" sz="2400" b="1" u="sng" smtClean="0">
                  <a:solidFill>
                    <a:srgbClr val="000000"/>
                  </a:solidFill>
                </a:rPr>
                <a:t> 1</a:t>
              </a:r>
              <a:r>
                <a:rPr lang="en-US" sz="2400" b="1" smtClean="0">
                  <a:solidFill>
                    <a:srgbClr val="000000"/>
                  </a:solidFill>
                </a:rPr>
                <a:t>:</a:t>
              </a:r>
            </a:p>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err="1" smtClean="0">
                  <a:solidFill>
                    <a:srgbClr val="000000"/>
                  </a:solidFill>
                </a:rPr>
                <a:t>Em</a:t>
              </a:r>
              <a:r>
                <a:rPr lang="en-US" sz="2400" b="1" smtClean="0">
                  <a:solidFill>
                    <a:srgbClr val="000000"/>
                  </a:solidFill>
                </a:rPr>
                <a:t> </a:t>
              </a:r>
              <a:r>
                <a:rPr lang="en-US" sz="2400" b="1" err="1" smtClean="0">
                  <a:solidFill>
                    <a:srgbClr val="000000"/>
                  </a:solidFill>
                </a:rPr>
                <a:t>hãy</a:t>
              </a:r>
              <a:r>
                <a:rPr lang="en-US" sz="2400" b="1" smtClean="0">
                  <a:solidFill>
                    <a:srgbClr val="000000"/>
                  </a:solidFill>
                </a:rPr>
                <a:t> </a:t>
              </a:r>
              <a:r>
                <a:rPr lang="en-US" sz="2400" b="1" err="1" smtClean="0">
                  <a:solidFill>
                    <a:srgbClr val="000000"/>
                  </a:solidFill>
                </a:rPr>
                <a:t>chỉ</a:t>
              </a:r>
              <a:r>
                <a:rPr lang="en-US" sz="2400" b="1" smtClean="0">
                  <a:solidFill>
                    <a:srgbClr val="000000"/>
                  </a:solidFill>
                </a:rPr>
                <a:t> </a:t>
              </a:r>
              <a:r>
                <a:rPr lang="en-US" sz="2400" b="1" err="1" smtClean="0">
                  <a:solidFill>
                    <a:srgbClr val="000000"/>
                  </a:solidFill>
                </a:rPr>
                <a:t>ra</a:t>
              </a:r>
              <a:r>
                <a:rPr lang="en-US" sz="2400" b="1" smtClean="0">
                  <a:solidFill>
                    <a:srgbClr val="000000"/>
                  </a:solidFill>
                </a:rPr>
                <a:t> </a:t>
              </a:r>
              <a:r>
                <a:rPr lang="en-US" sz="2400" b="1" err="1" smtClean="0">
                  <a:solidFill>
                    <a:srgbClr val="000000"/>
                  </a:solidFill>
                </a:rPr>
                <a:t>những</a:t>
              </a:r>
              <a:r>
                <a:rPr lang="en-US" sz="2400" b="1" smtClean="0">
                  <a:solidFill>
                    <a:srgbClr val="000000"/>
                  </a:solidFill>
                </a:rPr>
                <a:t> </a:t>
              </a:r>
              <a:r>
                <a:rPr lang="en-US" sz="2400" b="1" err="1" smtClean="0">
                  <a:solidFill>
                    <a:srgbClr val="000000"/>
                  </a:solidFill>
                </a:rPr>
                <a:t>nguyên</a:t>
              </a:r>
              <a:r>
                <a:rPr lang="en-US" sz="2400" b="1" smtClean="0">
                  <a:solidFill>
                    <a:srgbClr val="000000"/>
                  </a:solidFill>
                </a:rPr>
                <a:t> </a:t>
              </a:r>
              <a:r>
                <a:rPr lang="en-US" sz="2400" b="1" err="1" smtClean="0">
                  <a:solidFill>
                    <a:srgbClr val="000000"/>
                  </a:solidFill>
                </a:rPr>
                <a:t>nhân</a:t>
              </a:r>
              <a:r>
                <a:rPr lang="en-US" sz="2400" b="1" smtClean="0">
                  <a:solidFill>
                    <a:srgbClr val="000000"/>
                  </a:solidFill>
                </a:rPr>
                <a:t> </a:t>
              </a:r>
              <a:r>
                <a:rPr lang="en-US" sz="2400" b="1" err="1" smtClean="0">
                  <a:solidFill>
                    <a:srgbClr val="000000"/>
                  </a:solidFill>
                </a:rPr>
                <a:t>để</a:t>
              </a:r>
              <a:r>
                <a:rPr lang="en-US" sz="2400" b="1" smtClean="0">
                  <a:solidFill>
                    <a:srgbClr val="000000"/>
                  </a:solidFill>
                </a:rPr>
                <a:t> </a:t>
              </a:r>
              <a:r>
                <a:rPr lang="en-US" sz="2400" b="1" err="1" smtClean="0">
                  <a:solidFill>
                    <a:srgbClr val="000000"/>
                  </a:solidFill>
                </a:rPr>
                <a:t>lý</a:t>
              </a:r>
              <a:r>
                <a:rPr lang="en-US" sz="2400" b="1" smtClean="0">
                  <a:solidFill>
                    <a:srgbClr val="000000"/>
                  </a:solidFill>
                </a:rPr>
                <a:t> </a:t>
              </a:r>
              <a:r>
                <a:rPr lang="en-US" sz="2400" b="1" err="1" smtClean="0">
                  <a:solidFill>
                    <a:srgbClr val="000000"/>
                  </a:solidFill>
                </a:rPr>
                <a:t>giải</a:t>
              </a:r>
              <a:r>
                <a:rPr lang="en-US" sz="2400" b="1" smtClean="0">
                  <a:solidFill>
                    <a:srgbClr val="000000"/>
                  </a:solidFill>
                </a:rPr>
                <a:t> </a:t>
              </a:r>
              <a:r>
                <a:rPr lang="en-US" sz="2400" b="1" err="1" smtClean="0">
                  <a:solidFill>
                    <a:srgbClr val="000000"/>
                  </a:solidFill>
                </a:rPr>
                <a:t>cho</a:t>
              </a:r>
              <a:r>
                <a:rPr lang="en-US" sz="2400" b="1" smtClean="0">
                  <a:solidFill>
                    <a:srgbClr val="000000"/>
                  </a:solidFill>
                </a:rPr>
                <a:t> </a:t>
              </a:r>
              <a:r>
                <a:rPr lang="en-US" sz="2400" b="1" err="1" smtClean="0">
                  <a:solidFill>
                    <a:srgbClr val="000000"/>
                  </a:solidFill>
                </a:rPr>
                <a:t>sự</a:t>
              </a:r>
              <a:r>
                <a:rPr lang="en-US" sz="2400" b="1" smtClean="0">
                  <a:solidFill>
                    <a:srgbClr val="000000"/>
                  </a:solidFill>
                </a:rPr>
                <a:t> </a:t>
              </a:r>
              <a:r>
                <a:rPr lang="en-US" sz="2400" b="1" err="1" smtClean="0">
                  <a:solidFill>
                    <a:srgbClr val="000000"/>
                  </a:solidFill>
                </a:rPr>
                <a:t>phát</a:t>
              </a:r>
              <a:r>
                <a:rPr lang="en-US" sz="2400" b="1" smtClean="0">
                  <a:solidFill>
                    <a:srgbClr val="000000"/>
                  </a:solidFill>
                </a:rPr>
                <a:t> </a:t>
              </a:r>
              <a:r>
                <a:rPr lang="en-US" sz="2400" b="1" err="1" smtClean="0">
                  <a:solidFill>
                    <a:srgbClr val="000000"/>
                  </a:solidFill>
                </a:rPr>
                <a:t>triển</a:t>
              </a:r>
              <a:r>
                <a:rPr lang="en-US" sz="2400" b="1">
                  <a:solidFill>
                    <a:srgbClr val="000000"/>
                  </a:solidFill>
                </a:rPr>
                <a:t> </a:t>
              </a:r>
              <a:r>
                <a:rPr lang="en-US" sz="2400" b="1" smtClean="0">
                  <a:solidFill>
                    <a:srgbClr val="000000"/>
                  </a:solidFill>
                </a:rPr>
                <a:t>“</a:t>
              </a:r>
              <a:r>
                <a:rPr lang="en-US" sz="2400" b="1" err="1" smtClean="0">
                  <a:solidFill>
                    <a:srgbClr val="000000"/>
                  </a:solidFill>
                </a:rPr>
                <a:t>thần</a:t>
              </a:r>
              <a:r>
                <a:rPr lang="en-US" sz="2400" b="1" smtClean="0">
                  <a:solidFill>
                    <a:srgbClr val="000000"/>
                  </a:solidFill>
                </a:rPr>
                <a:t> </a:t>
              </a:r>
              <a:r>
                <a:rPr lang="en-US" sz="2400" b="1" err="1" smtClean="0">
                  <a:solidFill>
                    <a:srgbClr val="000000"/>
                  </a:solidFill>
                </a:rPr>
                <a:t>kỳ</a:t>
              </a:r>
              <a:r>
                <a:rPr lang="en-US" sz="2400" b="1" smtClean="0">
                  <a:solidFill>
                    <a:srgbClr val="000000"/>
                  </a:solidFill>
                </a:rPr>
                <a:t>” </a:t>
              </a:r>
              <a:r>
                <a:rPr lang="en-US" sz="2400" b="1" err="1" smtClean="0">
                  <a:solidFill>
                    <a:srgbClr val="000000"/>
                  </a:solidFill>
                </a:rPr>
                <a:t>của</a:t>
              </a:r>
              <a:r>
                <a:rPr lang="en-US" sz="2400" b="1" smtClean="0">
                  <a:solidFill>
                    <a:srgbClr val="000000"/>
                  </a:solidFill>
                </a:rPr>
                <a:t> </a:t>
              </a:r>
              <a:r>
                <a:rPr lang="en-US" sz="2400" b="1" err="1" smtClean="0">
                  <a:solidFill>
                    <a:srgbClr val="000000"/>
                  </a:solidFill>
                </a:rPr>
                <a:t>nền</a:t>
              </a:r>
              <a:r>
                <a:rPr lang="en-US" sz="2400" b="1" smtClean="0">
                  <a:solidFill>
                    <a:srgbClr val="000000"/>
                  </a:solidFill>
                </a:rPr>
                <a:t> </a:t>
              </a:r>
              <a:r>
                <a:rPr lang="en-US" sz="2400" b="1" err="1" smtClean="0">
                  <a:solidFill>
                    <a:srgbClr val="000000"/>
                  </a:solidFill>
                </a:rPr>
                <a:t>kinh</a:t>
              </a:r>
              <a:r>
                <a:rPr lang="en-US" sz="2400" b="1" smtClean="0">
                  <a:solidFill>
                    <a:srgbClr val="000000"/>
                  </a:solidFill>
                </a:rPr>
                <a:t> </a:t>
              </a:r>
              <a:r>
                <a:rPr lang="en-US" sz="2400" b="1" err="1" smtClean="0">
                  <a:solidFill>
                    <a:srgbClr val="000000"/>
                  </a:solidFill>
                </a:rPr>
                <a:t>tế</a:t>
              </a:r>
              <a:r>
                <a:rPr lang="en-US" sz="2400" b="1" smtClean="0">
                  <a:solidFill>
                    <a:srgbClr val="000000"/>
                  </a:solidFill>
                </a:rPr>
                <a:t> </a:t>
              </a:r>
              <a:r>
                <a:rPr lang="en-US" sz="2400" b="1" err="1" smtClean="0">
                  <a:solidFill>
                    <a:srgbClr val="000000"/>
                  </a:solidFill>
                </a:rPr>
                <a:t>Nhật</a:t>
              </a:r>
              <a:r>
                <a:rPr lang="en-US" sz="2400" b="1" smtClean="0">
                  <a:solidFill>
                    <a:srgbClr val="000000"/>
                  </a:solidFill>
                </a:rPr>
                <a:t> </a:t>
              </a:r>
              <a:r>
                <a:rPr lang="en-US" sz="2400" b="1" err="1" smtClean="0">
                  <a:solidFill>
                    <a:srgbClr val="000000"/>
                  </a:solidFill>
                </a:rPr>
                <a:t>Bản</a:t>
              </a:r>
              <a:r>
                <a:rPr lang="en-US" sz="2400" b="1" smtClean="0">
                  <a:solidFill>
                    <a:srgbClr val="000000"/>
                  </a:solidFill>
                </a:rPr>
                <a:t>  </a:t>
              </a:r>
              <a:endParaRPr lang="en-US" sz="2400" b="1">
                <a:solidFill>
                  <a:srgbClr val="000000"/>
                </a:solidFill>
              </a:endParaRPr>
            </a:p>
          </p:txBody>
        </p:sp>
        <p:pic>
          <p:nvPicPr>
            <p:cNvPr id="8" name="Picture 11" descr="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9927" y="4415932"/>
              <a:ext cx="325593" cy="59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4" descr="EXCESIZ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64990" y="-27384"/>
            <a:ext cx="2843514" cy="2543797"/>
          </a:xfrm>
          <a:prstGeom prst="rect">
            <a:avLst/>
          </a:prstGeom>
          <a:noFill/>
          <a:ln>
            <a:noFill/>
          </a:ln>
        </p:spPr>
      </p:pic>
      <p:sp>
        <p:nvSpPr>
          <p:cNvPr id="13" name="Content Placeholder 3"/>
          <p:cNvSpPr txBox="1">
            <a:spLocks/>
          </p:cNvSpPr>
          <p:nvPr/>
        </p:nvSpPr>
        <p:spPr>
          <a:xfrm>
            <a:off x="2024590" y="-126687"/>
            <a:ext cx="4738797" cy="1323439"/>
          </a:xfrm>
          <a:prstGeom prst="rect">
            <a:avLst/>
          </a:prstGeom>
          <a:noFill/>
          <a:effectLst>
            <a:outerShdw blurRad="50800" dist="38100" dir="2700000" algn="tl" rotWithShape="0">
              <a:prstClr val="black">
                <a:alpha val="40000"/>
              </a:prstClr>
            </a:outerShdw>
          </a:effectLst>
        </p:spPr>
        <p:txBody>
          <a:bodyPr vert="horz" wrap="none" lIns="91440" tIns="45720" rIns="91440" bIns="4572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000" b="1" spc="50" smtClean="0">
                <a:ln w="11430"/>
                <a:solidFill>
                  <a:srgbClr val="FF0000"/>
                </a:solidFill>
                <a:effectLst>
                  <a:outerShdw blurRad="76200" dist="50800" dir="5400000" algn="tl" rotWithShape="0">
                    <a:srgbClr val="000000">
                      <a:alpha val="65000"/>
                    </a:srgbClr>
                  </a:outerShdw>
                </a:effectLst>
                <a:latin typeface="+mj-lt"/>
              </a:rPr>
              <a:t>Thảo luận:</a:t>
            </a:r>
          </a:p>
        </p:txBody>
      </p:sp>
      <p:grpSp>
        <p:nvGrpSpPr>
          <p:cNvPr id="14" name="Group 13"/>
          <p:cNvGrpSpPr/>
          <p:nvPr/>
        </p:nvGrpSpPr>
        <p:grpSpPr>
          <a:xfrm>
            <a:off x="35496" y="3818068"/>
            <a:ext cx="5256584" cy="2996952"/>
            <a:chOff x="4191000" y="4149079"/>
            <a:chExt cx="3837384" cy="1296145"/>
          </a:xfrm>
          <a:solidFill>
            <a:srgbClr val="0000CC"/>
          </a:solidFill>
        </p:grpSpPr>
        <p:sp>
          <p:nvSpPr>
            <p:cNvPr id="15" name="AutoShape 165"/>
            <p:cNvSpPr>
              <a:spLocks noChangeArrowheads="1"/>
            </p:cNvSpPr>
            <p:nvPr/>
          </p:nvSpPr>
          <p:spPr bwMode="auto">
            <a:xfrm>
              <a:off x="4191000" y="4149079"/>
              <a:ext cx="3837384" cy="1296145"/>
            </a:xfrm>
            <a:prstGeom prst="cloudCallout">
              <a:avLst>
                <a:gd name="adj1" fmla="val 58853"/>
                <a:gd name="adj2" fmla="val -98193"/>
              </a:avLst>
            </a:prstGeom>
            <a:grpFill/>
            <a:ln w="19050">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17" name="Rectangle 8"/>
            <p:cNvSpPr>
              <a:spLocks noChangeArrowheads="1"/>
            </p:cNvSpPr>
            <p:nvPr/>
          </p:nvSpPr>
          <p:spPr bwMode="auto">
            <a:xfrm>
              <a:off x="4529593" y="4229952"/>
              <a:ext cx="3218061" cy="360339"/>
            </a:xfrm>
            <a:prstGeom prst="rect">
              <a:avLst/>
            </a:prstGeom>
            <a:noFill/>
            <a:ln>
              <a:noFill/>
            </a:ln>
            <a:effectLst/>
            <a:extLst/>
          </p:spPr>
          <p:txBody>
            <a:bodyPr wrap="square" lIns="90000" tIns="46800" rIns="90000" bIns="46800">
              <a:spAutoFit/>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u="sng" err="1" smtClean="0">
                  <a:solidFill>
                    <a:schemeClr val="bg1"/>
                  </a:solidFill>
                  <a:latin typeface="Times New Roman" pitchFamily="18" charset="0"/>
                  <a:cs typeface="Times New Roman" pitchFamily="18" charset="0"/>
                </a:rPr>
                <a:t>Nhóm</a:t>
              </a:r>
              <a:r>
                <a:rPr lang="en-US" sz="2400" b="1" u="sng" smtClean="0">
                  <a:solidFill>
                    <a:schemeClr val="bg1"/>
                  </a:solidFill>
                </a:rPr>
                <a:t> 2- 4</a:t>
              </a:r>
              <a:r>
                <a:rPr lang="en-US" sz="2400" b="1" smtClean="0">
                  <a:solidFill>
                    <a:schemeClr val="bg1"/>
                  </a:solidFill>
                </a:rPr>
                <a:t>:</a:t>
              </a:r>
            </a:p>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smtClean="0">
                  <a:solidFill>
                    <a:srgbClr val="000000"/>
                  </a:solidFill>
                </a:rPr>
                <a:t>  </a:t>
              </a:r>
              <a:endParaRPr lang="en-US" sz="2400" b="1">
                <a:solidFill>
                  <a:srgbClr val="000000"/>
                </a:solidFill>
              </a:endParaRPr>
            </a:p>
          </p:txBody>
        </p:sp>
        <p:pic>
          <p:nvPicPr>
            <p:cNvPr id="18" name="Picture 17" descr="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4544" y="4479093"/>
              <a:ext cx="366810" cy="4982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 name="TextBox 5"/>
          <p:cNvSpPr txBox="1">
            <a:spLocks noChangeArrowheads="1"/>
          </p:cNvSpPr>
          <p:nvPr/>
        </p:nvSpPr>
        <p:spPr bwMode="auto">
          <a:xfrm>
            <a:off x="376808" y="4365104"/>
            <a:ext cx="44112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b="1" smtClean="0">
                <a:solidFill>
                  <a:schemeClr val="bg1"/>
                </a:solidFill>
                <a:latin typeface="Times New Roman" pitchFamily="18" charset="0"/>
                <a:cs typeface="Times New Roman" pitchFamily="18" charset="0"/>
              </a:rPr>
              <a:t>    Từ </a:t>
            </a:r>
            <a:r>
              <a:rPr lang="en-US" sz="2400" b="1">
                <a:solidFill>
                  <a:schemeClr val="bg1"/>
                </a:solidFill>
                <a:latin typeface="Times New Roman" pitchFamily="18" charset="0"/>
                <a:cs typeface="Times New Roman" pitchFamily="18" charset="0"/>
              </a:rPr>
              <a:t>sự thành công của Nhật Bản, em hãy rút ra bài học cho </a:t>
            </a:r>
            <a:r>
              <a:rPr lang="en-US" sz="2400" b="1" smtClean="0">
                <a:solidFill>
                  <a:schemeClr val="bg1"/>
                </a:solidFill>
                <a:latin typeface="Times New Roman" pitchFamily="18" charset="0"/>
                <a:cs typeface="Times New Roman" pitchFamily="18" charset="0"/>
              </a:rPr>
              <a:t>Việt Nam và bản </a:t>
            </a:r>
            <a:r>
              <a:rPr lang="en-US" sz="2400" b="1">
                <a:solidFill>
                  <a:schemeClr val="bg1"/>
                </a:solidFill>
                <a:latin typeface="Times New Roman" pitchFamily="18" charset="0"/>
                <a:cs typeface="Times New Roman" pitchFamily="18" charset="0"/>
              </a:rPr>
              <a:t>thân mình để thành công trong cuộc sống và góp phần </a:t>
            </a:r>
            <a:r>
              <a:rPr lang="en-US" sz="2400" b="1" smtClean="0">
                <a:solidFill>
                  <a:schemeClr val="bg1"/>
                </a:solidFill>
                <a:latin typeface="Times New Roman" pitchFamily="18" charset="0"/>
                <a:cs typeface="Times New Roman" pitchFamily="18" charset="0"/>
              </a:rPr>
              <a:t>  xây dựng đất nước</a:t>
            </a:r>
            <a:endParaRPr lang="en-SG" sz="2400">
              <a:solidFill>
                <a:schemeClr val="bg1"/>
              </a:solidFill>
              <a:latin typeface="Times New Roman" pitchFamily="18" charset="0"/>
              <a:cs typeface="Times New Roman" pitchFamily="18" charset="0"/>
            </a:endParaRPr>
          </a:p>
        </p:txBody>
      </p:sp>
      <p:grpSp>
        <p:nvGrpSpPr>
          <p:cNvPr id="20" name="Group 19"/>
          <p:cNvGrpSpPr/>
          <p:nvPr/>
        </p:nvGrpSpPr>
        <p:grpSpPr>
          <a:xfrm>
            <a:off x="5004610" y="2395473"/>
            <a:ext cx="4104455" cy="2977743"/>
            <a:chOff x="4191000" y="4149079"/>
            <a:chExt cx="3837384" cy="1296145"/>
          </a:xfrm>
          <a:solidFill>
            <a:srgbClr val="00FFFF"/>
          </a:solidFill>
        </p:grpSpPr>
        <p:sp>
          <p:nvSpPr>
            <p:cNvPr id="21" name="AutoShape 165"/>
            <p:cNvSpPr>
              <a:spLocks noChangeArrowheads="1"/>
            </p:cNvSpPr>
            <p:nvPr/>
          </p:nvSpPr>
          <p:spPr bwMode="auto">
            <a:xfrm>
              <a:off x="4191000" y="4149079"/>
              <a:ext cx="3837384" cy="1296145"/>
            </a:xfrm>
            <a:prstGeom prst="cloudCallout">
              <a:avLst>
                <a:gd name="adj1" fmla="val -34665"/>
                <a:gd name="adj2" fmla="val -83526"/>
              </a:avLst>
            </a:prstGeom>
            <a:grpFill/>
            <a:ln w="19050">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22" name="Rectangle 8"/>
            <p:cNvSpPr>
              <a:spLocks noChangeArrowheads="1"/>
            </p:cNvSpPr>
            <p:nvPr/>
          </p:nvSpPr>
          <p:spPr bwMode="auto">
            <a:xfrm>
              <a:off x="4584595" y="4335266"/>
              <a:ext cx="3218061" cy="684188"/>
            </a:xfrm>
            <a:prstGeom prst="rect">
              <a:avLst/>
            </a:prstGeom>
            <a:noFill/>
            <a:ln>
              <a:noFill/>
            </a:ln>
            <a:effectLst/>
            <a:extLst/>
          </p:spPr>
          <p:txBody>
            <a:bodyPr wrap="square" lIns="90000" tIns="46800" rIns="90000" bIns="46800">
              <a:spAutoFit/>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u="sng" err="1" smtClean="0">
                  <a:solidFill>
                    <a:srgbClr val="000000"/>
                  </a:solidFill>
                  <a:latin typeface="Times New Roman" pitchFamily="18" charset="0"/>
                  <a:cs typeface="Times New Roman" pitchFamily="18" charset="0"/>
                </a:rPr>
                <a:t>Nhóm</a:t>
              </a:r>
              <a:r>
                <a:rPr lang="en-US" sz="2400" b="1" u="sng" smtClean="0">
                  <a:solidFill>
                    <a:srgbClr val="000000"/>
                  </a:solidFill>
                </a:rPr>
                <a:t> 3</a:t>
              </a:r>
              <a:r>
                <a:rPr lang="en-US" sz="2400" b="1" smtClean="0">
                  <a:solidFill>
                    <a:srgbClr val="000000"/>
                  </a:solidFill>
                </a:rPr>
                <a:t>:</a:t>
              </a:r>
            </a:p>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err="1" smtClean="0">
                  <a:solidFill>
                    <a:srgbClr val="000000"/>
                  </a:solidFill>
                </a:rPr>
                <a:t>Trong</a:t>
              </a:r>
              <a:r>
                <a:rPr lang="en-US" sz="2400" b="1" smtClean="0">
                  <a:solidFill>
                    <a:srgbClr val="000000"/>
                  </a:solidFill>
                </a:rPr>
                <a:t> </a:t>
              </a:r>
              <a:r>
                <a:rPr lang="en-US" sz="2400" b="1" err="1" smtClean="0">
                  <a:solidFill>
                    <a:srgbClr val="000000"/>
                  </a:solidFill>
                </a:rPr>
                <a:t>những</a:t>
              </a:r>
              <a:r>
                <a:rPr lang="en-US" sz="2400" b="1" smtClean="0">
                  <a:solidFill>
                    <a:srgbClr val="000000"/>
                  </a:solidFill>
                </a:rPr>
                <a:t> </a:t>
              </a:r>
              <a:r>
                <a:rPr lang="en-US" sz="2400" b="1" err="1" smtClean="0">
                  <a:solidFill>
                    <a:srgbClr val="000000"/>
                  </a:solidFill>
                </a:rPr>
                <a:t>nguyên</a:t>
              </a:r>
              <a:r>
                <a:rPr lang="en-US" sz="2400" b="1" smtClean="0">
                  <a:solidFill>
                    <a:srgbClr val="000000"/>
                  </a:solidFill>
                </a:rPr>
                <a:t> </a:t>
              </a:r>
              <a:r>
                <a:rPr lang="en-US" sz="2400" b="1" err="1" smtClean="0">
                  <a:solidFill>
                    <a:srgbClr val="000000"/>
                  </a:solidFill>
                </a:rPr>
                <a:t>nhân</a:t>
              </a:r>
              <a:r>
                <a:rPr lang="en-US" sz="2400" b="1" smtClean="0">
                  <a:solidFill>
                    <a:srgbClr val="000000"/>
                  </a:solidFill>
                </a:rPr>
                <a:t> </a:t>
              </a:r>
              <a:r>
                <a:rPr lang="en-US" sz="2400" b="1" err="1" smtClean="0">
                  <a:solidFill>
                    <a:srgbClr val="000000"/>
                  </a:solidFill>
                </a:rPr>
                <a:t>đó</a:t>
              </a:r>
              <a:r>
                <a:rPr lang="en-US" sz="2400" b="1" smtClean="0">
                  <a:solidFill>
                    <a:srgbClr val="000000"/>
                  </a:solidFill>
                </a:rPr>
                <a:t>, </a:t>
              </a:r>
              <a:r>
                <a:rPr lang="en-US" sz="2400" b="1" err="1" smtClean="0">
                  <a:solidFill>
                    <a:srgbClr val="000000"/>
                  </a:solidFill>
                </a:rPr>
                <a:t>nguyên</a:t>
              </a:r>
              <a:r>
                <a:rPr lang="en-US" sz="2400" b="1" smtClean="0">
                  <a:solidFill>
                    <a:srgbClr val="000000"/>
                  </a:solidFill>
                </a:rPr>
                <a:t> </a:t>
              </a:r>
              <a:r>
                <a:rPr lang="en-US" sz="2400" b="1" err="1" smtClean="0">
                  <a:solidFill>
                    <a:srgbClr val="000000"/>
                  </a:solidFill>
                </a:rPr>
                <a:t>nhân</a:t>
              </a:r>
              <a:r>
                <a:rPr lang="en-US" sz="2400" b="1" smtClean="0">
                  <a:solidFill>
                    <a:srgbClr val="000000"/>
                  </a:solidFill>
                </a:rPr>
                <a:t> </a:t>
              </a:r>
              <a:r>
                <a:rPr lang="en-US" sz="2400" b="1" err="1" smtClean="0">
                  <a:solidFill>
                    <a:srgbClr val="000000"/>
                  </a:solidFill>
                </a:rPr>
                <a:t>nào</a:t>
              </a:r>
              <a:r>
                <a:rPr lang="en-US" sz="2400" b="1" smtClean="0">
                  <a:solidFill>
                    <a:srgbClr val="000000"/>
                  </a:solidFill>
                </a:rPr>
                <a:t> </a:t>
              </a:r>
              <a:r>
                <a:rPr lang="en-US" sz="2400" b="1" err="1" smtClean="0">
                  <a:solidFill>
                    <a:srgbClr val="000000"/>
                  </a:solidFill>
                </a:rPr>
                <a:t>là</a:t>
              </a:r>
              <a:r>
                <a:rPr lang="en-US" sz="2400" b="1" smtClean="0">
                  <a:solidFill>
                    <a:srgbClr val="000000"/>
                  </a:solidFill>
                </a:rPr>
                <a:t> </a:t>
              </a:r>
              <a:r>
                <a:rPr lang="en-US" sz="2400" b="1" err="1" smtClean="0">
                  <a:solidFill>
                    <a:srgbClr val="000000"/>
                  </a:solidFill>
                </a:rPr>
                <a:t>quyết</a:t>
              </a:r>
              <a:r>
                <a:rPr lang="en-US" sz="2400" b="1" smtClean="0">
                  <a:solidFill>
                    <a:srgbClr val="000000"/>
                  </a:solidFill>
                </a:rPr>
                <a:t> </a:t>
              </a:r>
              <a:r>
                <a:rPr lang="en-US" sz="2400" b="1" err="1" smtClean="0">
                  <a:solidFill>
                    <a:srgbClr val="000000"/>
                  </a:solidFill>
                </a:rPr>
                <a:t>định</a:t>
              </a:r>
              <a:r>
                <a:rPr lang="en-US" sz="2400" b="1">
                  <a:solidFill>
                    <a:srgbClr val="000000"/>
                  </a:solidFill>
                </a:rPr>
                <a:t> </a:t>
              </a:r>
              <a:r>
                <a:rPr lang="en-US" sz="2400" b="1" smtClean="0">
                  <a:solidFill>
                    <a:srgbClr val="000000"/>
                  </a:solidFill>
                </a:rPr>
                <a:t>? </a:t>
              </a:r>
              <a:r>
                <a:rPr lang="en-US" sz="2400" b="1" err="1" smtClean="0">
                  <a:solidFill>
                    <a:srgbClr val="000000"/>
                  </a:solidFill>
                </a:rPr>
                <a:t>Vì</a:t>
              </a:r>
              <a:r>
                <a:rPr lang="en-US" sz="2400" b="1" smtClean="0">
                  <a:solidFill>
                    <a:srgbClr val="000000"/>
                  </a:solidFill>
                </a:rPr>
                <a:t> </a:t>
              </a:r>
              <a:r>
                <a:rPr lang="en-US" sz="2400" b="1" err="1" smtClean="0">
                  <a:solidFill>
                    <a:srgbClr val="000000"/>
                  </a:solidFill>
                </a:rPr>
                <a:t>sao</a:t>
              </a:r>
              <a:r>
                <a:rPr lang="en-US" sz="2400" b="1" smtClean="0">
                  <a:solidFill>
                    <a:srgbClr val="000000"/>
                  </a:solidFill>
                </a:rPr>
                <a:t>  </a:t>
              </a:r>
              <a:endParaRPr lang="en-US" sz="2400" b="1">
                <a:solidFill>
                  <a:srgbClr val="000000"/>
                </a:solidFill>
              </a:endParaRPr>
            </a:p>
          </p:txBody>
        </p:sp>
        <p:pic>
          <p:nvPicPr>
            <p:cNvPr id="23" name="Picture 22" descr="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2808" y="4975072"/>
              <a:ext cx="553743" cy="4632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492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90">
                                          <p:stCondLst>
                                            <p:cond delay="0"/>
                                          </p:stCondLst>
                                        </p:cTn>
                                        <p:tgtEl>
                                          <p:spTgt spid="5"/>
                                        </p:tgtEl>
                                      </p:cBhvr>
                                    </p:animEffect>
                                    <p:anim calcmode="lin" valueType="num">
                                      <p:cBhvr>
                                        <p:cTn id="16"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1" dur="13">
                                          <p:stCondLst>
                                            <p:cond delay="325"/>
                                          </p:stCondLst>
                                        </p:cTn>
                                        <p:tgtEl>
                                          <p:spTgt spid="5"/>
                                        </p:tgtEl>
                                      </p:cBhvr>
                                      <p:to x="100000" y="60000"/>
                                    </p:animScale>
                                    <p:animScale>
                                      <p:cBhvr>
                                        <p:cTn id="22" dur="83" decel="50000">
                                          <p:stCondLst>
                                            <p:cond delay="338"/>
                                          </p:stCondLst>
                                        </p:cTn>
                                        <p:tgtEl>
                                          <p:spTgt spid="5"/>
                                        </p:tgtEl>
                                      </p:cBhvr>
                                      <p:to x="100000" y="100000"/>
                                    </p:animScale>
                                    <p:animScale>
                                      <p:cBhvr>
                                        <p:cTn id="23" dur="13">
                                          <p:stCondLst>
                                            <p:cond delay="656"/>
                                          </p:stCondLst>
                                        </p:cTn>
                                        <p:tgtEl>
                                          <p:spTgt spid="5"/>
                                        </p:tgtEl>
                                      </p:cBhvr>
                                      <p:to x="100000" y="80000"/>
                                    </p:animScale>
                                    <p:animScale>
                                      <p:cBhvr>
                                        <p:cTn id="24" dur="83" decel="50000">
                                          <p:stCondLst>
                                            <p:cond delay="669"/>
                                          </p:stCondLst>
                                        </p:cTn>
                                        <p:tgtEl>
                                          <p:spTgt spid="5"/>
                                        </p:tgtEl>
                                      </p:cBhvr>
                                      <p:to x="100000" y="100000"/>
                                    </p:animScale>
                                    <p:animScale>
                                      <p:cBhvr>
                                        <p:cTn id="25" dur="13">
                                          <p:stCondLst>
                                            <p:cond delay="821"/>
                                          </p:stCondLst>
                                        </p:cTn>
                                        <p:tgtEl>
                                          <p:spTgt spid="5"/>
                                        </p:tgtEl>
                                      </p:cBhvr>
                                      <p:to x="100000" y="90000"/>
                                    </p:animScale>
                                    <p:animScale>
                                      <p:cBhvr>
                                        <p:cTn id="26" dur="83" decel="50000">
                                          <p:stCondLst>
                                            <p:cond delay="834"/>
                                          </p:stCondLst>
                                        </p:cTn>
                                        <p:tgtEl>
                                          <p:spTgt spid="5"/>
                                        </p:tgtEl>
                                      </p:cBhvr>
                                      <p:to x="100000" y="100000"/>
                                    </p:animScale>
                                    <p:animScale>
                                      <p:cBhvr>
                                        <p:cTn id="27" dur="13">
                                          <p:stCondLst>
                                            <p:cond delay="904"/>
                                          </p:stCondLst>
                                        </p:cTn>
                                        <p:tgtEl>
                                          <p:spTgt spid="5"/>
                                        </p:tgtEl>
                                      </p:cBhvr>
                                      <p:to x="100000" y="95000"/>
                                    </p:animScale>
                                    <p:animScale>
                                      <p:cBhvr>
                                        <p:cTn id="28" dur="83" decel="50000">
                                          <p:stCondLst>
                                            <p:cond delay="917"/>
                                          </p:stCondLst>
                                        </p:cTn>
                                        <p:tgtEl>
                                          <p:spTgt spid="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290">
                                          <p:stCondLst>
                                            <p:cond delay="0"/>
                                          </p:stCondLst>
                                        </p:cTn>
                                        <p:tgtEl>
                                          <p:spTgt spid="20"/>
                                        </p:tgtEl>
                                      </p:cBhvr>
                                    </p:animEffect>
                                    <p:anim calcmode="lin" valueType="num">
                                      <p:cBhvr>
                                        <p:cTn id="34"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39" dur="13">
                                          <p:stCondLst>
                                            <p:cond delay="325"/>
                                          </p:stCondLst>
                                        </p:cTn>
                                        <p:tgtEl>
                                          <p:spTgt spid="20"/>
                                        </p:tgtEl>
                                      </p:cBhvr>
                                      <p:to x="100000" y="60000"/>
                                    </p:animScale>
                                    <p:animScale>
                                      <p:cBhvr>
                                        <p:cTn id="40" dur="83" decel="50000">
                                          <p:stCondLst>
                                            <p:cond delay="338"/>
                                          </p:stCondLst>
                                        </p:cTn>
                                        <p:tgtEl>
                                          <p:spTgt spid="20"/>
                                        </p:tgtEl>
                                      </p:cBhvr>
                                      <p:to x="100000" y="100000"/>
                                    </p:animScale>
                                    <p:animScale>
                                      <p:cBhvr>
                                        <p:cTn id="41" dur="13">
                                          <p:stCondLst>
                                            <p:cond delay="656"/>
                                          </p:stCondLst>
                                        </p:cTn>
                                        <p:tgtEl>
                                          <p:spTgt spid="20"/>
                                        </p:tgtEl>
                                      </p:cBhvr>
                                      <p:to x="100000" y="80000"/>
                                    </p:animScale>
                                    <p:animScale>
                                      <p:cBhvr>
                                        <p:cTn id="42" dur="83" decel="50000">
                                          <p:stCondLst>
                                            <p:cond delay="669"/>
                                          </p:stCondLst>
                                        </p:cTn>
                                        <p:tgtEl>
                                          <p:spTgt spid="20"/>
                                        </p:tgtEl>
                                      </p:cBhvr>
                                      <p:to x="100000" y="100000"/>
                                    </p:animScale>
                                    <p:animScale>
                                      <p:cBhvr>
                                        <p:cTn id="43" dur="13">
                                          <p:stCondLst>
                                            <p:cond delay="821"/>
                                          </p:stCondLst>
                                        </p:cTn>
                                        <p:tgtEl>
                                          <p:spTgt spid="20"/>
                                        </p:tgtEl>
                                      </p:cBhvr>
                                      <p:to x="100000" y="90000"/>
                                    </p:animScale>
                                    <p:animScale>
                                      <p:cBhvr>
                                        <p:cTn id="44" dur="83" decel="50000">
                                          <p:stCondLst>
                                            <p:cond delay="834"/>
                                          </p:stCondLst>
                                        </p:cTn>
                                        <p:tgtEl>
                                          <p:spTgt spid="20"/>
                                        </p:tgtEl>
                                      </p:cBhvr>
                                      <p:to x="100000" y="100000"/>
                                    </p:animScale>
                                    <p:animScale>
                                      <p:cBhvr>
                                        <p:cTn id="45" dur="13">
                                          <p:stCondLst>
                                            <p:cond delay="904"/>
                                          </p:stCondLst>
                                        </p:cTn>
                                        <p:tgtEl>
                                          <p:spTgt spid="20"/>
                                        </p:tgtEl>
                                      </p:cBhvr>
                                      <p:to x="100000" y="95000"/>
                                    </p:animScale>
                                    <p:animScale>
                                      <p:cBhvr>
                                        <p:cTn id="46" dur="83" decel="50000">
                                          <p:stCondLst>
                                            <p:cond delay="917"/>
                                          </p:stCondLst>
                                        </p:cTn>
                                        <p:tgtEl>
                                          <p:spTgt spid="2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290">
                                          <p:stCondLst>
                                            <p:cond delay="0"/>
                                          </p:stCondLst>
                                        </p:cTn>
                                        <p:tgtEl>
                                          <p:spTgt spid="19"/>
                                        </p:tgtEl>
                                      </p:cBhvr>
                                    </p:animEffect>
                                    <p:anim calcmode="lin" valueType="num">
                                      <p:cBhvr>
                                        <p:cTn id="52"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57" dur="13">
                                          <p:stCondLst>
                                            <p:cond delay="325"/>
                                          </p:stCondLst>
                                        </p:cTn>
                                        <p:tgtEl>
                                          <p:spTgt spid="19"/>
                                        </p:tgtEl>
                                      </p:cBhvr>
                                      <p:to x="100000" y="60000"/>
                                    </p:animScale>
                                    <p:animScale>
                                      <p:cBhvr>
                                        <p:cTn id="58" dur="83" decel="50000">
                                          <p:stCondLst>
                                            <p:cond delay="338"/>
                                          </p:stCondLst>
                                        </p:cTn>
                                        <p:tgtEl>
                                          <p:spTgt spid="19"/>
                                        </p:tgtEl>
                                      </p:cBhvr>
                                      <p:to x="100000" y="100000"/>
                                    </p:animScale>
                                    <p:animScale>
                                      <p:cBhvr>
                                        <p:cTn id="59" dur="13">
                                          <p:stCondLst>
                                            <p:cond delay="656"/>
                                          </p:stCondLst>
                                        </p:cTn>
                                        <p:tgtEl>
                                          <p:spTgt spid="19"/>
                                        </p:tgtEl>
                                      </p:cBhvr>
                                      <p:to x="100000" y="80000"/>
                                    </p:animScale>
                                    <p:animScale>
                                      <p:cBhvr>
                                        <p:cTn id="60" dur="83" decel="50000">
                                          <p:stCondLst>
                                            <p:cond delay="669"/>
                                          </p:stCondLst>
                                        </p:cTn>
                                        <p:tgtEl>
                                          <p:spTgt spid="19"/>
                                        </p:tgtEl>
                                      </p:cBhvr>
                                      <p:to x="100000" y="100000"/>
                                    </p:animScale>
                                    <p:animScale>
                                      <p:cBhvr>
                                        <p:cTn id="61" dur="13">
                                          <p:stCondLst>
                                            <p:cond delay="821"/>
                                          </p:stCondLst>
                                        </p:cTn>
                                        <p:tgtEl>
                                          <p:spTgt spid="19"/>
                                        </p:tgtEl>
                                      </p:cBhvr>
                                      <p:to x="100000" y="90000"/>
                                    </p:animScale>
                                    <p:animScale>
                                      <p:cBhvr>
                                        <p:cTn id="62" dur="83" decel="50000">
                                          <p:stCondLst>
                                            <p:cond delay="834"/>
                                          </p:stCondLst>
                                        </p:cTn>
                                        <p:tgtEl>
                                          <p:spTgt spid="19"/>
                                        </p:tgtEl>
                                      </p:cBhvr>
                                      <p:to x="100000" y="100000"/>
                                    </p:animScale>
                                    <p:animScale>
                                      <p:cBhvr>
                                        <p:cTn id="63" dur="13">
                                          <p:stCondLst>
                                            <p:cond delay="904"/>
                                          </p:stCondLst>
                                        </p:cTn>
                                        <p:tgtEl>
                                          <p:spTgt spid="19"/>
                                        </p:tgtEl>
                                      </p:cBhvr>
                                      <p:to x="100000" y="95000"/>
                                    </p:animScale>
                                    <p:animScale>
                                      <p:cBhvr>
                                        <p:cTn id="64" dur="83" decel="50000">
                                          <p:stCondLst>
                                            <p:cond delay="917"/>
                                          </p:stCondLst>
                                        </p:cTn>
                                        <p:tgtEl>
                                          <p:spTgt spid="19"/>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290">
                                          <p:stCondLst>
                                            <p:cond delay="0"/>
                                          </p:stCondLst>
                                        </p:cTn>
                                        <p:tgtEl>
                                          <p:spTgt spid="14"/>
                                        </p:tgtEl>
                                      </p:cBhvr>
                                    </p:animEffect>
                                    <p:anim calcmode="lin" valueType="num">
                                      <p:cBhvr>
                                        <p:cTn id="6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3" dur="13">
                                          <p:stCondLst>
                                            <p:cond delay="325"/>
                                          </p:stCondLst>
                                        </p:cTn>
                                        <p:tgtEl>
                                          <p:spTgt spid="14"/>
                                        </p:tgtEl>
                                      </p:cBhvr>
                                      <p:to x="100000" y="60000"/>
                                    </p:animScale>
                                    <p:animScale>
                                      <p:cBhvr>
                                        <p:cTn id="74" dur="83" decel="50000">
                                          <p:stCondLst>
                                            <p:cond delay="338"/>
                                          </p:stCondLst>
                                        </p:cTn>
                                        <p:tgtEl>
                                          <p:spTgt spid="14"/>
                                        </p:tgtEl>
                                      </p:cBhvr>
                                      <p:to x="100000" y="100000"/>
                                    </p:animScale>
                                    <p:animScale>
                                      <p:cBhvr>
                                        <p:cTn id="75" dur="13">
                                          <p:stCondLst>
                                            <p:cond delay="656"/>
                                          </p:stCondLst>
                                        </p:cTn>
                                        <p:tgtEl>
                                          <p:spTgt spid="14"/>
                                        </p:tgtEl>
                                      </p:cBhvr>
                                      <p:to x="100000" y="80000"/>
                                    </p:animScale>
                                    <p:animScale>
                                      <p:cBhvr>
                                        <p:cTn id="76" dur="83" decel="50000">
                                          <p:stCondLst>
                                            <p:cond delay="669"/>
                                          </p:stCondLst>
                                        </p:cTn>
                                        <p:tgtEl>
                                          <p:spTgt spid="14"/>
                                        </p:tgtEl>
                                      </p:cBhvr>
                                      <p:to x="100000" y="100000"/>
                                    </p:animScale>
                                    <p:animScale>
                                      <p:cBhvr>
                                        <p:cTn id="77" dur="13">
                                          <p:stCondLst>
                                            <p:cond delay="821"/>
                                          </p:stCondLst>
                                        </p:cTn>
                                        <p:tgtEl>
                                          <p:spTgt spid="14"/>
                                        </p:tgtEl>
                                      </p:cBhvr>
                                      <p:to x="100000" y="90000"/>
                                    </p:animScale>
                                    <p:animScale>
                                      <p:cBhvr>
                                        <p:cTn id="78" dur="83" decel="50000">
                                          <p:stCondLst>
                                            <p:cond delay="834"/>
                                          </p:stCondLst>
                                        </p:cTn>
                                        <p:tgtEl>
                                          <p:spTgt spid="14"/>
                                        </p:tgtEl>
                                      </p:cBhvr>
                                      <p:to x="100000" y="100000"/>
                                    </p:animScale>
                                    <p:animScale>
                                      <p:cBhvr>
                                        <p:cTn id="79" dur="13">
                                          <p:stCondLst>
                                            <p:cond delay="904"/>
                                          </p:stCondLst>
                                        </p:cTn>
                                        <p:tgtEl>
                                          <p:spTgt spid="14"/>
                                        </p:tgtEl>
                                      </p:cBhvr>
                                      <p:to x="100000" y="95000"/>
                                    </p:animScale>
                                    <p:animScale>
                                      <p:cBhvr>
                                        <p:cTn id="80" dur="83" decel="50000">
                                          <p:stCondLst>
                                            <p:cond delay="917"/>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Effect transition="in" filter="fad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35496" y="3140968"/>
            <a:ext cx="45720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buClrTx/>
              <a:buFontTx/>
              <a:buNone/>
            </a:pPr>
            <a:r>
              <a:rPr lang="en-US" sz="2400" b="1" smtClean="0">
                <a:solidFill>
                  <a:schemeClr val="tx1"/>
                </a:solidFill>
                <a:latin typeface="Times New Roman" pitchFamily="18" charset="0"/>
                <a:cs typeface="Times New Roman" pitchFamily="18" charset="0"/>
              </a:rPr>
              <a:t>+-Sự </a:t>
            </a:r>
            <a:r>
              <a:rPr lang="en-US" sz="2400" b="1" err="1">
                <a:solidFill>
                  <a:schemeClr val="tx1"/>
                </a:solidFill>
                <a:latin typeface="Times New Roman" pitchFamily="18" charset="0"/>
                <a:cs typeface="Times New Roman" pitchFamily="18" charset="0"/>
              </a:rPr>
              <a:t>quản</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lí</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có</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hiệu</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quả</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của</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các</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xí</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nghiệp</a:t>
            </a:r>
            <a:r>
              <a:rPr lang="en-US" sz="2400" b="1" smtClean="0">
                <a:solidFill>
                  <a:schemeClr val="tx1"/>
                </a:solidFill>
                <a:latin typeface="Times New Roman" pitchFamily="18" charset="0"/>
                <a:cs typeface="Times New Roman" pitchFamily="18" charset="0"/>
              </a:rPr>
              <a:t>, công </a:t>
            </a:r>
            <a:r>
              <a:rPr lang="en-US" sz="2400" b="1" err="1" smtClean="0">
                <a:solidFill>
                  <a:schemeClr val="tx1"/>
                </a:solidFill>
                <a:latin typeface="Times New Roman" pitchFamily="18" charset="0"/>
                <a:cs typeface="Times New Roman" pitchFamily="18" charset="0"/>
              </a:rPr>
              <a:t>ty</a:t>
            </a:r>
            <a:r>
              <a:rPr lang="en-US" sz="2400" b="1" smtClean="0">
                <a:solidFill>
                  <a:schemeClr val="tx1"/>
                </a:solidFill>
                <a:latin typeface="Times New Roman" pitchFamily="18" charset="0"/>
                <a:cs typeface="Times New Roman" pitchFamily="18" charset="0"/>
              </a:rPr>
              <a:t>.</a:t>
            </a:r>
            <a:endParaRPr lang="en-US" sz="2400" b="1">
              <a:solidFill>
                <a:schemeClr val="tx1"/>
              </a:solidFill>
              <a:latin typeface="Times New Roman" pitchFamily="18" charset="0"/>
              <a:cs typeface="Times New Roman" pitchFamily="18" charset="0"/>
            </a:endParaRPr>
          </a:p>
        </p:txBody>
      </p:sp>
      <p:sp>
        <p:nvSpPr>
          <p:cNvPr id="44037" name="Rectangle 5"/>
          <p:cNvSpPr>
            <a:spLocks noChangeArrowheads="1"/>
          </p:cNvSpPr>
          <p:nvPr/>
        </p:nvSpPr>
        <p:spPr bwMode="auto">
          <a:xfrm>
            <a:off x="35496" y="620688"/>
            <a:ext cx="4464496"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smtClean="0">
                <a:latin typeface="Times New Roman" pitchFamily="18" charset="0"/>
                <a:cs typeface="Times New Roman" pitchFamily="18" charset="0"/>
              </a:rPr>
              <a:t>-Kinh </a:t>
            </a:r>
            <a:r>
              <a:rPr lang="en-US" sz="2400" b="1" err="1">
                <a:latin typeface="Times New Roman" pitchFamily="18" charset="0"/>
                <a:cs typeface="Times New Roman" pitchFamily="18" charset="0"/>
              </a:rPr>
              <a:t>tế</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Nhật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Bản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phát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triển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trong</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điều</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kiện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quốc</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tế</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thuận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lợi</a:t>
            </a:r>
            <a:r>
              <a:rPr lang="en-US" sz="2400" b="1">
                <a:latin typeface="Times New Roman" pitchFamily="18" charset="0"/>
                <a:cs typeface="Times New Roman" pitchFamily="18" charset="0"/>
              </a:rPr>
              <a:t>.</a:t>
            </a:r>
          </a:p>
        </p:txBody>
      </p:sp>
      <p:sp>
        <p:nvSpPr>
          <p:cNvPr id="44038" name="Rectangle 6"/>
          <p:cNvSpPr>
            <a:spLocks noChangeArrowheads="1"/>
          </p:cNvSpPr>
          <p:nvPr/>
        </p:nvSpPr>
        <p:spPr bwMode="auto">
          <a:xfrm>
            <a:off x="35496" y="1628800"/>
            <a:ext cx="4464496" cy="8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latin typeface="Times New Roman" pitchFamily="18" charset="0"/>
                <a:cs typeface="Times New Roman" pitchFamily="18" charset="0"/>
              </a:rPr>
              <a:t>-</a:t>
            </a:r>
            <a:r>
              <a:rPr lang="en-US" sz="2400" b="1" smtClean="0">
                <a:latin typeface="Times New Roman" pitchFamily="18" charset="0"/>
                <a:cs typeface="Times New Roman" pitchFamily="18" charset="0"/>
              </a:rPr>
              <a:t>Áp </a:t>
            </a:r>
            <a:r>
              <a:rPr lang="en-US" sz="2400" b="1" err="1">
                <a:latin typeface="Times New Roman" pitchFamily="18" charset="0"/>
                <a:cs typeface="Times New Roman" pitchFamily="18" charset="0"/>
              </a:rPr>
              <a:t>dụng</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khoa</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học-kĩ</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thuật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vào</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sản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xuất</a:t>
            </a:r>
            <a:r>
              <a:rPr lang="en-US" sz="2400" b="1">
                <a:latin typeface="Times New Roman" pitchFamily="18" charset="0"/>
                <a:cs typeface="Times New Roman" pitchFamily="18" charset="0"/>
              </a:rPr>
              <a:t>.</a:t>
            </a:r>
          </a:p>
        </p:txBody>
      </p:sp>
      <p:sp>
        <p:nvSpPr>
          <p:cNvPr id="44040" name="Rectangle 8"/>
          <p:cNvSpPr>
            <a:spLocks noChangeArrowheads="1"/>
          </p:cNvSpPr>
          <p:nvPr/>
        </p:nvSpPr>
        <p:spPr bwMode="auto">
          <a:xfrm>
            <a:off x="65939" y="2390251"/>
            <a:ext cx="4392488" cy="8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latin typeface="Times New Roman" pitchFamily="18" charset="0"/>
                <a:cs typeface="Times New Roman" pitchFamily="18" charset="0"/>
              </a:rPr>
              <a:t>-</a:t>
            </a:r>
            <a:r>
              <a:rPr lang="en-US" sz="2400" b="1" smtClean="0">
                <a:latin typeface="Times New Roman" pitchFamily="18" charset="0"/>
                <a:cs typeface="Times New Roman" pitchFamily="18" charset="0"/>
              </a:rPr>
              <a:t>Truyền </a:t>
            </a:r>
            <a:r>
              <a:rPr lang="en-US" sz="2400" b="1" err="1">
                <a:latin typeface="Times New Roman" pitchFamily="18" charset="0"/>
                <a:cs typeface="Times New Roman" pitchFamily="18" charset="0"/>
              </a:rPr>
              <a:t>thống</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văn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hóa</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lâu</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đời</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của</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Nhật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Bản</a:t>
            </a:r>
            <a:r>
              <a:rPr lang="en-US" sz="2400" b="1">
                <a:latin typeface="Times New Roman" pitchFamily="18" charset="0"/>
                <a:cs typeface="Times New Roman" pitchFamily="18" charset="0"/>
              </a:rPr>
              <a:t>.</a:t>
            </a:r>
          </a:p>
        </p:txBody>
      </p:sp>
      <p:sp>
        <p:nvSpPr>
          <p:cNvPr id="32777" name="Rectangle 10"/>
          <p:cNvSpPr>
            <a:spLocks noChangeArrowheads="1"/>
          </p:cNvSpPr>
          <p:nvPr/>
        </p:nvSpPr>
        <p:spPr bwMode="auto">
          <a:xfrm>
            <a:off x="2232248" y="60183"/>
            <a:ext cx="4788024" cy="632513"/>
          </a:xfrm>
          <a:prstGeom prst="rect">
            <a:avLst/>
          </a:prstGeom>
          <a:solidFill>
            <a:schemeClr val="bg1"/>
          </a:solidFill>
          <a:ln w="38160" cap="sq">
            <a:noFill/>
            <a:miter lim="800000"/>
            <a:headEnd/>
            <a:tailEnd/>
          </a:ln>
        </p:spPr>
        <p:txBody>
          <a:bodyPr wrap="none" lIns="90000" tIns="46800" rIns="90000" bIns="46800" anchor="ctr"/>
          <a:lstStyle/>
          <a:p>
            <a:pPr algn="ctr" eaLnBrk="1" hangingPunct="1">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4800" b="1">
                <a:solidFill>
                  <a:srgbClr val="0000CC"/>
                </a:solidFill>
              </a:rPr>
              <a:t>NGUYÊN NHÂN PHÁT TRIỂN</a:t>
            </a:r>
          </a:p>
        </p:txBody>
      </p:sp>
      <p:pic>
        <p:nvPicPr>
          <p:cNvPr id="10" name="Picture 6" descr="https://upload.wikimedia.org/wikipedia/commons/thumb/2/2f/Sumitomo_fudosan_shinjuku_oak_tower_2009.JPG/220px-Sumitomo_fudosan_shinjuku_oak_tower_2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620688"/>
            <a:ext cx="4578069" cy="52565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716619" y="5890046"/>
            <a:ext cx="4572000" cy="923330"/>
          </a:xfrm>
          <a:prstGeom prst="rect">
            <a:avLst/>
          </a:prstGeom>
        </p:spPr>
        <p:txBody>
          <a:bodyPr>
            <a:spAutoFit/>
          </a:bodyPr>
          <a:lstStyle/>
          <a:p>
            <a:pPr algn="ctr"/>
            <a:r>
              <a:rPr lang="vi-VN" b="1">
                <a:solidFill>
                  <a:srgbClr val="0000CC"/>
                </a:solidFill>
              </a:rPr>
              <a:t>Trụ sở </a:t>
            </a:r>
            <a:r>
              <a:rPr lang="vi-VN" b="1" smtClean="0">
                <a:solidFill>
                  <a:srgbClr val="0000CC"/>
                </a:solidFill>
              </a:rPr>
              <a:t>của</a:t>
            </a:r>
            <a:r>
              <a:rPr lang="vi-VN" b="1">
                <a:solidFill>
                  <a:srgbClr val="0000CC"/>
                </a:solidFill>
              </a:rPr>
              <a:t> Sumitomo </a:t>
            </a:r>
            <a:r>
              <a:rPr lang="vi-VN" b="1" smtClean="0">
                <a:solidFill>
                  <a:srgbClr val="0000CC"/>
                </a:solidFill>
              </a:rPr>
              <a:t>Mit</a:t>
            </a:r>
            <a:r>
              <a:rPr lang="en-US" b="1" smtClean="0">
                <a:solidFill>
                  <a:srgbClr val="0000CC"/>
                </a:solidFill>
              </a:rPr>
              <a:t>sui </a:t>
            </a:r>
            <a:r>
              <a:rPr lang="vi-VN" b="1" smtClean="0">
                <a:solidFill>
                  <a:srgbClr val="0000CC"/>
                </a:solidFill>
              </a:rPr>
              <a:t>tại</a:t>
            </a:r>
            <a:r>
              <a:rPr lang="vi-VN" b="1">
                <a:solidFill>
                  <a:srgbClr val="0000CC"/>
                </a:solidFill>
              </a:rPr>
              <a:t> quận</a:t>
            </a:r>
            <a:r>
              <a:rPr lang="vi-VN" b="1" u="sng">
                <a:solidFill>
                  <a:srgbClr val="0000CC"/>
                </a:solidFill>
              </a:rPr>
              <a:t> </a:t>
            </a:r>
            <a:r>
              <a:rPr lang="vi-VN" b="1" smtClean="0">
                <a:solidFill>
                  <a:srgbClr val="0000CC"/>
                </a:solidFill>
              </a:rPr>
              <a:t>Shibuya</a:t>
            </a:r>
            <a:r>
              <a:rPr lang="en-US" b="1" smtClean="0">
                <a:solidFill>
                  <a:srgbClr val="0000CC"/>
                </a:solidFill>
              </a:rPr>
              <a:t>-</a:t>
            </a:r>
            <a:r>
              <a:rPr lang="vi-VN" b="1" smtClean="0">
                <a:solidFill>
                  <a:srgbClr val="0000CC"/>
                </a:solidFill>
              </a:rPr>
              <a:t>Toky</a:t>
            </a:r>
            <a:r>
              <a:rPr lang="en-US" b="1" smtClean="0">
                <a:solidFill>
                  <a:srgbClr val="0000CC"/>
                </a:solidFill>
              </a:rPr>
              <a:t>o</a:t>
            </a:r>
            <a:r>
              <a:rPr lang="vi-VN" b="1" smtClean="0">
                <a:solidFill>
                  <a:srgbClr val="0000CC"/>
                </a:solidFill>
              </a:rPr>
              <a:t>, </a:t>
            </a:r>
            <a:r>
              <a:rPr lang="vi-VN" b="1">
                <a:solidFill>
                  <a:srgbClr val="0000CC"/>
                </a:solidFill>
              </a:rPr>
              <a:t>một trong các biểu tượng của sự phồn vinh Nhật </a:t>
            </a:r>
            <a:r>
              <a:rPr lang="vi-VN" b="1" smtClean="0">
                <a:solidFill>
                  <a:srgbClr val="0000CC"/>
                </a:solidFill>
              </a:rPr>
              <a:t>Bả</a:t>
            </a:r>
            <a:r>
              <a:rPr lang="en-US" b="1" smtClean="0">
                <a:solidFill>
                  <a:srgbClr val="0000CC"/>
                </a:solidFill>
              </a:rPr>
              <a:t>n</a:t>
            </a:r>
            <a:endParaRPr lang="en-US" b="1">
              <a:solidFill>
                <a:srgbClr val="0000CC"/>
              </a:solidFill>
            </a:endParaRPr>
          </a:p>
        </p:txBody>
      </p:sp>
      <p:sp>
        <p:nvSpPr>
          <p:cNvPr id="13" name="Text Box 4"/>
          <p:cNvSpPr txBox="1">
            <a:spLocks noChangeArrowheads="1"/>
          </p:cNvSpPr>
          <p:nvPr/>
        </p:nvSpPr>
        <p:spPr bwMode="auto">
          <a:xfrm>
            <a:off x="107504" y="3861048"/>
            <a:ext cx="4752528" cy="126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just"/>
            <a:r>
              <a:rPr lang="en-US" sz="2800" b="1" smtClean="0">
                <a:solidFill>
                  <a:schemeClr val="tx1"/>
                </a:solidFill>
                <a:latin typeface="Times New Roman" pitchFamily="18" charset="0"/>
                <a:cs typeface="Times New Roman" pitchFamily="18" charset="0"/>
              </a:rPr>
              <a:t>-</a:t>
            </a:r>
            <a:r>
              <a:rPr lang="en-US" sz="2400" b="1" smtClean="0">
                <a:solidFill>
                  <a:schemeClr val="tx1"/>
                </a:solidFill>
                <a:latin typeface="Times New Roman" pitchFamily="18" charset="0"/>
                <a:cs typeface="Times New Roman" pitchFamily="18" charset="0"/>
              </a:rPr>
              <a:t>Vai </a:t>
            </a:r>
            <a:r>
              <a:rPr lang="en-US" sz="2400" b="1" err="1">
                <a:solidFill>
                  <a:schemeClr val="tx1"/>
                </a:solidFill>
                <a:latin typeface="Times New Roman" pitchFamily="18" charset="0"/>
                <a:cs typeface="Times New Roman" pitchFamily="18" charset="0"/>
              </a:rPr>
              <a:t>trò</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quan trọng của nhà nước</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trong việc đề </a:t>
            </a:r>
            <a:r>
              <a:rPr lang="en-US" sz="2400" b="1" err="1">
                <a:solidFill>
                  <a:schemeClr val="tx1"/>
                </a:solidFill>
                <a:latin typeface="Times New Roman" pitchFamily="18" charset="0"/>
                <a:cs typeface="Times New Roman" pitchFamily="18" charset="0"/>
              </a:rPr>
              <a:t>ra</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chiến</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lược</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phát</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triển</a:t>
            </a:r>
            <a:r>
              <a:rPr lang="en-US" sz="2400" b="1">
                <a:solidFill>
                  <a:schemeClr val="tx1"/>
                </a:solidFill>
                <a:latin typeface="Times New Roman" pitchFamily="18" charset="0"/>
                <a:cs typeface="Times New Roman" pitchFamily="18" charset="0"/>
              </a:rPr>
              <a:t>.</a:t>
            </a:r>
          </a:p>
        </p:txBody>
      </p:sp>
      <p:sp>
        <p:nvSpPr>
          <p:cNvPr id="14" name="Rectangle 2"/>
          <p:cNvSpPr>
            <a:spLocks noChangeArrowheads="1"/>
          </p:cNvSpPr>
          <p:nvPr/>
        </p:nvSpPr>
        <p:spPr bwMode="auto">
          <a:xfrm>
            <a:off x="35496" y="4941168"/>
            <a:ext cx="4824536"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latin typeface="Times New Roman" pitchFamily="18" charset="0"/>
                <a:cs typeface="Times New Roman" pitchFamily="18" charset="0"/>
              </a:rPr>
              <a:t>-</a:t>
            </a:r>
            <a:r>
              <a:rPr lang="en-US" sz="2400" b="1" smtClean="0">
                <a:latin typeface="Times New Roman" pitchFamily="18" charset="0"/>
                <a:cs typeface="Times New Roman" pitchFamily="18" charset="0"/>
              </a:rPr>
              <a:t>Con </a:t>
            </a:r>
            <a:r>
              <a:rPr lang="en-US" sz="2400" b="1" err="1">
                <a:latin typeface="Times New Roman" pitchFamily="18" charset="0"/>
                <a:cs typeface="Times New Roman" pitchFamily="18" charset="0"/>
              </a:rPr>
              <a:t>người</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được</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đào</a:t>
            </a:r>
            <a:r>
              <a:rPr lang="en-US" sz="2400" b="1">
                <a:latin typeface="Times New Roman" pitchFamily="18" charset="0"/>
                <a:cs typeface="Times New Roman" pitchFamily="18" charset="0"/>
              </a:rPr>
              <a:t> </a:t>
            </a:r>
            <a:r>
              <a:rPr lang="en-US" sz="2400" b="1" smtClean="0">
                <a:latin typeface="Times New Roman" pitchFamily="18" charset="0"/>
                <a:cs typeface="Times New Roman" pitchFamily="18" charset="0"/>
              </a:rPr>
              <a:t>tạo chu đáo, </a:t>
            </a:r>
            <a:r>
              <a:rPr lang="en-US" sz="2400" b="1" err="1">
                <a:latin typeface="Times New Roman" pitchFamily="18" charset="0"/>
                <a:cs typeface="Times New Roman" pitchFamily="18" charset="0"/>
              </a:rPr>
              <a:t>có</a:t>
            </a:r>
            <a:r>
              <a:rPr lang="en-US" sz="2400" b="1">
                <a:latin typeface="Times New Roman" pitchFamily="18" charset="0"/>
                <a:cs typeface="Times New Roman" pitchFamily="18" charset="0"/>
              </a:rPr>
              <a:t> ý </a:t>
            </a:r>
            <a:r>
              <a:rPr lang="en-US" sz="2400" b="1" err="1">
                <a:latin typeface="Times New Roman" pitchFamily="18" charset="0"/>
                <a:cs typeface="Times New Roman" pitchFamily="18" charset="0"/>
              </a:rPr>
              <a:t>chí</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vươn</a:t>
            </a:r>
            <a:r>
              <a:rPr lang="en-US" sz="2400" b="1">
                <a:latin typeface="Times New Roman" pitchFamily="18" charset="0"/>
                <a:cs typeface="Times New Roman" pitchFamily="18" charset="0"/>
              </a:rPr>
              <a:t> </a:t>
            </a:r>
            <a:r>
              <a:rPr lang="en-US" sz="2400" b="1" smtClean="0">
                <a:latin typeface="Times New Roman" pitchFamily="18" charset="0"/>
                <a:cs typeface="Times New Roman" pitchFamily="18" charset="0"/>
              </a:rPr>
              <a:t>lên, cần cù lao động, đề cao kỉ luật và tiết kiệm.</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2400201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barn(inVertical)">
                                      <p:cBhvr>
                                        <p:cTn id="7" dur="500"/>
                                        <p:tgtEl>
                                          <p:spTgt spid="3277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500" fill="hold"/>
                                        <p:tgtEl>
                                          <p:spTgt spid="10"/>
                                        </p:tgtEl>
                                        <p:attrNameLst>
                                          <p:attrName>ppt_x</p:attrName>
                                        </p:attrNameLst>
                                      </p:cBhvr>
                                      <p:tavLst>
                                        <p:tav tm="0">
                                          <p:val>
                                            <p:strVal val="#ppt_x"/>
                                          </p:val>
                                        </p:tav>
                                        <p:tav tm="100000">
                                          <p:val>
                                            <p:strVal val="#ppt_x"/>
                                          </p:val>
                                        </p:tav>
                                      </p:tavLst>
                                    </p:anim>
                                    <p:anim calcmode="lin" valueType="num">
                                      <p:cBhvr additive="base">
                                        <p:cTn id="11" dur="1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500" fill="hold"/>
                                        <p:tgtEl>
                                          <p:spTgt spid="11"/>
                                        </p:tgtEl>
                                        <p:attrNameLst>
                                          <p:attrName>ppt_x</p:attrName>
                                        </p:attrNameLst>
                                      </p:cBhvr>
                                      <p:tavLst>
                                        <p:tav tm="0">
                                          <p:val>
                                            <p:strVal val="#ppt_x"/>
                                          </p:val>
                                        </p:tav>
                                        <p:tav tm="100000">
                                          <p:val>
                                            <p:strVal val="#ppt_x"/>
                                          </p:val>
                                        </p:tav>
                                      </p:tavLst>
                                    </p:anim>
                                    <p:anim calcmode="lin" valueType="num">
                                      <p:cBhvr additive="base">
                                        <p:cTn id="15"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fill="hold" nodeType="clickEffect">
                                  <p:stCondLst>
                                    <p:cond delay="0"/>
                                  </p:stCondLst>
                                  <p:childTnLst>
                                    <p:set>
                                      <p:cBhvr additive="repl">
                                        <p:cTn id="19" dur="1" fill="hold">
                                          <p:stCondLst>
                                            <p:cond delay="0"/>
                                          </p:stCondLst>
                                        </p:cTn>
                                        <p:tgtEl>
                                          <p:spTgt spid="44037"/>
                                        </p:tgtEl>
                                        <p:attrNameLst>
                                          <p:attrName>style.visibility</p:attrName>
                                        </p:attrNameLst>
                                      </p:cBhvr>
                                      <p:to>
                                        <p:strVal val="visible"/>
                                      </p:to>
                                    </p:set>
                                    <p:animEffect transition="in" filter="dissolve">
                                      <p:cBhvr additive="repl">
                                        <p:cTn id="20" dur="500"/>
                                        <p:tgtEl>
                                          <p:spTgt spid="4403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038"/>
                                        </p:tgtEl>
                                        <p:attrNameLst>
                                          <p:attrName>style.visibility</p:attrName>
                                        </p:attrNameLst>
                                      </p:cBhvr>
                                      <p:to>
                                        <p:strVal val="visible"/>
                                      </p:to>
                                    </p:set>
                                    <p:anim calcmode="lin" valueType="num">
                                      <p:cBhvr>
                                        <p:cTn id="25" dur="500" fill="hold"/>
                                        <p:tgtEl>
                                          <p:spTgt spid="44038"/>
                                        </p:tgtEl>
                                        <p:attrNameLst>
                                          <p:attrName>ppt_w</p:attrName>
                                        </p:attrNameLst>
                                      </p:cBhvr>
                                      <p:tavLst>
                                        <p:tav tm="0">
                                          <p:val>
                                            <p:fltVal val="0"/>
                                          </p:val>
                                        </p:tav>
                                        <p:tav tm="100000">
                                          <p:val>
                                            <p:strVal val="#ppt_w"/>
                                          </p:val>
                                        </p:tav>
                                      </p:tavLst>
                                    </p:anim>
                                    <p:anim calcmode="lin" valueType="num">
                                      <p:cBhvr>
                                        <p:cTn id="26" dur="500" fill="hold"/>
                                        <p:tgtEl>
                                          <p:spTgt spid="44038"/>
                                        </p:tgtEl>
                                        <p:attrNameLst>
                                          <p:attrName>ppt_h</p:attrName>
                                        </p:attrNameLst>
                                      </p:cBhvr>
                                      <p:tavLst>
                                        <p:tav tm="0">
                                          <p:val>
                                            <p:fltVal val="0"/>
                                          </p:val>
                                        </p:tav>
                                        <p:tav tm="100000">
                                          <p:val>
                                            <p:strVal val="#ppt_h"/>
                                          </p:val>
                                        </p:tav>
                                      </p:tavLst>
                                    </p:anim>
                                    <p:animEffect transition="in" filter="fade">
                                      <p:cBhvr>
                                        <p:cTn id="27" dur="500"/>
                                        <p:tgtEl>
                                          <p:spTgt spid="4403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4040"/>
                                        </p:tgtEl>
                                        <p:attrNameLst>
                                          <p:attrName>style.visibility</p:attrName>
                                        </p:attrNameLst>
                                      </p:cBhvr>
                                      <p:to>
                                        <p:strVal val="visible"/>
                                      </p:to>
                                    </p:set>
                                    <p:animEffect transition="in" filter="circle(in)">
                                      <p:cBhvr>
                                        <p:cTn id="32" dur="750"/>
                                        <p:tgtEl>
                                          <p:spTgt spid="440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nodeType="clickEffect">
                                  <p:stCondLst>
                                    <p:cond delay="0"/>
                                  </p:stCondLst>
                                  <p:childTnLst>
                                    <p:set>
                                      <p:cBhvr additive="repl">
                                        <p:cTn id="36" dur="1" fill="hold">
                                          <p:stCondLst>
                                            <p:cond delay="0"/>
                                          </p:stCondLst>
                                        </p:cTn>
                                        <p:tgtEl>
                                          <p:spTgt spid="44035"/>
                                        </p:tgtEl>
                                        <p:attrNameLst>
                                          <p:attrName>style.visibility</p:attrName>
                                        </p:attrNameLst>
                                      </p:cBhvr>
                                      <p:to>
                                        <p:strVal val="visible"/>
                                      </p:to>
                                    </p:set>
                                    <p:animEffect transition="in" filter="dissolve">
                                      <p:cBhvr additive="repl">
                                        <p:cTn id="37" dur="500"/>
                                        <p:tgtEl>
                                          <p:spTgt spid="440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nodeType="clickEffect">
                                  <p:stCondLst>
                                    <p:cond delay="0"/>
                                  </p:stCondLst>
                                  <p:childTnLst>
                                    <p:set>
                                      <p:cBhvr additive="repl">
                                        <p:cTn id="41" dur="1" fill="hold">
                                          <p:stCondLst>
                                            <p:cond delay="0"/>
                                          </p:stCondLst>
                                        </p:cTn>
                                        <p:tgtEl>
                                          <p:spTgt spid="13"/>
                                        </p:tgtEl>
                                        <p:attrNameLst>
                                          <p:attrName>style.visibility</p:attrName>
                                        </p:attrNameLst>
                                      </p:cBhvr>
                                      <p:to>
                                        <p:strVal val="visible"/>
                                      </p:to>
                                    </p:set>
                                    <p:animEffect transition="in" filter="dissolve">
                                      <p:cBhvr additive="repl">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nodeType="clickEffect">
                                  <p:stCondLst>
                                    <p:cond delay="0"/>
                                  </p:stCondLst>
                                  <p:childTnLst>
                                    <p:set>
                                      <p:cBhvr additive="repl">
                                        <p:cTn id="46" dur="1" fill="hold">
                                          <p:stCondLst>
                                            <p:cond delay="0"/>
                                          </p:stCondLst>
                                        </p:cTn>
                                        <p:tgtEl>
                                          <p:spTgt spid="14"/>
                                        </p:tgtEl>
                                        <p:attrNameLst>
                                          <p:attrName>style.visibility</p:attrName>
                                        </p:attrNameLst>
                                      </p:cBhvr>
                                      <p:to>
                                        <p:strVal val="visible"/>
                                      </p:to>
                                    </p:set>
                                    <p:animEffect transition="in" filter="dissolve">
                                      <p:cBhvr additive="repl">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P spid="44040" grpId="0"/>
      <p:bldP spid="32777"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tech.vietfuji.com/wp-content/upload/2013/07/cong-ty-nha-toi.jpg"/>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01510"/>
            <a:ext cx="4176464" cy="6669360"/>
          </a:xfrm>
          <a:prstGeom prst="rect">
            <a:avLst/>
          </a:prstGeom>
          <a:noFill/>
          <a:ln>
            <a:noFill/>
          </a:ln>
        </p:spPr>
      </p:pic>
      <p:sp>
        <p:nvSpPr>
          <p:cNvPr id="4" name="Down Arrow 3"/>
          <p:cNvSpPr/>
          <p:nvPr/>
        </p:nvSpPr>
        <p:spPr>
          <a:xfrm rot="16200000">
            <a:off x="2168027" y="16914"/>
            <a:ext cx="1296143" cy="5384013"/>
          </a:xfrm>
          <a:prstGeom prst="downArrow">
            <a:avLst>
              <a:gd name="adj1" fmla="val 50000"/>
              <a:gd name="adj2" fmla="val 68171"/>
            </a:avLst>
          </a:prstGeom>
          <a:solidFill>
            <a:srgbClr val="FFFF00"/>
          </a:solidFill>
          <a:ln w="57150">
            <a:solidFill>
              <a:srgbClr val="0000CC"/>
            </a:solidFill>
          </a:ln>
          <a:scene3d>
            <a:camera prst="orthographicFront"/>
            <a:lightRig rig="threePt" dir="t"/>
          </a:scene3d>
          <a:sp3d extrusionH="76200">
            <a:extrusionClr>
              <a:srgbClr val="0000CC"/>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Rectangle 8"/>
          <p:cNvSpPr>
            <a:spLocks noChangeArrowheads="1"/>
          </p:cNvSpPr>
          <p:nvPr/>
        </p:nvSpPr>
        <p:spPr bwMode="auto">
          <a:xfrm>
            <a:off x="93276" y="2420888"/>
            <a:ext cx="3254588" cy="525401"/>
          </a:xfrm>
          <a:prstGeom prst="rect">
            <a:avLst/>
          </a:prstGeom>
          <a:noFill/>
          <a:ln>
            <a:noFill/>
          </a:ln>
          <a:effectLst/>
          <a:extLst/>
        </p:spPr>
        <p:txBody>
          <a:bodyPr wrap="square"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smtClean="0">
                <a:solidFill>
                  <a:srgbClr val="000000"/>
                </a:solidFill>
              </a:rPr>
              <a:t> Nhân tố quyết định:</a:t>
            </a:r>
            <a:r>
              <a:rPr lang="en-US" sz="2800" b="1" smtClean="0">
                <a:solidFill>
                  <a:srgbClr val="0000CC"/>
                </a:solidFill>
              </a:rPr>
              <a:t> </a:t>
            </a:r>
            <a:endParaRPr lang="en-US" sz="2800" b="1">
              <a:solidFill>
                <a:srgbClr val="0000CC"/>
              </a:solidFill>
            </a:endParaRPr>
          </a:p>
        </p:txBody>
      </p:sp>
      <p:pic>
        <p:nvPicPr>
          <p:cNvPr id="6" name="Picture 5"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1772816"/>
            <a:ext cx="1296144" cy="345638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3198004" y="2420888"/>
            <a:ext cx="1878052" cy="525401"/>
          </a:xfrm>
          <a:prstGeom prst="rect">
            <a:avLst/>
          </a:prstGeom>
          <a:noFill/>
          <a:ln>
            <a:noFill/>
          </a:ln>
          <a:effectLst/>
          <a:extLst/>
        </p:spPr>
        <p:txBody>
          <a:bodyPr wrap="square" lIns="90000" tIns="46800" rIns="90000" bIns="46800">
            <a:spAutoFit/>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smtClean="0">
                <a:solidFill>
                  <a:srgbClr val="000000"/>
                </a:solidFill>
              </a:rPr>
              <a:t> </a:t>
            </a:r>
            <a:r>
              <a:rPr lang="en-US" sz="2800" b="1" smtClean="0">
                <a:solidFill>
                  <a:srgbClr val="0000CC"/>
                </a:solidFill>
              </a:rPr>
              <a:t>Con người </a:t>
            </a:r>
            <a:endParaRPr lang="en-US" sz="2800" b="1">
              <a:solidFill>
                <a:srgbClr val="0000CC"/>
              </a:solidFill>
            </a:endParaRPr>
          </a:p>
        </p:txBody>
      </p:sp>
      <p:sp>
        <p:nvSpPr>
          <p:cNvPr id="9" name="AutoShape 165"/>
          <p:cNvSpPr>
            <a:spLocks noChangeArrowheads="1"/>
          </p:cNvSpPr>
          <p:nvPr/>
        </p:nvSpPr>
        <p:spPr bwMode="auto">
          <a:xfrm>
            <a:off x="35496" y="3573016"/>
            <a:ext cx="5832648" cy="2996951"/>
          </a:xfrm>
          <a:prstGeom prst="cloudCallout">
            <a:avLst>
              <a:gd name="adj1" fmla="val 75008"/>
              <a:gd name="adj2" fmla="val -64970"/>
            </a:avLst>
          </a:prstGeom>
          <a:solidFill>
            <a:srgbClr val="FFFF00"/>
          </a:solidFill>
          <a:ln w="9525">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3" name="Rectangle 2"/>
          <p:cNvSpPr/>
          <p:nvPr/>
        </p:nvSpPr>
        <p:spPr>
          <a:xfrm>
            <a:off x="609312" y="3918542"/>
            <a:ext cx="4572000" cy="2862322"/>
          </a:xfrm>
          <a:prstGeom prst="rect">
            <a:avLst/>
          </a:prstGeom>
        </p:spPr>
        <p:txBody>
          <a:bodyPr>
            <a:spAutoFit/>
          </a:bodyPr>
          <a:lstStyle/>
          <a:p>
            <a:pPr algn="ctr"/>
            <a:r>
              <a:rPr lang="en-US" sz="2000" b="1" smtClean="0"/>
              <a:t>Coi </a:t>
            </a:r>
            <a:r>
              <a:rPr lang="en-US" sz="2000" b="1"/>
              <a:t>trọng yếu tố con người, người dân Nhật với truyền thống văn hóa, giáo dục, đạo đức lao động tốt, có ý thức tổ chức kỉ luật, được trang bị kiến thức và nghiệp vụ, cần cù và tiết kiệm, ý thức cộng đồng,…được xem là vốn quí nhất, là “công nghệ cao nhất”, </a:t>
            </a:r>
            <a:r>
              <a:rPr lang="en-US" sz="2000" b="1" smtClean="0"/>
              <a:t>là nhân </a:t>
            </a:r>
            <a:r>
              <a:rPr lang="en-US" sz="2000" b="1"/>
              <a:t>tố quyết định hàng </a:t>
            </a:r>
            <a:r>
              <a:rPr lang="en-US" sz="2000" b="1" smtClean="0"/>
              <a:t>đầu.</a:t>
            </a:r>
            <a:r>
              <a:rPr lang="en-US" sz="2000" b="1"/>
              <a:t/>
            </a:r>
            <a:br>
              <a:rPr lang="en-US" sz="2000" b="1"/>
            </a:br>
            <a:endParaRPr lang="en-US" sz="2000" b="1"/>
          </a:p>
        </p:txBody>
      </p:sp>
      <p:sp>
        <p:nvSpPr>
          <p:cNvPr id="10" name="Rectangle 10"/>
          <p:cNvSpPr>
            <a:spLocks noChangeArrowheads="1"/>
          </p:cNvSpPr>
          <p:nvPr/>
        </p:nvSpPr>
        <p:spPr bwMode="auto">
          <a:xfrm>
            <a:off x="2232248" y="132191"/>
            <a:ext cx="4788024" cy="632513"/>
          </a:xfrm>
          <a:prstGeom prst="rect">
            <a:avLst/>
          </a:prstGeom>
          <a:noFill/>
          <a:ln w="38160" cap="sq">
            <a:noFill/>
            <a:miter lim="800000"/>
            <a:headEnd/>
            <a:tailEnd/>
          </a:ln>
        </p:spPr>
        <p:txBody>
          <a:bodyPr wrap="none" lIns="90000" tIns="46800" rIns="90000" bIns="46800" anchor="ctr"/>
          <a:lstStyle/>
          <a:p>
            <a:pPr algn="ctr" eaLnBrk="1" hangingPunct="1">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4800" b="1" smtClean="0">
                <a:solidFill>
                  <a:srgbClr val="0000CC"/>
                </a:solidFill>
              </a:rPr>
              <a:t> </a:t>
            </a:r>
            <a:r>
              <a:rPr lang="en-US" sz="4800" b="1">
                <a:solidFill>
                  <a:srgbClr val="0000CC"/>
                </a:solidFill>
              </a:rPr>
              <a:t>NHÂN </a:t>
            </a:r>
            <a:r>
              <a:rPr lang="en-US" sz="4800" b="1" smtClean="0">
                <a:solidFill>
                  <a:srgbClr val="0000CC"/>
                </a:solidFill>
              </a:rPr>
              <a:t>TỐ QUYẾT ĐỊNH</a:t>
            </a:r>
            <a:endParaRPr lang="en-US" sz="4800" b="1">
              <a:solidFill>
                <a:srgbClr val="0000CC"/>
              </a:solidFill>
            </a:endParaRPr>
          </a:p>
        </p:txBody>
      </p:sp>
    </p:spTree>
    <p:extLst>
      <p:ext uri="{BB962C8B-B14F-4D97-AF65-F5344CB8AC3E}">
        <p14:creationId xmlns:p14="http://schemas.microsoft.com/office/powerpoint/2010/main" val="15185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strVal val="#ppt_w*0.70"/>
                                          </p:val>
                                        </p:tav>
                                        <p:tav tm="100000">
                                          <p:val>
                                            <p:strVal val="#ppt_w"/>
                                          </p:val>
                                        </p:tav>
                                      </p:tavLst>
                                    </p:anim>
                                    <p:anim calcmode="lin" valueType="num">
                                      <p:cBhvr>
                                        <p:cTn id="8" dur="750" fill="hold"/>
                                        <p:tgtEl>
                                          <p:spTgt spid="10"/>
                                        </p:tgtEl>
                                        <p:attrNameLst>
                                          <p:attrName>ppt_h</p:attrName>
                                        </p:attrNameLst>
                                      </p:cBhvr>
                                      <p:tavLst>
                                        <p:tav tm="0">
                                          <p:val>
                                            <p:strVal val="#ppt_h"/>
                                          </p:val>
                                        </p:tav>
                                        <p:tav tm="100000">
                                          <p:val>
                                            <p:strVal val="#ppt_h"/>
                                          </p:val>
                                        </p:tav>
                                      </p:tavLst>
                                    </p:anim>
                                    <p:animEffect transition="in" filter="fade">
                                      <p:cBhvr>
                                        <p:cTn id="9" dur="75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Effect transition="in" filter="fade">
                                      <p:cBhvr>
                                        <p:cTn id="33" dur="1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Effect transition="in" filter="fade">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600" decel="100000"/>
                                        <p:tgtEl>
                                          <p:spTgt spid="3"/>
                                        </p:tgtEl>
                                      </p:cBhvr>
                                    </p:animEffect>
                                    <p:anim calcmode="lin" valueType="num">
                                      <p:cBhvr>
                                        <p:cTn id="51" dur="600" decel="100000" fill="hold"/>
                                        <p:tgtEl>
                                          <p:spTgt spid="3"/>
                                        </p:tgtEl>
                                        <p:attrNameLst>
                                          <p:attrName>style.rotation</p:attrName>
                                        </p:attrNameLst>
                                      </p:cBhvr>
                                      <p:tavLst>
                                        <p:tav tm="0">
                                          <p:val>
                                            <p:fltVal val="-90"/>
                                          </p:val>
                                        </p:tav>
                                        <p:tav tm="100000">
                                          <p:val>
                                            <p:fltVal val="0"/>
                                          </p:val>
                                        </p:tav>
                                      </p:tavLst>
                                    </p:anim>
                                    <p:anim calcmode="lin" valueType="num">
                                      <p:cBhvr>
                                        <p:cTn id="52" dur="600" decel="100000" fill="hold"/>
                                        <p:tgtEl>
                                          <p:spTgt spid="3"/>
                                        </p:tgtEl>
                                        <p:attrNameLst>
                                          <p:attrName>ppt_x</p:attrName>
                                        </p:attrNameLst>
                                      </p:cBhvr>
                                      <p:tavLst>
                                        <p:tav tm="0">
                                          <p:val>
                                            <p:strVal val="#ppt_x+0.4"/>
                                          </p:val>
                                        </p:tav>
                                        <p:tav tm="100000">
                                          <p:val>
                                            <p:strVal val="#ppt_x-0.05"/>
                                          </p:val>
                                        </p:tav>
                                      </p:tavLst>
                                    </p:anim>
                                    <p:anim calcmode="lin" valueType="num">
                                      <p:cBhvr>
                                        <p:cTn id="53" dur="600" decel="100000" fill="hold"/>
                                        <p:tgtEl>
                                          <p:spTgt spid="3"/>
                                        </p:tgtEl>
                                        <p:attrNameLst>
                                          <p:attrName>ppt_y</p:attrName>
                                        </p:attrNameLst>
                                      </p:cBhvr>
                                      <p:tavLst>
                                        <p:tav tm="0">
                                          <p:val>
                                            <p:strVal val="#ppt_y-0.4"/>
                                          </p:val>
                                        </p:tav>
                                        <p:tav tm="100000">
                                          <p:val>
                                            <p:strVal val="#ppt_y+0.1"/>
                                          </p:val>
                                        </p:tav>
                                      </p:tavLst>
                                    </p:anim>
                                    <p:anim calcmode="lin" valueType="num">
                                      <p:cBhvr>
                                        <p:cTn id="54" dur="150" accel="100000" fill="hold">
                                          <p:stCondLst>
                                            <p:cond delay="600"/>
                                          </p:stCondLst>
                                        </p:cTn>
                                        <p:tgtEl>
                                          <p:spTgt spid="3"/>
                                        </p:tgtEl>
                                        <p:attrNameLst>
                                          <p:attrName>ppt_x</p:attrName>
                                        </p:attrNameLst>
                                      </p:cBhvr>
                                      <p:tavLst>
                                        <p:tav tm="0">
                                          <p:val>
                                            <p:strVal val="#ppt_x-0.05"/>
                                          </p:val>
                                        </p:tav>
                                        <p:tav tm="100000">
                                          <p:val>
                                            <p:strVal val="#ppt_x"/>
                                          </p:val>
                                        </p:tav>
                                      </p:tavLst>
                                    </p:anim>
                                    <p:anim calcmode="lin" valueType="num">
                                      <p:cBhvr>
                                        <p:cTn id="55" dur="150" accel="100000" fill="hold">
                                          <p:stCondLst>
                                            <p:cond delay="600"/>
                                          </p:stCondLst>
                                        </p:cTn>
                                        <p:tgtEl>
                                          <p:spTgt spid="3"/>
                                        </p:tgtEl>
                                        <p:attrNameLst>
                                          <p:attrName>ppt_y</p:attrName>
                                        </p:attrNameLst>
                                      </p:cBhvr>
                                      <p:tavLst>
                                        <p:tav tm="0">
                                          <p:val>
                                            <p:strVal val="#ppt_y+0.1"/>
                                          </p:val>
                                        </p:tav>
                                        <p:tav tm="100000">
                                          <p:val>
                                            <p:strVal val="#ppt_y"/>
                                          </p:val>
                                        </p:tav>
                                      </p:tavLst>
                                    </p:anim>
                                  </p:childTnLst>
                                </p:cTn>
                              </p:par>
                              <p:par>
                                <p:cTn id="56" presetID="3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600" decel="100000"/>
                                        <p:tgtEl>
                                          <p:spTgt spid="9"/>
                                        </p:tgtEl>
                                      </p:cBhvr>
                                    </p:animEffect>
                                    <p:anim calcmode="lin" valueType="num">
                                      <p:cBhvr>
                                        <p:cTn id="59" dur="600" decel="100000" fill="hold"/>
                                        <p:tgtEl>
                                          <p:spTgt spid="9"/>
                                        </p:tgtEl>
                                        <p:attrNameLst>
                                          <p:attrName>style.rotation</p:attrName>
                                        </p:attrNameLst>
                                      </p:cBhvr>
                                      <p:tavLst>
                                        <p:tav tm="0">
                                          <p:val>
                                            <p:fltVal val="-90"/>
                                          </p:val>
                                        </p:tav>
                                        <p:tav tm="100000">
                                          <p:val>
                                            <p:fltVal val="0"/>
                                          </p:val>
                                        </p:tav>
                                      </p:tavLst>
                                    </p:anim>
                                    <p:anim calcmode="lin" valueType="num">
                                      <p:cBhvr>
                                        <p:cTn id="60" dur="600" decel="100000" fill="hold"/>
                                        <p:tgtEl>
                                          <p:spTgt spid="9"/>
                                        </p:tgtEl>
                                        <p:attrNameLst>
                                          <p:attrName>ppt_x</p:attrName>
                                        </p:attrNameLst>
                                      </p:cBhvr>
                                      <p:tavLst>
                                        <p:tav tm="0">
                                          <p:val>
                                            <p:strVal val="#ppt_x+0.4"/>
                                          </p:val>
                                        </p:tav>
                                        <p:tav tm="100000">
                                          <p:val>
                                            <p:strVal val="#ppt_x-0.05"/>
                                          </p:val>
                                        </p:tav>
                                      </p:tavLst>
                                    </p:anim>
                                    <p:anim calcmode="lin" valueType="num">
                                      <p:cBhvr>
                                        <p:cTn id="61" dur="600" decel="100000" fill="hold"/>
                                        <p:tgtEl>
                                          <p:spTgt spid="9"/>
                                        </p:tgtEl>
                                        <p:attrNameLst>
                                          <p:attrName>ppt_y</p:attrName>
                                        </p:attrNameLst>
                                      </p:cBhvr>
                                      <p:tavLst>
                                        <p:tav tm="0">
                                          <p:val>
                                            <p:strVal val="#ppt_y-0.4"/>
                                          </p:val>
                                        </p:tav>
                                        <p:tav tm="100000">
                                          <p:val>
                                            <p:strVal val="#ppt_y+0.1"/>
                                          </p:val>
                                        </p:tav>
                                      </p:tavLst>
                                    </p:anim>
                                    <p:anim calcmode="lin" valueType="num">
                                      <p:cBhvr>
                                        <p:cTn id="62" dur="150" accel="100000" fill="hold">
                                          <p:stCondLst>
                                            <p:cond delay="600"/>
                                          </p:stCondLst>
                                        </p:cTn>
                                        <p:tgtEl>
                                          <p:spTgt spid="9"/>
                                        </p:tgtEl>
                                        <p:attrNameLst>
                                          <p:attrName>ppt_x</p:attrName>
                                        </p:attrNameLst>
                                      </p:cBhvr>
                                      <p:tavLst>
                                        <p:tav tm="0">
                                          <p:val>
                                            <p:strVal val="#ppt_x-0.05"/>
                                          </p:val>
                                        </p:tav>
                                        <p:tav tm="100000">
                                          <p:val>
                                            <p:strVal val="#ppt_x"/>
                                          </p:val>
                                        </p:tav>
                                      </p:tavLst>
                                    </p:anim>
                                    <p:anim calcmode="lin" valueType="num">
                                      <p:cBhvr>
                                        <p:cTn id="63" dur="150" accel="100000" fill="hold">
                                          <p:stCondLst>
                                            <p:cond delay="6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animBg="1"/>
      <p:bldP spid="3"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08720"/>
            <a:ext cx="8784976" cy="5632311"/>
          </a:xfrm>
          <a:prstGeom prst="rect">
            <a:avLst/>
          </a:prstGeom>
          <a:solidFill>
            <a:srgbClr val="FFFF00"/>
          </a:solidFill>
        </p:spPr>
        <p:txBody>
          <a:bodyPr wrap="square">
            <a:spAutoFit/>
          </a:bodyPr>
          <a:lstStyle/>
          <a:p>
            <a:r>
              <a:rPr lang="en-US" sz="2800" b="1" smtClean="0"/>
              <a:t>                              </a:t>
            </a:r>
            <a:r>
              <a:rPr lang="en-US" sz="4000" b="1" u="sng" smtClean="0">
                <a:solidFill>
                  <a:srgbClr val="0000CC"/>
                </a:solidFill>
              </a:rPr>
              <a:t>Bài </a:t>
            </a:r>
            <a:r>
              <a:rPr lang="en-US" sz="4000" b="1" u="sng">
                <a:solidFill>
                  <a:srgbClr val="0000CC"/>
                </a:solidFill>
              </a:rPr>
              <a:t>học cho Việt </a:t>
            </a:r>
            <a:r>
              <a:rPr lang="en-US" sz="4000" b="1" u="sng" smtClean="0">
                <a:solidFill>
                  <a:srgbClr val="0000CC"/>
                </a:solidFill>
              </a:rPr>
              <a:t>Nam</a:t>
            </a:r>
            <a:r>
              <a:rPr lang="en-US" sz="4000" b="1" smtClean="0">
                <a:solidFill>
                  <a:srgbClr val="0000CC"/>
                </a:solidFill>
              </a:rPr>
              <a:t>:</a:t>
            </a:r>
            <a:r>
              <a:rPr lang="en-US" sz="4000" b="1">
                <a:solidFill>
                  <a:srgbClr val="0000CC"/>
                </a:solidFill>
              </a:rPr>
              <a:t/>
            </a:r>
            <a:br>
              <a:rPr lang="en-US" sz="4000" b="1">
                <a:solidFill>
                  <a:srgbClr val="0000CC"/>
                </a:solidFill>
              </a:rPr>
            </a:br>
            <a:r>
              <a:rPr lang="en-US" sz="3200" b="1"/>
              <a:t>- Chú trọng yếu tố con người. Cần phải đào tạo, rèn luyện những cá nhân có ý thức kỉ luật cao, được trang bị kiến thức, cần cù, tiết kiệm, ý thức cộng </a:t>
            </a:r>
            <a:r>
              <a:rPr lang="en-US" sz="3200" b="1" smtClean="0"/>
              <a:t>đồng….</a:t>
            </a:r>
            <a:r>
              <a:rPr lang="en-US" sz="3200" b="1"/>
              <a:t/>
            </a:r>
            <a:br>
              <a:rPr lang="en-US" sz="3200" b="1"/>
            </a:br>
            <a:r>
              <a:rPr lang="en-US" sz="3200" b="1"/>
              <a:t>- Nâng cao vai trò lãnh đạo, quản lí của Nhà nước và các công ty (nhạy bén nắm bắt tình hình thế giới, thông tin và dự báo</a:t>
            </a:r>
            <a:r>
              <a:rPr lang="en-US" sz="3200" b="1" smtClean="0"/>
              <a:t>,…).</a:t>
            </a:r>
          </a:p>
          <a:p>
            <a:pPr algn="just"/>
            <a:r>
              <a:rPr lang="en-US" sz="3200" b="1" smtClean="0"/>
              <a:t>-Tích cực </a:t>
            </a:r>
            <a:r>
              <a:rPr lang="en-US" sz="3200" b="1"/>
              <a:t>áp dụng những thành tựu khoa học – kỹ thuật vào sản </a:t>
            </a:r>
            <a:r>
              <a:rPr lang="en-US" sz="3200" b="1" smtClean="0"/>
              <a:t>xuất</a:t>
            </a:r>
            <a:r>
              <a:rPr lang="en-US" sz="3200" b="1"/>
              <a:t>.</a:t>
            </a:r>
            <a:endParaRPr lang="en-US" sz="3200" b="1" smtClean="0"/>
          </a:p>
          <a:p>
            <a:pPr algn="just"/>
            <a:r>
              <a:rPr lang="en-US" sz="3200" b="1" smtClean="0"/>
              <a:t>-Tận dụng </a:t>
            </a:r>
            <a:r>
              <a:rPr lang="en-US" sz="3200" b="1"/>
              <a:t>tốt các các cơ hội từ bên </a:t>
            </a:r>
            <a:r>
              <a:rPr lang="en-US" sz="3200" b="1" smtClean="0"/>
              <a:t>ngoài.</a:t>
            </a:r>
            <a:endParaRPr lang="en-US" sz="3200" b="1"/>
          </a:p>
        </p:txBody>
      </p:sp>
      <p:sp>
        <p:nvSpPr>
          <p:cNvPr id="3" name="Rectangle 10"/>
          <p:cNvSpPr>
            <a:spLocks noChangeArrowheads="1"/>
          </p:cNvSpPr>
          <p:nvPr/>
        </p:nvSpPr>
        <p:spPr bwMode="auto">
          <a:xfrm>
            <a:off x="2232248" y="204199"/>
            <a:ext cx="4788024" cy="632513"/>
          </a:xfrm>
          <a:prstGeom prst="rect">
            <a:avLst/>
          </a:prstGeom>
          <a:solidFill>
            <a:schemeClr val="bg1"/>
          </a:solidFill>
          <a:ln w="38160" cap="sq">
            <a:noFill/>
            <a:miter lim="800000"/>
            <a:headEnd/>
            <a:tailEnd/>
          </a:ln>
        </p:spPr>
        <p:txBody>
          <a:bodyPr wrap="none" lIns="90000" tIns="46800" rIns="90000" bIns="46800" anchor="ctr"/>
          <a:lstStyle/>
          <a:p>
            <a:pPr algn="ctr" eaLnBrk="1" hangingPunct="1">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4000" b="1" smtClean="0">
                <a:solidFill>
                  <a:srgbClr val="FF0000"/>
                </a:solidFill>
              </a:rPr>
              <a:t>BÀI HỌC TỪ SỰ THÀNH CÔNG CỦA NHẬT</a:t>
            </a:r>
            <a:endParaRPr lang="en-US" sz="4000" b="1">
              <a:solidFill>
                <a:srgbClr val="FF0000"/>
              </a:solidFill>
            </a:endParaRPr>
          </a:p>
        </p:txBody>
      </p:sp>
    </p:spTree>
    <p:extLst>
      <p:ext uri="{BB962C8B-B14F-4D97-AF65-F5344CB8AC3E}">
        <p14:creationId xmlns:p14="http://schemas.microsoft.com/office/powerpoint/2010/main" val="12723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125" autoRev="1" fill="hold">
                                          <p:stCondLst>
                                            <p:cond delay="0"/>
                                          </p:stCondLst>
                                        </p:cTn>
                                        <p:tgtEl>
                                          <p:spTgt spid="2"/>
                                        </p:tgtEl>
                                        <p:attrNameLst>
                                          <p:attrName>ppt_w</p:attrName>
                                        </p:attrNameLst>
                                      </p:cBhvr>
                                    </p:anim>
                                    <p:anim by="(#ppt_w*0.50)" calcmode="lin" valueType="num">
                                      <p:cBhvr>
                                        <p:cTn id="15" dur="125" decel="50000" autoRev="1" fill="hold">
                                          <p:stCondLst>
                                            <p:cond delay="0"/>
                                          </p:stCondLst>
                                        </p:cTn>
                                        <p:tgtEl>
                                          <p:spTgt spid="2"/>
                                        </p:tgtEl>
                                        <p:attrNameLst>
                                          <p:attrName>ppt_x</p:attrName>
                                        </p:attrNameLst>
                                      </p:cBhvr>
                                    </p:anim>
                                    <p:anim from="(-#ppt_h/2)" to="(#ppt_y)" calcmode="lin" valueType="num">
                                      <p:cBhvr>
                                        <p:cTn id="16" dur="250" fill="hold">
                                          <p:stCondLst>
                                            <p:cond delay="0"/>
                                          </p:stCondLst>
                                        </p:cTn>
                                        <p:tgtEl>
                                          <p:spTgt spid="2"/>
                                        </p:tgtEl>
                                        <p:attrNameLst>
                                          <p:attrName>ppt_y</p:attrName>
                                        </p:attrNameLst>
                                      </p:cBhvr>
                                    </p:anim>
                                    <p:animRot by="21600000">
                                      <p:cBhvr>
                                        <p:cTn id="17" dur="25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endParaRPr lang="en-US"/>
          </a:p>
        </p:txBody>
      </p:sp>
      <p:sp>
        <p:nvSpPr>
          <p:cNvPr id="65539" name="Rectangle 3"/>
          <p:cNvSpPr>
            <a:spLocks noGrp="1" noChangeArrowheads="1"/>
          </p:cNvSpPr>
          <p:nvPr>
            <p:ph type="body" idx="1"/>
          </p:nvPr>
        </p:nvSpPr>
        <p:spPr/>
        <p:txBody>
          <a:bodyPr/>
          <a:lstStyle/>
          <a:p>
            <a:endParaRPr lang="en-US"/>
          </a:p>
        </p:txBody>
      </p:sp>
      <p:sp>
        <p:nvSpPr>
          <p:cNvPr id="65540" name="Rectangle 4" descr="Purple mesh"/>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Rectangle 5"/>
          <p:cNvSpPr>
            <a:spLocks noChangeArrowheads="1"/>
          </p:cNvSpPr>
          <p:nvPr/>
        </p:nvSpPr>
        <p:spPr bwMode="auto">
          <a:xfrm>
            <a:off x="762000" y="228600"/>
            <a:ext cx="7467600" cy="685800"/>
          </a:xfrm>
          <a:prstGeom prst="rect">
            <a:avLst/>
          </a:prstGeom>
          <a:gradFill rotWithShape="1">
            <a:gsLst>
              <a:gs pos="0">
                <a:srgbClr val="FFFF00"/>
              </a:gs>
              <a:gs pos="50000">
                <a:schemeClr val="bg1"/>
              </a:gs>
              <a:gs pos="100000">
                <a:srgbClr val="FFFF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2" name="Text Box 6"/>
          <p:cNvSpPr txBox="1">
            <a:spLocks noChangeArrowheads="1"/>
          </p:cNvSpPr>
          <p:nvPr/>
        </p:nvSpPr>
        <p:spPr bwMode="auto">
          <a:xfrm>
            <a:off x="1444942" y="322944"/>
            <a:ext cx="6496050" cy="5847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b="1">
                <a:solidFill>
                  <a:srgbClr val="0000FF"/>
                </a:solidFill>
              </a:rPr>
              <a:t>Nét Văn hóa truyền thống Nhật Bản</a:t>
            </a:r>
          </a:p>
        </p:txBody>
      </p:sp>
      <p:pic>
        <p:nvPicPr>
          <p:cNvPr id="65543" name="Picture 7" descr="cha_no_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066800"/>
            <a:ext cx="5410200" cy="4049713"/>
          </a:xfrm>
          <a:prstGeom prst="rect">
            <a:avLst/>
          </a:prstGeom>
          <a:noFill/>
          <a:extLst>
            <a:ext uri="{909E8E84-426E-40DD-AFC4-6F175D3DCCD1}">
              <a14:hiddenFill xmlns:a14="http://schemas.microsoft.com/office/drawing/2010/main">
                <a:solidFill>
                  <a:srgbClr val="FFFFFF"/>
                </a:solidFill>
              </a14:hiddenFill>
            </a:ext>
          </a:extLst>
        </p:spPr>
      </p:pic>
      <p:sp>
        <p:nvSpPr>
          <p:cNvPr id="65544" name="Rectangle 8"/>
          <p:cNvSpPr>
            <a:spLocks noChangeArrowheads="1"/>
          </p:cNvSpPr>
          <p:nvPr/>
        </p:nvSpPr>
        <p:spPr bwMode="auto">
          <a:xfrm>
            <a:off x="1752600" y="5486400"/>
            <a:ext cx="6019800" cy="533400"/>
          </a:xfrm>
          <a:prstGeom prst="rect">
            <a:avLst/>
          </a:prstGeom>
          <a:gradFill rotWithShape="1">
            <a:gsLst>
              <a:gs pos="0">
                <a:srgbClr val="FFFF00"/>
              </a:gs>
              <a:gs pos="50000">
                <a:schemeClr val="bg1"/>
              </a:gs>
              <a:gs pos="100000">
                <a:srgbClr val="FFFF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5" name="Text Box 9"/>
          <p:cNvSpPr txBox="1">
            <a:spLocks noChangeArrowheads="1"/>
          </p:cNvSpPr>
          <p:nvPr/>
        </p:nvSpPr>
        <p:spPr bwMode="auto">
          <a:xfrm>
            <a:off x="2124290" y="5461002"/>
            <a:ext cx="5889272" cy="6463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b="1">
                <a:solidFill>
                  <a:srgbClr val="FF0000"/>
                </a:solidFill>
              </a:rPr>
              <a:t>Tinh hoa Trà Đạo Nhật Bản</a:t>
            </a:r>
          </a:p>
        </p:txBody>
      </p:sp>
      <p:pic>
        <p:nvPicPr>
          <p:cNvPr id="65546" name="Picture 10" descr="t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066800"/>
            <a:ext cx="29718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65548" name="Picture 12"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3434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5549" name="Picture 13"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6388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5550" name="Picture 14"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5052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5551" name="Picture 15"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8956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5552" name="Picture 16"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048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5553" name="Picture 17"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5554" name="Picture 18" descr="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5334000"/>
            <a:ext cx="495300" cy="43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606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endParaRPr lang="en-US"/>
          </a:p>
        </p:txBody>
      </p:sp>
      <p:sp>
        <p:nvSpPr>
          <p:cNvPr id="69635" name="Rectangle 3"/>
          <p:cNvSpPr>
            <a:spLocks noGrp="1" noChangeArrowheads="1"/>
          </p:cNvSpPr>
          <p:nvPr>
            <p:ph type="body" idx="1"/>
          </p:nvPr>
        </p:nvSpPr>
        <p:spPr/>
        <p:txBody>
          <a:bodyPr/>
          <a:lstStyle/>
          <a:p>
            <a:endParaRPr lang="en-US"/>
          </a:p>
        </p:txBody>
      </p:sp>
      <p:sp>
        <p:nvSpPr>
          <p:cNvPr id="69636" name="Rectangle 4" descr="Pink tissue paper"/>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9637" name="Picture 5" descr="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1252"/>
            <a:ext cx="8763000" cy="5889625"/>
          </a:xfrm>
          <a:prstGeom prst="rect">
            <a:avLst/>
          </a:prstGeom>
          <a:noFill/>
          <a:extLst>
            <a:ext uri="{909E8E84-426E-40DD-AFC4-6F175D3DCCD1}">
              <a14:hiddenFill xmlns:a14="http://schemas.microsoft.com/office/drawing/2010/main">
                <a:solidFill>
                  <a:srgbClr val="FFFFFF"/>
                </a:solidFill>
              </a14:hiddenFill>
            </a:ext>
          </a:extLst>
        </p:spPr>
      </p:pic>
      <p:sp>
        <p:nvSpPr>
          <p:cNvPr id="69638" name="Rectangle 6"/>
          <p:cNvSpPr>
            <a:spLocks noChangeArrowheads="1"/>
          </p:cNvSpPr>
          <p:nvPr/>
        </p:nvSpPr>
        <p:spPr bwMode="auto">
          <a:xfrm>
            <a:off x="106942" y="6172200"/>
            <a:ext cx="8964488" cy="533400"/>
          </a:xfrm>
          <a:prstGeom prst="rect">
            <a:avLst/>
          </a:prstGeom>
          <a:gradFill rotWithShape="1">
            <a:gsLst>
              <a:gs pos="0">
                <a:srgbClr val="FFFF00"/>
              </a:gs>
              <a:gs pos="50000">
                <a:schemeClr val="bg1"/>
              </a:gs>
              <a:gs pos="100000">
                <a:srgbClr val="FFFF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9" name="Text Box 7"/>
          <p:cNvSpPr txBox="1">
            <a:spLocks noChangeArrowheads="1"/>
          </p:cNvSpPr>
          <p:nvPr/>
        </p:nvSpPr>
        <p:spPr bwMode="auto">
          <a:xfrm>
            <a:off x="34934" y="6216650"/>
            <a:ext cx="9189640"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FF"/>
                </a:solidFill>
              </a:rPr>
              <a:t>Người dân Nhật Bản – mang những nét đặc trưng riêng </a:t>
            </a:r>
            <a:r>
              <a:rPr lang="en-US" sz="2800" b="1" smtClean="0">
                <a:solidFill>
                  <a:srgbClr val="0000FF"/>
                </a:solidFill>
              </a:rPr>
              <a:t>biệt</a:t>
            </a:r>
            <a:endParaRPr lang="en-US" sz="2800" b="1">
              <a:solidFill>
                <a:srgbClr val="0000FF"/>
              </a:solidFill>
            </a:endParaRPr>
          </a:p>
        </p:txBody>
      </p:sp>
      <p:pic>
        <p:nvPicPr>
          <p:cNvPr id="69641"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2484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9642" name="Picture 10"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5791200"/>
            <a:ext cx="4953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69643" name="Picture 11"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495300" cy="43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05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7" name="Picture 5" descr="SUMO Nhat B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573016"/>
            <a:ext cx="4644008"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45" name="Picture 13"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954" y="44624"/>
            <a:ext cx="467104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46" name="Picture 14" descr="1778_1_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4" y="3573016"/>
            <a:ext cx="4419600" cy="32550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Content Placeholder 3" descr="D:\bài 9 Nhật Bản\nuoc nhat.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682" y="115265"/>
            <a:ext cx="4458140" cy="3414819"/>
          </a:xfrm>
          <a:prstGeom prst="rect">
            <a:avLst/>
          </a:prstGeom>
          <a:noFill/>
          <a:ln>
            <a:solidFill>
              <a:srgbClr val="000000"/>
            </a:solidFill>
          </a:ln>
        </p:spPr>
      </p:pic>
    </p:spTree>
    <p:extLst>
      <p:ext uri="{BB962C8B-B14F-4D97-AF65-F5344CB8AC3E}">
        <p14:creationId xmlns:p14="http://schemas.microsoft.com/office/powerpoint/2010/main" val="24620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9245"/>
                                        </p:tgtEl>
                                        <p:attrNameLst>
                                          <p:attrName>style.visibility</p:attrName>
                                        </p:attrNameLst>
                                      </p:cBhvr>
                                      <p:to>
                                        <p:strVal val="visible"/>
                                      </p:to>
                                    </p:set>
                                    <p:animEffect transition="in" filter="circle(in)">
                                      <p:cBhvr>
                                        <p:cTn id="7" dur="1000"/>
                                        <p:tgtEl>
                                          <p:spTgt spid="47924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479246"/>
                                        </p:tgtEl>
                                        <p:attrNameLst>
                                          <p:attrName>style.visibility</p:attrName>
                                        </p:attrNameLst>
                                      </p:cBhvr>
                                      <p:to>
                                        <p:strVal val="visible"/>
                                      </p:to>
                                    </p:set>
                                    <p:animEffect transition="in" filter="circle(in)">
                                      <p:cBhvr>
                                        <p:cTn id="13" dur="1000"/>
                                        <p:tgtEl>
                                          <p:spTgt spid="479246"/>
                                        </p:tgtEl>
                                      </p:cBhvr>
                                    </p:animEffect>
                                  </p:childTnLst>
                                </p:cTn>
                              </p:par>
                              <p:par>
                                <p:cTn id="14" presetID="6" presetClass="entr" presetSubtype="16" fill="hold" nodeType="withEffect">
                                  <p:stCondLst>
                                    <p:cond delay="0"/>
                                  </p:stCondLst>
                                  <p:childTnLst>
                                    <p:set>
                                      <p:cBhvr>
                                        <p:cTn id="15" dur="1" fill="hold">
                                          <p:stCondLst>
                                            <p:cond delay="0"/>
                                          </p:stCondLst>
                                        </p:cTn>
                                        <p:tgtEl>
                                          <p:spTgt spid="479237"/>
                                        </p:tgtEl>
                                        <p:attrNameLst>
                                          <p:attrName>style.visibility</p:attrName>
                                        </p:attrNameLst>
                                      </p:cBhvr>
                                      <p:to>
                                        <p:strVal val="visible"/>
                                      </p:to>
                                    </p:set>
                                    <p:animEffect transition="in" filter="circle(in)">
                                      <p:cBhvr>
                                        <p:cTn id="16" dur="1000"/>
                                        <p:tgtEl>
                                          <p:spTgt spid="4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van-hoa-giao-tiep-nguoi-nha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30110"/>
            <a:ext cx="4536505" cy="392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9"/>
          <p:cNvSpPr txBox="1">
            <a:spLocks noChangeArrowheads="1"/>
          </p:cNvSpPr>
          <p:nvPr/>
        </p:nvSpPr>
        <p:spPr bwMode="auto">
          <a:xfrm>
            <a:off x="4557484" y="3951054"/>
            <a:ext cx="4551019" cy="2862322"/>
          </a:xfrm>
          <a:prstGeom prst="rect">
            <a:avLst/>
          </a:prstGeom>
          <a:solidFill>
            <a:srgbClr val="FF0066"/>
          </a:solidFill>
          <a:ln>
            <a:noFill/>
          </a:ln>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spcBef>
                <a:spcPct val="50000"/>
              </a:spcBef>
            </a:pPr>
            <a:r>
              <a:rPr lang="en-US" sz="3600" b="1">
                <a:solidFill>
                  <a:srgbClr val="FFFF00"/>
                </a:solidFill>
              </a:rPr>
              <a:t>Gập người cúi chào- một phong tục truyền thống của Nhật Bản để tỏ lòng tôn trọng trong giao </a:t>
            </a:r>
            <a:r>
              <a:rPr lang="en-US" sz="3600" b="1" smtClean="0">
                <a:solidFill>
                  <a:srgbClr val="FFFF00"/>
                </a:solidFill>
              </a:rPr>
              <a:t>tiếp.</a:t>
            </a:r>
            <a:endParaRPr lang="en-US" sz="3600" b="1">
              <a:solidFill>
                <a:srgbClr val="FFFF00"/>
              </a:solidFill>
            </a:endParaRPr>
          </a:p>
        </p:txBody>
      </p:sp>
      <p:pic>
        <p:nvPicPr>
          <p:cNvPr id="5" name="Picture 4" descr="1"/>
          <p:cNvPicPr/>
          <p:nvPr/>
        </p:nvPicPr>
        <p:blipFill>
          <a:blip r:embed="rId3">
            <a:extLst>
              <a:ext uri="{28A0092B-C50C-407E-A947-70E740481C1C}">
                <a14:useLocalDpi xmlns:a14="http://schemas.microsoft.com/office/drawing/2010/main" val="0"/>
              </a:ext>
            </a:extLst>
          </a:blip>
          <a:srcRect/>
          <a:stretch>
            <a:fillRect/>
          </a:stretch>
        </p:blipFill>
        <p:spPr bwMode="auto">
          <a:xfrm>
            <a:off x="35496" y="3645025"/>
            <a:ext cx="4521988" cy="3168352"/>
          </a:xfrm>
          <a:prstGeom prst="rect">
            <a:avLst/>
          </a:prstGeom>
          <a:noFill/>
          <a:ln>
            <a:noFill/>
          </a:ln>
        </p:spPr>
      </p:pic>
      <p:pic>
        <p:nvPicPr>
          <p:cNvPr id="12290" name="Picture 2" descr="van-hoa-giao-tiep-nguoi-n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2" y="14515"/>
            <a:ext cx="4536503" cy="361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500" fill="hold"/>
                                        <p:tgtEl>
                                          <p:spTgt spid="12290"/>
                                        </p:tgtEl>
                                        <p:attrNameLst>
                                          <p:attrName>ppt_w</p:attrName>
                                        </p:attrNameLst>
                                      </p:cBhvr>
                                      <p:tavLst>
                                        <p:tav tm="0">
                                          <p:val>
                                            <p:strVal val="#ppt_w*0.70"/>
                                          </p:val>
                                        </p:tav>
                                        <p:tav tm="100000">
                                          <p:val>
                                            <p:strVal val="#ppt_w"/>
                                          </p:val>
                                        </p:tav>
                                      </p:tavLst>
                                    </p:anim>
                                    <p:anim calcmode="lin" valueType="num">
                                      <p:cBhvr>
                                        <p:cTn id="8" dur="1500" fill="hold"/>
                                        <p:tgtEl>
                                          <p:spTgt spid="12290"/>
                                        </p:tgtEl>
                                        <p:attrNameLst>
                                          <p:attrName>ppt_h</p:attrName>
                                        </p:attrNameLst>
                                      </p:cBhvr>
                                      <p:tavLst>
                                        <p:tav tm="0">
                                          <p:val>
                                            <p:strVal val="#ppt_h"/>
                                          </p:val>
                                        </p:tav>
                                        <p:tav tm="100000">
                                          <p:val>
                                            <p:strVal val="#ppt_h"/>
                                          </p:val>
                                        </p:tav>
                                      </p:tavLst>
                                    </p:anim>
                                    <p:animEffect transition="in" filter="fade">
                                      <p:cBhvr>
                                        <p:cTn id="9" dur="1500"/>
                                        <p:tgtEl>
                                          <p:spTgt spid="12290"/>
                                        </p:tgtEl>
                                      </p:cBhvr>
                                    </p:animEffect>
                                  </p:childTnLst>
                                </p:cTn>
                              </p:par>
                              <p:par>
                                <p:cTn id="10" presetID="55" presetClass="entr" presetSubtype="0" fill="hold" nodeType="withEffect">
                                  <p:stCondLst>
                                    <p:cond delay="0"/>
                                  </p:stCondLst>
                                  <p:childTnLst>
                                    <p:set>
                                      <p:cBhvr>
                                        <p:cTn id="11" dur="1" fill="hold">
                                          <p:stCondLst>
                                            <p:cond delay="0"/>
                                          </p:stCondLst>
                                        </p:cTn>
                                        <p:tgtEl>
                                          <p:spTgt spid="51208"/>
                                        </p:tgtEl>
                                        <p:attrNameLst>
                                          <p:attrName>style.visibility</p:attrName>
                                        </p:attrNameLst>
                                      </p:cBhvr>
                                      <p:to>
                                        <p:strVal val="visible"/>
                                      </p:to>
                                    </p:set>
                                    <p:anim calcmode="lin" valueType="num">
                                      <p:cBhvr>
                                        <p:cTn id="12" dur="1500" fill="hold"/>
                                        <p:tgtEl>
                                          <p:spTgt spid="51208"/>
                                        </p:tgtEl>
                                        <p:attrNameLst>
                                          <p:attrName>ppt_w</p:attrName>
                                        </p:attrNameLst>
                                      </p:cBhvr>
                                      <p:tavLst>
                                        <p:tav tm="0">
                                          <p:val>
                                            <p:strVal val="#ppt_w*0.70"/>
                                          </p:val>
                                        </p:tav>
                                        <p:tav tm="100000">
                                          <p:val>
                                            <p:strVal val="#ppt_w"/>
                                          </p:val>
                                        </p:tav>
                                      </p:tavLst>
                                    </p:anim>
                                    <p:anim calcmode="lin" valueType="num">
                                      <p:cBhvr>
                                        <p:cTn id="13" dur="1500" fill="hold"/>
                                        <p:tgtEl>
                                          <p:spTgt spid="51208"/>
                                        </p:tgtEl>
                                        <p:attrNameLst>
                                          <p:attrName>ppt_h</p:attrName>
                                        </p:attrNameLst>
                                      </p:cBhvr>
                                      <p:tavLst>
                                        <p:tav tm="0">
                                          <p:val>
                                            <p:strVal val="#ppt_h"/>
                                          </p:val>
                                        </p:tav>
                                        <p:tav tm="100000">
                                          <p:val>
                                            <p:strVal val="#ppt_h"/>
                                          </p:val>
                                        </p:tav>
                                      </p:tavLst>
                                    </p:anim>
                                    <p:animEffect transition="in" filter="fade">
                                      <p:cBhvr>
                                        <p:cTn id="14" dur="1500"/>
                                        <p:tgtEl>
                                          <p:spTgt spid="5120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51209"/>
                                        </p:tgtEl>
                                        <p:attrNameLst>
                                          <p:attrName>style.visibility</p:attrName>
                                        </p:attrNameLst>
                                      </p:cBhvr>
                                      <p:to>
                                        <p:strVal val="visible"/>
                                      </p:to>
                                    </p:set>
                                    <p:anim by="(-#ppt_w*2)" calcmode="lin" valueType="num">
                                      <p:cBhvr rctx="PPT">
                                        <p:cTn id="26" dur="125" autoRev="1" fill="hold">
                                          <p:stCondLst>
                                            <p:cond delay="0"/>
                                          </p:stCondLst>
                                        </p:cTn>
                                        <p:tgtEl>
                                          <p:spTgt spid="51209"/>
                                        </p:tgtEl>
                                        <p:attrNameLst>
                                          <p:attrName>ppt_w</p:attrName>
                                        </p:attrNameLst>
                                      </p:cBhvr>
                                    </p:anim>
                                    <p:anim by="(#ppt_w*0.50)" calcmode="lin" valueType="num">
                                      <p:cBhvr>
                                        <p:cTn id="27" dur="125" decel="50000" autoRev="1" fill="hold">
                                          <p:stCondLst>
                                            <p:cond delay="0"/>
                                          </p:stCondLst>
                                        </p:cTn>
                                        <p:tgtEl>
                                          <p:spTgt spid="51209"/>
                                        </p:tgtEl>
                                        <p:attrNameLst>
                                          <p:attrName>ppt_x</p:attrName>
                                        </p:attrNameLst>
                                      </p:cBhvr>
                                    </p:anim>
                                    <p:anim from="(-#ppt_h/2)" to="(#ppt_y)" calcmode="lin" valueType="num">
                                      <p:cBhvr>
                                        <p:cTn id="28" dur="250" fill="hold">
                                          <p:stCondLst>
                                            <p:cond delay="0"/>
                                          </p:stCondLst>
                                        </p:cTn>
                                        <p:tgtEl>
                                          <p:spTgt spid="51209"/>
                                        </p:tgtEl>
                                        <p:attrNameLst>
                                          <p:attrName>ppt_y</p:attrName>
                                        </p:attrNameLst>
                                      </p:cBhvr>
                                    </p:anim>
                                    <p:animRot by="21600000">
                                      <p:cBhvr>
                                        <p:cTn id="29" dur="250" fill="hold">
                                          <p:stCondLst>
                                            <p:cond delay="0"/>
                                          </p:stCondLst>
                                        </p:cTn>
                                        <p:tgtEl>
                                          <p:spTgt spid="512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93648" y="216350"/>
            <a:ext cx="8942847" cy="6444970"/>
          </a:xfrm>
          <a:prstGeom prst="rect">
            <a:avLst/>
          </a:prstGeom>
          <a:solidFill>
            <a:schemeClr val="bg1">
              <a:lumMod val="95000"/>
            </a:schemeClr>
          </a:solidFill>
          <a:ln w="9360" cap="sq">
            <a:solidFill>
              <a:srgbClr val="000000"/>
            </a:solidFill>
            <a:miter lim="800000"/>
            <a:headEnd/>
            <a:tailEnd/>
          </a:ln>
          <a:effectLs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Lucida Sans Unicode" pitchFamily="34" charset="0"/>
                <a:cs typeface="Lucida Sans Unicode" pitchFamily="34" charset="0"/>
              </a:defRPr>
            </a:lvl9pPr>
          </a:lstStyle>
          <a:p>
            <a:pPr algn="just">
              <a:spcBef>
                <a:spcPts val="1250"/>
              </a:spcBef>
            </a:pPr>
            <a:r>
              <a:rPr lang="en-US" sz="2300" b="1" u="sng" smtClean="0">
                <a:solidFill>
                  <a:srgbClr val="0000CC"/>
                </a:solidFill>
                <a:latin typeface=".VnTime" pitchFamily="34" charset="0"/>
              </a:rPr>
              <a:t>* </a:t>
            </a:r>
            <a:r>
              <a:rPr lang="en-US" sz="2300" b="1" i="1" u="sng" err="1">
                <a:solidFill>
                  <a:srgbClr val="0000CC"/>
                </a:solidFill>
                <a:latin typeface=".VnTime" pitchFamily="34" charset="0"/>
              </a:rPr>
              <a:t>ViÖc</a:t>
            </a:r>
            <a:r>
              <a:rPr lang="en-US" sz="2300" b="1" i="1" u="sng">
                <a:solidFill>
                  <a:srgbClr val="0000CC"/>
                </a:solidFill>
                <a:latin typeface=".VnTime" pitchFamily="34" charset="0"/>
              </a:rPr>
              <a:t> </a:t>
            </a:r>
            <a:r>
              <a:rPr lang="en-US" sz="2300" b="1" i="1" u="sng" err="1">
                <a:solidFill>
                  <a:srgbClr val="0000CC"/>
                </a:solidFill>
                <a:latin typeface=".VnTime" pitchFamily="34" charset="0"/>
              </a:rPr>
              <a:t>häc</a:t>
            </a:r>
            <a:r>
              <a:rPr lang="en-US" sz="2300" b="1" i="1" u="sng">
                <a:solidFill>
                  <a:srgbClr val="0000CC"/>
                </a:solidFill>
                <a:latin typeface=".VnTime" pitchFamily="34" charset="0"/>
              </a:rPr>
              <a:t> </a:t>
            </a:r>
            <a:r>
              <a:rPr lang="en-US" sz="2300" b="1" i="1" u="sng" err="1">
                <a:solidFill>
                  <a:srgbClr val="0000CC"/>
                </a:solidFill>
                <a:latin typeface=".VnTime" pitchFamily="34" charset="0"/>
              </a:rPr>
              <a:t>cña</a:t>
            </a:r>
            <a:r>
              <a:rPr lang="en-US" sz="2300" b="1" i="1" u="sng">
                <a:solidFill>
                  <a:srgbClr val="0000CC"/>
                </a:solidFill>
                <a:latin typeface=".VnTime" pitchFamily="34" charset="0"/>
              </a:rPr>
              <a:t> HS </a:t>
            </a:r>
            <a:r>
              <a:rPr lang="en-US" sz="2300" b="1" i="1" u="sng" err="1">
                <a:solidFill>
                  <a:srgbClr val="0000CC"/>
                </a:solidFill>
                <a:latin typeface=".VnTime" pitchFamily="34" charset="0"/>
              </a:rPr>
              <a:t>NhËt</a:t>
            </a:r>
            <a:r>
              <a:rPr lang="en-US" sz="2300" b="1" i="1" u="sng">
                <a:solidFill>
                  <a:srgbClr val="0000CC"/>
                </a:solidFill>
                <a:latin typeface=".VnTime" pitchFamily="34" charset="0"/>
              </a:rPr>
              <a:t> </a:t>
            </a:r>
            <a:r>
              <a:rPr lang="en-US" sz="2300" b="1" i="1">
                <a:solidFill>
                  <a:srgbClr val="0000CC"/>
                </a:solidFill>
                <a:latin typeface=".VnTime" pitchFamily="34" charset="0"/>
              </a:rPr>
              <a:t>: </a:t>
            </a:r>
            <a:r>
              <a:rPr lang="en-US" sz="2300" b="1">
                <a:solidFill>
                  <a:srgbClr val="0000CC"/>
                </a:solidFill>
                <a:latin typeface=".VnTime" pitchFamily="34" charset="0"/>
              </a:rPr>
              <a:t>94% </a:t>
            </a:r>
            <a:r>
              <a:rPr lang="en-US" sz="2300" b="1" err="1">
                <a:solidFill>
                  <a:srgbClr val="0000CC"/>
                </a:solidFill>
                <a:latin typeface=".VnTime" pitchFamily="34" charset="0"/>
              </a:rPr>
              <a:t>trÎ</a:t>
            </a:r>
            <a:r>
              <a:rPr lang="en-US" sz="2300" b="1">
                <a:solidFill>
                  <a:srgbClr val="0000CC"/>
                </a:solidFill>
                <a:latin typeface=".VnTime" pitchFamily="34" charset="0"/>
              </a:rPr>
              <a:t> </a:t>
            </a:r>
            <a:r>
              <a:rPr lang="en-US" sz="2300" b="1" err="1">
                <a:solidFill>
                  <a:srgbClr val="0000CC"/>
                </a:solidFill>
                <a:latin typeface=".VnTime" pitchFamily="34" charset="0"/>
              </a:rPr>
              <a:t>em</a:t>
            </a:r>
            <a:r>
              <a:rPr lang="en-US" sz="2300" b="1">
                <a:solidFill>
                  <a:srgbClr val="0000CC"/>
                </a:solidFill>
                <a:latin typeface=".VnTime" pitchFamily="34" charset="0"/>
              </a:rPr>
              <a:t> </a:t>
            </a:r>
            <a:r>
              <a:rPr lang="en-US" sz="2300" b="1" err="1">
                <a:solidFill>
                  <a:srgbClr val="0000CC"/>
                </a:solidFill>
                <a:latin typeface=".VnTime" pitchFamily="34" charset="0"/>
              </a:rPr>
              <a:t>häc</a:t>
            </a:r>
            <a:r>
              <a:rPr lang="en-US" sz="2300" b="1">
                <a:solidFill>
                  <a:srgbClr val="0000CC"/>
                </a:solidFill>
                <a:latin typeface=".VnTime" pitchFamily="34" charset="0"/>
              </a:rPr>
              <a:t> ®</a:t>
            </a:r>
            <a:r>
              <a:rPr lang="en-US" sz="2300" b="1" err="1">
                <a:solidFill>
                  <a:srgbClr val="0000CC"/>
                </a:solidFill>
                <a:latin typeface=".VnTime" pitchFamily="34" charset="0"/>
              </a:rPr>
              <a:t>Õn</a:t>
            </a:r>
            <a:r>
              <a:rPr lang="en-US" sz="2300" b="1">
                <a:solidFill>
                  <a:srgbClr val="0000CC"/>
                </a:solidFill>
                <a:latin typeface=".VnTime" pitchFamily="34" charset="0"/>
              </a:rPr>
              <a:t> </a:t>
            </a:r>
            <a:r>
              <a:rPr lang="en-US" sz="2300" b="1" err="1">
                <a:solidFill>
                  <a:srgbClr val="0000CC"/>
                </a:solidFill>
                <a:latin typeface=".VnTime" pitchFamily="34" charset="0"/>
              </a:rPr>
              <a:t>tó</a:t>
            </a:r>
            <a:r>
              <a:rPr lang="en-US" sz="2300" b="1">
                <a:solidFill>
                  <a:srgbClr val="0000CC"/>
                </a:solidFill>
                <a:latin typeface=".VnTime" pitchFamily="34" charset="0"/>
              </a:rPr>
              <a:t> </a:t>
            </a:r>
            <a:r>
              <a:rPr lang="en-US" sz="2300" b="1" err="1">
                <a:solidFill>
                  <a:srgbClr val="0000CC"/>
                </a:solidFill>
                <a:latin typeface=".VnTime" pitchFamily="34" charset="0"/>
              </a:rPr>
              <a:t>tµi</a:t>
            </a:r>
            <a:r>
              <a:rPr lang="en-US" sz="2300" b="1">
                <a:solidFill>
                  <a:srgbClr val="0000CC"/>
                </a:solidFill>
                <a:latin typeface=".VnTime" pitchFamily="34" charset="0"/>
              </a:rPr>
              <a:t>, ®¹t </a:t>
            </a:r>
            <a:r>
              <a:rPr lang="en-US" sz="2300" b="1" err="1">
                <a:solidFill>
                  <a:srgbClr val="0000CC"/>
                </a:solidFill>
                <a:latin typeface=".VnTime" pitchFamily="34" charset="0"/>
              </a:rPr>
              <a:t>tØ</a:t>
            </a:r>
            <a:r>
              <a:rPr lang="en-US" sz="2300" b="1">
                <a:solidFill>
                  <a:srgbClr val="0000CC"/>
                </a:solidFill>
                <a:latin typeface=".VnTime" pitchFamily="34" charset="0"/>
              </a:rPr>
              <a:t> </a:t>
            </a:r>
            <a:r>
              <a:rPr lang="en-US" sz="2300" b="1" err="1">
                <a:solidFill>
                  <a:srgbClr val="0000CC"/>
                </a:solidFill>
                <a:latin typeface=".VnTime" pitchFamily="34" charset="0"/>
              </a:rPr>
              <a:t>lÖ</a:t>
            </a:r>
            <a:r>
              <a:rPr lang="en-US" sz="2300" b="1">
                <a:solidFill>
                  <a:srgbClr val="0000CC"/>
                </a:solidFill>
                <a:latin typeface=".VnTime" pitchFamily="34" charset="0"/>
              </a:rPr>
              <a:t> </a:t>
            </a:r>
            <a:r>
              <a:rPr lang="en-US" sz="2300" b="1" err="1">
                <a:solidFill>
                  <a:srgbClr val="0000CC"/>
                </a:solidFill>
                <a:latin typeface=".VnTime" pitchFamily="34" charset="0"/>
              </a:rPr>
              <a:t>cao</a:t>
            </a:r>
            <a:r>
              <a:rPr lang="en-US" sz="2300" b="1">
                <a:solidFill>
                  <a:srgbClr val="0000CC"/>
                </a:solidFill>
                <a:latin typeface=".VnTime" pitchFamily="34" charset="0"/>
              </a:rPr>
              <a:t> </a:t>
            </a:r>
            <a:r>
              <a:rPr lang="en-US" sz="2300" b="1" err="1">
                <a:solidFill>
                  <a:srgbClr val="0000CC"/>
                </a:solidFill>
                <a:latin typeface=".VnTime" pitchFamily="34" charset="0"/>
              </a:rPr>
              <a:t>nhÊt</a:t>
            </a:r>
            <a:r>
              <a:rPr lang="en-US" sz="2300" b="1">
                <a:solidFill>
                  <a:srgbClr val="0000CC"/>
                </a:solidFill>
                <a:latin typeface=".VnTime" pitchFamily="34" charset="0"/>
              </a:rPr>
              <a:t> </a:t>
            </a:r>
            <a:r>
              <a:rPr lang="en-US" sz="2300" b="1" err="1">
                <a:solidFill>
                  <a:srgbClr val="0000CC"/>
                </a:solidFill>
                <a:latin typeface=".VnTime" pitchFamily="34" charset="0"/>
              </a:rPr>
              <a:t>thÕ</a:t>
            </a:r>
            <a:r>
              <a:rPr lang="en-US" sz="2300" b="1">
                <a:solidFill>
                  <a:srgbClr val="0000CC"/>
                </a:solidFill>
                <a:latin typeface=".VnTime" pitchFamily="34" charset="0"/>
              </a:rPr>
              <a:t> </a:t>
            </a:r>
            <a:r>
              <a:rPr lang="en-US" sz="2300" b="1" err="1">
                <a:solidFill>
                  <a:srgbClr val="0000CC"/>
                </a:solidFill>
                <a:latin typeface=".VnTime" pitchFamily="34" charset="0"/>
              </a:rPr>
              <a:t>giíi</a:t>
            </a:r>
            <a:r>
              <a:rPr lang="en-US" sz="2300" b="1">
                <a:solidFill>
                  <a:srgbClr val="0000CC"/>
                </a:solidFill>
                <a:latin typeface=".VnTime" pitchFamily="34" charset="0"/>
              </a:rPr>
              <a:t>. HS </a:t>
            </a:r>
            <a:r>
              <a:rPr lang="en-US" sz="2300" b="1" err="1">
                <a:solidFill>
                  <a:srgbClr val="0000CC"/>
                </a:solidFill>
                <a:latin typeface=".VnTime" pitchFamily="34" charset="0"/>
              </a:rPr>
              <a:t>dµnh</a:t>
            </a:r>
            <a:r>
              <a:rPr lang="en-US" sz="2300" b="1">
                <a:solidFill>
                  <a:srgbClr val="0000CC"/>
                </a:solidFill>
                <a:latin typeface=".VnTime" pitchFamily="34" charset="0"/>
              </a:rPr>
              <a:t> </a:t>
            </a:r>
            <a:r>
              <a:rPr lang="en-US" sz="2300" b="1" err="1">
                <a:solidFill>
                  <a:srgbClr val="0000CC"/>
                </a:solidFill>
                <a:latin typeface=".VnTime" pitchFamily="34" charset="0"/>
              </a:rPr>
              <a:t>nhiÒu</a:t>
            </a:r>
            <a:r>
              <a:rPr lang="en-US" sz="2300" b="1">
                <a:solidFill>
                  <a:srgbClr val="0000CC"/>
                </a:solidFill>
                <a:latin typeface=".VnTime" pitchFamily="34" charset="0"/>
              </a:rPr>
              <a:t> </a:t>
            </a:r>
            <a:r>
              <a:rPr lang="en-US" sz="2300" b="1" err="1">
                <a:solidFill>
                  <a:srgbClr val="0000CC"/>
                </a:solidFill>
                <a:latin typeface=".VnTime" pitchFamily="34" charset="0"/>
              </a:rPr>
              <a:t>thêi</a:t>
            </a:r>
            <a:r>
              <a:rPr lang="en-US" sz="2300" b="1">
                <a:solidFill>
                  <a:srgbClr val="0000CC"/>
                </a:solidFill>
                <a:latin typeface=".VnTime" pitchFamily="34" charset="0"/>
              </a:rPr>
              <a:t> </a:t>
            </a:r>
            <a:r>
              <a:rPr lang="en-US" sz="2300" b="1" err="1">
                <a:solidFill>
                  <a:srgbClr val="0000CC"/>
                </a:solidFill>
                <a:latin typeface=".VnTime" pitchFamily="34" charset="0"/>
              </a:rPr>
              <a:t>gian</a:t>
            </a:r>
            <a:r>
              <a:rPr lang="en-US" sz="2300" b="1">
                <a:solidFill>
                  <a:srgbClr val="0000CC"/>
                </a:solidFill>
                <a:latin typeface=".VnTime" pitchFamily="34" charset="0"/>
              </a:rPr>
              <a:t> </a:t>
            </a:r>
            <a:r>
              <a:rPr lang="en-US" sz="2300" b="1" err="1">
                <a:solidFill>
                  <a:srgbClr val="0000CC"/>
                </a:solidFill>
                <a:latin typeface=".VnTime" pitchFamily="34" charset="0"/>
              </a:rPr>
              <a:t>cho</a:t>
            </a:r>
            <a:r>
              <a:rPr lang="en-US" sz="2300" b="1">
                <a:solidFill>
                  <a:srgbClr val="0000CC"/>
                </a:solidFill>
                <a:latin typeface=".VnTime" pitchFamily="34" charset="0"/>
              </a:rPr>
              <a:t> </a:t>
            </a:r>
            <a:r>
              <a:rPr lang="en-US" sz="2300" b="1" err="1">
                <a:solidFill>
                  <a:srgbClr val="0000CC"/>
                </a:solidFill>
                <a:latin typeface=".VnTime" pitchFamily="34" charset="0"/>
              </a:rPr>
              <a:t>viÖc</a:t>
            </a:r>
            <a:r>
              <a:rPr lang="en-US" sz="2300" b="1">
                <a:solidFill>
                  <a:srgbClr val="0000CC"/>
                </a:solidFill>
                <a:latin typeface=".VnTime" pitchFamily="34" charset="0"/>
              </a:rPr>
              <a:t> </a:t>
            </a:r>
            <a:r>
              <a:rPr lang="en-US" sz="2300" b="1" err="1">
                <a:solidFill>
                  <a:srgbClr val="0000CC"/>
                </a:solidFill>
                <a:latin typeface=".VnTime" pitchFamily="34" charset="0"/>
              </a:rPr>
              <a:t>häc</a:t>
            </a:r>
            <a:r>
              <a:rPr lang="en-US" sz="2300" b="1">
                <a:solidFill>
                  <a:srgbClr val="0000CC"/>
                </a:solidFill>
                <a:latin typeface=".VnTime" pitchFamily="34" charset="0"/>
              </a:rPr>
              <a:t>, </a:t>
            </a:r>
            <a:r>
              <a:rPr lang="en-US" sz="2300" b="1" err="1">
                <a:solidFill>
                  <a:srgbClr val="0000CC"/>
                </a:solidFill>
                <a:latin typeface=".VnTime" pitchFamily="34" charset="0"/>
              </a:rPr>
              <a:t>nghØ</a:t>
            </a:r>
            <a:r>
              <a:rPr lang="en-US" sz="2300" b="1">
                <a:solidFill>
                  <a:srgbClr val="0000CC"/>
                </a:solidFill>
                <a:latin typeface=".VnTime" pitchFamily="34" charset="0"/>
              </a:rPr>
              <a:t> </a:t>
            </a:r>
            <a:r>
              <a:rPr lang="en-US" sz="2300" b="1" err="1">
                <a:solidFill>
                  <a:srgbClr val="0000CC"/>
                </a:solidFill>
                <a:latin typeface=".VnTime" pitchFamily="34" charset="0"/>
              </a:rPr>
              <a:t>hÌ</a:t>
            </a:r>
            <a:r>
              <a:rPr lang="en-US" sz="2300" b="1">
                <a:solidFill>
                  <a:srgbClr val="0000CC"/>
                </a:solidFill>
                <a:latin typeface=".VnTime" pitchFamily="34" charset="0"/>
              </a:rPr>
              <a:t> </a:t>
            </a:r>
            <a:r>
              <a:rPr lang="en-US" sz="2300" b="1" err="1">
                <a:solidFill>
                  <a:srgbClr val="0000CC"/>
                </a:solidFill>
                <a:latin typeface=".VnTime" pitchFamily="34" charset="0"/>
              </a:rPr>
              <a:t>chØ</a:t>
            </a:r>
            <a:r>
              <a:rPr lang="en-US" sz="2300" b="1">
                <a:solidFill>
                  <a:srgbClr val="0000CC"/>
                </a:solidFill>
                <a:latin typeface=".VnTime" pitchFamily="34" charset="0"/>
              </a:rPr>
              <a:t> 1 </a:t>
            </a:r>
            <a:r>
              <a:rPr lang="en-US" sz="2300" b="1" err="1">
                <a:solidFill>
                  <a:srgbClr val="0000CC"/>
                </a:solidFill>
                <a:latin typeface=".VnTime" pitchFamily="34" charset="0"/>
              </a:rPr>
              <a:t>th¸ng</a:t>
            </a:r>
            <a:r>
              <a:rPr lang="en-US" sz="2300" b="1">
                <a:solidFill>
                  <a:srgbClr val="0000CC"/>
                </a:solidFill>
                <a:latin typeface=".VnTime" pitchFamily="34" charset="0"/>
              </a:rPr>
              <a:t>, </a:t>
            </a:r>
            <a:r>
              <a:rPr lang="en-US" sz="2300" b="1" err="1">
                <a:solidFill>
                  <a:srgbClr val="0000CC"/>
                </a:solidFill>
                <a:latin typeface=".VnTime" pitchFamily="34" charset="0"/>
              </a:rPr>
              <a:t>thø</a:t>
            </a:r>
            <a:r>
              <a:rPr lang="en-US" sz="2300" b="1">
                <a:solidFill>
                  <a:srgbClr val="0000CC"/>
                </a:solidFill>
                <a:latin typeface=".VnTime" pitchFamily="34" charset="0"/>
              </a:rPr>
              <a:t> 7 </a:t>
            </a:r>
            <a:r>
              <a:rPr lang="en-US" sz="2300" b="1" err="1">
                <a:solidFill>
                  <a:srgbClr val="0000CC"/>
                </a:solidFill>
                <a:latin typeface=".VnTime" pitchFamily="34" charset="0"/>
              </a:rPr>
              <a:t>vÉn</a:t>
            </a:r>
            <a:r>
              <a:rPr lang="en-US" sz="2300" b="1">
                <a:solidFill>
                  <a:srgbClr val="0000CC"/>
                </a:solidFill>
                <a:latin typeface=".VnTime" pitchFamily="34" charset="0"/>
              </a:rPr>
              <a:t> </a:t>
            </a:r>
            <a:r>
              <a:rPr lang="en-US" sz="2300" b="1" err="1">
                <a:solidFill>
                  <a:srgbClr val="0000CC"/>
                </a:solidFill>
                <a:latin typeface=".VnTime" pitchFamily="34" charset="0"/>
              </a:rPr>
              <a:t>häc</a:t>
            </a:r>
            <a:r>
              <a:rPr lang="en-US" sz="2300" b="1">
                <a:solidFill>
                  <a:srgbClr val="0000CC"/>
                </a:solidFill>
                <a:latin typeface=".VnTime" pitchFamily="34" charset="0"/>
              </a:rPr>
              <a:t>. </a:t>
            </a:r>
            <a:r>
              <a:rPr lang="en-US" sz="2300" b="1" err="1">
                <a:solidFill>
                  <a:srgbClr val="0000CC"/>
                </a:solidFill>
                <a:latin typeface=".VnTime" pitchFamily="34" charset="0"/>
              </a:rPr>
              <a:t>HÕt</a:t>
            </a:r>
            <a:r>
              <a:rPr lang="en-US" sz="2300" b="1">
                <a:solidFill>
                  <a:srgbClr val="0000CC"/>
                </a:solidFill>
                <a:latin typeface=".VnTime" pitchFamily="34" charset="0"/>
              </a:rPr>
              <a:t> </a:t>
            </a:r>
            <a:r>
              <a:rPr lang="en-US" sz="2300" b="1" err="1">
                <a:solidFill>
                  <a:srgbClr val="0000CC"/>
                </a:solidFill>
                <a:latin typeface="Times New Roman" pitchFamily="18" charset="0"/>
                <a:cs typeface="Times New Roman" pitchFamily="18" charset="0"/>
              </a:rPr>
              <a:t>ch­ương</a:t>
            </a:r>
            <a:r>
              <a:rPr lang="en-US" sz="2300" b="1">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trình</a:t>
            </a:r>
            <a:r>
              <a:rPr lang="en-US" sz="2300" b="1" smtClean="0">
                <a:solidFill>
                  <a:srgbClr val="0000CC"/>
                </a:solidFill>
                <a:latin typeface=".VnTime" pitchFamily="34" charset="0"/>
              </a:rPr>
              <a:t> </a:t>
            </a:r>
            <a:r>
              <a:rPr lang="en-US" sz="2300" b="1" err="1">
                <a:solidFill>
                  <a:srgbClr val="0000CC"/>
                </a:solidFill>
                <a:latin typeface=".VnTime" pitchFamily="34" charset="0"/>
              </a:rPr>
              <a:t>trung</a:t>
            </a:r>
            <a:r>
              <a:rPr lang="en-US" sz="2300" b="1">
                <a:solidFill>
                  <a:srgbClr val="0000CC"/>
                </a:solidFill>
                <a:latin typeface=".VnTime" pitchFamily="34" charset="0"/>
              </a:rPr>
              <a:t> </a:t>
            </a:r>
            <a:r>
              <a:rPr lang="en-US" sz="2300" b="1" err="1">
                <a:solidFill>
                  <a:srgbClr val="0000CC"/>
                </a:solidFill>
                <a:latin typeface=".VnTime" pitchFamily="34" charset="0"/>
              </a:rPr>
              <a:t>häc</a:t>
            </a:r>
            <a:r>
              <a:rPr lang="en-US" sz="2300" b="1">
                <a:solidFill>
                  <a:srgbClr val="0000CC"/>
                </a:solidFill>
                <a:latin typeface=".VnTime" pitchFamily="34" charset="0"/>
              </a:rPr>
              <a:t>, HS  </a:t>
            </a:r>
            <a:r>
              <a:rPr lang="en-US" sz="2300" b="1" err="1">
                <a:solidFill>
                  <a:srgbClr val="0000CC"/>
                </a:solidFill>
                <a:latin typeface=".VnTime" pitchFamily="34" charset="0"/>
              </a:rPr>
              <a:t>tiÕp</a:t>
            </a:r>
            <a:r>
              <a:rPr lang="en-US" sz="2300" b="1">
                <a:solidFill>
                  <a:srgbClr val="0000CC"/>
                </a:solidFill>
                <a:latin typeface=".VnTime" pitchFamily="34" charset="0"/>
              </a:rPr>
              <a:t> </a:t>
            </a:r>
            <a:r>
              <a:rPr lang="en-US" sz="2300" b="1" err="1">
                <a:solidFill>
                  <a:srgbClr val="0000CC"/>
                </a:solidFill>
                <a:latin typeface=".VnTime" pitchFamily="34" charset="0"/>
              </a:rPr>
              <a:t>tôc</a:t>
            </a:r>
            <a:r>
              <a:rPr lang="en-US" sz="2300" b="1">
                <a:solidFill>
                  <a:srgbClr val="0000CC"/>
                </a:solidFill>
                <a:latin typeface=".VnTime" pitchFamily="34" charset="0"/>
              </a:rPr>
              <a:t> </a:t>
            </a:r>
            <a:r>
              <a:rPr lang="en-US" sz="2300" b="1" err="1">
                <a:solidFill>
                  <a:srgbClr val="0000CC"/>
                </a:solidFill>
                <a:latin typeface=".VnTime" pitchFamily="34" charset="0"/>
              </a:rPr>
              <a:t>häc</a:t>
            </a:r>
            <a:r>
              <a:rPr lang="en-US" sz="2300" b="1">
                <a:solidFill>
                  <a:srgbClr val="0000CC"/>
                </a:solidFill>
                <a:latin typeface=".VnTime" pitchFamily="34" charset="0"/>
              </a:rPr>
              <a:t> </a:t>
            </a:r>
            <a:r>
              <a:rPr lang="en-US" sz="2300" b="1" err="1">
                <a:solidFill>
                  <a:srgbClr val="0000CC"/>
                </a:solidFill>
                <a:latin typeface=".VnTime" pitchFamily="34" charset="0"/>
              </a:rPr>
              <a:t>thªm</a:t>
            </a:r>
            <a:r>
              <a:rPr lang="en-US" sz="2300" b="1">
                <a:solidFill>
                  <a:srgbClr val="0000CC"/>
                </a:solidFill>
                <a:latin typeface=".VnTime" pitchFamily="34" charset="0"/>
              </a:rPr>
              <a:t> </a:t>
            </a:r>
            <a:r>
              <a:rPr lang="en-US" sz="2300" b="1" err="1">
                <a:solidFill>
                  <a:srgbClr val="0000CC"/>
                </a:solidFill>
                <a:latin typeface=".VnTime" pitchFamily="34" charset="0"/>
              </a:rPr>
              <a:t>h¬n</a:t>
            </a:r>
            <a:r>
              <a:rPr lang="en-US" sz="2300" b="1">
                <a:solidFill>
                  <a:srgbClr val="0000CC"/>
                </a:solidFill>
                <a:latin typeface=".VnTime" pitchFamily="34" charset="0"/>
              </a:rPr>
              <a:t> </a:t>
            </a:r>
            <a:r>
              <a:rPr lang="en-US" sz="2300" b="1" smtClean="0">
                <a:solidFill>
                  <a:srgbClr val="0000CC"/>
                </a:solidFill>
                <a:latin typeface=".VnTime" pitchFamily="34" charset="0"/>
              </a:rPr>
              <a:t>1 </a:t>
            </a:r>
            <a:r>
              <a:rPr lang="en-US" sz="2300" b="1" smtClean="0">
                <a:solidFill>
                  <a:srgbClr val="0000CC"/>
                </a:solidFill>
                <a:latin typeface="Times New Roman" pitchFamily="18" charset="0"/>
                <a:cs typeface="Times New Roman" pitchFamily="18" charset="0"/>
              </a:rPr>
              <a:t>năm </a:t>
            </a:r>
            <a:r>
              <a:rPr lang="en-US" sz="2300" b="1" err="1" smtClean="0">
                <a:solidFill>
                  <a:srgbClr val="0000CC"/>
                </a:solidFill>
                <a:latin typeface="Times New Roman" pitchFamily="18" charset="0"/>
                <a:cs typeface="Times New Roman" pitchFamily="18" charset="0"/>
              </a:rPr>
              <a:t>nữa</a:t>
            </a:r>
            <a:r>
              <a:rPr lang="en-US" sz="2300" b="1" smtClean="0">
                <a:solidFill>
                  <a:srgbClr val="0000CC"/>
                </a:solidFill>
                <a:latin typeface=".VnTime" pitchFamily="34" charset="0"/>
              </a:rPr>
              <a:t>. </a:t>
            </a:r>
            <a:r>
              <a:rPr lang="en-US" sz="2300" b="1" err="1">
                <a:solidFill>
                  <a:srgbClr val="0000CC"/>
                </a:solidFill>
                <a:latin typeface=".VnTime" pitchFamily="34" charset="0"/>
              </a:rPr>
              <a:t>Buæi</a:t>
            </a:r>
            <a:r>
              <a:rPr lang="en-US" sz="2300" b="1">
                <a:solidFill>
                  <a:srgbClr val="0000CC"/>
                </a:solidFill>
                <a:latin typeface=".VnTime" pitchFamily="34" charset="0"/>
              </a:rPr>
              <a:t> </a:t>
            </a:r>
            <a:r>
              <a:rPr lang="en-US" sz="2300" b="1" err="1">
                <a:solidFill>
                  <a:srgbClr val="0000CC"/>
                </a:solidFill>
                <a:latin typeface=".VnTime" pitchFamily="34" charset="0"/>
              </a:rPr>
              <a:t>tèi</a:t>
            </a:r>
            <a:r>
              <a:rPr lang="en-US" sz="2300" b="1">
                <a:solidFill>
                  <a:srgbClr val="0000CC"/>
                </a:solidFill>
                <a:latin typeface=".VnTime" pitchFamily="34" charset="0"/>
              </a:rPr>
              <a:t> </a:t>
            </a:r>
            <a:r>
              <a:rPr lang="en-US" sz="2300" b="1" err="1">
                <a:solidFill>
                  <a:srgbClr val="0000CC"/>
                </a:solidFill>
                <a:latin typeface="Times New Roman" pitchFamily="18" charset="0"/>
                <a:cs typeface="Times New Roman" pitchFamily="18" charset="0"/>
              </a:rPr>
              <a:t>học</a:t>
            </a:r>
            <a:r>
              <a:rPr lang="en-US" sz="2300" b="1">
                <a:solidFill>
                  <a:srgbClr val="0000CC"/>
                </a:solidFill>
                <a:latin typeface="Times New Roman" pitchFamily="18" charset="0"/>
                <a:cs typeface="Times New Roman" pitchFamily="18" charset="0"/>
              </a:rPr>
              <a:t> </a:t>
            </a:r>
            <a:r>
              <a:rPr lang="en-US" sz="2300" b="1" err="1">
                <a:solidFill>
                  <a:srgbClr val="0000CC"/>
                </a:solidFill>
                <a:latin typeface="Times New Roman" pitchFamily="18" charset="0"/>
                <a:cs typeface="Times New Roman" pitchFamily="18" charset="0"/>
              </a:rPr>
              <a:t>sinh</a:t>
            </a:r>
            <a:r>
              <a:rPr lang="en-US" sz="2300" b="1">
                <a:solidFill>
                  <a:srgbClr val="0000CC"/>
                </a:solidFill>
                <a:latin typeface=".VnTime" pitchFamily="34" charset="0"/>
              </a:rPr>
              <a:t> </a:t>
            </a:r>
            <a:r>
              <a:rPr lang="en-US" sz="2300" b="1" err="1">
                <a:solidFill>
                  <a:srgbClr val="0000CC"/>
                </a:solidFill>
                <a:latin typeface=".VnTime" pitchFamily="34" charset="0"/>
              </a:rPr>
              <a:t>bá</a:t>
            </a:r>
            <a:r>
              <a:rPr lang="en-US" sz="2300" b="1">
                <a:solidFill>
                  <a:srgbClr val="0000CC"/>
                </a:solidFill>
                <a:latin typeface=".VnTime" pitchFamily="34" charset="0"/>
              </a:rPr>
              <a:t> </a:t>
            </a:r>
            <a:r>
              <a:rPr lang="en-US" sz="2300" b="1" err="1">
                <a:solidFill>
                  <a:srgbClr val="0000CC"/>
                </a:solidFill>
                <a:latin typeface=".VnTime" pitchFamily="34" charset="0"/>
              </a:rPr>
              <a:t>ra</a:t>
            </a:r>
            <a:r>
              <a:rPr lang="en-US" sz="2300" b="1">
                <a:solidFill>
                  <a:srgbClr val="0000CC"/>
                </a:solidFill>
                <a:latin typeface=".VnTime" pitchFamily="34" charset="0"/>
              </a:rPr>
              <a:t> </a:t>
            </a:r>
            <a:r>
              <a:rPr lang="en-US" sz="2300" b="1" err="1">
                <a:solidFill>
                  <a:srgbClr val="0000CC"/>
                </a:solidFill>
                <a:latin typeface=".VnTime" pitchFamily="34" charset="0"/>
              </a:rPr>
              <a:t>trung</a:t>
            </a:r>
            <a:r>
              <a:rPr lang="en-US" sz="2300" b="1">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bình</a:t>
            </a:r>
            <a:r>
              <a:rPr lang="en-US" sz="2300" b="1" smtClean="0">
                <a:solidFill>
                  <a:srgbClr val="0000CC"/>
                </a:solidFill>
                <a:latin typeface=".VnTime" pitchFamily="34" charset="0"/>
              </a:rPr>
              <a:t> </a:t>
            </a:r>
            <a:r>
              <a:rPr lang="en-US" sz="2300" b="1">
                <a:solidFill>
                  <a:srgbClr val="0000CC"/>
                </a:solidFill>
                <a:latin typeface=".VnTime" pitchFamily="34" charset="0"/>
              </a:rPr>
              <a:t>2,5 </a:t>
            </a:r>
            <a:r>
              <a:rPr lang="en-US" sz="2300" b="1" err="1">
                <a:solidFill>
                  <a:srgbClr val="0000CC"/>
                </a:solidFill>
                <a:latin typeface=".VnTime" pitchFamily="34" charset="0"/>
              </a:rPr>
              <a:t>tiÕng</a:t>
            </a:r>
            <a:r>
              <a:rPr lang="en-US" sz="2300" b="1">
                <a:solidFill>
                  <a:srgbClr val="0000CC"/>
                </a:solidFill>
                <a:latin typeface=".VnTime" pitchFamily="34" charset="0"/>
              </a:rPr>
              <a:t> ®Ó </a:t>
            </a:r>
            <a:r>
              <a:rPr lang="en-US" sz="2300" b="1" err="1">
                <a:solidFill>
                  <a:srgbClr val="0000CC"/>
                </a:solidFill>
                <a:latin typeface=".VnTime" pitchFamily="34" charset="0"/>
              </a:rPr>
              <a:t>lµm</a:t>
            </a:r>
            <a:r>
              <a:rPr lang="en-US" sz="2300" b="1">
                <a:solidFill>
                  <a:srgbClr val="0000CC"/>
                </a:solidFill>
                <a:latin typeface=".VnTime" pitchFamily="34" charset="0"/>
              </a:rPr>
              <a:t> </a:t>
            </a:r>
            <a:r>
              <a:rPr lang="en-US" sz="2300" b="1" err="1">
                <a:solidFill>
                  <a:srgbClr val="0000CC"/>
                </a:solidFill>
                <a:latin typeface=".VnTime" pitchFamily="34" charset="0"/>
              </a:rPr>
              <a:t>bµi</a:t>
            </a:r>
            <a:r>
              <a:rPr lang="en-US" sz="2300" b="1">
                <a:solidFill>
                  <a:srgbClr val="0000CC"/>
                </a:solidFill>
                <a:latin typeface=".VnTime" pitchFamily="34" charset="0"/>
              </a:rPr>
              <a:t>.</a:t>
            </a:r>
          </a:p>
          <a:p>
            <a:pPr algn="just">
              <a:spcBef>
                <a:spcPts val="1250"/>
              </a:spcBef>
              <a:buClrTx/>
              <a:buFontTx/>
              <a:buNone/>
            </a:pPr>
            <a:r>
              <a:rPr lang="en-US" sz="2300" b="1" smtClean="0">
                <a:solidFill>
                  <a:srgbClr val="0000CC"/>
                </a:solidFill>
                <a:latin typeface=".VnTime" pitchFamily="34" charset="0"/>
              </a:rPr>
              <a:t>* </a:t>
            </a:r>
            <a:r>
              <a:rPr lang="en-US" sz="2300" b="1" i="1" u="sng" err="1" smtClean="0">
                <a:solidFill>
                  <a:srgbClr val="0000CC"/>
                </a:solidFill>
                <a:latin typeface="Times New Roman" pitchFamily="18" charset="0"/>
                <a:cs typeface="Times New Roman" pitchFamily="18" charset="0"/>
              </a:rPr>
              <a:t>Văn</a:t>
            </a:r>
            <a:r>
              <a:rPr lang="en-US" sz="2300" b="1" i="1" u="sng" smtClean="0">
                <a:solidFill>
                  <a:srgbClr val="0000CC"/>
                </a:solidFill>
                <a:latin typeface=".VnTime" pitchFamily="34" charset="0"/>
              </a:rPr>
              <a:t> </a:t>
            </a:r>
            <a:r>
              <a:rPr lang="en-US" sz="2300" b="1" i="1" u="sng">
                <a:solidFill>
                  <a:srgbClr val="0000CC"/>
                </a:solidFill>
                <a:latin typeface=".VnTime" pitchFamily="34" charset="0"/>
              </a:rPr>
              <a:t>ho¸ ®</a:t>
            </a:r>
            <a:r>
              <a:rPr lang="en-US" sz="2300" b="1" i="1" u="sng" err="1">
                <a:solidFill>
                  <a:srgbClr val="0000CC"/>
                </a:solidFill>
                <a:latin typeface=".VnTime" pitchFamily="34" charset="0"/>
              </a:rPr>
              <a:t>äc</a:t>
            </a:r>
            <a:r>
              <a:rPr lang="en-US" sz="2300" b="1" i="1" u="sng">
                <a:solidFill>
                  <a:srgbClr val="0000CC"/>
                </a:solidFill>
                <a:latin typeface=".VnTime" pitchFamily="34" charset="0"/>
              </a:rPr>
              <a:t> </a:t>
            </a:r>
            <a:r>
              <a:rPr lang="en-US" sz="2300" b="1" i="1" u="sng" err="1">
                <a:solidFill>
                  <a:srgbClr val="0000CC"/>
                </a:solidFill>
                <a:latin typeface=".VnTime" pitchFamily="34" charset="0"/>
              </a:rPr>
              <a:t>cña</a:t>
            </a:r>
            <a:r>
              <a:rPr lang="en-US" sz="2300" b="1" i="1" u="sng">
                <a:solidFill>
                  <a:srgbClr val="0000CC"/>
                </a:solidFill>
                <a:latin typeface=".VnTime" pitchFamily="34" charset="0"/>
              </a:rPr>
              <a:t> </a:t>
            </a:r>
            <a:r>
              <a:rPr lang="en-US" sz="2300" b="1" i="1" u="sng" err="1" smtClean="0">
                <a:solidFill>
                  <a:srgbClr val="0000CC"/>
                </a:solidFill>
                <a:latin typeface=".VnTime" pitchFamily="34" charset="0"/>
              </a:rPr>
              <a:t>ng­</a:t>
            </a:r>
            <a:r>
              <a:rPr lang="en-US" sz="2300" b="1" i="1" u="sng" err="1" smtClean="0">
                <a:solidFill>
                  <a:srgbClr val="0000CC"/>
                </a:solidFill>
                <a:latin typeface="Times New Roman" pitchFamily="18" charset="0"/>
                <a:cs typeface="Times New Roman" pitchFamily="18" charset="0"/>
              </a:rPr>
              <a:t>ười</a:t>
            </a:r>
            <a:r>
              <a:rPr lang="en-US" sz="2300" b="1" i="1" u="sng" smtClean="0">
                <a:solidFill>
                  <a:srgbClr val="0000CC"/>
                </a:solidFill>
                <a:latin typeface=".VnTime" pitchFamily="34" charset="0"/>
              </a:rPr>
              <a:t> </a:t>
            </a:r>
            <a:r>
              <a:rPr lang="en-US" sz="2300" b="1" i="1" u="sng" err="1">
                <a:solidFill>
                  <a:srgbClr val="0000CC"/>
                </a:solidFill>
                <a:latin typeface=".VnTime" pitchFamily="34" charset="0"/>
              </a:rPr>
              <a:t>NhËt</a:t>
            </a:r>
            <a:r>
              <a:rPr lang="en-US" sz="2300" b="1" u="sng">
                <a:solidFill>
                  <a:srgbClr val="0000CC"/>
                </a:solidFill>
                <a:latin typeface=".VnTime" pitchFamily="34" charset="0"/>
              </a:rPr>
              <a:t>:</a:t>
            </a:r>
            <a:r>
              <a:rPr lang="en-US" sz="2300" b="1">
                <a:solidFill>
                  <a:srgbClr val="0000CC"/>
                </a:solidFill>
                <a:latin typeface=".VnTime" pitchFamily="34" charset="0"/>
              </a:rPr>
              <a:t> </a:t>
            </a:r>
            <a:r>
              <a:rPr lang="en-US" sz="2300" b="1" err="1">
                <a:solidFill>
                  <a:srgbClr val="0000CC"/>
                </a:solidFill>
                <a:latin typeface=".VnTime" pitchFamily="34" charset="0"/>
              </a:rPr>
              <a:t>t</a:t>
            </a:r>
            <a:r>
              <a:rPr lang="en-US" sz="2300" b="1" err="1" smtClean="0">
                <a:solidFill>
                  <a:srgbClr val="0000CC"/>
                </a:solidFill>
                <a:latin typeface=".VnTime" pitchFamily="34" charset="0"/>
              </a:rPr>
              <a:t>rong</a:t>
            </a:r>
            <a:r>
              <a:rPr lang="en-US" sz="2300" b="1" smtClean="0">
                <a:solidFill>
                  <a:srgbClr val="0000CC"/>
                </a:solidFill>
                <a:latin typeface=".VnTime" pitchFamily="34" charset="0"/>
              </a:rPr>
              <a:t> </a:t>
            </a:r>
            <a:r>
              <a:rPr lang="en-US" sz="2300" b="1" err="1">
                <a:solidFill>
                  <a:srgbClr val="0000CC"/>
                </a:solidFill>
                <a:latin typeface=".VnTime" pitchFamily="34" charset="0"/>
              </a:rPr>
              <a:t>mét</a:t>
            </a:r>
            <a:r>
              <a:rPr lang="en-US" sz="2300" b="1">
                <a:solidFill>
                  <a:srgbClr val="0000CC"/>
                </a:solidFill>
                <a:latin typeface=".VnTime" pitchFamily="34" charset="0"/>
              </a:rPr>
              <a:t> </a:t>
            </a:r>
            <a:r>
              <a:rPr lang="en-US" sz="2300" b="1" err="1">
                <a:solidFill>
                  <a:srgbClr val="0000CC"/>
                </a:solidFill>
                <a:latin typeface=".VnTime" pitchFamily="34" charset="0"/>
              </a:rPr>
              <a:t>lÜnh</a:t>
            </a:r>
            <a:r>
              <a:rPr lang="en-US" sz="2300" b="1">
                <a:solidFill>
                  <a:srgbClr val="0000CC"/>
                </a:solidFill>
                <a:latin typeface=".VnTime" pitchFamily="34" charset="0"/>
              </a:rPr>
              <a:t> </a:t>
            </a:r>
            <a:r>
              <a:rPr lang="en-US" sz="2300" b="1" err="1">
                <a:solidFill>
                  <a:srgbClr val="0000CC"/>
                </a:solidFill>
                <a:latin typeface=".VnTime" pitchFamily="34" charset="0"/>
              </a:rPr>
              <a:t>vùc</a:t>
            </a:r>
            <a:r>
              <a:rPr lang="en-US" sz="2300" b="1">
                <a:solidFill>
                  <a:srgbClr val="0000CC"/>
                </a:solidFill>
                <a:latin typeface=".VnTime" pitchFamily="34" charset="0"/>
              </a:rPr>
              <a:t> </a:t>
            </a:r>
            <a:r>
              <a:rPr lang="en-US" sz="2300" b="1" err="1">
                <a:solidFill>
                  <a:srgbClr val="0000CC"/>
                </a:solidFill>
                <a:latin typeface=".VnTime" pitchFamily="34" charset="0"/>
              </a:rPr>
              <a:t>rÊt</a:t>
            </a:r>
            <a:r>
              <a:rPr lang="en-US" sz="2300" b="1">
                <a:solidFill>
                  <a:srgbClr val="0000CC"/>
                </a:solidFill>
                <a:latin typeface=".VnTime" pitchFamily="34" charset="0"/>
              </a:rPr>
              <a:t> </a:t>
            </a:r>
            <a:r>
              <a:rPr lang="en-US" sz="2300" b="1" err="1">
                <a:solidFill>
                  <a:srgbClr val="0000CC"/>
                </a:solidFill>
                <a:latin typeface=".VnTime" pitchFamily="34" charset="0"/>
              </a:rPr>
              <a:t>gÇn</a:t>
            </a:r>
            <a:r>
              <a:rPr lang="en-US" sz="2300" b="1">
                <a:solidFill>
                  <a:srgbClr val="0000CC"/>
                </a:solidFill>
                <a:latin typeface=".VnTime" pitchFamily="34" charset="0"/>
              </a:rPr>
              <a:t> </a:t>
            </a:r>
            <a:r>
              <a:rPr lang="en-US" sz="2300" b="1" err="1">
                <a:solidFill>
                  <a:srgbClr val="0000CC"/>
                </a:solidFill>
                <a:latin typeface=".VnTime" pitchFamily="34" charset="0"/>
              </a:rPr>
              <a:t>víi</a:t>
            </a:r>
            <a:r>
              <a:rPr lang="en-US" sz="2300" b="1">
                <a:solidFill>
                  <a:srgbClr val="0000CC"/>
                </a:solidFill>
                <a:latin typeface=".VnTime" pitchFamily="34" charset="0"/>
              </a:rPr>
              <a:t> </a:t>
            </a:r>
            <a:r>
              <a:rPr lang="en-US" sz="2300" b="1" err="1">
                <a:solidFill>
                  <a:srgbClr val="0000CC"/>
                </a:solidFill>
                <a:latin typeface=".VnTime" pitchFamily="34" charset="0"/>
              </a:rPr>
              <a:t>gi¸o</a:t>
            </a:r>
            <a:r>
              <a:rPr lang="en-US" sz="2300" b="1">
                <a:solidFill>
                  <a:srgbClr val="0000CC"/>
                </a:solidFill>
                <a:latin typeface=".VnTime" pitchFamily="34" charset="0"/>
              </a:rPr>
              <a:t> </a:t>
            </a:r>
            <a:r>
              <a:rPr lang="en-US" sz="2300" b="1" err="1">
                <a:solidFill>
                  <a:srgbClr val="0000CC"/>
                </a:solidFill>
                <a:latin typeface=".VnTime" pitchFamily="34" charset="0"/>
              </a:rPr>
              <a:t>dôc</a:t>
            </a:r>
            <a:r>
              <a:rPr lang="en-US" sz="2300" b="1">
                <a:solidFill>
                  <a:srgbClr val="0000CC"/>
                </a:solidFill>
                <a:latin typeface=".VnTime" pitchFamily="34" charset="0"/>
              </a:rPr>
              <a:t> lµ </a:t>
            </a:r>
            <a:r>
              <a:rPr lang="en-US" sz="2300" b="1" err="1">
                <a:solidFill>
                  <a:srgbClr val="0000CC"/>
                </a:solidFill>
                <a:latin typeface=".VnTime" pitchFamily="34" charset="0"/>
              </a:rPr>
              <a:t>tiªu</a:t>
            </a:r>
            <a:r>
              <a:rPr lang="en-US" sz="2300" b="1">
                <a:solidFill>
                  <a:srgbClr val="0000CC"/>
                </a:solidFill>
                <a:latin typeface=".VnTime" pitchFamily="34" charset="0"/>
              </a:rPr>
              <a:t> </a:t>
            </a:r>
            <a:r>
              <a:rPr lang="en-US" sz="2300" b="1" err="1">
                <a:solidFill>
                  <a:srgbClr val="0000CC"/>
                </a:solidFill>
                <a:latin typeface=".VnTime" pitchFamily="34" charset="0"/>
              </a:rPr>
              <a:t>thô</a:t>
            </a:r>
            <a:r>
              <a:rPr lang="en-US" sz="2300" b="1">
                <a:solidFill>
                  <a:srgbClr val="0000CC"/>
                </a:solidFill>
                <a:latin typeface=".VnTime" pitchFamily="34" charset="0"/>
              </a:rPr>
              <a:t> </a:t>
            </a:r>
            <a:r>
              <a:rPr lang="en-US" sz="2300" b="1" err="1">
                <a:solidFill>
                  <a:srgbClr val="0000CC"/>
                </a:solidFill>
                <a:latin typeface=".VnTime" pitchFamily="34" charset="0"/>
              </a:rPr>
              <a:t>s¸ch</a:t>
            </a:r>
            <a:r>
              <a:rPr lang="en-US" sz="2300" b="1">
                <a:solidFill>
                  <a:srgbClr val="0000CC"/>
                </a:solidFill>
                <a:latin typeface=".VnTime" pitchFamily="34" charset="0"/>
              </a:rPr>
              <a:t> </a:t>
            </a:r>
            <a:r>
              <a:rPr lang="en-US" sz="2300" b="1" err="1">
                <a:solidFill>
                  <a:srgbClr val="0000CC"/>
                </a:solidFill>
                <a:latin typeface=".VnTime" pitchFamily="34" charset="0"/>
              </a:rPr>
              <a:t>b¸o</a:t>
            </a:r>
            <a:r>
              <a:rPr lang="en-US" sz="2300" b="1">
                <a:solidFill>
                  <a:srgbClr val="0000CC"/>
                </a:solidFill>
                <a:latin typeface=".VnTime" pitchFamily="34" charset="0"/>
              </a:rPr>
              <a:t>, t¹p </a:t>
            </a:r>
            <a:r>
              <a:rPr lang="en-US" sz="2300" b="1" err="1">
                <a:solidFill>
                  <a:srgbClr val="0000CC"/>
                </a:solidFill>
                <a:latin typeface=".VnTime" pitchFamily="34" charset="0"/>
              </a:rPr>
              <a:t>chÝ</a:t>
            </a:r>
            <a:r>
              <a:rPr lang="en-US" sz="2300" b="1">
                <a:solidFill>
                  <a:srgbClr val="0000CC"/>
                </a:solidFill>
                <a:latin typeface=".VnTime" pitchFamily="34" charset="0"/>
              </a:rPr>
              <a:t>, </a:t>
            </a:r>
            <a:r>
              <a:rPr lang="en-US" sz="2300" b="1" err="1" smtClean="0">
                <a:solidFill>
                  <a:srgbClr val="0000CC"/>
                </a:solidFill>
                <a:latin typeface=".VnTime" pitchFamily="34" charset="0"/>
              </a:rPr>
              <a:t>ng­</a:t>
            </a:r>
            <a:r>
              <a:rPr lang="en-US" sz="2300" b="1" err="1" smtClean="0">
                <a:solidFill>
                  <a:srgbClr val="0000CC"/>
                </a:solidFill>
                <a:latin typeface="Times New Roman" pitchFamily="18" charset="0"/>
                <a:cs typeface="Times New Roman" pitchFamily="18" charset="0"/>
              </a:rPr>
              <a:t>ười</a:t>
            </a:r>
            <a:r>
              <a:rPr lang="en-US" sz="2300" b="1" smtClean="0">
                <a:solidFill>
                  <a:srgbClr val="0000CC"/>
                </a:solidFill>
                <a:latin typeface=".VnTime" pitchFamily="34" charset="0"/>
              </a:rPr>
              <a:t> </a:t>
            </a:r>
            <a:r>
              <a:rPr lang="en-US" sz="2300" b="1" err="1">
                <a:solidFill>
                  <a:srgbClr val="0000CC"/>
                </a:solidFill>
                <a:latin typeface=".VnTime" pitchFamily="34" charset="0"/>
              </a:rPr>
              <a:t>NhËt</a:t>
            </a:r>
            <a:r>
              <a:rPr lang="en-US" sz="2300" b="1">
                <a:solidFill>
                  <a:srgbClr val="0000CC"/>
                </a:solidFill>
                <a:latin typeface=".VnTime" pitchFamily="34" charset="0"/>
              </a:rPr>
              <a:t> </a:t>
            </a:r>
            <a:r>
              <a:rPr lang="en-US" sz="2300" b="1" err="1">
                <a:solidFill>
                  <a:srgbClr val="0000CC"/>
                </a:solidFill>
                <a:latin typeface=".VnTime" pitchFamily="34" charset="0"/>
              </a:rPr>
              <a:t>còng</a:t>
            </a:r>
            <a:r>
              <a:rPr lang="en-US" sz="2300" b="1">
                <a:solidFill>
                  <a:srgbClr val="0000CC"/>
                </a:solidFill>
                <a:latin typeface=".VnTime" pitchFamily="34" charset="0"/>
              </a:rPr>
              <a:t> ®</a:t>
            </a:r>
            <a:r>
              <a:rPr lang="en-US" sz="2300" b="1" err="1">
                <a:solidFill>
                  <a:srgbClr val="0000CC"/>
                </a:solidFill>
                <a:latin typeface=".VnTime" pitchFamily="34" charset="0"/>
              </a:rPr>
              <a:t>øng</a:t>
            </a:r>
            <a:r>
              <a:rPr lang="en-US" sz="2300" b="1">
                <a:solidFill>
                  <a:srgbClr val="0000CC"/>
                </a:solidFill>
                <a:latin typeface=".VnTime" pitchFamily="34" charset="0"/>
              </a:rPr>
              <a:t> ®</a:t>
            </a:r>
            <a:r>
              <a:rPr lang="en-US" sz="2300" b="1" err="1">
                <a:solidFill>
                  <a:srgbClr val="0000CC"/>
                </a:solidFill>
                <a:latin typeface=".VnTime" pitchFamily="34" charset="0"/>
              </a:rPr>
              <a:t>Çu</a:t>
            </a:r>
            <a:r>
              <a:rPr lang="en-US" sz="2300" b="1">
                <a:solidFill>
                  <a:srgbClr val="0000CC"/>
                </a:solidFill>
                <a:latin typeface=".VnTime" pitchFamily="34" charset="0"/>
              </a:rPr>
              <a:t> </a:t>
            </a:r>
            <a:r>
              <a:rPr lang="en-US" sz="2300" b="1" err="1">
                <a:solidFill>
                  <a:srgbClr val="0000CC"/>
                </a:solidFill>
                <a:latin typeface=".VnTime" pitchFamily="34" charset="0"/>
              </a:rPr>
              <a:t>thÕ</a:t>
            </a:r>
            <a:r>
              <a:rPr lang="en-US" sz="2300" b="1">
                <a:solidFill>
                  <a:srgbClr val="0000CC"/>
                </a:solidFill>
                <a:latin typeface=".VnTime" pitchFamily="34" charset="0"/>
              </a:rPr>
              <a:t> </a:t>
            </a:r>
            <a:r>
              <a:rPr lang="en-US" sz="2300" b="1" err="1">
                <a:solidFill>
                  <a:srgbClr val="0000CC"/>
                </a:solidFill>
                <a:latin typeface=".VnTime" pitchFamily="34" charset="0"/>
              </a:rPr>
              <a:t>giíi</a:t>
            </a:r>
            <a:r>
              <a:rPr lang="en-US" sz="2300" b="1">
                <a:solidFill>
                  <a:srgbClr val="0000CC"/>
                </a:solidFill>
                <a:latin typeface=".VnTime" pitchFamily="34" charset="0"/>
              </a:rPr>
              <a:t>. </a:t>
            </a:r>
            <a:r>
              <a:rPr lang="en-US" sz="2300" b="1" err="1">
                <a:solidFill>
                  <a:srgbClr val="0000CC"/>
                </a:solidFill>
                <a:latin typeface=".VnTime" pitchFamily="34" charset="0"/>
              </a:rPr>
              <a:t>H¬n</a:t>
            </a:r>
            <a:r>
              <a:rPr lang="en-US" sz="2300" b="1">
                <a:solidFill>
                  <a:srgbClr val="0000CC"/>
                </a:solidFill>
                <a:latin typeface=".VnTime" pitchFamily="34" charset="0"/>
              </a:rPr>
              <a:t> 4,5 </a:t>
            </a:r>
            <a:r>
              <a:rPr lang="en-US" sz="2300" b="1" err="1">
                <a:solidFill>
                  <a:srgbClr val="0000CC"/>
                </a:solidFill>
                <a:latin typeface=".VnTime" pitchFamily="34" charset="0"/>
              </a:rPr>
              <a:t>tØ</a:t>
            </a:r>
            <a:r>
              <a:rPr lang="en-US" sz="2300" b="1">
                <a:solidFill>
                  <a:srgbClr val="0000CC"/>
                </a:solidFill>
                <a:latin typeface=".VnTime" pitchFamily="34" charset="0"/>
              </a:rPr>
              <a:t> </a:t>
            </a:r>
            <a:r>
              <a:rPr lang="en-US" sz="2300" b="1" err="1">
                <a:solidFill>
                  <a:srgbClr val="0000CC"/>
                </a:solidFill>
                <a:latin typeface=".VnTime" pitchFamily="34" charset="0"/>
              </a:rPr>
              <a:t>b¶n</a:t>
            </a:r>
            <a:r>
              <a:rPr lang="en-US" sz="2300" b="1">
                <a:solidFill>
                  <a:srgbClr val="0000CC"/>
                </a:solidFill>
                <a:latin typeface=".VnTime" pitchFamily="34" charset="0"/>
              </a:rPr>
              <a:t> t¹p </a:t>
            </a:r>
            <a:r>
              <a:rPr lang="en-US" sz="2300" b="1" err="1">
                <a:solidFill>
                  <a:srgbClr val="0000CC"/>
                </a:solidFill>
                <a:latin typeface=".VnTime" pitchFamily="34" charset="0"/>
              </a:rPr>
              <a:t>chÝ</a:t>
            </a:r>
            <a:r>
              <a:rPr lang="en-US" sz="2300" b="1">
                <a:solidFill>
                  <a:srgbClr val="0000CC"/>
                </a:solidFill>
                <a:latin typeface=".VnTime" pitchFamily="34" charset="0"/>
              </a:rPr>
              <a:t> ®</a:t>
            </a:r>
            <a:r>
              <a:rPr lang="en-US" sz="2300" b="1" err="1">
                <a:solidFill>
                  <a:srgbClr val="0000CC"/>
                </a:solidFill>
                <a:latin typeface=".VnTime" pitchFamily="34" charset="0"/>
              </a:rPr>
              <a:t>Þnh</a:t>
            </a:r>
            <a:r>
              <a:rPr lang="en-US" sz="2300" b="1">
                <a:solidFill>
                  <a:srgbClr val="0000CC"/>
                </a:solidFill>
                <a:latin typeface=".VnTime" pitchFamily="34" charset="0"/>
              </a:rPr>
              <a:t> </a:t>
            </a:r>
            <a:r>
              <a:rPr lang="en-US" sz="2300" b="1" err="1" smtClean="0">
                <a:solidFill>
                  <a:srgbClr val="0000CC"/>
                </a:solidFill>
                <a:latin typeface=".VnTime" pitchFamily="34" charset="0"/>
              </a:rPr>
              <a:t>k</a:t>
            </a:r>
            <a:r>
              <a:rPr lang="en-US" sz="2300" b="1" err="1">
                <a:solidFill>
                  <a:srgbClr val="0000CC"/>
                </a:solidFill>
                <a:latin typeface="Times New Roman" pitchFamily="18" charset="0"/>
                <a:cs typeface="Times New Roman" pitchFamily="18" charset="0"/>
              </a:rPr>
              <a:t>ỳ</a:t>
            </a:r>
            <a:r>
              <a:rPr lang="en-US" sz="2300" b="1" smtClean="0">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ược</a:t>
            </a:r>
            <a:r>
              <a:rPr lang="en-US" sz="2300" b="1" smtClean="0">
                <a:solidFill>
                  <a:srgbClr val="0000CC"/>
                </a:solidFill>
                <a:latin typeface=".VnTime" pitchFamily="34" charset="0"/>
              </a:rPr>
              <a:t> </a:t>
            </a:r>
            <a:r>
              <a:rPr lang="en-US" sz="2300" b="1" err="1">
                <a:solidFill>
                  <a:srgbClr val="0000CC"/>
                </a:solidFill>
                <a:latin typeface=".VnTime" pitchFamily="34" charset="0"/>
              </a:rPr>
              <a:t>xuÊt</a:t>
            </a:r>
            <a:r>
              <a:rPr lang="en-US" sz="2300" b="1">
                <a:solidFill>
                  <a:srgbClr val="0000CC"/>
                </a:solidFill>
                <a:latin typeface=".VnTime" pitchFamily="34" charset="0"/>
              </a:rPr>
              <a:t> </a:t>
            </a:r>
            <a:r>
              <a:rPr lang="en-US" sz="2300" b="1" err="1">
                <a:solidFill>
                  <a:srgbClr val="0000CC"/>
                </a:solidFill>
                <a:latin typeface=".VnTime" pitchFamily="34" charset="0"/>
              </a:rPr>
              <a:t>b¶n</a:t>
            </a:r>
            <a:r>
              <a:rPr lang="en-US" sz="2300" b="1">
                <a:solidFill>
                  <a:srgbClr val="0000CC"/>
                </a:solidFill>
                <a:latin typeface=".VnTime" pitchFamily="34" charset="0"/>
              </a:rPr>
              <a:t> </a:t>
            </a:r>
            <a:r>
              <a:rPr lang="en-US" sz="2300" b="1" err="1">
                <a:solidFill>
                  <a:srgbClr val="0000CC"/>
                </a:solidFill>
                <a:latin typeface=".VnTime" pitchFamily="34" charset="0"/>
              </a:rPr>
              <a:t>hµng</a:t>
            </a:r>
            <a:r>
              <a:rPr lang="en-US" sz="2300" b="1">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năm</a:t>
            </a:r>
            <a:r>
              <a:rPr lang="en-US" sz="2300" b="1" smtClean="0">
                <a:solidFill>
                  <a:srgbClr val="0000CC"/>
                </a:solidFill>
                <a:latin typeface=".VnTime" pitchFamily="34" charset="0"/>
              </a:rPr>
              <a:t> </a:t>
            </a:r>
            <a:r>
              <a:rPr lang="en-US" sz="2300" b="1">
                <a:solidFill>
                  <a:srgbClr val="0000CC"/>
                </a:solidFill>
                <a:latin typeface=".VnTime" pitchFamily="34" charset="0"/>
              </a:rPr>
              <a:t>ë </a:t>
            </a:r>
            <a:r>
              <a:rPr lang="en-US" sz="2300" b="1" err="1">
                <a:solidFill>
                  <a:srgbClr val="0000CC"/>
                </a:solidFill>
                <a:latin typeface=".VnTime" pitchFamily="34" charset="0"/>
              </a:rPr>
              <a:t>NhËt</a:t>
            </a:r>
            <a:r>
              <a:rPr lang="en-US" sz="2300" b="1">
                <a:solidFill>
                  <a:srgbClr val="0000CC"/>
                </a:solidFill>
                <a:latin typeface=".VnTime" pitchFamily="34" charset="0"/>
              </a:rPr>
              <a:t>. </a:t>
            </a:r>
            <a:r>
              <a:rPr lang="en-US" sz="2300" b="1" err="1" smtClean="0">
                <a:solidFill>
                  <a:srgbClr val="0000CC"/>
                </a:solidFill>
                <a:latin typeface=".VnTime" pitchFamily="34" charset="0"/>
              </a:rPr>
              <a:t>Ng­</a:t>
            </a:r>
            <a:r>
              <a:rPr lang="en-US" sz="2300" b="1" err="1" smtClean="0">
                <a:solidFill>
                  <a:srgbClr val="0000CC"/>
                </a:solidFill>
                <a:latin typeface="Times New Roman" pitchFamily="18" charset="0"/>
                <a:cs typeface="Times New Roman" pitchFamily="18" charset="0"/>
              </a:rPr>
              <a:t>ười</a:t>
            </a:r>
            <a:r>
              <a:rPr lang="en-US" sz="2300" b="1" smtClean="0">
                <a:solidFill>
                  <a:srgbClr val="0000CC"/>
                </a:solidFill>
                <a:latin typeface=".VnTime" pitchFamily="34" charset="0"/>
              </a:rPr>
              <a:t> </a:t>
            </a:r>
            <a:r>
              <a:rPr lang="en-US" sz="2300" b="1" err="1">
                <a:solidFill>
                  <a:srgbClr val="0000CC"/>
                </a:solidFill>
                <a:latin typeface=".VnTime" pitchFamily="34" charset="0"/>
              </a:rPr>
              <a:t>NhËt</a:t>
            </a:r>
            <a:r>
              <a:rPr lang="en-US" sz="2300" b="1">
                <a:solidFill>
                  <a:srgbClr val="0000CC"/>
                </a:solidFill>
                <a:latin typeface=".VnTime" pitchFamily="34" charset="0"/>
              </a:rPr>
              <a:t> ®</a:t>
            </a:r>
            <a:r>
              <a:rPr lang="en-US" sz="2300" b="1" err="1">
                <a:solidFill>
                  <a:srgbClr val="0000CC"/>
                </a:solidFill>
                <a:latin typeface=".VnTime" pitchFamily="34" charset="0"/>
              </a:rPr>
              <a:t>äc</a:t>
            </a:r>
            <a:r>
              <a:rPr lang="en-US" sz="2300" b="1">
                <a:solidFill>
                  <a:srgbClr val="0000CC"/>
                </a:solidFill>
                <a:latin typeface=".VnTime" pitchFamily="34" charset="0"/>
              </a:rPr>
              <a:t> ë </a:t>
            </a:r>
            <a:r>
              <a:rPr lang="en-US" sz="2300" b="1" err="1">
                <a:solidFill>
                  <a:srgbClr val="0000CC"/>
                </a:solidFill>
                <a:latin typeface=".VnTime" pitchFamily="34" charset="0"/>
              </a:rPr>
              <a:t>mäi</a:t>
            </a:r>
            <a:r>
              <a:rPr lang="en-US" sz="2300" b="1">
                <a:solidFill>
                  <a:srgbClr val="0000CC"/>
                </a:solidFill>
                <a:latin typeface=".VnTime" pitchFamily="34" charset="0"/>
              </a:rPr>
              <a:t> </a:t>
            </a:r>
            <a:r>
              <a:rPr lang="en-US" sz="2300" b="1" err="1">
                <a:solidFill>
                  <a:srgbClr val="0000CC"/>
                </a:solidFill>
                <a:latin typeface=".VnTime" pitchFamily="34" charset="0"/>
              </a:rPr>
              <a:t>lóc</a:t>
            </a:r>
            <a:r>
              <a:rPr lang="en-US" sz="2300" b="1">
                <a:solidFill>
                  <a:srgbClr val="0000CC"/>
                </a:solidFill>
                <a:latin typeface=".VnTime" pitchFamily="34" charset="0"/>
              </a:rPr>
              <a:t>, </a:t>
            </a:r>
            <a:r>
              <a:rPr lang="en-US" sz="2300" b="1" err="1">
                <a:solidFill>
                  <a:srgbClr val="0000CC"/>
                </a:solidFill>
                <a:latin typeface=".VnTime" pitchFamily="34" charset="0"/>
              </a:rPr>
              <a:t>mäi</a:t>
            </a:r>
            <a:r>
              <a:rPr lang="en-US" sz="2300" b="1">
                <a:solidFill>
                  <a:srgbClr val="0000CC"/>
                </a:solidFill>
                <a:latin typeface=".VnTime" pitchFamily="34" charset="0"/>
              </a:rPr>
              <a:t> </a:t>
            </a:r>
            <a:r>
              <a:rPr lang="en-US" sz="2300" b="1" err="1">
                <a:solidFill>
                  <a:srgbClr val="0000CC"/>
                </a:solidFill>
                <a:latin typeface=".VnTime" pitchFamily="34" charset="0"/>
              </a:rPr>
              <a:t>n¬i</a:t>
            </a:r>
            <a:r>
              <a:rPr lang="en-US" sz="2300" b="1">
                <a:solidFill>
                  <a:srgbClr val="0000CC"/>
                </a:solidFill>
                <a:latin typeface=".VnTime" pitchFamily="34" charset="0"/>
              </a:rPr>
              <a:t>. </a:t>
            </a:r>
            <a:r>
              <a:rPr lang="en-US" sz="2300" b="1" err="1" smtClean="0">
                <a:solidFill>
                  <a:srgbClr val="0000CC"/>
                </a:solidFill>
                <a:latin typeface=".VnTime" pitchFamily="34" charset="0"/>
              </a:rPr>
              <a:t>Ng­</a:t>
            </a:r>
            <a:r>
              <a:rPr lang="en-US" sz="2300" b="1" err="1" smtClean="0">
                <a:solidFill>
                  <a:srgbClr val="0000CC"/>
                </a:solidFill>
                <a:latin typeface="Times New Roman" pitchFamily="18" charset="0"/>
                <a:cs typeface="Times New Roman" pitchFamily="18" charset="0"/>
              </a:rPr>
              <a:t>ười</a:t>
            </a:r>
            <a:r>
              <a:rPr lang="en-US" sz="2300" b="1" smtClean="0">
                <a:solidFill>
                  <a:srgbClr val="0000CC"/>
                </a:solidFill>
                <a:latin typeface=".VnTime" pitchFamily="34" charset="0"/>
              </a:rPr>
              <a:t> </a:t>
            </a:r>
            <a:r>
              <a:rPr lang="en-US" sz="2300" b="1">
                <a:solidFill>
                  <a:srgbClr val="0000CC"/>
                </a:solidFill>
                <a:latin typeface=".VnTime" pitchFamily="34" charset="0"/>
              </a:rPr>
              <a:t>ta </a:t>
            </a:r>
            <a:r>
              <a:rPr lang="en-US" sz="2300" b="1" err="1" smtClean="0">
                <a:solidFill>
                  <a:srgbClr val="0000CC"/>
                </a:solidFill>
                <a:latin typeface="Times New Roman" pitchFamily="18" charset="0"/>
                <a:cs typeface="Times New Roman" pitchFamily="18" charset="0"/>
              </a:rPr>
              <a:t>th­ường</a:t>
            </a:r>
            <a:r>
              <a:rPr lang="en-US" sz="2300" b="1" smtClean="0">
                <a:solidFill>
                  <a:srgbClr val="0000CC"/>
                </a:solidFill>
                <a:latin typeface=".VnTime" pitchFamily="34" charset="0"/>
              </a:rPr>
              <a:t> </a:t>
            </a:r>
            <a:r>
              <a:rPr lang="en-US" sz="2300" b="1">
                <a:solidFill>
                  <a:srgbClr val="0000CC"/>
                </a:solidFill>
                <a:latin typeface=".VnTime" pitchFamily="34" charset="0"/>
              </a:rPr>
              <a:t>®</a:t>
            </a:r>
            <a:r>
              <a:rPr lang="en-US" sz="2300" b="1" err="1">
                <a:solidFill>
                  <a:srgbClr val="0000CC"/>
                </a:solidFill>
                <a:latin typeface=".VnTime" pitchFamily="34" charset="0"/>
              </a:rPr>
              <a:t>äc</a:t>
            </a:r>
            <a:r>
              <a:rPr lang="en-US" sz="2300" b="1">
                <a:solidFill>
                  <a:srgbClr val="0000CC"/>
                </a:solidFill>
                <a:latin typeface=".VnTime" pitchFamily="34" charset="0"/>
              </a:rPr>
              <a:t> </a:t>
            </a:r>
            <a:r>
              <a:rPr lang="en-US" sz="2300" b="1" err="1">
                <a:solidFill>
                  <a:srgbClr val="0000CC"/>
                </a:solidFill>
                <a:latin typeface=".VnTime" pitchFamily="34" charset="0"/>
              </a:rPr>
              <a:t>lóc</a:t>
            </a:r>
            <a:r>
              <a:rPr lang="en-US" sz="2300" b="1">
                <a:solidFill>
                  <a:srgbClr val="0000CC"/>
                </a:solidFill>
                <a:latin typeface=".VnTime" pitchFamily="34" charset="0"/>
              </a:rPr>
              <a:t> ®</a:t>
            </a:r>
            <a:r>
              <a:rPr lang="en-US" sz="2300" b="1" err="1">
                <a:solidFill>
                  <a:srgbClr val="0000CC"/>
                </a:solidFill>
                <a:latin typeface=".VnTime" pitchFamily="34" charset="0"/>
              </a:rPr>
              <a:t>øng</a:t>
            </a:r>
            <a:r>
              <a:rPr lang="en-US" sz="2300" b="1">
                <a:solidFill>
                  <a:srgbClr val="0000CC"/>
                </a:solidFill>
                <a:latin typeface=".VnTime" pitchFamily="34" charset="0"/>
              </a:rPr>
              <a:t> </a:t>
            </a:r>
            <a:r>
              <a:rPr lang="en-US" sz="2300" b="1" err="1">
                <a:solidFill>
                  <a:srgbClr val="0000CC"/>
                </a:solidFill>
                <a:latin typeface=".VnTime" pitchFamily="34" charset="0"/>
              </a:rPr>
              <a:t>trong</a:t>
            </a:r>
            <a:r>
              <a:rPr lang="en-US" sz="2300" b="1">
                <a:solidFill>
                  <a:srgbClr val="0000CC"/>
                </a:solidFill>
                <a:latin typeface=".VnTime" pitchFamily="34" charset="0"/>
              </a:rPr>
              <a:t> </a:t>
            </a:r>
            <a:r>
              <a:rPr lang="en-US" sz="2300" b="1" err="1">
                <a:solidFill>
                  <a:srgbClr val="0000CC"/>
                </a:solidFill>
                <a:latin typeface=".VnTime" pitchFamily="34" charset="0"/>
              </a:rPr>
              <a:t>tµu</a:t>
            </a:r>
            <a:r>
              <a:rPr lang="en-US" sz="2300" b="1">
                <a:solidFill>
                  <a:srgbClr val="0000CC"/>
                </a:solidFill>
                <a:latin typeface=".VnTime" pitchFamily="34" charset="0"/>
              </a:rPr>
              <a:t> ®</a:t>
            </a:r>
            <a:r>
              <a:rPr lang="en-US" sz="2300" b="1" err="1">
                <a:solidFill>
                  <a:srgbClr val="0000CC"/>
                </a:solidFill>
                <a:latin typeface=".VnTime" pitchFamily="34" charset="0"/>
              </a:rPr>
              <a:t>iÖn</a:t>
            </a:r>
            <a:r>
              <a:rPr lang="en-US" sz="2300" b="1">
                <a:solidFill>
                  <a:srgbClr val="0000CC"/>
                </a:solidFill>
                <a:latin typeface=".VnTime" pitchFamily="34" charset="0"/>
              </a:rPr>
              <a:t> </a:t>
            </a:r>
            <a:r>
              <a:rPr lang="en-US" sz="2300" b="1" err="1">
                <a:solidFill>
                  <a:srgbClr val="0000CC"/>
                </a:solidFill>
                <a:latin typeface=".VnTime" pitchFamily="34" charset="0"/>
              </a:rPr>
              <a:t>ngÇm</a:t>
            </a:r>
            <a:r>
              <a:rPr lang="en-US" sz="2300" b="1">
                <a:solidFill>
                  <a:srgbClr val="0000CC"/>
                </a:solidFill>
                <a:latin typeface=".VnTime" pitchFamily="34" charset="0"/>
              </a:rPr>
              <a:t>, </a:t>
            </a:r>
            <a:r>
              <a:rPr lang="en-US" sz="2300" b="1" err="1">
                <a:solidFill>
                  <a:srgbClr val="0000CC"/>
                </a:solidFill>
                <a:latin typeface=".VnTime" pitchFamily="34" charset="0"/>
              </a:rPr>
              <a:t>trªn</a:t>
            </a:r>
            <a:r>
              <a:rPr lang="en-US" sz="2300" b="1">
                <a:solidFill>
                  <a:srgbClr val="0000CC"/>
                </a:solidFill>
                <a:latin typeface=".VnTime" pitchFamily="34" charset="0"/>
              </a:rPr>
              <a:t> </a:t>
            </a:r>
            <a:r>
              <a:rPr lang="en-US" sz="2300" b="1" err="1">
                <a:solidFill>
                  <a:srgbClr val="0000CC"/>
                </a:solidFill>
                <a:latin typeface=".VnTime" pitchFamily="34" charset="0"/>
              </a:rPr>
              <a:t>xe</a:t>
            </a:r>
            <a:r>
              <a:rPr lang="en-US" sz="2300" b="1">
                <a:solidFill>
                  <a:srgbClr val="0000CC"/>
                </a:solidFill>
                <a:latin typeface=".VnTime" pitchFamily="34" charset="0"/>
              </a:rPr>
              <a:t> </a:t>
            </a:r>
            <a:r>
              <a:rPr lang="en-US" sz="2300" b="1" err="1">
                <a:solidFill>
                  <a:srgbClr val="0000CC"/>
                </a:solidFill>
                <a:latin typeface=".VnTime" pitchFamily="34" charset="0"/>
              </a:rPr>
              <a:t>buýt</a:t>
            </a:r>
            <a:r>
              <a:rPr lang="en-US" sz="2300" b="1">
                <a:solidFill>
                  <a:srgbClr val="0000CC"/>
                </a:solidFill>
                <a:latin typeface=".VnTime" pitchFamily="34" charset="0"/>
              </a:rPr>
              <a:t>, </a:t>
            </a:r>
            <a:r>
              <a:rPr lang="en-US" sz="2300" b="1" err="1">
                <a:solidFill>
                  <a:srgbClr val="0000CC"/>
                </a:solidFill>
                <a:latin typeface=".VnTime" pitchFamily="34" charset="0"/>
              </a:rPr>
              <a:t>trong</a:t>
            </a:r>
            <a:r>
              <a:rPr lang="en-US" sz="2300" b="1">
                <a:solidFill>
                  <a:srgbClr val="0000CC"/>
                </a:solidFill>
                <a:latin typeface=".VnTime" pitchFamily="34" charset="0"/>
              </a:rPr>
              <a:t> </a:t>
            </a:r>
            <a:r>
              <a:rPr lang="en-US" sz="2300" b="1" err="1">
                <a:solidFill>
                  <a:srgbClr val="0000CC"/>
                </a:solidFill>
                <a:latin typeface=".VnTime" pitchFamily="34" charset="0"/>
              </a:rPr>
              <a:t>c¸c</a:t>
            </a:r>
            <a:r>
              <a:rPr lang="en-US" sz="2300" b="1">
                <a:solidFill>
                  <a:srgbClr val="0000CC"/>
                </a:solidFill>
                <a:latin typeface=".VnTime" pitchFamily="34" charset="0"/>
              </a:rPr>
              <a:t> </a:t>
            </a:r>
            <a:r>
              <a:rPr lang="en-US" sz="2300" b="1" err="1">
                <a:solidFill>
                  <a:srgbClr val="0000CC"/>
                </a:solidFill>
                <a:latin typeface=".VnTime" pitchFamily="34" charset="0"/>
              </a:rPr>
              <a:t>cöa</a:t>
            </a:r>
            <a:r>
              <a:rPr lang="en-US" sz="2300" b="1">
                <a:solidFill>
                  <a:srgbClr val="0000CC"/>
                </a:solidFill>
                <a:latin typeface=".VnTime" pitchFamily="34" charset="0"/>
              </a:rPr>
              <a:t> </a:t>
            </a:r>
            <a:r>
              <a:rPr lang="en-US" sz="2300" b="1" err="1">
                <a:solidFill>
                  <a:srgbClr val="0000CC"/>
                </a:solidFill>
                <a:latin typeface=".VnTime" pitchFamily="34" charset="0"/>
              </a:rPr>
              <a:t>hµng</a:t>
            </a:r>
            <a:r>
              <a:rPr lang="en-US" sz="2300" b="1">
                <a:solidFill>
                  <a:srgbClr val="0000CC"/>
                </a:solidFill>
                <a:latin typeface=".VnTime" pitchFamily="34" charset="0"/>
              </a:rPr>
              <a:t>. </a:t>
            </a:r>
            <a:r>
              <a:rPr lang="en-US" sz="2300" b="1" err="1">
                <a:solidFill>
                  <a:srgbClr val="0000CC"/>
                </a:solidFill>
                <a:latin typeface="Times New Roman" pitchFamily="18" charset="0"/>
                <a:cs typeface="Times New Roman" pitchFamily="18" charset="0"/>
              </a:rPr>
              <a:t>Đ</a:t>
            </a:r>
            <a:r>
              <a:rPr lang="en-US" sz="2300" b="1" err="1" smtClean="0">
                <a:solidFill>
                  <a:srgbClr val="0000CC"/>
                </a:solidFill>
                <a:latin typeface=".VnTime" pitchFamily="34" charset="0"/>
              </a:rPr>
              <a:t>Õn</a:t>
            </a:r>
            <a:r>
              <a:rPr lang="en-US" sz="2300" b="1" smtClean="0">
                <a:solidFill>
                  <a:srgbClr val="0000CC"/>
                </a:solidFill>
                <a:latin typeface=".VnTime" pitchFamily="34" charset="0"/>
              </a:rPr>
              <a:t> </a:t>
            </a:r>
            <a:r>
              <a:rPr lang="en-US" sz="2300" b="1" err="1">
                <a:solidFill>
                  <a:srgbClr val="0000CC"/>
                </a:solidFill>
                <a:latin typeface=".VnTime" pitchFamily="34" charset="0"/>
              </a:rPr>
              <a:t>møc</a:t>
            </a:r>
            <a:r>
              <a:rPr lang="en-US" sz="2300" b="1">
                <a:solidFill>
                  <a:srgbClr val="0000CC"/>
                </a:solidFill>
                <a:latin typeface=".VnTime" pitchFamily="34" charset="0"/>
              </a:rPr>
              <a:t> mµ </a:t>
            </a:r>
            <a:r>
              <a:rPr lang="en-US" sz="2300" b="1">
                <a:solidFill>
                  <a:srgbClr val="0000CC"/>
                </a:solidFill>
                <a:latin typeface="Times New Roman" pitchFamily="18" charset="0"/>
                <a:cs typeface="Times New Roman" pitchFamily="18" charset="0"/>
              </a:rPr>
              <a:t>“</a:t>
            </a:r>
            <a:r>
              <a:rPr lang="en-US" sz="2300" b="1">
                <a:solidFill>
                  <a:srgbClr val="0000CC"/>
                </a:solidFill>
                <a:latin typeface=".VnTime" pitchFamily="34" charset="0"/>
              </a:rPr>
              <a:t> ®</a:t>
            </a:r>
            <a:r>
              <a:rPr lang="en-US" sz="2300" b="1" err="1">
                <a:solidFill>
                  <a:srgbClr val="0000CC"/>
                </a:solidFill>
                <a:latin typeface=".VnTime" pitchFamily="34" charset="0"/>
              </a:rPr>
              <a:t>äc</a:t>
            </a:r>
            <a:r>
              <a:rPr lang="en-US" sz="2300" b="1">
                <a:solidFill>
                  <a:srgbClr val="0000CC"/>
                </a:solidFill>
                <a:latin typeface=".VnTime" pitchFamily="34" charset="0"/>
              </a:rPr>
              <a:t> ®</a:t>
            </a:r>
            <a:r>
              <a:rPr lang="en-US" sz="2300" b="1" smtClean="0">
                <a:solidFill>
                  <a:srgbClr val="0000CC"/>
                </a:solidFill>
                <a:latin typeface=".VnTime" pitchFamily="34" charset="0"/>
              </a:rPr>
              <a:t>øng</a:t>
            </a:r>
            <a:r>
              <a:rPr lang="en-US" sz="2300" b="1" smtClean="0">
                <a:solidFill>
                  <a:srgbClr val="0000CC"/>
                </a:solidFill>
                <a:latin typeface="Times New Roman" pitchFamily="18" charset="0"/>
                <a:cs typeface="Times New Roman" pitchFamily="18" charset="0"/>
              </a:rPr>
              <a:t>”</a:t>
            </a:r>
            <a:r>
              <a:rPr lang="en-US" sz="2300" b="1" smtClean="0">
                <a:solidFill>
                  <a:srgbClr val="0000CC"/>
                </a:solidFill>
                <a:latin typeface=".VnTime" pitchFamily="34" charset="0"/>
              </a:rPr>
              <a:t> </a:t>
            </a:r>
            <a:r>
              <a:rPr lang="en-US" sz="2300" b="1">
                <a:solidFill>
                  <a:srgbClr val="0000CC"/>
                </a:solidFill>
                <a:latin typeface=".VnTime" pitchFamily="34" charset="0"/>
              </a:rPr>
              <a:t>®· ®i </a:t>
            </a:r>
            <a:r>
              <a:rPr lang="en-US" sz="2300" b="1" err="1">
                <a:solidFill>
                  <a:srgbClr val="0000CC"/>
                </a:solidFill>
                <a:latin typeface=".VnTime" pitchFamily="34" charset="0"/>
              </a:rPr>
              <a:t>vµo</a:t>
            </a:r>
            <a:r>
              <a:rPr lang="en-US" sz="2300" b="1">
                <a:solidFill>
                  <a:srgbClr val="0000CC"/>
                </a:solidFill>
                <a:latin typeface=".VnTime" pitchFamily="34" charset="0"/>
              </a:rPr>
              <a:t> </a:t>
            </a:r>
            <a:r>
              <a:rPr lang="en-US" sz="2300" b="1" smtClean="0">
                <a:solidFill>
                  <a:srgbClr val="0000CC"/>
                </a:solidFill>
                <a:latin typeface=".VnTime" pitchFamily="34" charset="0"/>
              </a:rPr>
              <a:t>ng«n </a:t>
            </a:r>
            <a:r>
              <a:rPr lang="en-US" sz="2300" b="1" smtClean="0">
                <a:solidFill>
                  <a:srgbClr val="0000CC"/>
                </a:solidFill>
                <a:latin typeface="Times New Roman" pitchFamily="18" charset="0"/>
                <a:cs typeface="Times New Roman" pitchFamily="18" charset="0"/>
              </a:rPr>
              <a:t>ngữ</a:t>
            </a:r>
            <a:r>
              <a:rPr lang="en-US" sz="2300" b="1" smtClean="0">
                <a:solidFill>
                  <a:srgbClr val="0000CC"/>
                </a:solidFill>
                <a:latin typeface=".VnTime" pitchFamily="34" charset="0"/>
              </a:rPr>
              <a:t> </a:t>
            </a:r>
            <a:r>
              <a:rPr lang="en-US" sz="2300" b="1" err="1" smtClean="0">
                <a:solidFill>
                  <a:srgbClr val="0000CC"/>
                </a:solidFill>
                <a:latin typeface=".VnTime" pitchFamily="34" charset="0"/>
              </a:rPr>
              <a:t>ng</a:t>
            </a:r>
            <a:r>
              <a:rPr lang="en-US" sz="2300" b="1" err="1" smtClean="0">
                <a:solidFill>
                  <a:srgbClr val="0000CC"/>
                </a:solidFill>
                <a:latin typeface="Times New Roman" pitchFamily="18" charset="0"/>
                <a:cs typeface="Times New Roman" pitchFamily="18" charset="0"/>
              </a:rPr>
              <a:t>ày</a:t>
            </a:r>
            <a:r>
              <a:rPr lang="en-US" sz="2300" b="1" smtClean="0">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th­ường</a:t>
            </a:r>
            <a:r>
              <a:rPr lang="en-US" sz="2300" b="1" smtClean="0">
                <a:solidFill>
                  <a:srgbClr val="0000CC"/>
                </a:solidFill>
                <a:latin typeface=".VnTime" pitchFamily="34" charset="0"/>
              </a:rPr>
              <a:t> </a:t>
            </a:r>
            <a:r>
              <a:rPr lang="en-US" sz="2300" b="1" err="1">
                <a:solidFill>
                  <a:srgbClr val="0000CC"/>
                </a:solidFill>
                <a:latin typeface=".VnTime" pitchFamily="34" charset="0"/>
              </a:rPr>
              <a:t>ngµy</a:t>
            </a:r>
            <a:r>
              <a:rPr lang="en-US" sz="2300" b="1">
                <a:solidFill>
                  <a:srgbClr val="0000CC"/>
                </a:solidFill>
                <a:latin typeface=".VnTime" pitchFamily="34" charset="0"/>
              </a:rPr>
              <a:t> </a:t>
            </a:r>
            <a:r>
              <a:rPr lang="en-US" sz="2300" b="1" err="1">
                <a:solidFill>
                  <a:srgbClr val="0000CC"/>
                </a:solidFill>
                <a:latin typeface=".VnTime" pitchFamily="34" charset="0"/>
              </a:rPr>
              <a:t>cña</a:t>
            </a:r>
            <a:r>
              <a:rPr lang="en-US" sz="2300" b="1">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ng­ười</a:t>
            </a:r>
            <a:r>
              <a:rPr lang="en-US" sz="2300" b="1" smtClean="0">
                <a:solidFill>
                  <a:srgbClr val="0000CC"/>
                </a:solidFill>
                <a:latin typeface=".VnTime" pitchFamily="34" charset="0"/>
              </a:rPr>
              <a:t> </a:t>
            </a:r>
            <a:r>
              <a:rPr lang="en-US" sz="2300" b="1" err="1" smtClean="0">
                <a:solidFill>
                  <a:srgbClr val="0000CC"/>
                </a:solidFill>
                <a:latin typeface=".VnTime" pitchFamily="34" charset="0"/>
              </a:rPr>
              <a:t>NhËt</a:t>
            </a:r>
            <a:r>
              <a:rPr lang="en-US" sz="2300" b="1" smtClean="0">
                <a:solidFill>
                  <a:srgbClr val="0000CC"/>
                </a:solidFill>
                <a:latin typeface=".VnTime" pitchFamily="34" charset="0"/>
              </a:rPr>
              <a:t> </a:t>
            </a:r>
            <a:r>
              <a:rPr lang="en-US" sz="2300" b="1">
                <a:solidFill>
                  <a:srgbClr val="0000CC"/>
                </a:solidFill>
                <a:latin typeface="Times New Roman" pitchFamily="18" charset="0"/>
                <a:cs typeface="Times New Roman" pitchFamily="18" charset="0"/>
              </a:rPr>
              <a:t>“</a:t>
            </a:r>
            <a:r>
              <a:rPr lang="en-US" sz="2300" b="1" err="1">
                <a:solidFill>
                  <a:srgbClr val="0000CC"/>
                </a:solidFill>
                <a:latin typeface=".VnTime" pitchFamily="34" charset="0"/>
              </a:rPr>
              <a:t>Tachiyomi</a:t>
            </a:r>
            <a:r>
              <a:rPr lang="en-US" sz="2300" b="1">
                <a:solidFill>
                  <a:srgbClr val="0000CC"/>
                </a:solidFill>
                <a:latin typeface="Times New Roman" pitchFamily="18" charset="0"/>
                <a:cs typeface="Times New Roman" pitchFamily="18" charset="0"/>
              </a:rPr>
              <a:t>”.</a:t>
            </a:r>
          </a:p>
          <a:p>
            <a:pPr algn="just">
              <a:spcBef>
                <a:spcPts val="1250"/>
              </a:spcBef>
              <a:buClrTx/>
              <a:buFontTx/>
              <a:buNone/>
            </a:pPr>
            <a:r>
              <a:rPr lang="en-US" sz="2300" b="1">
                <a:solidFill>
                  <a:srgbClr val="0000CC"/>
                </a:solidFill>
                <a:latin typeface=".VnTime" pitchFamily="34" charset="0"/>
              </a:rPr>
              <a:t>* </a:t>
            </a:r>
            <a:r>
              <a:rPr lang="en-US" sz="2300" b="1" i="1" u="sng" err="1">
                <a:solidFill>
                  <a:srgbClr val="0000CC"/>
                </a:solidFill>
                <a:latin typeface=".VnTime" pitchFamily="34" charset="0"/>
              </a:rPr>
              <a:t>ChØ</a:t>
            </a:r>
            <a:r>
              <a:rPr lang="en-US" sz="2300" b="1" i="1" u="sng">
                <a:solidFill>
                  <a:srgbClr val="0000CC"/>
                </a:solidFill>
                <a:latin typeface=".VnTime" pitchFamily="34" charset="0"/>
              </a:rPr>
              <a:t> </a:t>
            </a:r>
            <a:r>
              <a:rPr lang="en-US" sz="2300" b="1" i="1" u="sng" err="1">
                <a:solidFill>
                  <a:srgbClr val="0000CC"/>
                </a:solidFill>
                <a:latin typeface=".VnTime" pitchFamily="34" charset="0"/>
              </a:rPr>
              <a:t>sè</a:t>
            </a:r>
            <a:r>
              <a:rPr lang="en-US" sz="2300" b="1" i="1" u="sng">
                <a:solidFill>
                  <a:srgbClr val="0000CC"/>
                </a:solidFill>
                <a:latin typeface=".VnTime" pitchFamily="34" charset="0"/>
              </a:rPr>
              <a:t> </a:t>
            </a:r>
            <a:r>
              <a:rPr lang="en-US" sz="2300" b="1" i="1" u="sng" err="1">
                <a:solidFill>
                  <a:srgbClr val="0000CC"/>
                </a:solidFill>
                <a:latin typeface=".VnTime" pitchFamily="34" charset="0"/>
              </a:rPr>
              <a:t>th«ng</a:t>
            </a:r>
            <a:r>
              <a:rPr lang="en-US" sz="2300" b="1" i="1" u="sng">
                <a:solidFill>
                  <a:srgbClr val="0000CC"/>
                </a:solidFill>
                <a:latin typeface=".VnTime" pitchFamily="34" charset="0"/>
              </a:rPr>
              <a:t> minh </a:t>
            </a:r>
            <a:r>
              <a:rPr lang="en-US" sz="2300" b="1" i="1" u="sng" err="1">
                <a:solidFill>
                  <a:srgbClr val="0000CC"/>
                </a:solidFill>
                <a:latin typeface=".VnTime" pitchFamily="34" charset="0"/>
              </a:rPr>
              <a:t>cña</a:t>
            </a:r>
            <a:r>
              <a:rPr lang="en-US" sz="2300" b="1" i="1" u="sng">
                <a:solidFill>
                  <a:srgbClr val="0000CC"/>
                </a:solidFill>
                <a:latin typeface=".VnTime" pitchFamily="34" charset="0"/>
              </a:rPr>
              <a:t> </a:t>
            </a:r>
            <a:r>
              <a:rPr lang="en-US" sz="2300" b="1" i="1" u="sng" err="1" smtClean="0">
                <a:solidFill>
                  <a:srgbClr val="0000CC"/>
                </a:solidFill>
                <a:latin typeface="Times New Roman" pitchFamily="18" charset="0"/>
                <a:cs typeface="Times New Roman" pitchFamily="18" charset="0"/>
              </a:rPr>
              <a:t>ng­ười</a:t>
            </a:r>
            <a:r>
              <a:rPr lang="en-US" sz="2300" b="1" i="1" u="sng" smtClean="0">
                <a:solidFill>
                  <a:srgbClr val="0000CC"/>
                </a:solidFill>
                <a:latin typeface=".VnTime" pitchFamily="34" charset="0"/>
              </a:rPr>
              <a:t> </a:t>
            </a:r>
            <a:r>
              <a:rPr lang="en-US" sz="2300" b="1" i="1" u="sng" err="1">
                <a:solidFill>
                  <a:srgbClr val="0000CC"/>
                </a:solidFill>
                <a:latin typeface=".VnTime" pitchFamily="34" charset="0"/>
              </a:rPr>
              <a:t>NhËt</a:t>
            </a:r>
            <a:r>
              <a:rPr lang="en-US" sz="2300" b="1">
                <a:solidFill>
                  <a:srgbClr val="0000CC"/>
                </a:solidFill>
                <a:latin typeface=".VnTime" pitchFamily="34" charset="0"/>
              </a:rPr>
              <a:t>: x</a:t>
            </a:r>
            <a:r>
              <a:rPr lang="en-US" sz="2300" b="1" smtClean="0">
                <a:solidFill>
                  <a:srgbClr val="0000CC"/>
                </a:solidFill>
                <a:latin typeface=".VnTime" pitchFamily="34" charset="0"/>
              </a:rPr>
              <a:t>Õp hµng </a:t>
            </a:r>
            <a:r>
              <a:rPr lang="en-US" sz="2300" b="1">
                <a:solidFill>
                  <a:srgbClr val="0000CC"/>
                </a:solidFill>
                <a:latin typeface=".VnTime" pitchFamily="34" charset="0"/>
              </a:rPr>
              <a:t>®</a:t>
            </a:r>
            <a:r>
              <a:rPr lang="en-US" sz="2300" b="1" err="1">
                <a:solidFill>
                  <a:srgbClr val="0000CC"/>
                </a:solidFill>
                <a:latin typeface=".VnTime" pitchFamily="34" charset="0"/>
              </a:rPr>
              <a:t>Çu</a:t>
            </a:r>
            <a:r>
              <a:rPr lang="en-US" sz="2300" b="1">
                <a:solidFill>
                  <a:srgbClr val="0000CC"/>
                </a:solidFill>
                <a:latin typeface=".VnTime" pitchFamily="34" charset="0"/>
              </a:rPr>
              <a:t> </a:t>
            </a:r>
            <a:r>
              <a:rPr lang="en-US" sz="2300" b="1" err="1">
                <a:solidFill>
                  <a:srgbClr val="0000CC"/>
                </a:solidFill>
                <a:latin typeface=".VnTime" pitchFamily="34" charset="0"/>
              </a:rPr>
              <a:t>víi</a:t>
            </a:r>
            <a:r>
              <a:rPr lang="en-US" sz="2300" b="1">
                <a:solidFill>
                  <a:srgbClr val="0000CC"/>
                </a:solidFill>
                <a:latin typeface=".VnTime" pitchFamily="34" charset="0"/>
              </a:rPr>
              <a:t> </a:t>
            </a:r>
            <a:r>
              <a:rPr lang="en-US" sz="2300" b="1" err="1">
                <a:solidFill>
                  <a:srgbClr val="0000CC"/>
                </a:solidFill>
                <a:latin typeface=".VnTime" pitchFamily="34" charset="0"/>
              </a:rPr>
              <a:t>sè</a:t>
            </a:r>
            <a:r>
              <a:rPr lang="en-US" sz="2300" b="1">
                <a:solidFill>
                  <a:srgbClr val="0000CC"/>
                </a:solidFill>
                <a:latin typeface=".VnTime" pitchFamily="34" charset="0"/>
              </a:rPr>
              <a:t> ®</a:t>
            </a:r>
            <a:r>
              <a:rPr lang="en-US" sz="2300" b="1" err="1">
                <a:solidFill>
                  <a:srgbClr val="0000CC"/>
                </a:solidFill>
                <a:latin typeface=".VnTime" pitchFamily="34" charset="0"/>
              </a:rPr>
              <a:t>iÓm</a:t>
            </a:r>
            <a:r>
              <a:rPr lang="en-US" sz="2300" b="1">
                <a:solidFill>
                  <a:srgbClr val="0000CC"/>
                </a:solidFill>
                <a:latin typeface=".VnTime" pitchFamily="34" charset="0"/>
              </a:rPr>
              <a:t> </a:t>
            </a:r>
            <a:r>
              <a:rPr lang="en-US" sz="2300" b="1" err="1">
                <a:solidFill>
                  <a:srgbClr val="0000CC"/>
                </a:solidFill>
                <a:latin typeface=".VnTime" pitchFamily="34" charset="0"/>
              </a:rPr>
              <a:t>trung</a:t>
            </a:r>
            <a:r>
              <a:rPr lang="en-US" sz="2300" b="1">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bình</a:t>
            </a:r>
            <a:r>
              <a:rPr lang="en-US" sz="2300" b="1" smtClean="0">
                <a:solidFill>
                  <a:srgbClr val="0000CC"/>
                </a:solidFill>
                <a:latin typeface=".VnTime" pitchFamily="34" charset="0"/>
              </a:rPr>
              <a:t> </a:t>
            </a:r>
            <a:r>
              <a:rPr lang="en-US" sz="2300" b="1">
                <a:solidFill>
                  <a:srgbClr val="0000CC"/>
                </a:solidFill>
                <a:latin typeface=".VnTime" pitchFamily="34" charset="0"/>
              </a:rPr>
              <a:t>111, </a:t>
            </a:r>
            <a:r>
              <a:rPr lang="en-US" sz="2300" b="1" err="1">
                <a:solidFill>
                  <a:srgbClr val="0000CC"/>
                </a:solidFill>
                <a:latin typeface=".VnTime" pitchFamily="34" charset="0"/>
              </a:rPr>
              <a:t>trong</a:t>
            </a:r>
            <a:r>
              <a:rPr lang="en-US" sz="2300" b="1">
                <a:solidFill>
                  <a:srgbClr val="0000CC"/>
                </a:solidFill>
                <a:latin typeface=".VnTime" pitchFamily="34" charset="0"/>
              </a:rPr>
              <a:t> </a:t>
            </a:r>
            <a:r>
              <a:rPr lang="en-US" sz="2300" b="1" err="1">
                <a:solidFill>
                  <a:srgbClr val="0000CC"/>
                </a:solidFill>
                <a:latin typeface=".VnTime" pitchFamily="34" charset="0"/>
              </a:rPr>
              <a:t>khi</a:t>
            </a:r>
            <a:r>
              <a:rPr lang="en-US" sz="2300" b="1">
                <a:solidFill>
                  <a:srgbClr val="0000CC"/>
                </a:solidFill>
                <a:latin typeface=".VnTime" pitchFamily="34" charset="0"/>
              </a:rPr>
              <a:t> MÜ lµ 100. </a:t>
            </a:r>
            <a:r>
              <a:rPr lang="en-US" sz="2300" b="1" err="1">
                <a:solidFill>
                  <a:srgbClr val="0000CC"/>
                </a:solidFill>
                <a:latin typeface=".VnTime" pitchFamily="34" charset="0"/>
              </a:rPr>
              <a:t>Trong</a:t>
            </a:r>
            <a:r>
              <a:rPr lang="en-US" sz="2300" b="1">
                <a:solidFill>
                  <a:srgbClr val="0000CC"/>
                </a:solidFill>
                <a:latin typeface=".VnTime" pitchFamily="34" charset="0"/>
              </a:rPr>
              <a:t> </a:t>
            </a:r>
            <a:r>
              <a:rPr lang="en-US" sz="2300" b="1" err="1">
                <a:solidFill>
                  <a:srgbClr val="0000CC"/>
                </a:solidFill>
                <a:latin typeface=".VnTime" pitchFamily="34" charset="0"/>
              </a:rPr>
              <a:t>mét</a:t>
            </a:r>
            <a:r>
              <a:rPr lang="en-US" sz="2300" b="1">
                <a:solidFill>
                  <a:srgbClr val="0000CC"/>
                </a:solidFill>
                <a:latin typeface=".VnTime" pitchFamily="34" charset="0"/>
              </a:rPr>
              <a:t> </a:t>
            </a:r>
            <a:r>
              <a:rPr lang="en-US" sz="2300" b="1" err="1">
                <a:solidFill>
                  <a:srgbClr val="0000CC"/>
                </a:solidFill>
                <a:latin typeface=".VnTime" pitchFamily="34" charset="0"/>
              </a:rPr>
              <a:t>thÕ</a:t>
            </a:r>
            <a:r>
              <a:rPr lang="en-US" sz="2300" b="1">
                <a:solidFill>
                  <a:srgbClr val="0000CC"/>
                </a:solidFill>
                <a:latin typeface=".VnTime" pitchFamily="34" charset="0"/>
              </a:rPr>
              <a:t> </a:t>
            </a:r>
            <a:r>
              <a:rPr lang="en-US" sz="2300" b="1" err="1">
                <a:solidFill>
                  <a:srgbClr val="0000CC"/>
                </a:solidFill>
                <a:latin typeface=".VnTime" pitchFamily="34" charset="0"/>
              </a:rPr>
              <a:t>hÖ</a:t>
            </a:r>
            <a:r>
              <a:rPr lang="en-US" sz="2300" b="1">
                <a:solidFill>
                  <a:srgbClr val="0000CC"/>
                </a:solidFill>
                <a:latin typeface=".VnTime" pitchFamily="34" charset="0"/>
              </a:rPr>
              <a:t>, </a:t>
            </a:r>
            <a:r>
              <a:rPr lang="en-US" sz="2300" b="1" err="1">
                <a:solidFill>
                  <a:srgbClr val="0000CC"/>
                </a:solidFill>
                <a:latin typeface=".VnTime" pitchFamily="34" charset="0"/>
              </a:rPr>
              <a:t>kho¶ng</a:t>
            </a:r>
            <a:r>
              <a:rPr lang="en-US" sz="2300" b="1">
                <a:solidFill>
                  <a:srgbClr val="0000CC"/>
                </a:solidFill>
                <a:latin typeface=".VnTime" pitchFamily="34" charset="0"/>
              </a:rPr>
              <a:t> </a:t>
            </a:r>
            <a:r>
              <a:rPr lang="en-US" sz="2300" b="1" err="1">
                <a:solidFill>
                  <a:srgbClr val="0000CC"/>
                </a:solidFill>
                <a:latin typeface=".VnTime" pitchFamily="34" charset="0"/>
              </a:rPr>
              <a:t>c¸ch</a:t>
            </a:r>
            <a:r>
              <a:rPr lang="en-US" sz="2300" b="1">
                <a:solidFill>
                  <a:srgbClr val="0000CC"/>
                </a:solidFill>
                <a:latin typeface=".VnTime" pitchFamily="34" charset="0"/>
              </a:rPr>
              <a:t> </a:t>
            </a:r>
            <a:r>
              <a:rPr lang="en-US" sz="2300" b="1" err="1" smtClean="0">
                <a:solidFill>
                  <a:srgbClr val="0000CC"/>
                </a:solidFill>
                <a:latin typeface=".VnTime" pitchFamily="34" charset="0"/>
              </a:rPr>
              <a:t>g</a:t>
            </a:r>
            <a:r>
              <a:rPr lang="en-US" sz="2300" b="1" err="1" smtClean="0">
                <a:solidFill>
                  <a:srgbClr val="0000CC"/>
                </a:solidFill>
                <a:latin typeface="Times New Roman" pitchFamily="18" charset="0"/>
                <a:cs typeface="Times New Roman" pitchFamily="18" charset="0"/>
              </a:rPr>
              <a:t>iữa</a:t>
            </a:r>
            <a:r>
              <a:rPr lang="en-US" sz="2300" b="1" smtClean="0">
                <a:solidFill>
                  <a:srgbClr val="0000CC"/>
                </a:solidFill>
                <a:latin typeface=".VnTime" pitchFamily="34" charset="0"/>
              </a:rPr>
              <a:t> </a:t>
            </a:r>
            <a:r>
              <a:rPr lang="en-US" sz="2300" b="1" err="1">
                <a:solidFill>
                  <a:srgbClr val="0000CC"/>
                </a:solidFill>
                <a:latin typeface=".VnTime" pitchFamily="34" charset="0"/>
              </a:rPr>
              <a:t>hai</a:t>
            </a:r>
            <a:r>
              <a:rPr lang="en-US" sz="2300" b="1">
                <a:solidFill>
                  <a:srgbClr val="0000CC"/>
                </a:solidFill>
                <a:latin typeface=".VnTime" pitchFamily="34" charset="0"/>
              </a:rPr>
              <a:t> </a:t>
            </a:r>
            <a:r>
              <a:rPr lang="en-US" sz="2300" b="1" err="1" smtClean="0">
                <a:solidFill>
                  <a:srgbClr val="0000CC"/>
                </a:solidFill>
                <a:latin typeface=".VnTime" pitchFamily="34" charset="0"/>
              </a:rPr>
              <a:t>n­</a:t>
            </a:r>
            <a:r>
              <a:rPr lang="en-US" sz="2300" b="1" err="1" smtClean="0">
                <a:solidFill>
                  <a:srgbClr val="0000CC"/>
                </a:solidFill>
                <a:latin typeface="Times New Roman" pitchFamily="18" charset="0"/>
                <a:cs typeface="Times New Roman" pitchFamily="18" charset="0"/>
              </a:rPr>
              <a:t>ước</a:t>
            </a:r>
            <a:r>
              <a:rPr lang="en-US" sz="2300" b="1" smtClean="0">
                <a:solidFill>
                  <a:srgbClr val="0000CC"/>
                </a:solidFill>
                <a:latin typeface=".VnTime" pitchFamily="34" charset="0"/>
              </a:rPr>
              <a:t> </a:t>
            </a:r>
            <a:r>
              <a:rPr lang="en-US" sz="2300" b="1">
                <a:solidFill>
                  <a:srgbClr val="0000CC"/>
                </a:solidFill>
                <a:latin typeface=".VnTime" pitchFamily="34" charset="0"/>
              </a:rPr>
              <a:t>®· </a:t>
            </a:r>
            <a:r>
              <a:rPr lang="en-US" sz="2300" b="1" err="1" smtClean="0">
                <a:solidFill>
                  <a:srgbClr val="0000CC"/>
                </a:solidFill>
                <a:latin typeface="Times New Roman" pitchFamily="18" charset="0"/>
                <a:cs typeface="Times New Roman" pitchFamily="18" charset="0"/>
              </a:rPr>
              <a:t>tăng</a:t>
            </a:r>
            <a:r>
              <a:rPr lang="en-US" sz="2300" b="1" smtClean="0">
                <a:solidFill>
                  <a:srgbClr val="0000CC"/>
                </a:solidFill>
                <a:latin typeface=".VnTime" pitchFamily="34" charset="0"/>
              </a:rPr>
              <a:t> </a:t>
            </a:r>
            <a:r>
              <a:rPr lang="en-US" sz="2300" b="1" err="1">
                <a:solidFill>
                  <a:srgbClr val="0000CC"/>
                </a:solidFill>
                <a:latin typeface=".VnTime" pitchFamily="34" charset="0"/>
              </a:rPr>
              <a:t>thªm</a:t>
            </a:r>
            <a:r>
              <a:rPr lang="en-US" sz="2300" b="1">
                <a:solidFill>
                  <a:srgbClr val="0000CC"/>
                </a:solidFill>
                <a:latin typeface=".VnTime" pitchFamily="34" charset="0"/>
              </a:rPr>
              <a:t> 7 ®</a:t>
            </a:r>
            <a:r>
              <a:rPr lang="en-US" sz="2300" b="1" err="1">
                <a:solidFill>
                  <a:srgbClr val="0000CC"/>
                </a:solidFill>
                <a:latin typeface=".VnTime" pitchFamily="34" charset="0"/>
              </a:rPr>
              <a:t>iÓm</a:t>
            </a:r>
            <a:r>
              <a:rPr lang="en-US" sz="2300" b="1">
                <a:solidFill>
                  <a:srgbClr val="0000CC"/>
                </a:solidFill>
                <a:latin typeface=".VnTime" pitchFamily="34" charset="0"/>
              </a:rPr>
              <a:t>. </a:t>
            </a:r>
            <a:r>
              <a:rPr lang="en-US" sz="2300" b="1">
                <a:solidFill>
                  <a:srgbClr val="0000CC"/>
                </a:solidFill>
                <a:latin typeface="Times New Roman" pitchFamily="18" charset="0"/>
                <a:cs typeface="Times New Roman" pitchFamily="18" charset="0"/>
              </a:rPr>
              <a:t>Ở</a:t>
            </a:r>
            <a:r>
              <a:rPr lang="en-US" sz="2300" b="1" smtClean="0">
                <a:solidFill>
                  <a:srgbClr val="0000CC"/>
                </a:solidFill>
                <a:latin typeface=".VnTime" pitchFamily="34" charset="0"/>
              </a:rPr>
              <a:t> </a:t>
            </a:r>
            <a:r>
              <a:rPr lang="en-US" sz="2300" b="1" err="1" smtClean="0">
                <a:solidFill>
                  <a:srgbClr val="0000CC"/>
                </a:solidFill>
                <a:latin typeface=".VnTime" pitchFamily="34" charset="0"/>
              </a:rPr>
              <a:t>ch©u</a:t>
            </a:r>
            <a:r>
              <a:rPr lang="en-US" sz="2300" b="1" smtClean="0">
                <a:solidFill>
                  <a:srgbClr val="0000CC"/>
                </a:solidFill>
                <a:latin typeface=".VnTime" pitchFamily="34" charset="0"/>
              </a:rPr>
              <a:t> </a:t>
            </a:r>
            <a:r>
              <a:rPr lang="en-US" sz="2300" b="1">
                <a:solidFill>
                  <a:srgbClr val="0000CC"/>
                </a:solidFill>
                <a:latin typeface=".VnTime" pitchFamily="34" charset="0"/>
              </a:rPr>
              <a:t>¢u, Hµ </a:t>
            </a:r>
            <a:r>
              <a:rPr lang="en-US" sz="2300" b="1" err="1">
                <a:solidFill>
                  <a:srgbClr val="0000CC"/>
                </a:solidFill>
                <a:latin typeface=".VnTime" pitchFamily="34" charset="0"/>
              </a:rPr>
              <a:t>Lan</a:t>
            </a:r>
            <a:r>
              <a:rPr lang="en-US" sz="2300" b="1">
                <a:solidFill>
                  <a:srgbClr val="0000CC"/>
                </a:solidFill>
                <a:latin typeface=".VnTime" pitchFamily="34" charset="0"/>
              </a:rPr>
              <a:t> </a:t>
            </a:r>
            <a:r>
              <a:rPr lang="en-US" sz="2300" b="1" smtClean="0">
                <a:solidFill>
                  <a:srgbClr val="0000CC"/>
                </a:solidFill>
                <a:latin typeface=".VnTime" pitchFamily="34" charset="0"/>
              </a:rPr>
              <a:t>®­</a:t>
            </a:r>
            <a:r>
              <a:rPr lang="en-US" sz="2300" b="1" err="1" smtClean="0">
                <a:solidFill>
                  <a:srgbClr val="0000CC"/>
                </a:solidFill>
                <a:latin typeface="Times New Roman" pitchFamily="18" charset="0"/>
                <a:cs typeface="Times New Roman" pitchFamily="18" charset="0"/>
              </a:rPr>
              <a:t>ược</a:t>
            </a:r>
            <a:r>
              <a:rPr lang="en-US" sz="2300" b="1" smtClean="0">
                <a:solidFill>
                  <a:srgbClr val="0000CC"/>
                </a:solidFill>
                <a:latin typeface=".VnTime" pitchFamily="34" charset="0"/>
              </a:rPr>
              <a:t> </a:t>
            </a:r>
            <a:r>
              <a:rPr lang="en-US" sz="2300" b="1" err="1">
                <a:solidFill>
                  <a:srgbClr val="0000CC"/>
                </a:solidFill>
                <a:latin typeface=".VnTime" pitchFamily="34" charset="0"/>
              </a:rPr>
              <a:t>xÕp</a:t>
            </a:r>
            <a:r>
              <a:rPr lang="en-US" sz="2300" b="1">
                <a:solidFill>
                  <a:srgbClr val="0000CC"/>
                </a:solidFill>
                <a:latin typeface=".VnTime" pitchFamily="34" charset="0"/>
              </a:rPr>
              <a:t> </a:t>
            </a:r>
            <a:r>
              <a:rPr lang="en-US" sz="2300" b="1" err="1">
                <a:solidFill>
                  <a:srgbClr val="0000CC"/>
                </a:solidFill>
                <a:latin typeface=".VnTime" pitchFamily="34" charset="0"/>
              </a:rPr>
              <a:t>sè</a:t>
            </a:r>
            <a:r>
              <a:rPr lang="en-US" sz="2300" b="1">
                <a:solidFill>
                  <a:srgbClr val="0000CC"/>
                </a:solidFill>
                <a:latin typeface=".VnTime" pitchFamily="34" charset="0"/>
              </a:rPr>
              <a:t> 1 </a:t>
            </a:r>
            <a:r>
              <a:rPr lang="en-US" sz="2300" b="1" err="1">
                <a:solidFill>
                  <a:srgbClr val="0000CC"/>
                </a:solidFill>
                <a:latin typeface=".VnTime" pitchFamily="34" charset="0"/>
              </a:rPr>
              <a:t>víi</a:t>
            </a:r>
            <a:r>
              <a:rPr lang="en-US" sz="2300" b="1">
                <a:solidFill>
                  <a:srgbClr val="0000CC"/>
                </a:solidFill>
                <a:latin typeface=".VnTime" pitchFamily="34" charset="0"/>
              </a:rPr>
              <a:t> 109,4 ®</a:t>
            </a:r>
            <a:r>
              <a:rPr lang="en-US" sz="2300" b="1" err="1">
                <a:solidFill>
                  <a:srgbClr val="0000CC"/>
                </a:solidFill>
                <a:latin typeface=".VnTime" pitchFamily="34" charset="0"/>
              </a:rPr>
              <a:t>iÓm</a:t>
            </a:r>
            <a:r>
              <a:rPr lang="en-US" sz="2300" b="1">
                <a:solidFill>
                  <a:srgbClr val="0000CC"/>
                </a:solidFill>
                <a:latin typeface=".VnTime" pitchFamily="34" charset="0"/>
              </a:rPr>
              <a:t>; </a:t>
            </a:r>
            <a:r>
              <a:rPr lang="en-US" sz="2300" b="1" err="1" smtClean="0">
                <a:solidFill>
                  <a:srgbClr val="0000CC"/>
                </a:solidFill>
                <a:latin typeface=".VnTime" pitchFamily="34" charset="0"/>
              </a:rPr>
              <a:t>n­</a:t>
            </a:r>
            <a:r>
              <a:rPr lang="en-US" sz="2300" b="1" err="1" smtClean="0">
                <a:solidFill>
                  <a:srgbClr val="0000CC"/>
                </a:solidFill>
                <a:latin typeface="Times New Roman" pitchFamily="18" charset="0"/>
                <a:cs typeface="Times New Roman" pitchFamily="18" charset="0"/>
              </a:rPr>
              <a:t>ước</a:t>
            </a:r>
            <a:r>
              <a:rPr lang="en-US" sz="2300" b="1" smtClean="0">
                <a:solidFill>
                  <a:srgbClr val="0000CC"/>
                </a:solidFill>
                <a:latin typeface=".VnTime" pitchFamily="34" charset="0"/>
              </a:rPr>
              <a:t> </a:t>
            </a:r>
            <a:r>
              <a:rPr lang="en-US" sz="2300" b="1" err="1">
                <a:solidFill>
                  <a:srgbClr val="0000CC"/>
                </a:solidFill>
                <a:latin typeface=".VnTime" pitchFamily="34" charset="0"/>
              </a:rPr>
              <a:t>Ph¸p</a:t>
            </a:r>
            <a:r>
              <a:rPr lang="en-US" sz="2300" b="1">
                <a:solidFill>
                  <a:srgbClr val="0000CC"/>
                </a:solidFill>
                <a:latin typeface=".VnTime" pitchFamily="34" charset="0"/>
              </a:rPr>
              <a:t> </a:t>
            </a:r>
            <a:r>
              <a:rPr lang="en-US" sz="2300" b="1" err="1">
                <a:solidFill>
                  <a:srgbClr val="0000CC"/>
                </a:solidFill>
                <a:latin typeface=".VnTime" pitchFamily="34" charset="0"/>
              </a:rPr>
              <a:t>cÇm</a:t>
            </a:r>
            <a:r>
              <a:rPr lang="en-US" sz="2300" b="1">
                <a:solidFill>
                  <a:srgbClr val="0000CC"/>
                </a:solidFill>
                <a:latin typeface=".VnTime" pitchFamily="34" charset="0"/>
              </a:rPr>
              <a:t> ®</a:t>
            </a:r>
            <a:r>
              <a:rPr lang="en-US" sz="2300" b="1" err="1">
                <a:solidFill>
                  <a:srgbClr val="0000CC"/>
                </a:solidFill>
                <a:latin typeface=".VnTime" pitchFamily="34" charset="0"/>
              </a:rPr>
              <a:t>Ìn</a:t>
            </a:r>
            <a:r>
              <a:rPr lang="en-US" sz="2300" b="1">
                <a:solidFill>
                  <a:srgbClr val="0000CC"/>
                </a:solidFill>
                <a:latin typeface=".VnTime" pitchFamily="34" charset="0"/>
              </a:rPr>
              <a:t> ®á </a:t>
            </a:r>
            <a:r>
              <a:rPr lang="en-US" sz="2300" b="1" err="1">
                <a:solidFill>
                  <a:srgbClr val="0000CC"/>
                </a:solidFill>
                <a:latin typeface=".VnTime" pitchFamily="34" charset="0"/>
              </a:rPr>
              <a:t>víi</a:t>
            </a:r>
            <a:r>
              <a:rPr lang="en-US" sz="2300" b="1">
                <a:solidFill>
                  <a:srgbClr val="0000CC"/>
                </a:solidFill>
                <a:latin typeface=".VnTime" pitchFamily="34" charset="0"/>
              </a:rPr>
              <a:t> 96,1 ®</a:t>
            </a:r>
            <a:r>
              <a:rPr lang="en-US" sz="2300" b="1" err="1">
                <a:solidFill>
                  <a:srgbClr val="0000CC"/>
                </a:solidFill>
                <a:latin typeface=".VnTime" pitchFamily="34" charset="0"/>
              </a:rPr>
              <a:t>iÓm</a:t>
            </a:r>
            <a:r>
              <a:rPr lang="en-US" sz="2300" b="1">
                <a:solidFill>
                  <a:srgbClr val="0000CC"/>
                </a:solidFill>
                <a:latin typeface=".VnTime" pitchFamily="34" charset="0"/>
              </a:rPr>
              <a:t>. </a:t>
            </a:r>
            <a:r>
              <a:rPr lang="en-US" sz="2300" b="1" err="1">
                <a:solidFill>
                  <a:srgbClr val="0000CC"/>
                </a:solidFill>
                <a:latin typeface=".VnTime" pitchFamily="34" charset="0"/>
              </a:rPr>
              <a:t>MÆt</a:t>
            </a:r>
            <a:r>
              <a:rPr lang="en-US" sz="2300" b="1">
                <a:solidFill>
                  <a:srgbClr val="0000CC"/>
                </a:solidFill>
                <a:latin typeface=".VnTime" pitchFamily="34" charset="0"/>
              </a:rPr>
              <a:t> </a:t>
            </a:r>
            <a:r>
              <a:rPr lang="en-US" sz="2300" b="1" err="1">
                <a:solidFill>
                  <a:srgbClr val="0000CC"/>
                </a:solidFill>
                <a:latin typeface=".VnTime" pitchFamily="34" charset="0"/>
              </a:rPr>
              <a:t>kh¸c</a:t>
            </a:r>
            <a:r>
              <a:rPr lang="en-US" sz="2300" b="1">
                <a:solidFill>
                  <a:srgbClr val="0000CC"/>
                </a:solidFill>
                <a:latin typeface=".VnTime" pitchFamily="34" charset="0"/>
              </a:rPr>
              <a:t> </a:t>
            </a:r>
            <a:r>
              <a:rPr lang="en-US" sz="2300" b="1" err="1">
                <a:solidFill>
                  <a:srgbClr val="0000CC"/>
                </a:solidFill>
                <a:latin typeface=".VnTime" pitchFamily="34" charset="0"/>
              </a:rPr>
              <a:t>ch©u</a:t>
            </a:r>
            <a:r>
              <a:rPr lang="en-US" sz="2300" b="1">
                <a:solidFill>
                  <a:srgbClr val="0000CC"/>
                </a:solidFill>
                <a:latin typeface=".VnTime" pitchFamily="34" charset="0"/>
              </a:rPr>
              <a:t> ¢u vµ MÜ </a:t>
            </a:r>
            <a:r>
              <a:rPr lang="en-US" sz="2300" b="1" err="1">
                <a:solidFill>
                  <a:srgbClr val="0000CC"/>
                </a:solidFill>
                <a:latin typeface=".VnTime" pitchFamily="34" charset="0"/>
              </a:rPr>
              <a:t>chØ</a:t>
            </a:r>
            <a:r>
              <a:rPr lang="en-US" sz="2300" b="1">
                <a:solidFill>
                  <a:srgbClr val="0000CC"/>
                </a:solidFill>
                <a:latin typeface=".VnTime" pitchFamily="34" charset="0"/>
              </a:rPr>
              <a:t> </a:t>
            </a:r>
            <a:r>
              <a:rPr lang="en-US" sz="2300" b="1" err="1">
                <a:solidFill>
                  <a:srgbClr val="0000CC"/>
                </a:solidFill>
                <a:latin typeface=".VnTime" pitchFamily="34" charset="0"/>
              </a:rPr>
              <a:t>cã</a:t>
            </a:r>
            <a:r>
              <a:rPr lang="en-US" sz="2300" b="1">
                <a:solidFill>
                  <a:srgbClr val="0000CC"/>
                </a:solidFill>
                <a:latin typeface=".VnTime" pitchFamily="34" charset="0"/>
              </a:rPr>
              <a:t> 2% </a:t>
            </a:r>
            <a:r>
              <a:rPr lang="en-US" sz="2300" b="1" err="1">
                <a:solidFill>
                  <a:srgbClr val="0000CC"/>
                </a:solidFill>
                <a:latin typeface=".VnTime" pitchFamily="34" charset="0"/>
              </a:rPr>
              <a:t>d©n</a:t>
            </a:r>
            <a:r>
              <a:rPr lang="en-US" sz="2300" b="1">
                <a:solidFill>
                  <a:srgbClr val="0000CC"/>
                </a:solidFill>
                <a:latin typeface=".VnTime" pitchFamily="34" charset="0"/>
              </a:rPr>
              <a:t> </a:t>
            </a:r>
            <a:r>
              <a:rPr lang="en-US" sz="2300" b="1" err="1">
                <a:solidFill>
                  <a:srgbClr val="0000CC"/>
                </a:solidFill>
                <a:latin typeface=".VnTime" pitchFamily="34" charset="0"/>
              </a:rPr>
              <a:t>sè</a:t>
            </a:r>
            <a:r>
              <a:rPr lang="en-US" sz="2300" b="1">
                <a:solidFill>
                  <a:srgbClr val="0000CC"/>
                </a:solidFill>
                <a:latin typeface=".VnTime" pitchFamily="34" charset="0"/>
              </a:rPr>
              <a:t> </a:t>
            </a:r>
            <a:r>
              <a:rPr lang="en-US" sz="2300" b="1" err="1">
                <a:solidFill>
                  <a:srgbClr val="0000CC"/>
                </a:solidFill>
                <a:latin typeface=".VnTime" pitchFamily="34" charset="0"/>
              </a:rPr>
              <a:t>cã</a:t>
            </a:r>
            <a:r>
              <a:rPr lang="en-US" sz="2300" b="1">
                <a:solidFill>
                  <a:srgbClr val="0000CC"/>
                </a:solidFill>
                <a:latin typeface=".VnTime" pitchFamily="34" charset="0"/>
              </a:rPr>
              <a:t> </a:t>
            </a:r>
            <a:r>
              <a:rPr lang="en-US" sz="2300" b="1" err="1">
                <a:solidFill>
                  <a:srgbClr val="0000CC"/>
                </a:solidFill>
                <a:latin typeface=".VnTime" pitchFamily="34" charset="0"/>
              </a:rPr>
              <a:t>hÖ</a:t>
            </a:r>
            <a:r>
              <a:rPr lang="en-US" sz="2300" b="1">
                <a:solidFill>
                  <a:srgbClr val="0000CC"/>
                </a:solidFill>
                <a:latin typeface=".VnTime" pitchFamily="34" charset="0"/>
              </a:rPr>
              <a:t> </a:t>
            </a:r>
            <a:r>
              <a:rPr lang="en-US" sz="2300" b="1" err="1">
                <a:solidFill>
                  <a:srgbClr val="0000CC"/>
                </a:solidFill>
                <a:latin typeface=".VnTime" pitchFamily="34" charset="0"/>
              </a:rPr>
              <a:t>sè</a:t>
            </a:r>
            <a:r>
              <a:rPr lang="en-US" sz="2300" b="1">
                <a:solidFill>
                  <a:srgbClr val="0000CC"/>
                </a:solidFill>
                <a:latin typeface=".VnTime" pitchFamily="34" charset="0"/>
              </a:rPr>
              <a:t> </a:t>
            </a:r>
            <a:r>
              <a:rPr lang="en-US" sz="2300" b="1" err="1">
                <a:solidFill>
                  <a:srgbClr val="0000CC"/>
                </a:solidFill>
                <a:latin typeface=".VnTime" pitchFamily="34" charset="0"/>
              </a:rPr>
              <a:t>th«ng</a:t>
            </a:r>
            <a:r>
              <a:rPr lang="en-US" sz="2300" b="1">
                <a:solidFill>
                  <a:srgbClr val="0000CC"/>
                </a:solidFill>
                <a:latin typeface=".VnTime" pitchFamily="34" charset="0"/>
              </a:rPr>
              <a:t> minh </a:t>
            </a:r>
            <a:r>
              <a:rPr lang="en-US" sz="2300" b="1" err="1">
                <a:solidFill>
                  <a:srgbClr val="0000CC"/>
                </a:solidFill>
                <a:latin typeface=".VnTime" pitchFamily="34" charset="0"/>
              </a:rPr>
              <a:t>cao</a:t>
            </a:r>
            <a:r>
              <a:rPr lang="en-US" sz="2300" b="1">
                <a:solidFill>
                  <a:srgbClr val="0000CC"/>
                </a:solidFill>
                <a:latin typeface=".VnTime" pitchFamily="34" charset="0"/>
              </a:rPr>
              <a:t> </a:t>
            </a:r>
            <a:r>
              <a:rPr lang="en-US" sz="2300" b="1" err="1">
                <a:solidFill>
                  <a:srgbClr val="0000CC"/>
                </a:solidFill>
                <a:latin typeface=".VnTime" pitchFamily="34" charset="0"/>
              </a:rPr>
              <a:t>h¬n</a:t>
            </a:r>
            <a:r>
              <a:rPr lang="en-US" sz="2300" b="1">
                <a:solidFill>
                  <a:srgbClr val="0000CC"/>
                </a:solidFill>
                <a:latin typeface=".VnTime" pitchFamily="34" charset="0"/>
              </a:rPr>
              <a:t> 130 ®</a:t>
            </a:r>
            <a:r>
              <a:rPr lang="en-US" sz="2300" b="1" err="1">
                <a:solidFill>
                  <a:srgbClr val="0000CC"/>
                </a:solidFill>
                <a:latin typeface=".VnTime" pitchFamily="34" charset="0"/>
              </a:rPr>
              <a:t>iÓm</a:t>
            </a:r>
            <a:r>
              <a:rPr lang="en-US" sz="2300" b="1">
                <a:solidFill>
                  <a:srgbClr val="0000CC"/>
                </a:solidFill>
                <a:latin typeface=".VnTime" pitchFamily="34" charset="0"/>
              </a:rPr>
              <a:t>. </a:t>
            </a:r>
            <a:r>
              <a:rPr lang="en-US" sz="2300" b="1" err="1">
                <a:solidFill>
                  <a:srgbClr val="0000CC"/>
                </a:solidFill>
                <a:latin typeface=".VnTime" pitchFamily="34" charset="0"/>
              </a:rPr>
              <a:t>Cßn</a:t>
            </a:r>
            <a:r>
              <a:rPr lang="en-US" sz="2300" b="1">
                <a:solidFill>
                  <a:srgbClr val="0000CC"/>
                </a:solidFill>
                <a:latin typeface=".VnTime" pitchFamily="34" charset="0"/>
              </a:rPr>
              <a:t> </a:t>
            </a:r>
            <a:r>
              <a:rPr lang="en-US" sz="2300" b="1" err="1">
                <a:solidFill>
                  <a:srgbClr val="0000CC"/>
                </a:solidFill>
                <a:latin typeface=".VnTime" pitchFamily="34" charset="0"/>
              </a:rPr>
              <a:t>NhËt</a:t>
            </a:r>
            <a:r>
              <a:rPr lang="en-US" sz="2300" b="1">
                <a:solidFill>
                  <a:srgbClr val="0000CC"/>
                </a:solidFill>
                <a:latin typeface=".VnTime" pitchFamily="34" charset="0"/>
              </a:rPr>
              <a:t> </a:t>
            </a:r>
            <a:r>
              <a:rPr lang="en-US" sz="2300" b="1" err="1">
                <a:solidFill>
                  <a:srgbClr val="0000CC"/>
                </a:solidFill>
                <a:latin typeface=".VnTime" pitchFamily="34" charset="0"/>
              </a:rPr>
              <a:t>cã</a:t>
            </a:r>
            <a:r>
              <a:rPr lang="en-US" sz="2300" b="1">
                <a:solidFill>
                  <a:srgbClr val="0000CC"/>
                </a:solidFill>
                <a:latin typeface=".VnTime" pitchFamily="34" charset="0"/>
              </a:rPr>
              <a:t> </a:t>
            </a:r>
            <a:r>
              <a:rPr lang="en-US" sz="2300" b="1" err="1">
                <a:solidFill>
                  <a:srgbClr val="0000CC"/>
                </a:solidFill>
                <a:latin typeface=".VnTime" pitchFamily="34" charset="0"/>
              </a:rPr>
              <a:t>tíi</a:t>
            </a:r>
            <a:r>
              <a:rPr lang="en-US" sz="2300" b="1">
                <a:solidFill>
                  <a:srgbClr val="0000CC"/>
                </a:solidFill>
                <a:latin typeface=".VnTime" pitchFamily="34" charset="0"/>
              </a:rPr>
              <a:t> 10% </a:t>
            </a:r>
            <a:r>
              <a:rPr lang="en-US" sz="2300" b="1" err="1">
                <a:solidFill>
                  <a:srgbClr val="0000CC"/>
                </a:solidFill>
                <a:latin typeface=".VnTime" pitchFamily="34" charset="0"/>
              </a:rPr>
              <a:t>d©n</a:t>
            </a:r>
            <a:r>
              <a:rPr lang="en-US" sz="2300" b="1">
                <a:solidFill>
                  <a:srgbClr val="0000CC"/>
                </a:solidFill>
                <a:latin typeface=".VnTime" pitchFamily="34" charset="0"/>
              </a:rPr>
              <a:t> </a:t>
            </a:r>
            <a:r>
              <a:rPr lang="en-US" sz="2300" b="1" err="1" smtClean="0">
                <a:solidFill>
                  <a:srgbClr val="0000CC"/>
                </a:solidFill>
                <a:latin typeface=".VnTime" pitchFamily="34" charset="0"/>
              </a:rPr>
              <a:t>sè</a:t>
            </a:r>
            <a:r>
              <a:rPr lang="en-US" sz="2300" b="1">
                <a:solidFill>
                  <a:srgbClr val="0000CC"/>
                </a:solidFill>
                <a:latin typeface=".VnTime" pitchFamily="34" charset="0"/>
              </a:rPr>
              <a:t>.</a:t>
            </a:r>
          </a:p>
        </p:txBody>
      </p:sp>
    </p:spTree>
    <p:extLst>
      <p:ext uri="{BB962C8B-B14F-4D97-AF65-F5344CB8AC3E}">
        <p14:creationId xmlns:p14="http://schemas.microsoft.com/office/powerpoint/2010/main" val="39770230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withEffect">
                                  <p:stCondLst>
                                    <p:cond delay="0"/>
                                  </p:stCondLst>
                                  <p:childTnLst>
                                    <p:set>
                                      <p:cBhvr additive="repl">
                                        <p:cTn id="6" dur="1" fill="hold">
                                          <p:stCondLst>
                                            <p:cond delay="0"/>
                                          </p:stCondLst>
                                        </p:cTn>
                                        <p:tgtEl>
                                          <p:spTgt spid="45057"/>
                                        </p:tgtEl>
                                        <p:attrNameLst>
                                          <p:attrName>style.visibility</p:attrName>
                                        </p:attrNameLst>
                                      </p:cBhvr>
                                      <p:to>
                                        <p:strVal val="visible"/>
                                      </p:to>
                                    </p:set>
                                    <p:animEffect transition="in" filter="checkerboard(across)">
                                      <p:cBhvr additive="repl">
                                        <p:cTn id="7" dur="500"/>
                                        <p:tgtEl>
                                          <p:spTgt spid="45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upload.wikimedia.org/wikipedia/commons/thumb/4/40/MEXT%27s_General_Budget_for_FY2007.png/350px-MEXT%27s_General_Budget_for_FY20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4624"/>
            <a:ext cx="4644008"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80520" y="3342478"/>
            <a:ext cx="4572000" cy="307777"/>
          </a:xfrm>
          <a:prstGeom prst="rect">
            <a:avLst/>
          </a:prstGeom>
          <a:noFill/>
        </p:spPr>
        <p:txBody>
          <a:bodyPr>
            <a:spAutoFit/>
          </a:bodyPr>
          <a:lstStyle/>
          <a:p>
            <a:pPr algn="ctr"/>
            <a:r>
              <a:rPr lang="en-US" sz="1400" b="1" err="1">
                <a:solidFill>
                  <a:schemeClr val="bg1"/>
                </a:solidFill>
              </a:rPr>
              <a:t>Nhật</a:t>
            </a:r>
            <a:r>
              <a:rPr lang="en-US" sz="1400" b="1">
                <a:solidFill>
                  <a:schemeClr val="bg1"/>
                </a:solidFill>
              </a:rPr>
              <a:t> </a:t>
            </a:r>
            <a:r>
              <a:rPr lang="en-US" sz="1400" b="1" err="1">
                <a:solidFill>
                  <a:schemeClr val="bg1"/>
                </a:solidFill>
              </a:rPr>
              <a:t>Bản</a:t>
            </a:r>
            <a:r>
              <a:rPr lang="en-US" sz="1400" b="1">
                <a:solidFill>
                  <a:schemeClr val="bg1"/>
                </a:solidFill>
              </a:rPr>
              <a:t> chi </a:t>
            </a:r>
            <a:r>
              <a:rPr lang="en-US" sz="1400" b="1" err="1">
                <a:solidFill>
                  <a:schemeClr val="bg1"/>
                </a:solidFill>
              </a:rPr>
              <a:t>trên</a:t>
            </a:r>
            <a:r>
              <a:rPr lang="en-US" sz="1400" b="1">
                <a:solidFill>
                  <a:schemeClr val="bg1"/>
                </a:solidFill>
              </a:rPr>
              <a:t> 7% GDP </a:t>
            </a:r>
            <a:r>
              <a:rPr lang="en-US" sz="1400" b="1" err="1">
                <a:solidFill>
                  <a:schemeClr val="bg1"/>
                </a:solidFill>
              </a:rPr>
              <a:t>cho</a:t>
            </a:r>
            <a:r>
              <a:rPr lang="en-US" sz="1400" b="1">
                <a:solidFill>
                  <a:schemeClr val="bg1"/>
                </a:solidFill>
              </a:rPr>
              <a:t> </a:t>
            </a:r>
            <a:r>
              <a:rPr lang="en-US" sz="1400" b="1" err="1">
                <a:solidFill>
                  <a:schemeClr val="bg1"/>
                </a:solidFill>
              </a:rPr>
              <a:t>ngân</a:t>
            </a:r>
            <a:r>
              <a:rPr lang="en-US" sz="1400" b="1">
                <a:solidFill>
                  <a:schemeClr val="bg1"/>
                </a:solidFill>
              </a:rPr>
              <a:t> </a:t>
            </a:r>
            <a:r>
              <a:rPr lang="en-US" sz="1400" b="1" err="1">
                <a:solidFill>
                  <a:schemeClr val="bg1"/>
                </a:solidFill>
              </a:rPr>
              <a:t>sách</a:t>
            </a:r>
            <a:r>
              <a:rPr lang="en-US" sz="1400" b="1">
                <a:solidFill>
                  <a:schemeClr val="bg1"/>
                </a:solidFill>
              </a:rPr>
              <a:t> </a:t>
            </a:r>
            <a:r>
              <a:rPr lang="en-US" sz="1400" b="1" err="1">
                <a:solidFill>
                  <a:schemeClr val="bg1"/>
                </a:solidFill>
              </a:rPr>
              <a:t>giáo</a:t>
            </a:r>
            <a:r>
              <a:rPr lang="en-US" sz="1400" b="1">
                <a:solidFill>
                  <a:schemeClr val="bg1"/>
                </a:solidFill>
              </a:rPr>
              <a:t> </a:t>
            </a:r>
            <a:r>
              <a:rPr lang="en-US" sz="1400" b="1" err="1">
                <a:solidFill>
                  <a:schemeClr val="bg1"/>
                </a:solidFill>
              </a:rPr>
              <a:t>dục</a:t>
            </a:r>
            <a:r>
              <a:rPr lang="en-US" sz="1400" b="1">
                <a:solidFill>
                  <a:schemeClr val="bg1"/>
                </a:solidFill>
              </a:rPr>
              <a:t> </a:t>
            </a:r>
            <a:r>
              <a:rPr lang="en-US" sz="1400" b="1" err="1">
                <a:solidFill>
                  <a:schemeClr val="bg1"/>
                </a:solidFill>
              </a:rPr>
              <a:t>quốc</a:t>
            </a:r>
            <a:r>
              <a:rPr lang="en-US" sz="1400" b="1">
                <a:solidFill>
                  <a:schemeClr val="bg1"/>
                </a:solidFill>
              </a:rPr>
              <a:t> </a:t>
            </a:r>
            <a:r>
              <a:rPr lang="en-US" sz="1400" b="1" smtClean="0">
                <a:solidFill>
                  <a:schemeClr val="bg1"/>
                </a:solidFill>
              </a:rPr>
              <a:t>gia</a:t>
            </a:r>
            <a:endParaRPr lang="en-US" sz="1400" b="1">
              <a:solidFill>
                <a:schemeClr val="bg1"/>
              </a:solidFill>
            </a:endParaRPr>
          </a:p>
        </p:txBody>
      </p:sp>
      <p:pic>
        <p:nvPicPr>
          <p:cNvPr id="7" name="Picture 6" descr="http://kenh14cdn.com/thumb_w/650/2016/01-1471062019897.jpg"/>
          <p:cNvPicPr/>
          <p:nvPr/>
        </p:nvPicPr>
        <p:blipFill>
          <a:blip r:embed="rId3">
            <a:extLst>
              <a:ext uri="{28A0092B-C50C-407E-A947-70E740481C1C}">
                <a14:useLocalDpi xmlns:a14="http://schemas.microsoft.com/office/drawing/2010/main" val="0"/>
              </a:ext>
            </a:extLst>
          </a:blip>
          <a:srcRect/>
          <a:stretch>
            <a:fillRect/>
          </a:stretch>
        </p:blipFill>
        <p:spPr bwMode="auto">
          <a:xfrm>
            <a:off x="35496" y="87604"/>
            <a:ext cx="4464496" cy="3542906"/>
          </a:xfrm>
          <a:prstGeom prst="rect">
            <a:avLst/>
          </a:prstGeom>
          <a:noFill/>
          <a:ln w="38100">
            <a:solidFill>
              <a:srgbClr val="000000"/>
            </a:solidFill>
          </a:ln>
        </p:spPr>
      </p:pic>
      <p:pic>
        <p:nvPicPr>
          <p:cNvPr id="9220" name="Picture 4" descr="http://img.f31.vnecdn.net/2016/09/08/10-dieu-o-nen-giao-duc-nhat-ban-khien-the-gioi-ghen-ti7-1473322672_66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3" y="3630510"/>
            <a:ext cx="4608512" cy="32274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716016" y="3991704"/>
            <a:ext cx="4320480" cy="2677656"/>
          </a:xfrm>
          <a:prstGeom prst="rect">
            <a:avLst/>
          </a:prstGeom>
          <a:noFill/>
        </p:spPr>
        <p:txBody>
          <a:bodyPr wrap="square">
            <a:spAutoFit/>
          </a:bodyPr>
          <a:lstStyle/>
          <a:p>
            <a:pPr algn="just"/>
            <a:r>
              <a:rPr lang="vi-VN" sz="2400" b="1">
                <a:solidFill>
                  <a:srgbClr val="FFFF00"/>
                </a:solidFill>
              </a:rPr>
              <a:t>99,99% là tỷ lệ đi học ở Nhật </a:t>
            </a:r>
            <a:r>
              <a:rPr lang="vi-VN" sz="2400" b="1" smtClean="0">
                <a:solidFill>
                  <a:srgbClr val="FFFF00"/>
                </a:solidFill>
              </a:rPr>
              <a:t>Bản</a:t>
            </a:r>
            <a:r>
              <a:rPr lang="en-US" sz="2400" b="1" smtClean="0">
                <a:solidFill>
                  <a:srgbClr val="FFFF00"/>
                </a:solidFill>
              </a:rPr>
              <a:t>.</a:t>
            </a:r>
            <a:r>
              <a:rPr lang="vi-VN" sz="2400" b="1" smtClean="0">
                <a:solidFill>
                  <a:srgbClr val="FFFF00"/>
                </a:solidFill>
              </a:rPr>
              <a:t> Học sinh </a:t>
            </a:r>
            <a:r>
              <a:rPr lang="vi-VN" sz="2400" b="1">
                <a:solidFill>
                  <a:srgbClr val="FFFF00"/>
                </a:solidFill>
              </a:rPr>
              <a:t>Nhật Bản không bỏ tiết</a:t>
            </a:r>
            <a:r>
              <a:rPr lang="vi-VN" sz="2400" b="1" smtClean="0">
                <a:solidFill>
                  <a:srgbClr val="FFFF00"/>
                </a:solidFill>
              </a:rPr>
              <a:t>, </a:t>
            </a:r>
            <a:r>
              <a:rPr lang="vi-VN" sz="2400" b="1">
                <a:solidFill>
                  <a:srgbClr val="FFFF00"/>
                </a:solidFill>
              </a:rPr>
              <a:t>không đến lớp muộn. Thậm chí 91% học sinh Nhật Bản không bao giờ bỏ ngoài tai những lời giảng của giáo </a:t>
            </a:r>
            <a:r>
              <a:rPr lang="vi-VN" sz="2400" b="1" smtClean="0">
                <a:solidFill>
                  <a:srgbClr val="FFFF00"/>
                </a:solidFill>
              </a:rPr>
              <a:t>viên. </a:t>
            </a:r>
            <a:endParaRPr lang="vi-VN" sz="2400" b="1">
              <a:solidFill>
                <a:srgbClr val="FFFF00"/>
              </a:solidFill>
            </a:endParaRPr>
          </a:p>
        </p:txBody>
      </p:sp>
      <p:pic>
        <p:nvPicPr>
          <p:cNvPr id="9222" name="Picture 6" descr="Kết quả hình ảnh cho HOC TAP CUA TRẺ EM NH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7" y="3671827"/>
            <a:ext cx="4479012" cy="31813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2990" y="6488148"/>
            <a:ext cx="4334994" cy="338554"/>
          </a:xfrm>
          <a:prstGeom prst="rect">
            <a:avLst/>
          </a:prstGeom>
          <a:solidFill>
            <a:schemeClr val="bg1"/>
          </a:solidFill>
        </p:spPr>
        <p:txBody>
          <a:bodyPr wrap="square">
            <a:spAutoFit/>
          </a:bodyPr>
          <a:lstStyle/>
          <a:p>
            <a:r>
              <a:rPr lang="vi-VN" sz="1600" b="1"/>
              <a:t>Coi trọng nhân cách hơn kết quả học tập</a:t>
            </a:r>
            <a:endParaRPr lang="en-US" sz="1600"/>
          </a:p>
        </p:txBody>
      </p:sp>
    </p:spTree>
    <p:extLst>
      <p:ext uri="{BB962C8B-B14F-4D97-AF65-F5344CB8AC3E}">
        <p14:creationId xmlns:p14="http://schemas.microsoft.com/office/powerpoint/2010/main" val="15433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p:cTn id="14" dur="1000" fill="hold"/>
                                        <p:tgtEl>
                                          <p:spTgt spid="8196"/>
                                        </p:tgtEl>
                                        <p:attrNameLst>
                                          <p:attrName>ppt_w</p:attrName>
                                        </p:attrNameLst>
                                      </p:cBhvr>
                                      <p:tavLst>
                                        <p:tav tm="0">
                                          <p:val>
                                            <p:fltVal val="0"/>
                                          </p:val>
                                        </p:tav>
                                        <p:tav tm="100000">
                                          <p:val>
                                            <p:strVal val="#ppt_w"/>
                                          </p:val>
                                        </p:tav>
                                      </p:tavLst>
                                    </p:anim>
                                    <p:anim calcmode="lin" valueType="num">
                                      <p:cBhvr>
                                        <p:cTn id="15" dur="1000" fill="hold"/>
                                        <p:tgtEl>
                                          <p:spTgt spid="8196"/>
                                        </p:tgtEl>
                                        <p:attrNameLst>
                                          <p:attrName>ppt_h</p:attrName>
                                        </p:attrNameLst>
                                      </p:cBhvr>
                                      <p:tavLst>
                                        <p:tav tm="0">
                                          <p:val>
                                            <p:fltVal val="0"/>
                                          </p:val>
                                        </p:tav>
                                        <p:tav tm="100000">
                                          <p:val>
                                            <p:strVal val="#ppt_h"/>
                                          </p:val>
                                        </p:tav>
                                      </p:tavLst>
                                    </p:anim>
                                    <p:animEffect transition="in" filter="fade">
                                      <p:cBhvr>
                                        <p:cTn id="16" dur="1000"/>
                                        <p:tgtEl>
                                          <p:spTgt spid="819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222"/>
                                        </p:tgtEl>
                                        <p:attrNameLst>
                                          <p:attrName>style.visibility</p:attrName>
                                        </p:attrNameLst>
                                      </p:cBhvr>
                                      <p:to>
                                        <p:strVal val="visible"/>
                                      </p:to>
                                    </p:set>
                                    <p:anim calcmode="lin" valueType="num">
                                      <p:cBhvr>
                                        <p:cTn id="26" dur="1000" fill="hold"/>
                                        <p:tgtEl>
                                          <p:spTgt spid="9222"/>
                                        </p:tgtEl>
                                        <p:attrNameLst>
                                          <p:attrName>ppt_w</p:attrName>
                                        </p:attrNameLst>
                                      </p:cBhvr>
                                      <p:tavLst>
                                        <p:tav tm="0">
                                          <p:val>
                                            <p:fltVal val="0"/>
                                          </p:val>
                                        </p:tav>
                                        <p:tav tm="100000">
                                          <p:val>
                                            <p:strVal val="#ppt_w"/>
                                          </p:val>
                                        </p:tav>
                                      </p:tavLst>
                                    </p:anim>
                                    <p:anim calcmode="lin" valueType="num">
                                      <p:cBhvr>
                                        <p:cTn id="27" dur="1000" fill="hold"/>
                                        <p:tgtEl>
                                          <p:spTgt spid="9222"/>
                                        </p:tgtEl>
                                        <p:attrNameLst>
                                          <p:attrName>ppt_h</p:attrName>
                                        </p:attrNameLst>
                                      </p:cBhvr>
                                      <p:tavLst>
                                        <p:tav tm="0">
                                          <p:val>
                                            <p:fltVal val="0"/>
                                          </p:val>
                                        </p:tav>
                                        <p:tav tm="100000">
                                          <p:val>
                                            <p:strVal val="#ppt_h"/>
                                          </p:val>
                                        </p:tav>
                                      </p:tavLst>
                                    </p:anim>
                                    <p:animEffect transition="in" filter="fade">
                                      <p:cBhvr>
                                        <p:cTn id="28" dur="1000"/>
                                        <p:tgtEl>
                                          <p:spTgt spid="922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220"/>
                                        </p:tgtEl>
                                        <p:attrNameLst>
                                          <p:attrName>style.visibility</p:attrName>
                                        </p:attrNameLst>
                                      </p:cBhvr>
                                      <p:to>
                                        <p:strVal val="visible"/>
                                      </p:to>
                                    </p:set>
                                    <p:anim calcmode="lin" valueType="num">
                                      <p:cBhvr>
                                        <p:cTn id="38" dur="500" fill="hold"/>
                                        <p:tgtEl>
                                          <p:spTgt spid="9220"/>
                                        </p:tgtEl>
                                        <p:attrNameLst>
                                          <p:attrName>ppt_w</p:attrName>
                                        </p:attrNameLst>
                                      </p:cBhvr>
                                      <p:tavLst>
                                        <p:tav tm="0">
                                          <p:val>
                                            <p:fltVal val="0"/>
                                          </p:val>
                                        </p:tav>
                                        <p:tav tm="100000">
                                          <p:val>
                                            <p:strVal val="#ppt_w"/>
                                          </p:val>
                                        </p:tav>
                                      </p:tavLst>
                                    </p:anim>
                                    <p:anim calcmode="lin" valueType="num">
                                      <p:cBhvr>
                                        <p:cTn id="39" dur="500" fill="hold"/>
                                        <p:tgtEl>
                                          <p:spTgt spid="9220"/>
                                        </p:tgtEl>
                                        <p:attrNameLst>
                                          <p:attrName>ppt_h</p:attrName>
                                        </p:attrNameLst>
                                      </p:cBhvr>
                                      <p:tavLst>
                                        <p:tav tm="0">
                                          <p:val>
                                            <p:fltVal val="0"/>
                                          </p:val>
                                        </p:tav>
                                        <p:tav tm="100000">
                                          <p:val>
                                            <p:strVal val="#ppt_h"/>
                                          </p:val>
                                        </p:tav>
                                      </p:tavLst>
                                    </p:anim>
                                    <p:animEffect transition="in" filter="fade">
                                      <p:cBhvr>
                                        <p:cTn id="40" dur="500"/>
                                        <p:tgtEl>
                                          <p:spTgt spid="9220"/>
                                        </p:tgtEl>
                                      </p:cBhvr>
                                    </p:animEffect>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13"/>
                                        </p:tgtEl>
                                        <p:attrNameLst>
                                          <p:attrName>style.visibility</p:attrName>
                                        </p:attrNameLst>
                                      </p:cBhvr>
                                      <p:to>
                                        <p:strVal val="visible"/>
                                      </p:to>
                                    </p:set>
                                    <p:anim by="(-#ppt_w*2)" calcmode="lin" valueType="num">
                                      <p:cBhvr rctx="PPT">
                                        <p:cTn id="45" dur="250" autoRev="1" fill="hold">
                                          <p:stCondLst>
                                            <p:cond delay="0"/>
                                          </p:stCondLst>
                                        </p:cTn>
                                        <p:tgtEl>
                                          <p:spTgt spid="13"/>
                                        </p:tgtEl>
                                        <p:attrNameLst>
                                          <p:attrName>ppt_w</p:attrName>
                                        </p:attrNameLst>
                                      </p:cBhvr>
                                    </p:anim>
                                    <p:anim by="(#ppt_w*0.50)" calcmode="lin" valueType="num">
                                      <p:cBhvr>
                                        <p:cTn id="46" dur="250" decel="50000" autoRev="1" fill="hold">
                                          <p:stCondLst>
                                            <p:cond delay="0"/>
                                          </p:stCondLst>
                                        </p:cTn>
                                        <p:tgtEl>
                                          <p:spTgt spid="13"/>
                                        </p:tgtEl>
                                        <p:attrNameLst>
                                          <p:attrName>ppt_x</p:attrName>
                                        </p:attrNameLst>
                                      </p:cBhvr>
                                    </p:anim>
                                    <p:anim from="(-#ppt_h/2)" to="(#ppt_y)" calcmode="lin" valueType="num">
                                      <p:cBhvr>
                                        <p:cTn id="47" dur="500" fill="hold">
                                          <p:stCondLst>
                                            <p:cond delay="0"/>
                                          </p:stCondLst>
                                        </p:cTn>
                                        <p:tgtEl>
                                          <p:spTgt spid="13"/>
                                        </p:tgtEl>
                                        <p:attrNameLst>
                                          <p:attrName>ppt_y</p:attrName>
                                        </p:attrNameLst>
                                      </p:cBhvr>
                                    </p:anim>
                                    <p:animRot by="21600000">
                                      <p:cBhvr>
                                        <p:cTn id="48" dur="5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Kết quả hình ảnh cho giao duc nhật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571" y="15596"/>
            <a:ext cx="4463933" cy="34097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Kết quả hình ảnh cho giao duc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3" y="44623"/>
            <a:ext cx="4627215" cy="338437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ọc sinh Nhật Bản ngày nào cũng phải dọn vệ sinh ở trường (Ảnh: Mje Magaz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454400"/>
            <a:ext cx="4464496" cy="340251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tre 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425371"/>
            <a:ext cx="4608512" cy="3403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504" y="3751872"/>
            <a:ext cx="4572000" cy="707886"/>
          </a:xfrm>
          <a:prstGeom prst="rect">
            <a:avLst/>
          </a:prstGeom>
        </p:spPr>
        <p:txBody>
          <a:bodyPr>
            <a:spAutoFit/>
          </a:bodyPr>
          <a:lstStyle/>
          <a:p>
            <a:pPr algn="ctr"/>
            <a:r>
              <a:rPr lang="vi-VN" sz="2000" b="1" smtClean="0">
                <a:solidFill>
                  <a:schemeClr val="bg1"/>
                </a:solidFill>
              </a:rPr>
              <a:t>Trẻ em </a:t>
            </a:r>
            <a:r>
              <a:rPr lang="vi-VN" sz="2000" b="1">
                <a:solidFill>
                  <a:schemeClr val="bg1"/>
                </a:solidFill>
              </a:rPr>
              <a:t>Nhật lại khởi đầu một ngày mới bằng việc đi bộ đến </a:t>
            </a:r>
            <a:r>
              <a:rPr lang="vi-VN" sz="2000" b="1" smtClean="0">
                <a:solidFill>
                  <a:schemeClr val="bg1"/>
                </a:solidFill>
              </a:rPr>
              <a:t>trường</a:t>
            </a:r>
            <a:endParaRPr lang="en-US" sz="2000" b="1">
              <a:solidFill>
                <a:schemeClr val="bg1"/>
              </a:solidFill>
            </a:endParaRPr>
          </a:p>
        </p:txBody>
      </p:sp>
      <p:sp>
        <p:nvSpPr>
          <p:cNvPr id="3" name="Rectangle 2"/>
          <p:cNvSpPr/>
          <p:nvPr/>
        </p:nvSpPr>
        <p:spPr>
          <a:xfrm>
            <a:off x="4572000" y="1340768"/>
            <a:ext cx="4572000" cy="984885"/>
          </a:xfrm>
          <a:prstGeom prst="rect">
            <a:avLst/>
          </a:prstGeom>
        </p:spPr>
        <p:txBody>
          <a:bodyPr>
            <a:spAutoFit/>
          </a:bodyPr>
          <a:lstStyle/>
          <a:p>
            <a:pPr algn="ctr"/>
            <a:r>
              <a:rPr lang="vi-VN" b="1" smtClean="0">
                <a:solidFill>
                  <a:schemeClr val="bg1"/>
                </a:solidFill>
              </a:rPr>
              <a:t>Trường học</a:t>
            </a:r>
            <a:r>
              <a:rPr lang="vi-VN" b="1">
                <a:solidFill>
                  <a:schemeClr val="bg1"/>
                </a:solidFill>
              </a:rPr>
              <a:t> Nhật Bản không tuyển lao </a:t>
            </a:r>
            <a:r>
              <a:rPr lang="vi-VN" b="1" smtClean="0">
                <a:solidFill>
                  <a:schemeClr val="bg1"/>
                </a:solidFill>
              </a:rPr>
              <a:t>công</a:t>
            </a:r>
            <a:r>
              <a:rPr lang="en-US" b="1" smtClean="0">
                <a:solidFill>
                  <a:schemeClr val="bg1"/>
                </a:solidFill>
              </a:rPr>
              <a:t>, </a:t>
            </a:r>
            <a:r>
              <a:rPr lang="vi-VN" b="1" smtClean="0">
                <a:solidFill>
                  <a:schemeClr val="bg1"/>
                </a:solidFill>
              </a:rPr>
              <a:t>học sinh </a:t>
            </a:r>
            <a:r>
              <a:rPr lang="vi-VN" b="1">
                <a:solidFill>
                  <a:schemeClr val="bg1"/>
                </a:solidFill>
              </a:rPr>
              <a:t>tự </a:t>
            </a:r>
            <a:r>
              <a:rPr lang="en-US" sz="2000" b="1" smtClean="0">
                <a:solidFill>
                  <a:schemeClr val="bg1"/>
                </a:solidFill>
                <a:latin typeface="Times New Roman" pitchFamily="18" charset="0"/>
                <a:cs typeface="Times New Roman" pitchFamily="18" charset="0"/>
              </a:rPr>
              <a:t>tổ chức </a:t>
            </a:r>
            <a:r>
              <a:rPr lang="vi-VN" b="1" smtClean="0">
                <a:solidFill>
                  <a:schemeClr val="bg1"/>
                </a:solidFill>
              </a:rPr>
              <a:t>vệ sinh</a:t>
            </a:r>
            <a:r>
              <a:rPr lang="en-US" b="1" smtClean="0">
                <a:solidFill>
                  <a:schemeClr val="bg1"/>
                </a:solidFill>
              </a:rPr>
              <a:t> </a:t>
            </a:r>
            <a:r>
              <a:rPr lang="en-US" sz="2000" b="1" smtClean="0">
                <a:solidFill>
                  <a:schemeClr val="bg1"/>
                </a:solidFill>
              </a:rPr>
              <a:t>lớp học</a:t>
            </a:r>
            <a:r>
              <a:rPr lang="vi-VN" sz="2000" b="1" smtClean="0">
                <a:solidFill>
                  <a:schemeClr val="bg1"/>
                </a:solidFill>
              </a:rPr>
              <a:t> </a:t>
            </a:r>
            <a:r>
              <a:rPr lang="vi-VN" b="1">
                <a:solidFill>
                  <a:schemeClr val="bg1"/>
                </a:solidFill>
              </a:rPr>
              <a:t>của mình.</a:t>
            </a:r>
            <a:endParaRPr lang="en-US">
              <a:solidFill>
                <a:schemeClr val="bg1"/>
              </a:solidFill>
            </a:endParaRPr>
          </a:p>
        </p:txBody>
      </p:sp>
      <p:sp>
        <p:nvSpPr>
          <p:cNvPr id="4" name="Rectangle 3"/>
          <p:cNvSpPr/>
          <p:nvPr/>
        </p:nvSpPr>
        <p:spPr>
          <a:xfrm>
            <a:off x="4629494" y="4602578"/>
            <a:ext cx="4572000" cy="1877437"/>
          </a:xfrm>
          <a:prstGeom prst="rect">
            <a:avLst/>
          </a:prstGeom>
        </p:spPr>
        <p:txBody>
          <a:bodyPr>
            <a:spAutoFit/>
          </a:bodyPr>
          <a:lstStyle/>
          <a:p>
            <a:pPr algn="ctr"/>
            <a:r>
              <a:rPr lang="vi-VN" b="1" smtClean="0">
                <a:solidFill>
                  <a:schemeClr val="bg1"/>
                </a:solidFill>
              </a:rPr>
              <a:t>Tự làm  </a:t>
            </a:r>
            <a:r>
              <a:rPr lang="vi-VN" b="1">
                <a:solidFill>
                  <a:schemeClr val="bg1"/>
                </a:solidFill>
              </a:rPr>
              <a:t>công việc </a:t>
            </a:r>
            <a:r>
              <a:rPr lang="en-US" sz="2200" b="1" smtClean="0">
                <a:solidFill>
                  <a:schemeClr val="bg1"/>
                </a:solidFill>
              </a:rPr>
              <a:t>lau dọn nhà </a:t>
            </a:r>
            <a:r>
              <a:rPr lang="vi-VN" b="1" smtClean="0">
                <a:solidFill>
                  <a:schemeClr val="bg1"/>
                </a:solidFill>
              </a:rPr>
              <a:t>vệ sinh</a:t>
            </a:r>
            <a:r>
              <a:rPr lang="en-US" b="1" smtClean="0">
                <a:solidFill>
                  <a:schemeClr val="bg1"/>
                </a:solidFill>
              </a:rPr>
              <a:t>,</a:t>
            </a:r>
            <a:r>
              <a:rPr lang="vi-VN" b="1" smtClean="0">
                <a:solidFill>
                  <a:schemeClr val="bg1"/>
                </a:solidFill>
              </a:rPr>
              <a:t>  </a:t>
            </a:r>
            <a:r>
              <a:rPr lang="vi-VN" b="1">
                <a:solidFill>
                  <a:schemeClr val="bg1"/>
                </a:solidFill>
              </a:rPr>
              <a:t>cọ bồn cầu giúp các em biết tôn trọng những người lao </a:t>
            </a:r>
            <a:r>
              <a:rPr lang="vi-VN" b="1" smtClean="0">
                <a:solidFill>
                  <a:schemeClr val="bg1"/>
                </a:solidFill>
              </a:rPr>
              <a:t>động</a:t>
            </a:r>
            <a:r>
              <a:rPr lang="en-US" b="1" smtClean="0">
                <a:solidFill>
                  <a:schemeClr val="bg1"/>
                </a:solidFill>
              </a:rPr>
              <a:t>, </a:t>
            </a:r>
            <a:r>
              <a:rPr lang="en-US" sz="2000" b="1" smtClean="0">
                <a:solidFill>
                  <a:schemeClr val="bg1"/>
                </a:solidFill>
              </a:rPr>
              <a:t>qua đó giáo dục ý thức giữ gìn vệ sinh cho học sinh</a:t>
            </a:r>
            <a:r>
              <a:rPr lang="vi-VN" b="1">
                <a:solidFill>
                  <a:schemeClr val="bg1"/>
                </a:solidFill>
              </a:rPr>
              <a:t> </a:t>
            </a:r>
          </a:p>
          <a:p>
            <a:r>
              <a:rPr lang="vi-VN"/>
              <a:t/>
            </a:r>
            <a:br>
              <a:rPr lang="vi-VN"/>
            </a:br>
            <a:endParaRPr lang="en-US"/>
          </a:p>
        </p:txBody>
      </p:sp>
    </p:spTree>
    <p:extLst>
      <p:ext uri="{BB962C8B-B14F-4D97-AF65-F5344CB8AC3E}">
        <p14:creationId xmlns:p14="http://schemas.microsoft.com/office/powerpoint/2010/main" val="196841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p:cTn id="7" dur="1500" fill="hold"/>
                                        <p:tgtEl>
                                          <p:spTgt spid="9222"/>
                                        </p:tgtEl>
                                        <p:attrNameLst>
                                          <p:attrName>ppt_w</p:attrName>
                                        </p:attrNameLst>
                                      </p:cBhvr>
                                      <p:tavLst>
                                        <p:tav tm="0">
                                          <p:val>
                                            <p:fltVal val="0"/>
                                          </p:val>
                                        </p:tav>
                                        <p:tav tm="100000">
                                          <p:val>
                                            <p:strVal val="#ppt_w"/>
                                          </p:val>
                                        </p:tav>
                                      </p:tavLst>
                                    </p:anim>
                                    <p:anim calcmode="lin" valueType="num">
                                      <p:cBhvr>
                                        <p:cTn id="8" dur="1500" fill="hold"/>
                                        <p:tgtEl>
                                          <p:spTgt spid="9222"/>
                                        </p:tgtEl>
                                        <p:attrNameLst>
                                          <p:attrName>ppt_h</p:attrName>
                                        </p:attrNameLst>
                                      </p:cBhvr>
                                      <p:tavLst>
                                        <p:tav tm="0">
                                          <p:val>
                                            <p:fltVal val="0"/>
                                          </p:val>
                                        </p:tav>
                                        <p:tav tm="100000">
                                          <p:val>
                                            <p:strVal val="#ppt_h"/>
                                          </p:val>
                                        </p:tav>
                                      </p:tavLst>
                                    </p:anim>
                                    <p:animEffect transition="in" filter="fade">
                                      <p:cBhvr>
                                        <p:cTn id="9" dur="1500"/>
                                        <p:tgtEl>
                                          <p:spTgt spid="92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226"/>
                                        </p:tgtEl>
                                        <p:attrNameLst>
                                          <p:attrName>style.visibility</p:attrName>
                                        </p:attrNameLst>
                                      </p:cBhvr>
                                      <p:to>
                                        <p:strVal val="visible"/>
                                      </p:to>
                                    </p:set>
                                    <p:anim calcmode="lin" valueType="num">
                                      <p:cBhvr>
                                        <p:cTn id="14" dur="1500" fill="hold"/>
                                        <p:tgtEl>
                                          <p:spTgt spid="9226"/>
                                        </p:tgtEl>
                                        <p:attrNameLst>
                                          <p:attrName>ppt_w</p:attrName>
                                        </p:attrNameLst>
                                      </p:cBhvr>
                                      <p:tavLst>
                                        <p:tav tm="0">
                                          <p:val>
                                            <p:fltVal val="0"/>
                                          </p:val>
                                        </p:tav>
                                        <p:tav tm="100000">
                                          <p:val>
                                            <p:strVal val="#ppt_w"/>
                                          </p:val>
                                        </p:tav>
                                      </p:tavLst>
                                    </p:anim>
                                    <p:anim calcmode="lin" valueType="num">
                                      <p:cBhvr>
                                        <p:cTn id="15" dur="1500" fill="hold"/>
                                        <p:tgtEl>
                                          <p:spTgt spid="9226"/>
                                        </p:tgtEl>
                                        <p:attrNameLst>
                                          <p:attrName>ppt_h</p:attrName>
                                        </p:attrNameLst>
                                      </p:cBhvr>
                                      <p:tavLst>
                                        <p:tav tm="0">
                                          <p:val>
                                            <p:fltVal val="0"/>
                                          </p:val>
                                        </p:tav>
                                        <p:tav tm="100000">
                                          <p:val>
                                            <p:strVal val="#ppt_h"/>
                                          </p:val>
                                        </p:tav>
                                      </p:tavLst>
                                    </p:anim>
                                    <p:animEffect transition="in" filter="fade">
                                      <p:cBhvr>
                                        <p:cTn id="16" dur="1500"/>
                                        <p:tgtEl>
                                          <p:spTgt spid="92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500" fill="hold"/>
                                        <p:tgtEl>
                                          <p:spTgt spid="2"/>
                                        </p:tgtEl>
                                        <p:attrNameLst>
                                          <p:attrName>ppt_w</p:attrName>
                                        </p:attrNameLst>
                                      </p:cBhvr>
                                      <p:tavLst>
                                        <p:tav tm="0">
                                          <p:val>
                                            <p:fltVal val="0"/>
                                          </p:val>
                                        </p:tav>
                                        <p:tav tm="100000">
                                          <p:val>
                                            <p:strVal val="#ppt_w"/>
                                          </p:val>
                                        </p:tav>
                                      </p:tavLst>
                                    </p:anim>
                                    <p:anim calcmode="lin" valueType="num">
                                      <p:cBhvr>
                                        <p:cTn id="20" dur="1500" fill="hold"/>
                                        <p:tgtEl>
                                          <p:spTgt spid="2"/>
                                        </p:tgtEl>
                                        <p:attrNameLst>
                                          <p:attrName>ppt_h</p:attrName>
                                        </p:attrNameLst>
                                      </p:cBhvr>
                                      <p:tavLst>
                                        <p:tav tm="0">
                                          <p:val>
                                            <p:fltVal val="0"/>
                                          </p:val>
                                        </p:tav>
                                        <p:tav tm="100000">
                                          <p:val>
                                            <p:strVal val="#ppt_h"/>
                                          </p:val>
                                        </p:tav>
                                      </p:tavLst>
                                    </p:anim>
                                    <p:animEffect transition="in" filter="fade">
                                      <p:cBhvr>
                                        <p:cTn id="21" dur="1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9220"/>
                                        </p:tgtEl>
                                        <p:attrNameLst>
                                          <p:attrName>style.visibility</p:attrName>
                                        </p:attrNameLst>
                                      </p:cBhvr>
                                      <p:to>
                                        <p:strVal val="visible"/>
                                      </p:to>
                                    </p:set>
                                    <p:animEffect transition="in" filter="wedge">
                                      <p:cBhvr>
                                        <p:cTn id="26" dur="1500"/>
                                        <p:tgtEl>
                                          <p:spTgt spid="9220"/>
                                        </p:tgtEl>
                                      </p:cBhvr>
                                    </p:animEffect>
                                  </p:childTnLst>
                                </p:cTn>
                              </p:par>
                              <p:par>
                                <p:cTn id="27" presetID="2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edge">
                                      <p:cBhvr>
                                        <p:cTn id="29" dur="1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edge">
                                      <p:cBhvr>
                                        <p:cTn id="34" dur="1500"/>
                                        <p:tgtEl>
                                          <p:spTgt spid="4"/>
                                        </p:tgtEl>
                                      </p:cBhvr>
                                    </p:animEffect>
                                  </p:childTnLst>
                                </p:cTn>
                              </p:par>
                              <p:par>
                                <p:cTn id="35" presetID="20" presetClass="entr" presetSubtype="0" fill="hold" nodeType="withEffect">
                                  <p:stCondLst>
                                    <p:cond delay="0"/>
                                  </p:stCondLst>
                                  <p:childTnLst>
                                    <p:set>
                                      <p:cBhvr>
                                        <p:cTn id="36" dur="1" fill="hold">
                                          <p:stCondLst>
                                            <p:cond delay="0"/>
                                          </p:stCondLst>
                                        </p:cTn>
                                        <p:tgtEl>
                                          <p:spTgt spid="9224"/>
                                        </p:tgtEl>
                                        <p:attrNameLst>
                                          <p:attrName>style.visibility</p:attrName>
                                        </p:attrNameLst>
                                      </p:cBhvr>
                                      <p:to>
                                        <p:strVal val="visible"/>
                                      </p:to>
                                    </p:set>
                                    <p:animEffect transition="in" filter="wedge">
                                      <p:cBhvr>
                                        <p:cTn id="37" dur="1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vtv1.vcmedia.vn/thumb_w/650/Uploaded/duyphuong/2014_05_01/Van%20hoa%20do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1" y="15890"/>
            <a:ext cx="6048672" cy="353993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Người Nhật đọc sách trên tàu đ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555826"/>
            <a:ext cx="4608512" cy="332955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văn hóa đ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555826"/>
            <a:ext cx="4479010" cy="33021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ăn hóa đọc">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35496" y="33080"/>
            <a:ext cx="4608512" cy="3539936"/>
          </a:xfrm>
          <a:prstGeom prst="rect">
            <a:avLst/>
          </a:prstGeom>
          <a:noFill/>
          <a:ln>
            <a:noFill/>
          </a:ln>
        </p:spPr>
      </p:pic>
      <p:sp>
        <p:nvSpPr>
          <p:cNvPr id="2" name="Rectangle 1"/>
          <p:cNvSpPr/>
          <p:nvPr/>
        </p:nvSpPr>
        <p:spPr>
          <a:xfrm>
            <a:off x="35496" y="3192919"/>
            <a:ext cx="4608512" cy="369332"/>
          </a:xfrm>
          <a:prstGeom prst="rect">
            <a:avLst/>
          </a:prstGeom>
          <a:solidFill>
            <a:schemeClr val="bg1"/>
          </a:solidFill>
        </p:spPr>
        <p:txBody>
          <a:bodyPr wrap="square">
            <a:spAutoFit/>
          </a:bodyPr>
          <a:lstStyle/>
          <a:p>
            <a:r>
              <a:rPr lang="vi-VN" b="1" smtClean="0"/>
              <a:t>Sách- </a:t>
            </a:r>
            <a:r>
              <a:rPr lang="vi-VN" b="1"/>
              <a:t>Trân trọng những điều từ quá khứ</a:t>
            </a:r>
            <a:endParaRPr lang="en-US"/>
          </a:p>
        </p:txBody>
      </p:sp>
    </p:spTree>
    <p:extLst>
      <p:ext uri="{BB962C8B-B14F-4D97-AF65-F5344CB8AC3E}">
        <p14:creationId xmlns:p14="http://schemas.microsoft.com/office/powerpoint/2010/main" val="387559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4342"/>
                                        </p:tgtEl>
                                        <p:attrNameLst>
                                          <p:attrName>style.visibility</p:attrName>
                                        </p:attrNameLst>
                                      </p:cBhvr>
                                      <p:to>
                                        <p:strVal val="visible"/>
                                      </p:to>
                                    </p:set>
                                    <p:anim calcmode="lin" valueType="num">
                                      <p:cBhvr>
                                        <p:cTn id="22" dur="1000" fill="hold"/>
                                        <p:tgtEl>
                                          <p:spTgt spid="14342"/>
                                        </p:tgtEl>
                                        <p:attrNameLst>
                                          <p:attrName>ppt_w</p:attrName>
                                        </p:attrNameLst>
                                      </p:cBhvr>
                                      <p:tavLst>
                                        <p:tav tm="0">
                                          <p:val>
                                            <p:strVal val="#ppt_w*0.70"/>
                                          </p:val>
                                        </p:tav>
                                        <p:tav tm="100000">
                                          <p:val>
                                            <p:strVal val="#ppt_w"/>
                                          </p:val>
                                        </p:tav>
                                      </p:tavLst>
                                    </p:anim>
                                    <p:anim calcmode="lin" valueType="num">
                                      <p:cBhvr>
                                        <p:cTn id="23" dur="1000" fill="hold"/>
                                        <p:tgtEl>
                                          <p:spTgt spid="14342"/>
                                        </p:tgtEl>
                                        <p:attrNameLst>
                                          <p:attrName>ppt_h</p:attrName>
                                        </p:attrNameLst>
                                      </p:cBhvr>
                                      <p:tavLst>
                                        <p:tav tm="0">
                                          <p:val>
                                            <p:strVal val="#ppt_h"/>
                                          </p:val>
                                        </p:tav>
                                        <p:tav tm="100000">
                                          <p:val>
                                            <p:strVal val="#ppt_h"/>
                                          </p:val>
                                        </p:tav>
                                      </p:tavLst>
                                    </p:anim>
                                    <p:animEffect transition="in" filter="fade">
                                      <p:cBhvr>
                                        <p:cTn id="24" dur="1000"/>
                                        <p:tgtEl>
                                          <p:spTgt spid="14342"/>
                                        </p:tgtEl>
                                      </p:cBhvr>
                                    </p:animEffect>
                                  </p:childTnLst>
                                </p:cTn>
                              </p:par>
                              <p:par>
                                <p:cTn id="25" presetID="55" presetClass="entr" presetSubtype="0" fill="hold" nodeType="withEffect">
                                  <p:stCondLst>
                                    <p:cond delay="0"/>
                                  </p:stCondLst>
                                  <p:childTnLst>
                                    <p:set>
                                      <p:cBhvr>
                                        <p:cTn id="26" dur="1" fill="hold">
                                          <p:stCondLst>
                                            <p:cond delay="0"/>
                                          </p:stCondLst>
                                        </p:cTn>
                                        <p:tgtEl>
                                          <p:spTgt spid="14344"/>
                                        </p:tgtEl>
                                        <p:attrNameLst>
                                          <p:attrName>style.visibility</p:attrName>
                                        </p:attrNameLst>
                                      </p:cBhvr>
                                      <p:to>
                                        <p:strVal val="visible"/>
                                      </p:to>
                                    </p:set>
                                    <p:anim calcmode="lin" valueType="num">
                                      <p:cBhvr>
                                        <p:cTn id="27" dur="1000" fill="hold"/>
                                        <p:tgtEl>
                                          <p:spTgt spid="14344"/>
                                        </p:tgtEl>
                                        <p:attrNameLst>
                                          <p:attrName>ppt_w</p:attrName>
                                        </p:attrNameLst>
                                      </p:cBhvr>
                                      <p:tavLst>
                                        <p:tav tm="0">
                                          <p:val>
                                            <p:strVal val="#ppt_w*0.70"/>
                                          </p:val>
                                        </p:tav>
                                        <p:tav tm="100000">
                                          <p:val>
                                            <p:strVal val="#ppt_w"/>
                                          </p:val>
                                        </p:tav>
                                      </p:tavLst>
                                    </p:anim>
                                    <p:anim calcmode="lin" valueType="num">
                                      <p:cBhvr>
                                        <p:cTn id="28" dur="1000" fill="hold"/>
                                        <p:tgtEl>
                                          <p:spTgt spid="14344"/>
                                        </p:tgtEl>
                                        <p:attrNameLst>
                                          <p:attrName>ppt_h</p:attrName>
                                        </p:attrNameLst>
                                      </p:cBhvr>
                                      <p:tavLst>
                                        <p:tav tm="0">
                                          <p:val>
                                            <p:strVal val="#ppt_h"/>
                                          </p:val>
                                        </p:tav>
                                        <p:tav tm="100000">
                                          <p:val>
                                            <p:strVal val="#ppt_h"/>
                                          </p:val>
                                        </p:tav>
                                      </p:tavLst>
                                    </p:anim>
                                    <p:animEffect transition="in" filter="fade">
                                      <p:cBhvr>
                                        <p:cTn id="29" dur="1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new.tuoitre.vn/tto/i/s1280/2016/05/15/motgocthuvientieuhoc-jpg-14632473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8" y="102680"/>
            <a:ext cx="9001000" cy="6713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018" y="6337759"/>
            <a:ext cx="5184576" cy="461665"/>
          </a:xfrm>
          <a:prstGeom prst="rect">
            <a:avLst/>
          </a:prstGeom>
          <a:solidFill>
            <a:schemeClr val="bg1"/>
          </a:solidFill>
        </p:spPr>
        <p:txBody>
          <a:bodyPr wrap="square">
            <a:spAutoFit/>
          </a:bodyPr>
          <a:lstStyle/>
          <a:p>
            <a:r>
              <a:rPr lang="vi-VN" sz="2400" b="1"/>
              <a:t>Một góc thư viện </a:t>
            </a:r>
            <a:r>
              <a:rPr lang="vi-VN" sz="2400" b="1" smtClean="0"/>
              <a:t>tiểu học</a:t>
            </a:r>
            <a:r>
              <a:rPr lang="en-US" sz="2400" b="1"/>
              <a:t> </a:t>
            </a:r>
            <a:r>
              <a:rPr lang="en-US" sz="2400" b="1" smtClean="0"/>
              <a:t>Nhật Bản</a:t>
            </a:r>
            <a:r>
              <a:rPr lang="vi-VN" sz="2400" b="1" smtClean="0"/>
              <a:t> </a:t>
            </a:r>
            <a:endParaRPr lang="en-US" sz="2400"/>
          </a:p>
        </p:txBody>
      </p:sp>
    </p:spTree>
    <p:extLst>
      <p:ext uri="{BB962C8B-B14F-4D97-AF65-F5344CB8AC3E}">
        <p14:creationId xmlns:p14="http://schemas.microsoft.com/office/powerpoint/2010/main" val="25529416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994" y="544606"/>
            <a:ext cx="8496944" cy="6124754"/>
          </a:xfrm>
          <a:prstGeom prst="rect">
            <a:avLst/>
          </a:prstGeom>
          <a:solidFill>
            <a:srgbClr val="FFFF00"/>
          </a:solidFill>
          <a:ln w="38100">
            <a:solidFill>
              <a:srgbClr val="000000"/>
            </a:solidFill>
          </a:ln>
        </p:spPr>
        <p:txBody>
          <a:bodyPr wrap="square">
            <a:spAutoFit/>
          </a:bodyPr>
          <a:lstStyle/>
          <a:p>
            <a:pPr algn="ctr" fontAlgn="base"/>
            <a:r>
              <a:rPr lang="vi-VN" sz="3200" b="1"/>
              <a:t>Đọc mỗi ngày</a:t>
            </a:r>
          </a:p>
          <a:p>
            <a:pPr algn="just" fontAlgn="base"/>
            <a:r>
              <a:rPr lang="en-US" sz="2400" b="1" smtClean="0"/>
              <a:t>          </a:t>
            </a:r>
            <a:r>
              <a:rPr lang="vi-VN" sz="2400" b="1" smtClean="0"/>
              <a:t>Thử</a:t>
            </a:r>
            <a:r>
              <a:rPr lang="vi-VN" sz="2400" b="1"/>
              <a:t> xem thống kê của thư viện một trường tiểu học gồm sáu cấp lớp với khoảng 700 học sinh ở thành phố Nago - một thành phố nhỏ xa trung tâm ở tỉnh Okianawa - có </a:t>
            </a:r>
            <a:r>
              <a:rPr lang="vi-VN" sz="2400" b="1" smtClean="0"/>
              <a:t>gì</a:t>
            </a:r>
            <a:r>
              <a:rPr lang="en-US" sz="2400" b="1" smtClean="0"/>
              <a:t> </a:t>
            </a:r>
            <a:r>
              <a:rPr lang="vi-VN" sz="2400" b="1" smtClean="0"/>
              <a:t>?</a:t>
            </a:r>
            <a:endParaRPr lang="vi-VN" sz="2400" b="1"/>
          </a:p>
          <a:p>
            <a:pPr algn="just" fontAlgn="base"/>
            <a:r>
              <a:rPr lang="en-US" sz="2400" b="1" smtClean="0"/>
              <a:t>          </a:t>
            </a:r>
            <a:r>
              <a:rPr lang="vi-VN" sz="2400" b="1" smtClean="0"/>
              <a:t>Tháng </a:t>
            </a:r>
            <a:r>
              <a:rPr lang="vi-VN" sz="2400" b="1"/>
              <a:t>1-2016 do có nhiều ngày nghỉ lễ, tết nên thư viện chỉ mở cửa 13 ngày. Trong tháng này khối lớp 1 mượn nhiều nhất, trung bình là 12,3 quyển/em; khối lớp 6 ít nhất với 4,5 quyển/em. Các khối lớp còn lại mượn từ 8-10 quyển/em.</a:t>
            </a:r>
          </a:p>
          <a:p>
            <a:pPr algn="just" fontAlgn="base"/>
            <a:r>
              <a:rPr lang="en-US" sz="2400" b="1" smtClean="0"/>
              <a:t>           </a:t>
            </a:r>
            <a:r>
              <a:rPr lang="vi-VN" sz="2400" b="1" smtClean="0"/>
              <a:t>Phải </a:t>
            </a:r>
            <a:r>
              <a:rPr lang="vi-VN" sz="2400" b="1"/>
              <a:t>nhắc đến mùa thu, mùa đẹp nhất trong năm để đọc sách, theo người Nhật. Trong hai tháng 10 và 11, thư viện dường như hoạt động hết công suất. Trong tháng 10-2015 các em đọc trung bình 19,2 quyển/em. Lớp 1 vẫn đọc nhiều nhất với số sách trung bình mượn về là 28,9 quyển/em.</a:t>
            </a:r>
          </a:p>
        </p:txBody>
      </p:sp>
    </p:spTree>
    <p:extLst>
      <p:ext uri="{BB962C8B-B14F-4D97-AF65-F5344CB8AC3E}">
        <p14:creationId xmlns:p14="http://schemas.microsoft.com/office/powerpoint/2010/main" val="39824797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5" name="Rectangle 3"/>
          <p:cNvSpPr txBox="1">
            <a:spLocks noChangeArrowheads="1"/>
          </p:cNvSpPr>
          <p:nvPr/>
        </p:nvSpPr>
        <p:spPr>
          <a:xfrm>
            <a:off x="107504" y="2317962"/>
            <a:ext cx="8928992" cy="363131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80000"/>
              </a:lnSpc>
            </a:pPr>
            <a:r>
              <a:rPr lang="en-US" sz="2400" smtClean="0">
                <a:solidFill>
                  <a:srgbClr val="0000CC"/>
                </a:solidFill>
                <a:latin typeface="Times New Roman" pitchFamily="18" charset="0"/>
                <a:sym typeface="Wingdings" pitchFamily="2" charset="2"/>
              </a:rPr>
              <a:t>-</a:t>
            </a:r>
            <a:r>
              <a:rPr lang="en-US" sz="2400">
                <a:solidFill>
                  <a:srgbClr val="0000CC"/>
                </a:solidFill>
                <a:latin typeface="Times New Roman" pitchFamily="18" charset="0"/>
                <a:cs typeface="Times New Roman" pitchFamily="18" charset="0"/>
              </a:rPr>
              <a:t>Kinh tế Nhật Bản phát triển trong điều kiện quốc tế thuận lợi</a:t>
            </a:r>
            <a:r>
              <a:rPr lang="en-US" sz="2400" smtClean="0">
                <a:solidFill>
                  <a:srgbClr val="0000CC"/>
                </a:solidFill>
                <a:latin typeface="Times New Roman" pitchFamily="18" charset="0"/>
                <a:cs typeface="Times New Roman" pitchFamily="18" charset="0"/>
              </a:rPr>
              <a:t>.</a:t>
            </a:r>
            <a:endParaRPr lang="en-US" sz="2400" smtClean="0">
              <a:solidFill>
                <a:srgbClr val="0000CC"/>
              </a:solidFill>
              <a:latin typeface="Times New Roman" pitchFamily="18" charset="0"/>
              <a:sym typeface="Wingdings" pitchFamily="2" charset="2"/>
            </a:endParaRPr>
          </a:p>
          <a:p>
            <a:pPr algn="l">
              <a:lnSpc>
                <a:spcPct val="80000"/>
              </a:lnSpc>
            </a:pPr>
            <a:r>
              <a:rPr lang="en-US" sz="2400">
                <a:solidFill>
                  <a:srgbClr val="0000CC"/>
                </a:solidFill>
                <a:latin typeface="Times New Roman" pitchFamily="18" charset="0"/>
                <a:sym typeface="Wingdings" pitchFamily="2" charset="2"/>
              </a:rPr>
              <a:t>-</a:t>
            </a:r>
            <a:r>
              <a:rPr lang="en-US" sz="2400" smtClean="0">
                <a:solidFill>
                  <a:srgbClr val="0000CC"/>
                </a:solidFill>
                <a:latin typeface="Times New Roman" pitchFamily="18" charset="0"/>
                <a:cs typeface="Times New Roman" pitchFamily="18" charset="0"/>
              </a:rPr>
              <a:t>Áp </a:t>
            </a:r>
            <a:r>
              <a:rPr lang="en-US" sz="2400">
                <a:solidFill>
                  <a:srgbClr val="0000CC"/>
                </a:solidFill>
                <a:latin typeface="Times New Roman" pitchFamily="18" charset="0"/>
                <a:cs typeface="Times New Roman" pitchFamily="18" charset="0"/>
              </a:rPr>
              <a:t>dụng khoa học-kĩ thuật vào sản xuất</a:t>
            </a:r>
            <a:r>
              <a:rPr lang="en-US" sz="2400" smtClean="0">
                <a:solidFill>
                  <a:srgbClr val="0000CC"/>
                </a:solidFill>
                <a:latin typeface="Times New Roman" pitchFamily="18" charset="0"/>
                <a:cs typeface="Times New Roman" pitchFamily="18" charset="0"/>
              </a:rPr>
              <a:t>.</a:t>
            </a:r>
          </a:p>
          <a:p>
            <a:pPr algn="l">
              <a:lnSpc>
                <a:spcPct val="80000"/>
              </a:lnSpc>
            </a:pPr>
            <a:r>
              <a:rPr lang="en-US" sz="2400" smtClean="0">
                <a:solidFill>
                  <a:srgbClr val="0000CC"/>
                </a:solidFill>
                <a:latin typeface="Times New Roman" pitchFamily="18" charset="0"/>
                <a:cs typeface="Times New Roman" pitchFamily="18" charset="0"/>
              </a:rPr>
              <a:t>-Truyền </a:t>
            </a:r>
            <a:r>
              <a:rPr lang="en-US" sz="2400">
                <a:solidFill>
                  <a:srgbClr val="0000CC"/>
                </a:solidFill>
                <a:latin typeface="Times New Roman" pitchFamily="18" charset="0"/>
                <a:cs typeface="Times New Roman" pitchFamily="18" charset="0"/>
              </a:rPr>
              <a:t>thống văn hóa, giáo dục lâu đời của Nhật Bản</a:t>
            </a:r>
            <a:r>
              <a:rPr lang="en-US" sz="2400" smtClean="0">
                <a:solidFill>
                  <a:srgbClr val="0000CC"/>
                </a:solidFill>
                <a:latin typeface="Times New Roman" pitchFamily="18" charset="0"/>
                <a:cs typeface="Times New Roman" pitchFamily="18" charset="0"/>
              </a:rPr>
              <a:t>.</a:t>
            </a:r>
          </a:p>
          <a:p>
            <a:pPr algn="l">
              <a:lnSpc>
                <a:spcPct val="80000"/>
              </a:lnSpc>
            </a:pPr>
            <a:r>
              <a:rPr lang="en-US" sz="2400" smtClean="0">
                <a:solidFill>
                  <a:srgbClr val="0000CC"/>
                </a:solidFill>
                <a:latin typeface="Times New Roman" pitchFamily="18" charset="0"/>
                <a:cs typeface="Times New Roman" pitchFamily="18" charset="0"/>
              </a:rPr>
              <a:t>-Sự </a:t>
            </a:r>
            <a:r>
              <a:rPr lang="en-US" sz="2400">
                <a:solidFill>
                  <a:srgbClr val="0000CC"/>
                </a:solidFill>
                <a:latin typeface="Times New Roman" pitchFamily="18" charset="0"/>
                <a:cs typeface="Times New Roman" pitchFamily="18" charset="0"/>
              </a:rPr>
              <a:t>quản lí có hiệu quả của các xí nghiệp</a:t>
            </a:r>
            <a:r>
              <a:rPr lang="en-US" sz="2400" smtClean="0">
                <a:solidFill>
                  <a:srgbClr val="0000CC"/>
                </a:solidFill>
                <a:latin typeface="Times New Roman" pitchFamily="18" charset="0"/>
                <a:cs typeface="Times New Roman" pitchFamily="18" charset="0"/>
              </a:rPr>
              <a:t>, công </a:t>
            </a:r>
            <a:r>
              <a:rPr lang="en-US" sz="2400">
                <a:solidFill>
                  <a:srgbClr val="0000CC"/>
                </a:solidFill>
                <a:latin typeface="Times New Roman" pitchFamily="18" charset="0"/>
                <a:cs typeface="Times New Roman" pitchFamily="18" charset="0"/>
              </a:rPr>
              <a:t>ty</a:t>
            </a:r>
            <a:r>
              <a:rPr lang="en-US" sz="2400" smtClean="0">
                <a:solidFill>
                  <a:srgbClr val="0000CC"/>
                </a:solidFill>
                <a:latin typeface="Times New Roman" pitchFamily="18" charset="0"/>
                <a:cs typeface="Times New Roman" pitchFamily="18" charset="0"/>
              </a:rPr>
              <a:t>.</a:t>
            </a:r>
          </a:p>
          <a:p>
            <a:pPr algn="l">
              <a:lnSpc>
                <a:spcPct val="80000"/>
              </a:lnSpc>
            </a:pPr>
            <a:r>
              <a:rPr lang="en-US" sz="2400" smtClean="0">
                <a:solidFill>
                  <a:srgbClr val="0000CC"/>
                </a:solidFill>
                <a:latin typeface="Times New Roman" pitchFamily="18" charset="0"/>
                <a:cs typeface="Times New Roman" pitchFamily="18" charset="0"/>
              </a:rPr>
              <a:t>-Vai </a:t>
            </a:r>
            <a:r>
              <a:rPr lang="en-US" sz="2400">
                <a:solidFill>
                  <a:srgbClr val="0000CC"/>
                </a:solidFill>
                <a:latin typeface="Times New Roman" pitchFamily="18" charset="0"/>
                <a:cs typeface="Times New Roman" pitchFamily="18" charset="0"/>
              </a:rPr>
              <a:t>trò quan trọng của nhà nước trong việc đề ra chiến lược phát triển</a:t>
            </a:r>
            <a:r>
              <a:rPr lang="en-US" sz="2400" smtClean="0">
                <a:solidFill>
                  <a:srgbClr val="0000CC"/>
                </a:solidFill>
                <a:latin typeface="Times New Roman" pitchFamily="18" charset="0"/>
                <a:cs typeface="Times New Roman" pitchFamily="18" charset="0"/>
              </a:rPr>
              <a:t>.</a:t>
            </a:r>
          </a:p>
          <a:p>
            <a:pPr algn="l">
              <a:lnSpc>
                <a:spcPct val="80000"/>
              </a:lnSpc>
            </a:pPr>
            <a:r>
              <a:rPr lang="en-US" sz="2400" smtClean="0">
                <a:solidFill>
                  <a:srgbClr val="0000CC"/>
                </a:solidFill>
                <a:latin typeface="Times New Roman" pitchFamily="18" charset="0"/>
                <a:cs typeface="Times New Roman" pitchFamily="18" charset="0"/>
              </a:rPr>
              <a:t>-Con </a:t>
            </a:r>
            <a:r>
              <a:rPr lang="en-US" sz="2400">
                <a:solidFill>
                  <a:srgbClr val="0000CC"/>
                </a:solidFill>
                <a:latin typeface="Times New Roman" pitchFamily="18" charset="0"/>
                <a:cs typeface="Times New Roman" pitchFamily="18" charset="0"/>
              </a:rPr>
              <a:t>người được đào tạo chu đáo, có ý chí vươn lên, cần cù lao động, đề cao kỉ luật và tiết kiệm</a:t>
            </a:r>
            <a:r>
              <a:rPr lang="en-US" sz="2400" smtClean="0">
                <a:solidFill>
                  <a:srgbClr val="0000CC"/>
                </a:solidFill>
                <a:latin typeface="Times New Roman" pitchFamily="18" charset="0"/>
                <a:cs typeface="Times New Roman" pitchFamily="18" charset="0"/>
              </a:rPr>
              <a:t>.</a:t>
            </a:r>
            <a:endParaRPr lang="en-US" sz="2400">
              <a:solidFill>
                <a:srgbClr val="0000CC"/>
              </a:solidFill>
              <a:latin typeface="Times New Roman" pitchFamily="18" charset="0"/>
              <a:cs typeface="Times New Roman" pitchFamily="18" charset="0"/>
            </a:endParaRPr>
          </a:p>
        </p:txBody>
      </p:sp>
      <p:sp>
        <p:nvSpPr>
          <p:cNvPr id="11" name="Rectangle 3"/>
          <p:cNvSpPr txBox="1">
            <a:spLocks noChangeArrowheads="1"/>
          </p:cNvSpPr>
          <p:nvPr/>
        </p:nvSpPr>
        <p:spPr>
          <a:xfrm>
            <a:off x="107504" y="1628800"/>
            <a:ext cx="8928992" cy="363131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80000"/>
              </a:lnSpc>
            </a:pPr>
            <a:endParaRPr lang="en-US" sz="2400" smtClean="0">
              <a:solidFill>
                <a:srgbClr val="0000CC"/>
              </a:solidFill>
              <a:latin typeface="Times New Roman" pitchFamily="18" charset="0"/>
              <a:cs typeface="Times New Roman" pitchFamily="18" charset="0"/>
            </a:endParaRPr>
          </a:p>
          <a:p>
            <a:pPr marL="342900" indent="-342900" algn="l">
              <a:lnSpc>
                <a:spcPct val="80000"/>
              </a:lnSpc>
              <a:buFont typeface="Wingdings" pitchFamily="2" charset="2"/>
              <a:buChar char="@"/>
            </a:pPr>
            <a:r>
              <a:rPr lang="en-US" sz="2400" smtClean="0">
                <a:solidFill>
                  <a:srgbClr val="0000CC"/>
                </a:solidFill>
                <a:latin typeface="Times New Roman" pitchFamily="18" charset="0"/>
                <a:cs typeface="Times New Roman" pitchFamily="18" charset="0"/>
              </a:rPr>
              <a:t>Học SGK: trang 38.</a:t>
            </a:r>
            <a:endParaRPr lang="en-US" sz="2400">
              <a:solidFill>
                <a:srgbClr val="0000CC"/>
              </a:solidFill>
              <a:latin typeface="Times New Roman" pitchFamily="18" charset="0"/>
              <a:cs typeface="Times New Roman" pitchFamily="18" charset="0"/>
            </a:endParaRPr>
          </a:p>
        </p:txBody>
      </p:sp>
      <p:sp>
        <p:nvSpPr>
          <p:cNvPr id="12" name="Rectangle 15"/>
          <p:cNvSpPr>
            <a:spLocks noChangeArrowheads="1"/>
          </p:cNvSpPr>
          <p:nvPr/>
        </p:nvSpPr>
        <p:spPr bwMode="auto">
          <a:xfrm>
            <a:off x="107504" y="1484784"/>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i="1" u="sng">
                <a:solidFill>
                  <a:srgbClr val="0000CC"/>
                </a:solidFill>
                <a:latin typeface=".VnTime" pitchFamily="34" charset="0"/>
              </a:rPr>
              <a:t>*</a:t>
            </a:r>
            <a:r>
              <a:rPr lang="en-US" sz="2400" b="1" i="1" u="sng" smtClean="0">
                <a:solidFill>
                  <a:srgbClr val="0000CC"/>
                </a:solidFill>
                <a:latin typeface=".VnTime" pitchFamily="34" charset="0"/>
              </a:rPr>
              <a:t>Nguyªn </a:t>
            </a:r>
            <a:r>
              <a:rPr lang="en-US" sz="2400" b="1" i="1" u="sng" err="1">
                <a:solidFill>
                  <a:srgbClr val="0000CC"/>
                </a:solidFill>
                <a:latin typeface=".VnTime" pitchFamily="34" charset="0"/>
              </a:rPr>
              <a:t>nh©n</a:t>
            </a:r>
            <a:r>
              <a:rPr lang="en-US" sz="2400" b="1" i="1" u="sng">
                <a:solidFill>
                  <a:srgbClr val="0000CC"/>
                </a:solidFill>
                <a:latin typeface=".VnTime" pitchFamily="34" charset="0"/>
              </a:rPr>
              <a:t> </a:t>
            </a:r>
            <a:r>
              <a:rPr lang="en-US" sz="2400" b="1" i="1" u="sng" smtClean="0">
                <a:solidFill>
                  <a:srgbClr val="0000CC"/>
                </a:solidFill>
                <a:latin typeface=".VnTime" pitchFamily="34" charset="0"/>
              </a:rPr>
              <a:t>ph</a:t>
            </a:r>
            <a:r>
              <a:rPr lang="en-US" sz="2400" b="1" i="1" u="sng" smtClean="0">
                <a:solidFill>
                  <a:srgbClr val="0000CC"/>
                </a:solidFill>
                <a:latin typeface="Times New Roman" pitchFamily="18" charset="0"/>
                <a:cs typeface="Times New Roman" pitchFamily="18" charset="0"/>
              </a:rPr>
              <a:t>át triển</a:t>
            </a:r>
            <a:r>
              <a:rPr lang="en-US" sz="2400" b="1" i="1" u="sng" smtClean="0">
                <a:solidFill>
                  <a:srgbClr val="0000CC"/>
                </a:solidFill>
                <a:latin typeface=".VnTime" pitchFamily="34" charset="0"/>
              </a:rPr>
              <a:t> </a:t>
            </a:r>
            <a:r>
              <a:rPr lang="en-US" sz="2400" b="1" i="1" u="sng" err="1">
                <a:solidFill>
                  <a:srgbClr val="0000CC"/>
                </a:solidFill>
                <a:latin typeface=".VnTime" pitchFamily="34" charset="0"/>
              </a:rPr>
              <a:t>kinh</a:t>
            </a:r>
            <a:r>
              <a:rPr lang="en-US" sz="2400" b="1" i="1" u="sng">
                <a:solidFill>
                  <a:srgbClr val="0000CC"/>
                </a:solidFill>
                <a:latin typeface=".VnTime" pitchFamily="34" charset="0"/>
              </a:rPr>
              <a:t> </a:t>
            </a:r>
            <a:r>
              <a:rPr lang="en-US" sz="2400" b="1" i="1" u="sng" err="1">
                <a:solidFill>
                  <a:srgbClr val="0000CC"/>
                </a:solidFill>
                <a:latin typeface=".VnTime" pitchFamily="34" charset="0"/>
              </a:rPr>
              <a:t>tÕ</a:t>
            </a:r>
            <a:r>
              <a:rPr lang="en-US" sz="2400" b="1" i="1" u="sng">
                <a:solidFill>
                  <a:srgbClr val="0000CC"/>
                </a:solidFill>
                <a:latin typeface=".VnTime" pitchFamily="34" charset="0"/>
              </a:rPr>
              <a:t> </a:t>
            </a:r>
            <a:r>
              <a:rPr lang="en-US" sz="2400" b="1" i="1" u="sng" err="1">
                <a:solidFill>
                  <a:srgbClr val="0000CC"/>
                </a:solidFill>
                <a:latin typeface=".VnTime" pitchFamily="34" charset="0"/>
              </a:rPr>
              <a:t>cña</a:t>
            </a:r>
            <a:r>
              <a:rPr lang="en-US" sz="2400" b="1" i="1" u="sng">
                <a:solidFill>
                  <a:srgbClr val="0000CC"/>
                </a:solidFill>
                <a:latin typeface=".VnTime" pitchFamily="34" charset="0"/>
              </a:rPr>
              <a:t> </a:t>
            </a:r>
            <a:r>
              <a:rPr lang="en-US" sz="2400" b="1" i="1" u="sng" err="1">
                <a:solidFill>
                  <a:srgbClr val="0000CC"/>
                </a:solidFill>
                <a:latin typeface=".VnTime" pitchFamily="34" charset="0"/>
              </a:rPr>
              <a:t>NhËt</a:t>
            </a:r>
            <a:r>
              <a:rPr lang="en-US" sz="2400" b="1" i="1" u="sng">
                <a:solidFill>
                  <a:srgbClr val="0000CC"/>
                </a:solidFill>
                <a:latin typeface=".VnTime" pitchFamily="34" charset="0"/>
              </a:rPr>
              <a:t> </a:t>
            </a:r>
            <a:r>
              <a:rPr lang="en-US" sz="2400" b="1" i="1" u="sng" err="1" smtClean="0">
                <a:solidFill>
                  <a:srgbClr val="0000CC"/>
                </a:solidFill>
                <a:latin typeface=".VnTime" pitchFamily="34" charset="0"/>
              </a:rPr>
              <a:t>B¶n</a:t>
            </a:r>
            <a:r>
              <a:rPr lang="en-US" sz="2400" b="1" i="1" smtClean="0">
                <a:solidFill>
                  <a:srgbClr val="0000CC"/>
                </a:solidFill>
                <a:latin typeface=".VnTime" pitchFamily="34" charset="0"/>
              </a:rPr>
              <a:t>:</a:t>
            </a:r>
            <a:endParaRPr lang="en-US" sz="2400">
              <a:solidFill>
                <a:srgbClr val="0000CC"/>
              </a:solidFill>
              <a:latin typeface=".VnTime" pitchFamily="34" charset="0"/>
            </a:endParaRPr>
          </a:p>
          <a:p>
            <a:r>
              <a:rPr lang="en-US" sz="2400" i="1">
                <a:latin typeface=".VnTime" pitchFamily="34" charset="0"/>
              </a:rPr>
              <a:t>	</a:t>
            </a:r>
            <a:endParaRPr lang="en-US" sz="2400">
              <a:latin typeface=".VnTime" pitchFamily="34" charset="0"/>
            </a:endParaRPr>
          </a:p>
        </p:txBody>
      </p:sp>
    </p:spTree>
    <p:custDataLst>
      <p:tags r:id="rId1"/>
    </p:custDataLst>
    <p:extLst>
      <p:ext uri="{BB962C8B-B14F-4D97-AF65-F5344CB8AC3E}">
        <p14:creationId xmlns:p14="http://schemas.microsoft.com/office/powerpoint/2010/main" val="49628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by="(-#ppt_w*2)" calcmode="lin" valueType="num">
                                      <p:cBhvr rctx="PPT">
                                        <p:cTn id="25" dur="250" autoRev="1" fill="hold">
                                          <p:stCondLst>
                                            <p:cond delay="0"/>
                                          </p:stCondLst>
                                        </p:cTn>
                                        <p:tgtEl>
                                          <p:spTgt spid="11"/>
                                        </p:tgtEl>
                                        <p:attrNameLst>
                                          <p:attrName>ppt_w</p:attrName>
                                        </p:attrNameLst>
                                      </p:cBhvr>
                                    </p:anim>
                                    <p:anim by="(#ppt_w*0.50)" calcmode="lin" valueType="num">
                                      <p:cBhvr>
                                        <p:cTn id="26" dur="250" decel="50000" autoRev="1" fill="hold">
                                          <p:stCondLst>
                                            <p:cond delay="0"/>
                                          </p:stCondLst>
                                        </p:cTn>
                                        <p:tgtEl>
                                          <p:spTgt spid="11"/>
                                        </p:tgtEl>
                                        <p:attrNameLst>
                                          <p:attrName>ppt_x</p:attrName>
                                        </p:attrNameLst>
                                      </p:cBhvr>
                                    </p:anim>
                                    <p:anim from="(-#ppt_h/2)" to="(#ppt_y)" calcmode="lin" valueType="num">
                                      <p:cBhvr>
                                        <p:cTn id="27" dur="500" fill="hold">
                                          <p:stCondLst>
                                            <p:cond delay="0"/>
                                          </p:stCondLst>
                                        </p:cTn>
                                        <p:tgtEl>
                                          <p:spTgt spid="11"/>
                                        </p:tgtEl>
                                        <p:attrNameLst>
                                          <p:attrName>ppt_y</p:attrName>
                                        </p:attrNameLst>
                                      </p:cBhvr>
                                    </p:anim>
                                    <p:animRot by="21600000">
                                      <p:cBhvr>
                                        <p:cTn id="28" dur="500" fill="hold">
                                          <p:stCondLst>
                                            <p:cond delay="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5"/>
                                        </p:tgtEl>
                                        <p:attrNameLst>
                                          <p:attrName>style.visibility</p:attrName>
                                        </p:attrNameLst>
                                      </p:cBhvr>
                                      <p:to>
                                        <p:strVal val="visible"/>
                                      </p:to>
                                    </p:set>
                                    <p:anim by="(-#ppt_w*2)" calcmode="lin" valueType="num">
                                      <p:cBhvr rctx="PPT">
                                        <p:cTn id="33" dur="250" autoRev="1" fill="hold">
                                          <p:stCondLst>
                                            <p:cond delay="0"/>
                                          </p:stCondLst>
                                        </p:cTn>
                                        <p:tgtEl>
                                          <p:spTgt spid="15"/>
                                        </p:tgtEl>
                                        <p:attrNameLst>
                                          <p:attrName>ppt_w</p:attrName>
                                        </p:attrNameLst>
                                      </p:cBhvr>
                                    </p:anim>
                                    <p:anim by="(#ppt_w*0.50)" calcmode="lin" valueType="num">
                                      <p:cBhvr>
                                        <p:cTn id="34" dur="250" decel="50000" autoRev="1" fill="hold">
                                          <p:stCondLst>
                                            <p:cond delay="0"/>
                                          </p:stCondLst>
                                        </p:cTn>
                                        <p:tgtEl>
                                          <p:spTgt spid="15"/>
                                        </p:tgtEl>
                                        <p:attrNameLst>
                                          <p:attrName>ppt_x</p:attrName>
                                        </p:attrNameLst>
                                      </p:cBhvr>
                                    </p:anim>
                                    <p:anim from="(-#ppt_h/2)" to="(#ppt_y)" calcmode="lin" valueType="num">
                                      <p:cBhvr>
                                        <p:cTn id="35" dur="500" fill="hold">
                                          <p:stCondLst>
                                            <p:cond delay="0"/>
                                          </p:stCondLst>
                                        </p:cTn>
                                        <p:tgtEl>
                                          <p:spTgt spid="15"/>
                                        </p:tgtEl>
                                        <p:attrNameLst>
                                          <p:attrName>ppt_y</p:attrName>
                                        </p:attrNameLst>
                                      </p:cBhvr>
                                    </p:anim>
                                    <p:animRot by="21600000">
                                      <p:cBhvr>
                                        <p:cTn id="36"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
        <p:nvSpPr>
          <p:cNvPr id="8" name="Text Box 18"/>
          <p:cNvSpPr txBox="1">
            <a:spLocks noChangeArrowheads="1"/>
          </p:cNvSpPr>
          <p:nvPr/>
        </p:nvSpPr>
        <p:spPr bwMode="auto">
          <a:xfrm>
            <a:off x="107504" y="1124744"/>
            <a:ext cx="820891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err="1" smtClean="0">
                <a:solidFill>
                  <a:srgbClr val="FF0000"/>
                </a:solidFill>
                <a:latin typeface="Times New Roman" pitchFamily="18" charset="0"/>
              </a:rPr>
              <a:t>II.Nhật</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khôi</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phục</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và</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phát</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triển</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kinh</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tế</a:t>
            </a:r>
            <a:r>
              <a:rPr lang="en-US" sz="2400" b="1" u="sng" smtClean="0">
                <a:solidFill>
                  <a:srgbClr val="FF0000"/>
                </a:solidFill>
                <a:latin typeface="Times New Roman" pitchFamily="18" charset="0"/>
              </a:rPr>
              <a:t> </a:t>
            </a:r>
            <a:r>
              <a:rPr lang="en-US" sz="2400" b="1" u="sng" err="1" smtClean="0">
                <a:solidFill>
                  <a:srgbClr val="FF0000"/>
                </a:solidFill>
                <a:latin typeface="Times New Roman" pitchFamily="18" charset="0"/>
              </a:rPr>
              <a:t>sau</a:t>
            </a:r>
            <a:r>
              <a:rPr lang="en-US" sz="2400" b="1" u="sng" smtClean="0">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6" name="Rectangle 3"/>
          <p:cNvSpPr txBox="1">
            <a:spLocks noChangeArrowheads="1"/>
          </p:cNvSpPr>
          <p:nvPr/>
        </p:nvSpPr>
        <p:spPr>
          <a:xfrm>
            <a:off x="-36512" y="1484784"/>
            <a:ext cx="8928992" cy="5013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1950, </a:t>
            </a:r>
            <a:r>
              <a:rPr lang="en-US" sz="2400" err="1" smtClean="0">
                <a:solidFill>
                  <a:schemeClr val="tx1"/>
                </a:solidFill>
                <a:latin typeface="Times New Roman" pitchFamily="18" charset="0"/>
                <a:sym typeface="Wingdings" pitchFamily="2" charset="2"/>
              </a:rPr>
              <a:t>kinh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tế</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phát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triển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mạnh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mẽ</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Nhật</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gây</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ra</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chiến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tranh</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Triều</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Tiên</a:t>
            </a:r>
            <a:r>
              <a:rPr lang="en-US" sz="240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được</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coi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là</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ngọn</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gió</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thần</a:t>
            </a:r>
            <a:r>
              <a:rPr lang="en-US" sz="2400" smtClean="0">
                <a:solidFill>
                  <a:schemeClr val="tx1"/>
                </a:solidFill>
                <a:latin typeface="Times New Roman" pitchFamily="18" charset="0"/>
                <a:sym typeface="Wingdings" pitchFamily="2" charset="2"/>
              </a:rPr>
              <a:t>”.</a:t>
            </a:r>
            <a:endParaRPr lang="en-US" sz="240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smtClean="0">
                <a:solidFill>
                  <a:schemeClr val="tx1"/>
                </a:solidFill>
                <a:latin typeface="Times New Roman" pitchFamily="18" charset="0"/>
                <a:sym typeface="Wingdings" pitchFamily="2" charset="2"/>
              </a:rPr>
              <a:t>-</a:t>
            </a:r>
            <a:r>
              <a:rPr lang="en-US" sz="2400" err="1" smtClean="0">
                <a:solidFill>
                  <a:schemeClr val="tx1"/>
                </a:solidFill>
                <a:latin typeface="Times New Roman" pitchFamily="18" charset="0"/>
                <a:sym typeface="Wingdings" pitchFamily="2" charset="2"/>
              </a:rPr>
              <a:t>Từ</a:t>
            </a:r>
            <a:r>
              <a:rPr lang="en-US" sz="2400" smtClean="0">
                <a:solidFill>
                  <a:schemeClr val="tx1"/>
                </a:solidFill>
                <a:latin typeface="Times New Roman" pitchFamily="18" charset="0"/>
                <a:sym typeface="Wingdings" pitchFamily="2" charset="2"/>
              </a:rPr>
              <a:t> 1960, </a:t>
            </a:r>
            <a:r>
              <a:rPr lang="en-US" sz="2400" err="1" smtClean="0">
                <a:solidFill>
                  <a:schemeClr val="tx1"/>
                </a:solidFill>
                <a:latin typeface="Times New Roman" pitchFamily="18" charset="0"/>
                <a:sym typeface="Wingdings" pitchFamily="2" charset="2"/>
              </a:rPr>
              <a:t>khi</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Mĩ</a:t>
            </a:r>
            <a:r>
              <a:rPr lang="en-US" sz="2400" smtClean="0">
                <a:solidFill>
                  <a:schemeClr val="tx1"/>
                </a:solidFill>
                <a:latin typeface="Times New Roman" pitchFamily="18" charset="0"/>
                <a:sym typeface="Wingdings" pitchFamily="2" charset="2"/>
              </a:rPr>
              <a:t> </a:t>
            </a:r>
            <a:r>
              <a:rPr lang="en-US" sz="2400" err="1" smtClean="0">
                <a:solidFill>
                  <a:schemeClr val="tx1"/>
                </a:solidFill>
                <a:latin typeface="Times New Roman" pitchFamily="18" charset="0"/>
                <a:sym typeface="Wingdings" pitchFamily="2" charset="2"/>
              </a:rPr>
              <a:t>tiến</a:t>
            </a:r>
            <a:r>
              <a:rPr lang="en-US" sz="2400" smtClean="0">
                <a:solidFill>
                  <a:schemeClr val="tx1"/>
                </a:solidFill>
                <a:latin typeface="Times New Roman" pitchFamily="18" charset="0"/>
                <a:sym typeface="Wingdings" pitchFamily="2" charset="2"/>
              </a:rPr>
              <a:t> hành chiến tranh xâm lược Việt Nam, kinh tế Nhật lại đạt được sự tăng trưởng “thần kì” vươn lên đứng thứ hai thế giới.</a:t>
            </a:r>
          </a:p>
          <a:p>
            <a:pPr marL="342900" indent="-342900" algn="l">
              <a:lnSpc>
                <a:spcPct val="80000"/>
              </a:lnSpc>
              <a:buFont typeface="Wingdings" pitchFamily="2" charset="2"/>
              <a:buChar char="@"/>
            </a:pPr>
            <a:r>
              <a:rPr lang="en-US" sz="2400" u="sng">
                <a:solidFill>
                  <a:schemeClr val="tx1"/>
                </a:solidFill>
                <a:latin typeface="Times New Roman" pitchFamily="18" charset="0"/>
                <a:sym typeface="Wingdings" pitchFamily="2" charset="2"/>
              </a:rPr>
              <a:t>*Thành tựu: </a:t>
            </a:r>
            <a:r>
              <a:rPr lang="en-US" sz="2400">
                <a:solidFill>
                  <a:schemeClr val="tx1"/>
                </a:solidFill>
                <a:latin typeface="Times New Roman" pitchFamily="18" charset="0"/>
                <a:sym typeface="Wingdings" pitchFamily="2" charset="2"/>
              </a:rPr>
              <a:t>(học SGK: đoạn chữ nhỏ-trang 37).</a:t>
            </a:r>
          </a:p>
          <a:p>
            <a:pPr marL="342900" indent="-342900" algn="l">
              <a:lnSpc>
                <a:spcPct val="80000"/>
              </a:lnSpc>
              <a:buFont typeface="Wingdings" pitchFamily="2" charset="2"/>
              <a:buChar char="@"/>
            </a:pPr>
            <a:r>
              <a:rPr lang="en-US" sz="2400">
                <a:solidFill>
                  <a:schemeClr val="tx1"/>
                </a:solidFill>
                <a:latin typeface="Times New Roman" pitchFamily="18" charset="0"/>
                <a:sym typeface="Wingdings" pitchFamily="2" charset="2"/>
              </a:rPr>
              <a:t>-Từ những năm 1970, cùng với Mĩ và Tây Âu, Nhật Bản đã trở thành một trong ba trung tâm kinh tế-tài chính của thế giới. </a:t>
            </a:r>
            <a:endParaRPr lang="en-US" sz="2400" smtClean="0">
              <a:solidFill>
                <a:schemeClr val="tx1"/>
              </a:solidFill>
              <a:latin typeface="Times New Roman" pitchFamily="18" charset="0"/>
              <a:sym typeface="Wingdings" pitchFamily="2" charset="2"/>
            </a:endParaRPr>
          </a:p>
          <a:p>
            <a:pPr marL="342900" indent="-342900" algn="l">
              <a:lnSpc>
                <a:spcPct val="80000"/>
              </a:lnSpc>
              <a:buFont typeface="Wingdings" pitchFamily="2" charset="2"/>
              <a:buChar char="@"/>
            </a:pPr>
            <a:r>
              <a:rPr lang="en-US" sz="2400" b="1" i="1" u="sng">
                <a:solidFill>
                  <a:srgbClr val="0000CC"/>
                </a:solidFill>
                <a:latin typeface=".VnTime" pitchFamily="34" charset="0"/>
              </a:rPr>
              <a:t>*Nguyªn nh©n ph</a:t>
            </a:r>
            <a:r>
              <a:rPr lang="en-US" sz="2400" b="1" i="1" u="sng">
                <a:solidFill>
                  <a:srgbClr val="0000CC"/>
                </a:solidFill>
                <a:latin typeface="Times New Roman" pitchFamily="18" charset="0"/>
                <a:cs typeface="Times New Roman" pitchFamily="18" charset="0"/>
              </a:rPr>
              <a:t>át triển</a:t>
            </a:r>
            <a:r>
              <a:rPr lang="en-US" sz="2400" b="1" i="1" u="sng">
                <a:solidFill>
                  <a:srgbClr val="0000CC"/>
                </a:solidFill>
                <a:latin typeface=".VnTime" pitchFamily="34" charset="0"/>
              </a:rPr>
              <a:t> kinh tÕ cña NhËt </a:t>
            </a:r>
            <a:r>
              <a:rPr lang="en-US" sz="2400" b="1" i="1" u="sng" smtClean="0">
                <a:solidFill>
                  <a:srgbClr val="0000CC"/>
                </a:solidFill>
                <a:latin typeface=".VnTime" pitchFamily="34" charset="0"/>
              </a:rPr>
              <a:t>B¶n</a:t>
            </a:r>
            <a:r>
              <a:rPr lang="en-US" sz="2400" b="1" i="1" smtClean="0">
                <a:solidFill>
                  <a:srgbClr val="0000CC"/>
                </a:solidFill>
                <a:latin typeface=".VnTime" pitchFamily="34" charset="0"/>
              </a:rPr>
              <a:t>:(</a:t>
            </a:r>
            <a:r>
              <a:rPr lang="en-US" sz="2400" b="1" i="1" smtClean="0">
                <a:solidFill>
                  <a:srgbClr val="0000CC"/>
                </a:solidFill>
                <a:latin typeface="Times New Roman" pitchFamily="18" charset="0"/>
                <a:cs typeface="Times New Roman" pitchFamily="18" charset="0"/>
              </a:rPr>
              <a:t>học SGK /38)</a:t>
            </a:r>
          </a:p>
          <a:p>
            <a:pPr marL="342900" indent="-342900" algn="l">
              <a:lnSpc>
                <a:spcPct val="80000"/>
              </a:lnSpc>
              <a:buFont typeface="Wingdings" pitchFamily="2" charset="2"/>
              <a:buChar char="@"/>
            </a:pPr>
            <a:r>
              <a:rPr lang="en-US" sz="2400" b="1">
                <a:solidFill>
                  <a:schemeClr val="tx1"/>
                </a:solidFill>
                <a:latin typeface="Times New Roman" pitchFamily="18" charset="0"/>
                <a:cs typeface="Times New Roman" pitchFamily="18" charset="0"/>
              </a:rPr>
              <a:t>- </a:t>
            </a:r>
            <a:r>
              <a:rPr lang="en-US" sz="2400">
                <a:solidFill>
                  <a:schemeClr val="tx1"/>
                </a:solidFill>
                <a:latin typeface="Times New Roman" pitchFamily="18" charset="0"/>
                <a:cs typeface="Times New Roman" pitchFamily="18" charset="0"/>
              </a:rPr>
              <a:t>Từ đầu những 1990, kinh tế Nhật lâm vào suy thoái kéo dài chưa từng thấy</a:t>
            </a:r>
            <a:r>
              <a:rPr lang="en-US" sz="2400" smtClean="0">
                <a:solidFill>
                  <a:schemeClr val="tx1"/>
                </a:solidFill>
                <a:latin typeface="Times New Roman" pitchFamily="18" charset="0"/>
                <a:cs typeface="Times New Roman" pitchFamily="18" charset="0"/>
              </a:rPr>
              <a:t>.</a:t>
            </a:r>
            <a:endParaRPr lang="en-US" sz="2400">
              <a:solidFill>
                <a:schemeClr val="tx1"/>
              </a:solidFill>
              <a:latin typeface="Times New Roman" pitchFamily="18" charset="0"/>
            </a:endParaRPr>
          </a:p>
          <a:p>
            <a:pPr algn="l">
              <a:lnSpc>
                <a:spcPct val="80000"/>
              </a:lnSpc>
            </a:pPr>
            <a:endParaRPr lang="en-US" sz="2400" smtClean="0">
              <a:solidFill>
                <a:schemeClr val="tx1"/>
              </a:solidFill>
              <a:latin typeface="Times New Roman" pitchFamily="18" charset="0"/>
              <a:sym typeface="Wingdings" pitchFamily="2" charset="2"/>
            </a:endParaRPr>
          </a:p>
        </p:txBody>
      </p:sp>
      <p:grpSp>
        <p:nvGrpSpPr>
          <p:cNvPr id="10" name="Group 9"/>
          <p:cNvGrpSpPr/>
          <p:nvPr/>
        </p:nvGrpSpPr>
        <p:grpSpPr>
          <a:xfrm>
            <a:off x="2699793" y="4869160"/>
            <a:ext cx="4104455" cy="1753607"/>
            <a:chOff x="4191000" y="4149079"/>
            <a:chExt cx="3837384" cy="763306"/>
          </a:xfrm>
          <a:solidFill>
            <a:srgbClr val="00FFFF"/>
          </a:solidFill>
        </p:grpSpPr>
        <p:sp>
          <p:nvSpPr>
            <p:cNvPr id="11" name="AutoShape 165"/>
            <p:cNvSpPr>
              <a:spLocks noChangeArrowheads="1"/>
            </p:cNvSpPr>
            <p:nvPr/>
          </p:nvSpPr>
          <p:spPr bwMode="auto">
            <a:xfrm>
              <a:off x="4191000" y="4149079"/>
              <a:ext cx="3837384" cy="763306"/>
            </a:xfrm>
            <a:prstGeom prst="cloudCallout">
              <a:avLst>
                <a:gd name="adj1" fmla="val -66845"/>
                <a:gd name="adj2" fmla="val -47936"/>
              </a:avLst>
            </a:prstGeom>
            <a:grpFill/>
            <a:ln w="19050">
              <a:solidFill>
                <a:srgbClr val="0000CC"/>
              </a:solidFill>
              <a:round/>
              <a:headEnd/>
              <a:tailEnd/>
            </a:ln>
          </p:spPr>
          <p:txBody>
            <a:bodyPr/>
            <a:lstStyle/>
            <a:p>
              <a:pPr algn="just"/>
              <a:endParaRPr lang="vi-VN" sz="2000" b="1">
                <a:solidFill>
                  <a:schemeClr val="bg1"/>
                </a:solidFill>
                <a:latin typeface="Times New Roman" pitchFamily="18" charset="0"/>
                <a:cs typeface="Times New Roman" pitchFamily="18" charset="0"/>
              </a:endParaRPr>
            </a:p>
          </p:txBody>
        </p:sp>
        <p:sp>
          <p:nvSpPr>
            <p:cNvPr id="12" name="Rectangle 8"/>
            <p:cNvSpPr>
              <a:spLocks noChangeArrowheads="1"/>
            </p:cNvSpPr>
            <p:nvPr/>
          </p:nvSpPr>
          <p:spPr bwMode="auto">
            <a:xfrm>
              <a:off x="4392968" y="4274453"/>
              <a:ext cx="3218061" cy="523426"/>
            </a:xfrm>
            <a:prstGeom prst="rect">
              <a:avLst/>
            </a:prstGeom>
            <a:noFill/>
            <a:ln>
              <a:noFill/>
            </a:ln>
            <a:effectLst/>
            <a:extLst/>
          </p:spPr>
          <p:txBody>
            <a:bodyPr wrap="square" lIns="90000" tIns="46800" rIns="90000" bIns="46800">
              <a:spAutoFit/>
            </a:bodyPr>
            <a:lstStyle/>
            <a:p>
              <a:pPr algn="ct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smtClean="0">
                  <a:solidFill>
                    <a:srgbClr val="000000"/>
                  </a:solidFill>
                  <a:latin typeface="Times New Roman" pitchFamily="18" charset="0"/>
                  <a:cs typeface="Times New Roman" pitchFamily="18" charset="0"/>
                </a:rPr>
                <a:t>Từ những năm 1990, kinh tế Nhật lâm vào tình trạng ra sao</a:t>
              </a:r>
              <a:r>
                <a:rPr lang="en-US" sz="2400" b="1" smtClean="0">
                  <a:solidFill>
                    <a:srgbClr val="000000"/>
                  </a:solidFill>
                </a:rPr>
                <a:t>  </a:t>
              </a:r>
              <a:endParaRPr lang="en-US" sz="2400" b="1">
                <a:solidFill>
                  <a:srgbClr val="000000"/>
                </a:solidFill>
              </a:endParaRPr>
            </a:p>
          </p:txBody>
        </p:sp>
        <p:pic>
          <p:nvPicPr>
            <p:cNvPr id="14" name="Picture 13" descr="hoi"/>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5377" y="4310854"/>
              <a:ext cx="553743" cy="33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8587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290">
                                          <p:stCondLst>
                                            <p:cond delay="0"/>
                                          </p:stCondLst>
                                        </p:cTn>
                                        <p:tgtEl>
                                          <p:spTgt spid="10"/>
                                        </p:tgtEl>
                                      </p:cBhvr>
                                    </p:animEffect>
                                    <p:anim calcmode="lin" valueType="num">
                                      <p:cBhvr>
                                        <p:cTn id="8"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3" dur="13">
                                          <p:stCondLst>
                                            <p:cond delay="325"/>
                                          </p:stCondLst>
                                        </p:cTn>
                                        <p:tgtEl>
                                          <p:spTgt spid="10"/>
                                        </p:tgtEl>
                                      </p:cBhvr>
                                      <p:to x="100000" y="60000"/>
                                    </p:animScale>
                                    <p:animScale>
                                      <p:cBhvr>
                                        <p:cTn id="14" dur="83" decel="50000">
                                          <p:stCondLst>
                                            <p:cond delay="338"/>
                                          </p:stCondLst>
                                        </p:cTn>
                                        <p:tgtEl>
                                          <p:spTgt spid="10"/>
                                        </p:tgtEl>
                                      </p:cBhvr>
                                      <p:to x="100000" y="100000"/>
                                    </p:animScale>
                                    <p:animScale>
                                      <p:cBhvr>
                                        <p:cTn id="15" dur="13">
                                          <p:stCondLst>
                                            <p:cond delay="656"/>
                                          </p:stCondLst>
                                        </p:cTn>
                                        <p:tgtEl>
                                          <p:spTgt spid="10"/>
                                        </p:tgtEl>
                                      </p:cBhvr>
                                      <p:to x="100000" y="80000"/>
                                    </p:animScale>
                                    <p:animScale>
                                      <p:cBhvr>
                                        <p:cTn id="16" dur="83" decel="50000">
                                          <p:stCondLst>
                                            <p:cond delay="669"/>
                                          </p:stCondLst>
                                        </p:cTn>
                                        <p:tgtEl>
                                          <p:spTgt spid="10"/>
                                        </p:tgtEl>
                                      </p:cBhvr>
                                      <p:to x="100000" y="100000"/>
                                    </p:animScale>
                                    <p:animScale>
                                      <p:cBhvr>
                                        <p:cTn id="17" dur="13">
                                          <p:stCondLst>
                                            <p:cond delay="821"/>
                                          </p:stCondLst>
                                        </p:cTn>
                                        <p:tgtEl>
                                          <p:spTgt spid="10"/>
                                        </p:tgtEl>
                                      </p:cBhvr>
                                      <p:to x="100000" y="90000"/>
                                    </p:animScale>
                                    <p:animScale>
                                      <p:cBhvr>
                                        <p:cTn id="18" dur="83" decel="50000">
                                          <p:stCondLst>
                                            <p:cond delay="834"/>
                                          </p:stCondLst>
                                        </p:cTn>
                                        <p:tgtEl>
                                          <p:spTgt spid="10"/>
                                        </p:tgtEl>
                                      </p:cBhvr>
                                      <p:to x="100000" y="100000"/>
                                    </p:animScale>
                                    <p:animScale>
                                      <p:cBhvr>
                                        <p:cTn id="19" dur="13">
                                          <p:stCondLst>
                                            <p:cond delay="904"/>
                                          </p:stCondLst>
                                        </p:cTn>
                                        <p:tgtEl>
                                          <p:spTgt spid="10"/>
                                        </p:tgtEl>
                                      </p:cBhvr>
                                      <p:to x="100000" y="95000"/>
                                    </p:animScale>
                                    <p:animScale>
                                      <p:cBhvr>
                                        <p:cTn id="20" dur="83" decel="50000">
                                          <p:stCondLst>
                                            <p:cond delay="917"/>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 calcmode="lin" valueType="num">
                                      <p:cBhvr>
                                        <p:cTn id="30" dur="1000" fill="hold"/>
                                        <p:tgtEl>
                                          <p:spTgt spid="16">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16">
                                            <p:txEl>
                                              <p:pRg st="5" end="5"/>
                                            </p:txEl>
                                          </p:spTgt>
                                        </p:tgtEl>
                                        <p:attrNameLst>
                                          <p:attrName>ppt_h</p:attrName>
                                        </p:attrNameLst>
                                      </p:cBhvr>
                                      <p:tavLst>
                                        <p:tav tm="0">
                                          <p:val>
                                            <p:fltVal val="0"/>
                                          </p:val>
                                        </p:tav>
                                        <p:tav tm="100000">
                                          <p:val>
                                            <p:strVal val="#ppt_h"/>
                                          </p:val>
                                        </p:tav>
                                      </p:tavLst>
                                    </p:anim>
                                    <p:animEffect transition="in" filter="fade">
                                      <p:cBhvr>
                                        <p:cTn id="32" dur="10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0" y="0"/>
            <a:ext cx="9144000" cy="762000"/>
          </a:xfrm>
          <a:solidFill>
            <a:srgbClr val="FF0000"/>
          </a:solidFill>
          <a:ln>
            <a:solidFill>
              <a:srgbClr val="FF0000"/>
            </a:solidFill>
          </a:ln>
        </p:spPr>
        <p:txBody>
          <a:bodyPr>
            <a:normAutofit/>
          </a:bodyPr>
          <a:lstStyle/>
          <a:p>
            <a:r>
              <a:rPr lang="en-US" sz="3600" b="1" smtClean="0">
                <a:solidFill>
                  <a:srgbClr val="FFFF00"/>
                </a:solidFill>
                <a:latin typeface="Times New Roman" pitchFamily="18" charset="0"/>
              </a:rPr>
              <a:t>MỐI QUAN HỆ VIỆT NAM-</a:t>
            </a:r>
            <a:r>
              <a:rPr lang="en-US" sz="3600" smtClean="0">
                <a:solidFill>
                  <a:srgbClr val="FFFF00"/>
                </a:solidFill>
                <a:latin typeface="Times New Roman" pitchFamily="18" charset="0"/>
              </a:rPr>
              <a:t> </a:t>
            </a:r>
            <a:r>
              <a:rPr lang="en-US" sz="3600" b="1">
                <a:solidFill>
                  <a:srgbClr val="FFFF00"/>
                </a:solidFill>
                <a:latin typeface="Times New Roman" pitchFamily="18" charset="0"/>
              </a:rPr>
              <a:t>NHẬT BẢN</a:t>
            </a:r>
          </a:p>
        </p:txBody>
      </p:sp>
      <p:pic>
        <p:nvPicPr>
          <p:cNvPr id="11982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4572000" cy="281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16" descr="images1129697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613150"/>
            <a:ext cx="4419600" cy="320022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19825" name="Picture 17" descr="khai_koizumi2 Tham Nhat 4-Jun-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64704"/>
            <a:ext cx="4543872" cy="2816696"/>
          </a:xfrm>
          <a:prstGeom prst="rect">
            <a:avLst/>
          </a:prstGeom>
          <a:noFill/>
          <a:extLst>
            <a:ext uri="{909E8E84-426E-40DD-AFC4-6F175D3DCCD1}">
              <a14:hiddenFill xmlns:a14="http://schemas.microsoft.com/office/drawing/2010/main">
                <a:solidFill>
                  <a:srgbClr val="FFFFFF"/>
                </a:solidFill>
              </a14:hiddenFill>
            </a:ext>
          </a:extLst>
        </p:spPr>
      </p:pic>
      <p:sp>
        <p:nvSpPr>
          <p:cNvPr id="119827" name="Text Box 19"/>
          <p:cNvSpPr txBox="1">
            <a:spLocks noChangeArrowheads="1"/>
          </p:cNvSpPr>
          <p:nvPr/>
        </p:nvSpPr>
        <p:spPr bwMode="auto">
          <a:xfrm>
            <a:off x="0" y="3276600"/>
            <a:ext cx="47244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TBT NÔNG ĐỨC MẠNH THĂM NHẬT 2002</a:t>
            </a:r>
          </a:p>
        </p:txBody>
      </p:sp>
      <p:sp>
        <p:nvSpPr>
          <p:cNvPr id="119828" name="Text Box 20"/>
          <p:cNvSpPr txBox="1">
            <a:spLocks noChangeArrowheads="1"/>
          </p:cNvSpPr>
          <p:nvPr/>
        </p:nvSpPr>
        <p:spPr bwMode="auto">
          <a:xfrm>
            <a:off x="4564632" y="3284984"/>
            <a:ext cx="4543872"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a:latin typeface="Times New Roman" pitchFamily="18" charset="0"/>
              </a:rPr>
              <a:t>TT PHAN VĂN KHẢI THĂM NHẬT 2004</a:t>
            </a:r>
          </a:p>
        </p:txBody>
      </p:sp>
      <p:sp>
        <p:nvSpPr>
          <p:cNvPr id="119829" name="Text Box 21"/>
          <p:cNvSpPr txBox="1">
            <a:spLocks noChangeArrowheads="1"/>
          </p:cNvSpPr>
          <p:nvPr/>
        </p:nvSpPr>
        <p:spPr bwMode="auto">
          <a:xfrm>
            <a:off x="35496" y="6476826"/>
            <a:ext cx="4419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b="1">
                <a:latin typeface="Times New Roman" pitchFamily="18" charset="0"/>
              </a:rPr>
              <a:t>TT NGUYỄN TẤN DŨNG THĂM NHẬT 2006</a:t>
            </a:r>
          </a:p>
        </p:txBody>
      </p:sp>
      <p:pic>
        <p:nvPicPr>
          <p:cNvPr id="119830" name="Picture 22" descr="ANd9GcSsYmEoAU4-a7XB_pcymrn_uhiAn0G-G-4N8Ff3By8QC9M0Bjl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5096" y="3624380"/>
            <a:ext cx="4666568" cy="318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31" name="Text Box 23"/>
          <p:cNvSpPr txBox="1">
            <a:spLocks noChangeArrowheads="1"/>
          </p:cNvSpPr>
          <p:nvPr/>
        </p:nvSpPr>
        <p:spPr bwMode="auto">
          <a:xfrm>
            <a:off x="4441648" y="6476826"/>
            <a:ext cx="4680016"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b="1">
                <a:latin typeface="Times New Roman" pitchFamily="18" charset="0"/>
              </a:rPr>
              <a:t>TT NHẬT BẢN THĂM VIỆT NAM 2012</a:t>
            </a:r>
          </a:p>
        </p:txBody>
      </p:sp>
    </p:spTree>
    <p:custDataLst>
      <p:tags r:id="rId1"/>
    </p:custDataLst>
    <p:extLst>
      <p:ext uri="{BB962C8B-B14F-4D97-AF65-F5344CB8AC3E}">
        <p14:creationId xmlns:p14="http://schemas.microsoft.com/office/powerpoint/2010/main" val="1214615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9822"/>
                                        </p:tgtEl>
                                        <p:attrNameLst>
                                          <p:attrName>style.visibility</p:attrName>
                                        </p:attrNameLst>
                                      </p:cBhvr>
                                      <p:to>
                                        <p:strVal val="visible"/>
                                      </p:to>
                                    </p:set>
                                    <p:animEffect transition="in" filter="diamond(in)">
                                      <p:cBhvr>
                                        <p:cTn id="7" dur="500"/>
                                        <p:tgtEl>
                                          <p:spTgt spid="11982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9827"/>
                                        </p:tgtEl>
                                        <p:attrNameLst>
                                          <p:attrName>style.visibility</p:attrName>
                                        </p:attrNameLst>
                                      </p:cBhvr>
                                      <p:to>
                                        <p:strVal val="visible"/>
                                      </p:to>
                                    </p:set>
                                    <p:animEffect transition="in" filter="box(in)">
                                      <p:cBhvr>
                                        <p:cTn id="10" dur="500"/>
                                        <p:tgtEl>
                                          <p:spTgt spid="119827"/>
                                        </p:tgtEl>
                                      </p:cBhvr>
                                    </p:animEffect>
                                  </p:childTnLst>
                                </p:cTn>
                              </p:par>
                              <p:par>
                                <p:cTn id="11" presetID="4" presetClass="entr" presetSubtype="16" fill="hold" nodeType="withEffect">
                                  <p:stCondLst>
                                    <p:cond delay="0"/>
                                  </p:stCondLst>
                                  <p:childTnLst>
                                    <p:set>
                                      <p:cBhvr>
                                        <p:cTn id="12" dur="1" fill="hold">
                                          <p:stCondLst>
                                            <p:cond delay="0"/>
                                          </p:stCondLst>
                                        </p:cTn>
                                        <p:tgtEl>
                                          <p:spTgt spid="119825"/>
                                        </p:tgtEl>
                                        <p:attrNameLst>
                                          <p:attrName>style.visibility</p:attrName>
                                        </p:attrNameLst>
                                      </p:cBhvr>
                                      <p:to>
                                        <p:strVal val="visible"/>
                                      </p:to>
                                    </p:set>
                                    <p:animEffect transition="in" filter="box(in)">
                                      <p:cBhvr>
                                        <p:cTn id="13" dur="500"/>
                                        <p:tgtEl>
                                          <p:spTgt spid="11982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9828"/>
                                        </p:tgtEl>
                                        <p:attrNameLst>
                                          <p:attrName>style.visibility</p:attrName>
                                        </p:attrNameLst>
                                      </p:cBhvr>
                                      <p:to>
                                        <p:strVal val="visible"/>
                                      </p:to>
                                    </p:set>
                                    <p:animEffect transition="in" filter="diamond(in)">
                                      <p:cBhvr>
                                        <p:cTn id="16" dur="500"/>
                                        <p:tgtEl>
                                          <p:spTgt spid="119828"/>
                                        </p:tgtEl>
                                      </p:cBhvr>
                                    </p:animEffect>
                                  </p:childTnLst>
                                </p:cTn>
                              </p:par>
                              <p:par>
                                <p:cTn id="17" presetID="4" presetClass="entr" presetSubtype="16" fill="hold" nodeType="withEffect">
                                  <p:stCondLst>
                                    <p:cond delay="0"/>
                                  </p:stCondLst>
                                  <p:childTnLst>
                                    <p:set>
                                      <p:cBhvr>
                                        <p:cTn id="18" dur="1" fill="hold">
                                          <p:stCondLst>
                                            <p:cond delay="0"/>
                                          </p:stCondLst>
                                        </p:cTn>
                                        <p:tgtEl>
                                          <p:spTgt spid="119824"/>
                                        </p:tgtEl>
                                        <p:attrNameLst>
                                          <p:attrName>style.visibility</p:attrName>
                                        </p:attrNameLst>
                                      </p:cBhvr>
                                      <p:to>
                                        <p:strVal val="visible"/>
                                      </p:to>
                                    </p:set>
                                    <p:animEffect transition="in" filter="box(in)">
                                      <p:cBhvr>
                                        <p:cTn id="19" dur="500"/>
                                        <p:tgtEl>
                                          <p:spTgt spid="119824"/>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19829"/>
                                        </p:tgtEl>
                                        <p:attrNameLst>
                                          <p:attrName>style.visibility</p:attrName>
                                        </p:attrNameLst>
                                      </p:cBhvr>
                                      <p:to>
                                        <p:strVal val="visible"/>
                                      </p:to>
                                    </p:set>
                                    <p:animEffect transition="in" filter="diamond(in)">
                                      <p:cBhvr>
                                        <p:cTn id="22" dur="500"/>
                                        <p:tgtEl>
                                          <p:spTgt spid="119829"/>
                                        </p:tgtEl>
                                      </p:cBhvr>
                                    </p:animEffect>
                                  </p:childTnLst>
                                </p:cTn>
                              </p:par>
                              <p:par>
                                <p:cTn id="23" presetID="8" presetClass="entr" presetSubtype="16" fill="hold" nodeType="withEffect">
                                  <p:stCondLst>
                                    <p:cond delay="0"/>
                                  </p:stCondLst>
                                  <p:childTnLst>
                                    <p:set>
                                      <p:cBhvr>
                                        <p:cTn id="24" dur="1" fill="hold">
                                          <p:stCondLst>
                                            <p:cond delay="0"/>
                                          </p:stCondLst>
                                        </p:cTn>
                                        <p:tgtEl>
                                          <p:spTgt spid="119830"/>
                                        </p:tgtEl>
                                        <p:attrNameLst>
                                          <p:attrName>style.visibility</p:attrName>
                                        </p:attrNameLst>
                                      </p:cBhvr>
                                      <p:to>
                                        <p:strVal val="visible"/>
                                      </p:to>
                                    </p:set>
                                    <p:animEffect transition="in" filter="diamond(in)">
                                      <p:cBhvr>
                                        <p:cTn id="25" dur="500"/>
                                        <p:tgtEl>
                                          <p:spTgt spid="11983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19831"/>
                                        </p:tgtEl>
                                        <p:attrNameLst>
                                          <p:attrName>style.visibility</p:attrName>
                                        </p:attrNameLst>
                                      </p:cBhvr>
                                      <p:to>
                                        <p:strVal val="visible"/>
                                      </p:to>
                                    </p:set>
                                    <p:animEffect transition="in" filter="box(in)">
                                      <p:cBhvr>
                                        <p:cTn id="28" dur="500"/>
                                        <p:tgtEl>
                                          <p:spTgt spid="119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7" grpId="0" animBg="1"/>
      <p:bldP spid="119828" grpId="0" animBg="1"/>
      <p:bldP spid="119829" grpId="0" animBg="1"/>
      <p:bldP spid="1198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457200" y="10668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p>
        </p:txBody>
      </p:sp>
      <p:sp>
        <p:nvSpPr>
          <p:cNvPr id="3090" name="Text Box 18"/>
          <p:cNvSpPr txBox="1">
            <a:spLocks noChangeArrowheads="1"/>
          </p:cNvSpPr>
          <p:nvPr/>
        </p:nvSpPr>
        <p:spPr bwMode="auto">
          <a:xfrm>
            <a:off x="71968" y="764704"/>
            <a:ext cx="5580152"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50000"/>
              </a:spcBef>
            </a:pPr>
            <a:r>
              <a:rPr lang="en-US" sz="2400" b="1" u="sng">
                <a:solidFill>
                  <a:srgbClr val="FF0000"/>
                </a:solidFill>
                <a:latin typeface="Times New Roman" pitchFamily="18" charset="0"/>
              </a:rPr>
              <a:t>I. </a:t>
            </a:r>
            <a:r>
              <a:rPr lang="en-US" sz="2400" b="1" u="sng" err="1">
                <a:solidFill>
                  <a:srgbClr val="FF0000"/>
                </a:solidFill>
                <a:latin typeface="Times New Roman" pitchFamily="18" charset="0"/>
              </a:rPr>
              <a:t>Tình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hình</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Nhật</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Bản</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sau</a:t>
            </a:r>
            <a:r>
              <a:rPr lang="en-US" sz="2400" b="1" u="sng">
                <a:solidFill>
                  <a:srgbClr val="FF0000"/>
                </a:solidFill>
                <a:latin typeface="Times New Roman" pitchFamily="18" charset="0"/>
              </a:rPr>
              <a:t> </a:t>
            </a:r>
            <a:r>
              <a:rPr lang="en-US" sz="2400" b="1" u="sng" err="1">
                <a:solidFill>
                  <a:srgbClr val="FF0000"/>
                </a:solidFill>
                <a:latin typeface="Times New Roman" pitchFamily="18" charset="0"/>
              </a:rPr>
              <a:t>chiến</a:t>
            </a:r>
            <a:r>
              <a:rPr lang="en-US" sz="2400" b="1" u="sng">
                <a:solidFill>
                  <a:srgbClr val="FF0000"/>
                </a:solidFill>
                <a:latin typeface="Times New Roman" pitchFamily="18" charset="0"/>
              </a:rPr>
              <a:t> </a:t>
            </a:r>
            <a:r>
              <a:rPr lang="en-US" sz="2400" b="1" u="sng" err="1" smtClean="0">
                <a:solidFill>
                  <a:srgbClr val="FF0000"/>
                </a:solidFill>
                <a:latin typeface="Times New Roman" pitchFamily="18" charset="0"/>
              </a:rPr>
              <a:t>tranh</a:t>
            </a:r>
            <a:r>
              <a:rPr lang="en-US" sz="2400" b="1" u="sng">
                <a:solidFill>
                  <a:srgbClr val="FF0000"/>
                </a:solidFill>
                <a:latin typeface="Times New Roman" pitchFamily="18" charset="0"/>
              </a:rPr>
              <a:t>:</a:t>
            </a:r>
            <a:endParaRPr lang="en-US" sz="2400">
              <a:latin typeface="Times New Roman" pitchFamily="18" charset="0"/>
            </a:endParaRPr>
          </a:p>
        </p:txBody>
      </p:sp>
      <p:sp>
        <p:nvSpPr>
          <p:cNvPr id="13" name="Rectangle 12"/>
          <p:cNvSpPr/>
          <p:nvPr/>
        </p:nvSpPr>
        <p:spPr>
          <a:xfrm>
            <a:off x="2480195" y="-4737"/>
            <a:ext cx="4182620"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600" b="1" u="sng" spc="50" smtClean="0">
                <a:ln w="11430"/>
                <a:solidFill>
                  <a:srgbClr val="FF0000"/>
                </a:solidFill>
                <a:effectLst>
                  <a:outerShdw blurRad="76200" dist="50800" dir="5400000" algn="tl" rotWithShape="0">
                    <a:srgbClr val="000000">
                      <a:alpha val="65000"/>
                    </a:srgbClr>
                  </a:outerShdw>
                </a:effectLst>
                <a:latin typeface="+mj-lt"/>
              </a:rPr>
              <a:t>Bài </a:t>
            </a:r>
            <a:r>
              <a:rPr lang="en-US" sz="3600" b="1" u="sng" spc="50" smtClean="0">
                <a:ln w="11430"/>
                <a:solidFill>
                  <a:srgbClr val="FF0000"/>
                </a:solidFill>
                <a:effectLst>
                  <a:outerShdw blurRad="76200" dist="50800" dir="5400000" algn="tl" rotWithShape="0">
                    <a:srgbClr val="000000">
                      <a:alpha val="65000"/>
                    </a:srgbClr>
                  </a:outerShdw>
                </a:effectLst>
                <a:latin typeface="+mj-lt"/>
              </a:rPr>
              <a:t>9</a:t>
            </a:r>
            <a:r>
              <a:rPr lang="vi-VN" sz="3600" b="1" spc="50" smtClean="0">
                <a:ln w="11430"/>
                <a:solidFill>
                  <a:srgbClr val="FF0000"/>
                </a:solidFill>
                <a:effectLst>
                  <a:outerShdw blurRad="76200" dist="50800" dir="5400000" algn="tl" rotWithShape="0">
                    <a:srgbClr val="000000">
                      <a:alpha val="65000"/>
                    </a:srgbClr>
                  </a:outerShdw>
                </a:effectLst>
                <a:latin typeface="+mj-lt"/>
              </a:rPr>
              <a:t>:</a:t>
            </a:r>
            <a:r>
              <a:rPr lang="en-US" sz="4400" b="1" spc="50" smtClean="0">
                <a:ln w="11430"/>
                <a:solidFill>
                  <a:srgbClr val="FF0000"/>
                </a:solidFill>
                <a:effectLst>
                  <a:outerShdw blurRad="76200" dist="50800" dir="5400000" algn="tl" rotWithShape="0">
                    <a:srgbClr val="000000">
                      <a:alpha val="65000"/>
                    </a:srgbClr>
                  </a:outerShdw>
                </a:effectLst>
                <a:latin typeface="+mj-lt"/>
              </a:rPr>
              <a:t> NHẬT BẢN</a:t>
            </a:r>
            <a:r>
              <a:rPr lang="vi-VN" sz="4400" b="1" spc="50" smtClean="0">
                <a:ln w="11430"/>
                <a:solidFill>
                  <a:srgbClr val="FF0000"/>
                </a:solidFill>
                <a:effectLst>
                  <a:outerShdw blurRad="76200" dist="50800" dir="5400000" algn="tl" rotWithShape="0">
                    <a:srgbClr val="000000">
                      <a:alpha val="65000"/>
                    </a:srgbClr>
                  </a:outerShdw>
                </a:effectLst>
                <a:latin typeface="+mj-lt"/>
              </a:rPr>
              <a:t> </a:t>
            </a:r>
            <a:endParaRPr lang="en-US" sz="9600" b="1" cap="none" spc="50">
              <a:ln w="11430"/>
              <a:solidFill>
                <a:srgbClr val="FF0000"/>
              </a:solidFill>
              <a:effectLst>
                <a:outerShdw blurRad="76200" dist="50800" dir="5400000" algn="tl" rotWithShape="0">
                  <a:srgbClr val="000000">
                    <a:alpha val="65000"/>
                  </a:srgbClr>
                </a:outerShdw>
              </a:effectLst>
              <a:latin typeface="+mj-lt"/>
            </a:endParaRPr>
          </a:p>
        </p:txBody>
      </p:sp>
    </p:spTree>
    <p:custDataLst>
      <p:tags r:id="rId1"/>
    </p:custDataLst>
    <p:extLst>
      <p:ext uri="{BB962C8B-B14F-4D97-AF65-F5344CB8AC3E}">
        <p14:creationId xmlns:p14="http://schemas.microsoft.com/office/powerpoint/2010/main" val="7836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anim calcmode="lin" valueType="num">
                                      <p:cBhvr>
                                        <p:cTn id="7" dur="1000" fill="hold"/>
                                        <p:tgtEl>
                                          <p:spTgt spid="3090"/>
                                        </p:tgtEl>
                                        <p:attrNameLst>
                                          <p:attrName>ppt_w</p:attrName>
                                        </p:attrNameLst>
                                      </p:cBhvr>
                                      <p:tavLst>
                                        <p:tav tm="0">
                                          <p:val>
                                            <p:fltVal val="0"/>
                                          </p:val>
                                        </p:tav>
                                        <p:tav tm="100000">
                                          <p:val>
                                            <p:strVal val="#ppt_w"/>
                                          </p:val>
                                        </p:tav>
                                      </p:tavLst>
                                    </p:anim>
                                    <p:anim calcmode="lin" valueType="num">
                                      <p:cBhvr>
                                        <p:cTn id="8" dur="1000" fill="hold"/>
                                        <p:tgtEl>
                                          <p:spTgt spid="3090"/>
                                        </p:tgtEl>
                                        <p:attrNameLst>
                                          <p:attrName>ppt_h</p:attrName>
                                        </p:attrNameLst>
                                      </p:cBhvr>
                                      <p:tavLst>
                                        <p:tav tm="0">
                                          <p:val>
                                            <p:fltVal val="0"/>
                                          </p:val>
                                        </p:tav>
                                        <p:tav tm="100000">
                                          <p:val>
                                            <p:strVal val="#ppt_h"/>
                                          </p:val>
                                        </p:tav>
                                      </p:tavLst>
                                    </p:anim>
                                    <p:animEffect transition="in" filter="fade">
                                      <p:cBhvr>
                                        <p:cTn id="9" dur="1000"/>
                                        <p:tgtEl>
                                          <p:spTgt spid="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mages.vov.vn/cr_h500/uploaded/s6jk2pflxic/2016_05_29/vov_ttgnb_13__LIW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8" y="146222"/>
            <a:ext cx="9001000" cy="66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058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8" name="Picture 6" descr="47136_4836609056_3aca418ec3_b_44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692696"/>
            <a:ext cx="4608512"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0" name="Text Box 18"/>
          <p:cNvSpPr txBox="1">
            <a:spLocks noChangeArrowheads="1"/>
          </p:cNvSpPr>
          <p:nvPr/>
        </p:nvSpPr>
        <p:spPr bwMode="auto">
          <a:xfrm>
            <a:off x="144016" y="721724"/>
            <a:ext cx="4499992" cy="427038"/>
          </a:xfrm>
          <a:prstGeom prst="rect">
            <a:avLst/>
          </a:prstGeom>
          <a:noFill/>
          <a:ln>
            <a:noFill/>
          </a:ln>
          <a:effectLst/>
          <a:extLst/>
        </p:spPr>
        <p:txBody>
          <a:bodyPr wrap="square">
            <a:spAutoFit/>
          </a:bodyPr>
          <a:lstStyle/>
          <a:p>
            <a:pPr algn="ctr" eaLnBrk="0" hangingPunct="0"/>
            <a:r>
              <a:rPr lang="en-US" sz="2200" b="1">
                <a:solidFill>
                  <a:schemeClr val="bg1"/>
                </a:solidFill>
                <a:latin typeface="Times New Roman" pitchFamily="18" charset="0"/>
              </a:rPr>
              <a:t>Cầu Bãi Cháy tỉnh Quảng </a:t>
            </a:r>
            <a:r>
              <a:rPr lang="en-US" sz="2200" b="1" smtClean="0">
                <a:solidFill>
                  <a:schemeClr val="bg1"/>
                </a:solidFill>
                <a:latin typeface="Times New Roman" pitchFamily="18" charset="0"/>
              </a:rPr>
              <a:t>Ninh</a:t>
            </a:r>
            <a:endParaRPr lang="en-US" sz="2200" b="1">
              <a:solidFill>
                <a:schemeClr val="bg1"/>
              </a:solidFill>
              <a:latin typeface="Times New Roman" pitchFamily="18" charset="0"/>
            </a:endParaRPr>
          </a:p>
        </p:txBody>
      </p:sp>
      <p:sp>
        <p:nvSpPr>
          <p:cNvPr id="8" name="Rectangle 10"/>
          <p:cNvSpPr>
            <a:spLocks noChangeArrowheads="1"/>
          </p:cNvSpPr>
          <p:nvPr/>
        </p:nvSpPr>
        <p:spPr bwMode="auto">
          <a:xfrm>
            <a:off x="2232248" y="60183"/>
            <a:ext cx="4788024" cy="632513"/>
          </a:xfrm>
          <a:prstGeom prst="rect">
            <a:avLst/>
          </a:prstGeom>
          <a:solidFill>
            <a:schemeClr val="bg1"/>
          </a:solidFill>
          <a:ln w="38160" cap="sq">
            <a:noFill/>
            <a:miter lim="800000"/>
            <a:headEnd/>
            <a:tailEnd/>
          </a:ln>
        </p:spPr>
        <p:txBody>
          <a:bodyPr wrap="none" lIns="90000" tIns="46800" rIns="90000" bIns="46800" anchor="ctr"/>
          <a:lstStyle/>
          <a:p>
            <a:pPr algn="ctr" eaLnBrk="1" hangingPunct="1">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4800" b="1" smtClean="0">
                <a:solidFill>
                  <a:srgbClr val="FF0000"/>
                </a:solidFill>
              </a:rPr>
              <a:t>QUAN HỆ VIỆT NAM-NHẬT BẢN</a:t>
            </a:r>
            <a:endParaRPr lang="en-US" sz="4800" b="1">
              <a:solidFill>
                <a:srgbClr val="FF0000"/>
              </a:solidFill>
            </a:endParaRPr>
          </a:p>
        </p:txBody>
      </p:sp>
      <p:pic>
        <p:nvPicPr>
          <p:cNvPr id="6" name="Picture 13" descr="hai-van-da-nang-tham-thien-ha-de-nhat-hung-quan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724272"/>
            <a:ext cx="4464496" cy="32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au_can_th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80" y="3933056"/>
            <a:ext cx="4572000" cy="289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96144" y="6323834"/>
            <a:ext cx="2123728" cy="461665"/>
          </a:xfrm>
          <a:prstGeom prst="rect">
            <a:avLst/>
          </a:prstGeom>
          <a:solidFill>
            <a:schemeClr val="tx1"/>
          </a:solidFill>
        </p:spPr>
        <p:txBody>
          <a:bodyPr wrap="square">
            <a:spAutoFit/>
          </a:bodyPr>
          <a:lstStyle/>
          <a:p>
            <a:pPr algn="ctr">
              <a:spcBef>
                <a:spcPct val="30000"/>
              </a:spcBef>
              <a:defRPr/>
            </a:pPr>
            <a:r>
              <a:rPr lang="en-US" sz="2400" b="1">
                <a:solidFill>
                  <a:schemeClr val="bg1"/>
                </a:solidFill>
                <a:latin typeface="Calibri" pitchFamily="34" charset="0"/>
              </a:rPr>
              <a:t>Cầu Cần </a:t>
            </a:r>
            <a:r>
              <a:rPr lang="en-US" sz="2400" b="1" smtClean="0">
                <a:solidFill>
                  <a:schemeClr val="bg1"/>
                </a:solidFill>
                <a:latin typeface="Calibri" pitchFamily="34" charset="0"/>
              </a:rPr>
              <a:t>Thơ</a:t>
            </a:r>
            <a:endParaRPr lang="en-US" sz="2400" b="1">
              <a:solidFill>
                <a:schemeClr val="bg1"/>
              </a:solidFill>
              <a:latin typeface="Calibri" pitchFamily="34" charset="0"/>
            </a:endParaRPr>
          </a:p>
        </p:txBody>
      </p:sp>
      <p:sp>
        <p:nvSpPr>
          <p:cNvPr id="2" name="AutoShape 2" descr="Kết quả hình ảnh cho hầm thủ thiê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5" name="Picture 3" descr="D:\bài 9 Nhật Bản\tải xuố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981" y="3933057"/>
            <a:ext cx="4493524" cy="28797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940152" y="6309320"/>
            <a:ext cx="2304256" cy="461665"/>
          </a:xfrm>
          <a:prstGeom prst="rect">
            <a:avLst/>
          </a:prstGeom>
          <a:solidFill>
            <a:schemeClr val="tx1"/>
          </a:solidFill>
        </p:spPr>
        <p:txBody>
          <a:bodyPr wrap="square">
            <a:spAutoFit/>
          </a:bodyPr>
          <a:lstStyle/>
          <a:p>
            <a:pPr algn="ctr">
              <a:spcBef>
                <a:spcPct val="30000"/>
              </a:spcBef>
              <a:defRPr/>
            </a:pPr>
            <a:r>
              <a:rPr lang="en-US" sz="2400" b="1" smtClean="0">
                <a:solidFill>
                  <a:schemeClr val="bg1"/>
                </a:solidFill>
                <a:latin typeface="Calibri" pitchFamily="34" charset="0"/>
              </a:rPr>
              <a:t>Hầm Thủ Thiêm</a:t>
            </a:r>
            <a:endParaRPr lang="en-US" sz="2400" b="1">
              <a:solidFill>
                <a:schemeClr val="bg1"/>
              </a:solidFill>
              <a:latin typeface="Calibri" pitchFamily="34" charset="0"/>
            </a:endParaRPr>
          </a:p>
        </p:txBody>
      </p:sp>
    </p:spTree>
    <p:custDataLst>
      <p:tags r:id="rId1"/>
    </p:custDataLst>
    <p:extLst>
      <p:ext uri="{BB962C8B-B14F-4D97-AF65-F5344CB8AC3E}">
        <p14:creationId xmlns:p14="http://schemas.microsoft.com/office/powerpoint/2010/main" val="2010659559"/>
      </p:ext>
    </p:extLst>
  </p:cSld>
  <p:clrMapOvr>
    <a:masterClrMapping/>
  </p:clrMapOvr>
  <p:transition spd="slow">
    <p:circl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media.tinmoi.vn/2014/08/01/nhat-ban-vien-tro-100-ty-dong-va-6-tau-tuan-tra-bien-cho-viet-n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2" y="83363"/>
            <a:ext cx="9036496" cy="67413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382489"/>
            <a:ext cx="9144000" cy="430887"/>
          </a:xfrm>
          <a:prstGeom prst="rect">
            <a:avLst/>
          </a:prstGeom>
          <a:solidFill>
            <a:schemeClr val="bg1"/>
          </a:solidFill>
        </p:spPr>
        <p:txBody>
          <a:bodyPr wrap="square">
            <a:spAutoFit/>
          </a:bodyPr>
          <a:lstStyle/>
          <a:p>
            <a:r>
              <a:rPr lang="en-US" sz="2200" b="1" smtClean="0"/>
              <a:t>  </a:t>
            </a:r>
            <a:r>
              <a:rPr lang="vi-VN" sz="2200" b="1" smtClean="0"/>
              <a:t>Nhật </a:t>
            </a:r>
            <a:r>
              <a:rPr lang="vi-VN" sz="2200" b="1"/>
              <a:t>Bản viện trợ 100 tỷ đồng và 6 tàu tuần tra biển cho Việt Nam</a:t>
            </a:r>
          </a:p>
        </p:txBody>
      </p:sp>
    </p:spTree>
    <p:extLst>
      <p:ext uri="{BB962C8B-B14F-4D97-AF65-F5344CB8AC3E}">
        <p14:creationId xmlns:p14="http://schemas.microsoft.com/office/powerpoint/2010/main" val="1090844541"/>
      </p:ext>
    </p:extLst>
  </p:cSld>
  <p:clrMapOvr>
    <a:masterClrMapping/>
  </p:clrMapOvr>
  <p:transition spd="slow">
    <p:split orient="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179512" y="908721"/>
            <a:ext cx="7956376" cy="504055"/>
          </a:xfrm>
          <a:prstGeom prst="rect">
            <a:avLst/>
          </a:prstGeom>
          <a:solidFill>
            <a:srgbClr val="FFFF00"/>
          </a:solidFill>
          <a:ln w="38160" cap="sq">
            <a:noFill/>
            <a:miter lim="800000"/>
            <a:headEnd/>
            <a:tailEnd/>
          </a:ln>
        </p:spPr>
        <p:txBody>
          <a:bodyPr wrap="none" lIns="90000" tIns="46800" rIns="90000" bIns="46800" anchor="ctr"/>
          <a:lstStyle/>
          <a:p>
            <a:pPr algn="just" eaLnBrk="1" hangingPunct="1">
              <a:spcBef>
                <a:spcPts val="17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en-US" sz="2400" b="1" smtClean="0">
                <a:solidFill>
                  <a:srgbClr val="0000CC"/>
                </a:solidFill>
              </a:rPr>
              <a:t>Nguyên nhân sự phát triển “thần kì” của nền kinh tế Nhật Bản</a:t>
            </a:r>
            <a:endParaRPr lang="en-US" sz="2400" b="1">
              <a:solidFill>
                <a:srgbClr val="0000CC"/>
              </a:solidFill>
            </a:endParaRPr>
          </a:p>
        </p:txBody>
      </p:sp>
      <p:sp>
        <p:nvSpPr>
          <p:cNvPr id="5" name="Rectangle 4"/>
          <p:cNvSpPr/>
          <p:nvPr/>
        </p:nvSpPr>
        <p:spPr>
          <a:xfrm>
            <a:off x="2202108" y="44624"/>
            <a:ext cx="4738798"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smtClean="0">
                <a:ln w="11430"/>
                <a:solidFill>
                  <a:srgbClr val="FF0000"/>
                </a:solidFill>
                <a:effectLst>
                  <a:outerShdw blurRad="76200" dist="50800" dir="5400000" algn="tl" rotWithShape="0">
                    <a:srgbClr val="000000">
                      <a:alpha val="65000"/>
                    </a:srgbClr>
                  </a:outerShdw>
                </a:effectLst>
                <a:latin typeface="+mj-lt"/>
              </a:rPr>
              <a:t>CỦNG CỐ</a:t>
            </a:r>
            <a:r>
              <a:rPr lang="en-US" sz="4400" b="1" spc="50">
                <a:ln w="11430"/>
                <a:solidFill>
                  <a:srgbClr val="FF0000"/>
                </a:solidFill>
                <a:effectLst>
                  <a:outerShdw blurRad="76200" dist="50800" dir="5400000" algn="tl" rotWithShape="0">
                    <a:srgbClr val="000000">
                      <a:alpha val="65000"/>
                    </a:srgbClr>
                  </a:outerShdw>
                </a:effectLst>
                <a:latin typeface="+mj-lt"/>
              </a:rPr>
              <a:t> </a:t>
            </a:r>
            <a:r>
              <a:rPr lang="en-US" sz="4400" b="1" spc="50" smtClean="0">
                <a:ln w="11430"/>
                <a:solidFill>
                  <a:srgbClr val="FF0000"/>
                </a:solidFill>
                <a:effectLst>
                  <a:outerShdw blurRad="76200" dist="50800" dir="5400000" algn="tl" rotWithShape="0">
                    <a:srgbClr val="000000">
                      <a:alpha val="65000"/>
                    </a:srgbClr>
                  </a:outerShdw>
                </a:effectLst>
                <a:latin typeface="+mj-lt"/>
              </a:rPr>
              <a:t>BÀI HỌC:</a:t>
            </a:r>
          </a:p>
        </p:txBody>
      </p:sp>
      <p:pic>
        <p:nvPicPr>
          <p:cNvPr id="6" name="Picture 5" descr="hoi"/>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476672"/>
            <a:ext cx="648072" cy="10081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To ki o dong d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256" y="1484784"/>
            <a:ext cx="4275247" cy="53285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35496" y="1390860"/>
            <a:ext cx="4464496"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smtClean="0">
                <a:latin typeface="Times New Roman" pitchFamily="18" charset="0"/>
                <a:cs typeface="Times New Roman" pitchFamily="18" charset="0"/>
              </a:rPr>
              <a:t>-Kinh </a:t>
            </a:r>
            <a:r>
              <a:rPr lang="en-US" sz="2400" b="1" err="1">
                <a:latin typeface="Times New Roman" pitchFamily="18" charset="0"/>
                <a:cs typeface="Times New Roman" pitchFamily="18" charset="0"/>
              </a:rPr>
              <a:t>tế</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Nhật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Bản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phát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triển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trong</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điều</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kiện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quốc</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tế</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thuận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lợi</a:t>
            </a:r>
            <a:r>
              <a:rPr lang="en-US" sz="2400" b="1">
                <a:latin typeface="Times New Roman" pitchFamily="18" charset="0"/>
                <a:cs typeface="Times New Roman" pitchFamily="18" charset="0"/>
              </a:rPr>
              <a:t>.</a:t>
            </a:r>
          </a:p>
        </p:txBody>
      </p:sp>
      <p:sp>
        <p:nvSpPr>
          <p:cNvPr id="9" name="Rectangle 6"/>
          <p:cNvSpPr>
            <a:spLocks noChangeArrowheads="1"/>
          </p:cNvSpPr>
          <p:nvPr/>
        </p:nvSpPr>
        <p:spPr bwMode="auto">
          <a:xfrm>
            <a:off x="35496" y="2418717"/>
            <a:ext cx="4464496" cy="8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latin typeface="Times New Roman" pitchFamily="18" charset="0"/>
                <a:cs typeface="Times New Roman" pitchFamily="18" charset="0"/>
              </a:rPr>
              <a:t>-</a:t>
            </a:r>
            <a:r>
              <a:rPr lang="en-US" sz="2400" b="1" smtClean="0">
                <a:latin typeface="Times New Roman" pitchFamily="18" charset="0"/>
                <a:cs typeface="Times New Roman" pitchFamily="18" charset="0"/>
              </a:rPr>
              <a:t>Áp </a:t>
            </a:r>
            <a:r>
              <a:rPr lang="en-US" sz="2400" b="1" err="1">
                <a:latin typeface="Times New Roman" pitchFamily="18" charset="0"/>
                <a:cs typeface="Times New Roman" pitchFamily="18" charset="0"/>
              </a:rPr>
              <a:t>dụng</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khoa</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học-kĩ</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thuật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vào</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sản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xuất</a:t>
            </a:r>
            <a:r>
              <a:rPr lang="en-US" sz="2400" b="1">
                <a:latin typeface="Times New Roman" pitchFamily="18" charset="0"/>
                <a:cs typeface="Times New Roman" pitchFamily="18" charset="0"/>
              </a:rPr>
              <a:t>.</a:t>
            </a:r>
          </a:p>
        </p:txBody>
      </p:sp>
      <p:sp>
        <p:nvSpPr>
          <p:cNvPr id="10" name="Rectangle 8"/>
          <p:cNvSpPr>
            <a:spLocks noChangeArrowheads="1"/>
          </p:cNvSpPr>
          <p:nvPr/>
        </p:nvSpPr>
        <p:spPr bwMode="auto">
          <a:xfrm>
            <a:off x="65939" y="3109769"/>
            <a:ext cx="4392488" cy="89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latin typeface="Times New Roman" pitchFamily="18" charset="0"/>
                <a:cs typeface="Times New Roman" pitchFamily="18" charset="0"/>
              </a:rPr>
              <a:t>-</a:t>
            </a:r>
            <a:r>
              <a:rPr lang="en-US" sz="2400" b="1" smtClean="0">
                <a:latin typeface="Times New Roman" pitchFamily="18" charset="0"/>
                <a:cs typeface="Times New Roman" pitchFamily="18" charset="0"/>
              </a:rPr>
              <a:t>Truyền </a:t>
            </a:r>
            <a:r>
              <a:rPr lang="en-US" sz="2400" b="1" err="1">
                <a:latin typeface="Times New Roman" pitchFamily="18" charset="0"/>
                <a:cs typeface="Times New Roman" pitchFamily="18" charset="0"/>
              </a:rPr>
              <a:t>thống</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văn</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hóa</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lâu</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đời</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của</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Nhật</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Bản</a:t>
            </a:r>
            <a:r>
              <a:rPr lang="en-US" sz="2400" b="1">
                <a:latin typeface="Times New Roman" pitchFamily="18" charset="0"/>
                <a:cs typeface="Times New Roman" pitchFamily="18" charset="0"/>
              </a:rPr>
              <a:t>.</a:t>
            </a:r>
          </a:p>
        </p:txBody>
      </p:sp>
      <p:sp>
        <p:nvSpPr>
          <p:cNvPr id="11" name="Text Box 3"/>
          <p:cNvSpPr txBox="1">
            <a:spLocks noChangeArrowheads="1"/>
          </p:cNvSpPr>
          <p:nvPr/>
        </p:nvSpPr>
        <p:spPr bwMode="auto">
          <a:xfrm>
            <a:off x="35496" y="3847862"/>
            <a:ext cx="45720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buClrTx/>
              <a:buFontTx/>
              <a:buNone/>
            </a:pPr>
            <a:r>
              <a:rPr lang="en-US" sz="2400" b="1" smtClean="0">
                <a:solidFill>
                  <a:schemeClr val="tx1"/>
                </a:solidFill>
                <a:latin typeface="Times New Roman" pitchFamily="18" charset="0"/>
                <a:cs typeface="Times New Roman" pitchFamily="18" charset="0"/>
              </a:rPr>
              <a:t>+-Sự </a:t>
            </a:r>
            <a:r>
              <a:rPr lang="en-US" sz="2400" b="1" err="1">
                <a:solidFill>
                  <a:schemeClr val="tx1"/>
                </a:solidFill>
                <a:latin typeface="Times New Roman" pitchFamily="18" charset="0"/>
                <a:cs typeface="Times New Roman" pitchFamily="18" charset="0"/>
              </a:rPr>
              <a:t>quản</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lí</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có</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hiệu</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quả</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của</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các</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xí</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nghiệp</a:t>
            </a:r>
            <a:r>
              <a:rPr lang="en-US" sz="2400" b="1" smtClean="0">
                <a:solidFill>
                  <a:schemeClr val="tx1"/>
                </a:solidFill>
                <a:latin typeface="Times New Roman" pitchFamily="18" charset="0"/>
                <a:cs typeface="Times New Roman" pitchFamily="18" charset="0"/>
              </a:rPr>
              <a:t>, công </a:t>
            </a:r>
            <a:r>
              <a:rPr lang="en-US" sz="2400" b="1" err="1" smtClean="0">
                <a:solidFill>
                  <a:schemeClr val="tx1"/>
                </a:solidFill>
                <a:latin typeface="Times New Roman" pitchFamily="18" charset="0"/>
                <a:cs typeface="Times New Roman" pitchFamily="18" charset="0"/>
              </a:rPr>
              <a:t>ty</a:t>
            </a:r>
            <a:r>
              <a:rPr lang="en-US" sz="2400" b="1" smtClean="0">
                <a:solidFill>
                  <a:schemeClr val="tx1"/>
                </a:solidFill>
                <a:latin typeface="Times New Roman" pitchFamily="18" charset="0"/>
                <a:cs typeface="Times New Roman" pitchFamily="18" charset="0"/>
              </a:rPr>
              <a:t>.</a:t>
            </a:r>
            <a:endParaRPr lang="en-US" sz="2400" b="1">
              <a:solidFill>
                <a:schemeClr val="tx1"/>
              </a:solidFill>
              <a:latin typeface="Times New Roman" pitchFamily="18" charset="0"/>
              <a:cs typeface="Times New Roman" pitchFamily="18" charset="0"/>
            </a:endParaRPr>
          </a:p>
        </p:txBody>
      </p:sp>
      <p:sp>
        <p:nvSpPr>
          <p:cNvPr id="12" name="Text Box 4"/>
          <p:cNvSpPr txBox="1">
            <a:spLocks noChangeArrowheads="1"/>
          </p:cNvSpPr>
          <p:nvPr/>
        </p:nvSpPr>
        <p:spPr bwMode="auto">
          <a:xfrm>
            <a:off x="35496" y="4497095"/>
            <a:ext cx="4752528" cy="126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Lucida Sans Unicode" pitchFamily="34" charset="0"/>
                <a:cs typeface="Lucida Sans Unicode" pitchFamily="34" charset="0"/>
              </a:defRPr>
            </a:lvl9pPr>
          </a:lstStyle>
          <a:p>
            <a:pPr algn="just"/>
            <a:r>
              <a:rPr lang="en-US" sz="2800" b="1" smtClean="0">
                <a:solidFill>
                  <a:schemeClr val="tx1"/>
                </a:solidFill>
                <a:latin typeface="Times New Roman" pitchFamily="18" charset="0"/>
                <a:cs typeface="Times New Roman" pitchFamily="18" charset="0"/>
              </a:rPr>
              <a:t>-</a:t>
            </a:r>
            <a:r>
              <a:rPr lang="en-US" sz="2400" b="1" smtClean="0">
                <a:solidFill>
                  <a:schemeClr val="tx1"/>
                </a:solidFill>
                <a:latin typeface="Times New Roman" pitchFamily="18" charset="0"/>
                <a:cs typeface="Times New Roman" pitchFamily="18" charset="0"/>
              </a:rPr>
              <a:t>Vai </a:t>
            </a:r>
            <a:r>
              <a:rPr lang="en-US" sz="2400" b="1" err="1">
                <a:solidFill>
                  <a:schemeClr val="tx1"/>
                </a:solidFill>
                <a:latin typeface="Times New Roman" pitchFamily="18" charset="0"/>
                <a:cs typeface="Times New Roman" pitchFamily="18" charset="0"/>
              </a:rPr>
              <a:t>trò</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quan trọng của nhà nước</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trong việc đề </a:t>
            </a:r>
            <a:r>
              <a:rPr lang="en-US" sz="2400" b="1" err="1">
                <a:solidFill>
                  <a:schemeClr val="tx1"/>
                </a:solidFill>
                <a:latin typeface="Times New Roman" pitchFamily="18" charset="0"/>
                <a:cs typeface="Times New Roman" pitchFamily="18" charset="0"/>
              </a:rPr>
              <a:t>ra</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chiến</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lược</a:t>
            </a:r>
            <a:r>
              <a:rPr lang="en-US" sz="2400" b="1">
                <a:solidFill>
                  <a:schemeClr val="tx1"/>
                </a:solidFill>
                <a:latin typeface="Times New Roman" pitchFamily="18" charset="0"/>
                <a:cs typeface="Times New Roman" pitchFamily="18" charset="0"/>
              </a:rPr>
              <a:t> </a:t>
            </a:r>
            <a:r>
              <a:rPr lang="en-US" sz="2400" b="1" err="1">
                <a:solidFill>
                  <a:schemeClr val="tx1"/>
                </a:solidFill>
                <a:latin typeface="Times New Roman" pitchFamily="18" charset="0"/>
                <a:cs typeface="Times New Roman" pitchFamily="18" charset="0"/>
              </a:rPr>
              <a:t>phát</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triển</a:t>
            </a:r>
            <a:r>
              <a:rPr lang="en-US" sz="2400" b="1">
                <a:solidFill>
                  <a:schemeClr val="tx1"/>
                </a:solidFill>
                <a:latin typeface="Times New Roman" pitchFamily="18" charset="0"/>
                <a:cs typeface="Times New Roman" pitchFamily="18" charset="0"/>
              </a:rPr>
              <a:t>.</a:t>
            </a:r>
          </a:p>
        </p:txBody>
      </p:sp>
      <p:sp>
        <p:nvSpPr>
          <p:cNvPr id="13" name="Rectangle 2"/>
          <p:cNvSpPr>
            <a:spLocks noChangeArrowheads="1"/>
          </p:cNvSpPr>
          <p:nvPr/>
        </p:nvSpPr>
        <p:spPr bwMode="auto">
          <a:xfrm>
            <a:off x="35496" y="5682874"/>
            <a:ext cx="4824536" cy="12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just" eaLnBrk="1" hangingPunct="1">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latin typeface="Times New Roman" pitchFamily="18" charset="0"/>
                <a:cs typeface="Times New Roman" pitchFamily="18" charset="0"/>
              </a:rPr>
              <a:t>-</a:t>
            </a:r>
            <a:r>
              <a:rPr lang="en-US" sz="2400" b="1" smtClean="0">
                <a:latin typeface="Times New Roman" pitchFamily="18" charset="0"/>
                <a:cs typeface="Times New Roman" pitchFamily="18" charset="0"/>
              </a:rPr>
              <a:t>Con </a:t>
            </a:r>
            <a:r>
              <a:rPr lang="en-US" sz="2400" b="1" err="1">
                <a:latin typeface="Times New Roman" pitchFamily="18" charset="0"/>
                <a:cs typeface="Times New Roman" pitchFamily="18" charset="0"/>
              </a:rPr>
              <a:t>người</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được</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đào</a:t>
            </a:r>
            <a:r>
              <a:rPr lang="en-US" sz="2400" b="1">
                <a:latin typeface="Times New Roman" pitchFamily="18" charset="0"/>
                <a:cs typeface="Times New Roman" pitchFamily="18" charset="0"/>
              </a:rPr>
              <a:t> </a:t>
            </a:r>
            <a:r>
              <a:rPr lang="en-US" sz="2400" b="1" smtClean="0">
                <a:latin typeface="Times New Roman" pitchFamily="18" charset="0"/>
                <a:cs typeface="Times New Roman" pitchFamily="18" charset="0"/>
              </a:rPr>
              <a:t>tạo chu đáo, </a:t>
            </a:r>
            <a:r>
              <a:rPr lang="en-US" sz="2400" b="1" err="1">
                <a:latin typeface="Times New Roman" pitchFamily="18" charset="0"/>
                <a:cs typeface="Times New Roman" pitchFamily="18" charset="0"/>
              </a:rPr>
              <a:t>có</a:t>
            </a:r>
            <a:r>
              <a:rPr lang="en-US" sz="2400" b="1">
                <a:latin typeface="Times New Roman" pitchFamily="18" charset="0"/>
                <a:cs typeface="Times New Roman" pitchFamily="18" charset="0"/>
              </a:rPr>
              <a:t> ý </a:t>
            </a:r>
            <a:r>
              <a:rPr lang="en-US" sz="2400" b="1" err="1">
                <a:latin typeface="Times New Roman" pitchFamily="18" charset="0"/>
                <a:cs typeface="Times New Roman" pitchFamily="18" charset="0"/>
              </a:rPr>
              <a:t>chí</a:t>
            </a:r>
            <a:r>
              <a:rPr lang="en-US" sz="2400" b="1">
                <a:latin typeface="Times New Roman" pitchFamily="18" charset="0"/>
                <a:cs typeface="Times New Roman" pitchFamily="18" charset="0"/>
              </a:rPr>
              <a:t> </a:t>
            </a:r>
            <a:r>
              <a:rPr lang="en-US" sz="2400" b="1" err="1">
                <a:latin typeface="Times New Roman" pitchFamily="18" charset="0"/>
                <a:cs typeface="Times New Roman" pitchFamily="18" charset="0"/>
              </a:rPr>
              <a:t>vươn</a:t>
            </a:r>
            <a:r>
              <a:rPr lang="en-US" sz="2400" b="1">
                <a:latin typeface="Times New Roman" pitchFamily="18" charset="0"/>
                <a:cs typeface="Times New Roman" pitchFamily="18" charset="0"/>
              </a:rPr>
              <a:t> </a:t>
            </a:r>
            <a:r>
              <a:rPr lang="en-US" sz="2400" b="1" smtClean="0">
                <a:latin typeface="Times New Roman" pitchFamily="18" charset="0"/>
                <a:cs typeface="Times New Roman" pitchFamily="18" charset="0"/>
              </a:rPr>
              <a:t>lên, cần cù lao động, đề cao kỉ luật và tiết kiệm.</a:t>
            </a:r>
            <a:endParaRPr lang="en-US" sz="2400" b="1">
              <a:latin typeface="Times New Roman" pitchFamily="18" charset="0"/>
              <a:cs typeface="Times New Roman" pitchFamily="18" charset="0"/>
            </a:endParaRPr>
          </a:p>
        </p:txBody>
      </p:sp>
      <p:sp>
        <p:nvSpPr>
          <p:cNvPr id="14" name="Text Box 20"/>
          <p:cNvSpPr txBox="1">
            <a:spLocks noChangeArrowheads="1"/>
          </p:cNvSpPr>
          <p:nvPr/>
        </p:nvSpPr>
        <p:spPr bwMode="auto">
          <a:xfrm>
            <a:off x="5796137" y="6214649"/>
            <a:ext cx="2376263" cy="584775"/>
          </a:xfrm>
          <a:prstGeom prst="rect">
            <a:avLst/>
          </a:prstGeom>
          <a:solidFill>
            <a:schemeClr val="bg1"/>
          </a:solidFill>
          <a:ln>
            <a:noFill/>
          </a:ln>
          <a:effec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r>
              <a:rPr lang="en-US" sz="3200" b="1" i="1" smtClean="0">
                <a:solidFill>
                  <a:srgbClr val="000000"/>
                </a:solidFill>
                <a:latin typeface="Arial" pitchFamily="34" charset="0"/>
              </a:rPr>
              <a:t>NHẬT BẢN</a:t>
            </a:r>
            <a:endParaRPr lang="en-US" sz="3200" b="1" i="1">
              <a:latin typeface="Arial" pitchFamily="34" charset="0"/>
            </a:endParaRPr>
          </a:p>
        </p:txBody>
      </p:sp>
    </p:spTree>
    <p:extLst>
      <p:ext uri="{BB962C8B-B14F-4D97-AF65-F5344CB8AC3E}">
        <p14:creationId xmlns:p14="http://schemas.microsoft.com/office/powerpoint/2010/main" val="37679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6"/>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strVal val="#ppt_w*0.70"/>
                                          </p:val>
                                        </p:tav>
                                        <p:tav tm="100000">
                                          <p:val>
                                            <p:strVal val="#ppt_w"/>
                                          </p:val>
                                        </p:tav>
                                      </p:tavLst>
                                    </p:anim>
                                    <p:anim calcmode="lin" valueType="num">
                                      <p:cBhvr>
                                        <p:cTn id="26" dur="750" fill="hold"/>
                                        <p:tgtEl>
                                          <p:spTgt spid="4"/>
                                        </p:tgtEl>
                                        <p:attrNameLst>
                                          <p:attrName>ppt_h</p:attrName>
                                        </p:attrNameLst>
                                      </p:cBhvr>
                                      <p:tavLst>
                                        <p:tav tm="0">
                                          <p:val>
                                            <p:strVal val="#ppt_h"/>
                                          </p:val>
                                        </p:tav>
                                        <p:tav tm="100000">
                                          <p:val>
                                            <p:strVal val="#ppt_h"/>
                                          </p:val>
                                        </p:tav>
                                      </p:tavLst>
                                    </p:anim>
                                    <p:animEffect transition="in" filter="fade">
                                      <p:cBhvr>
                                        <p:cTn id="27" dur="75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Effect transition="in" filter="fade">
                                      <p:cBhvr>
                                        <p:cTn id="34" dur="1000"/>
                                        <p:tgtEl>
                                          <p:spTgt spid="6"/>
                                        </p:tgtEl>
                                      </p:cBhvr>
                                    </p:animEffect>
                                  </p:childTnLst>
                                </p:cTn>
                              </p:par>
                              <p:par>
                                <p:cTn id="35" presetID="6"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1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9" presetClass="entr" fill="hold" nodeType="clickEffect">
                                  <p:stCondLst>
                                    <p:cond delay="0"/>
                                  </p:stCondLst>
                                  <p:childTnLst>
                                    <p:set>
                                      <p:cBhvr additive="repl">
                                        <p:cTn id="49" dur="1" fill="hold">
                                          <p:stCondLst>
                                            <p:cond delay="0"/>
                                          </p:stCondLst>
                                        </p:cTn>
                                        <p:tgtEl>
                                          <p:spTgt spid="8"/>
                                        </p:tgtEl>
                                        <p:attrNameLst>
                                          <p:attrName>style.visibility</p:attrName>
                                        </p:attrNameLst>
                                      </p:cBhvr>
                                      <p:to>
                                        <p:strVal val="visible"/>
                                      </p:to>
                                    </p:set>
                                    <p:animEffect transition="in" filter="dissolve">
                                      <p:cBhvr additive="repl">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circle(in)">
                                      <p:cBhvr>
                                        <p:cTn id="62" dur="75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nodeType="clickEffect">
                                  <p:stCondLst>
                                    <p:cond delay="0"/>
                                  </p:stCondLst>
                                  <p:childTnLst>
                                    <p:set>
                                      <p:cBhvr additive="repl">
                                        <p:cTn id="66" dur="1" fill="hold">
                                          <p:stCondLst>
                                            <p:cond delay="0"/>
                                          </p:stCondLst>
                                        </p:cTn>
                                        <p:tgtEl>
                                          <p:spTgt spid="11"/>
                                        </p:tgtEl>
                                        <p:attrNameLst>
                                          <p:attrName>style.visibility</p:attrName>
                                        </p:attrNameLst>
                                      </p:cBhvr>
                                      <p:to>
                                        <p:strVal val="visible"/>
                                      </p:to>
                                    </p:set>
                                    <p:animEffect transition="in" filter="dissolve">
                                      <p:cBhvr additive="repl">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nodeType="clickEffect">
                                  <p:stCondLst>
                                    <p:cond delay="0"/>
                                  </p:stCondLst>
                                  <p:childTnLst>
                                    <p:set>
                                      <p:cBhvr additive="repl">
                                        <p:cTn id="71" dur="1" fill="hold">
                                          <p:stCondLst>
                                            <p:cond delay="0"/>
                                          </p:stCondLst>
                                        </p:cTn>
                                        <p:tgtEl>
                                          <p:spTgt spid="12"/>
                                        </p:tgtEl>
                                        <p:attrNameLst>
                                          <p:attrName>style.visibility</p:attrName>
                                        </p:attrNameLst>
                                      </p:cBhvr>
                                      <p:to>
                                        <p:strVal val="visible"/>
                                      </p:to>
                                    </p:set>
                                    <p:animEffect transition="in" filter="dissolve">
                                      <p:cBhvr additive="repl">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nodeType="clickEffect">
                                  <p:stCondLst>
                                    <p:cond delay="0"/>
                                  </p:stCondLst>
                                  <p:childTnLst>
                                    <p:set>
                                      <p:cBhvr additive="repl">
                                        <p:cTn id="76" dur="1" fill="hold">
                                          <p:stCondLst>
                                            <p:cond delay="0"/>
                                          </p:stCondLst>
                                        </p:cTn>
                                        <p:tgtEl>
                                          <p:spTgt spid="13"/>
                                        </p:tgtEl>
                                        <p:attrNameLst>
                                          <p:attrName>style.visibility</p:attrName>
                                        </p:attrNameLst>
                                      </p:cBhvr>
                                      <p:to>
                                        <p:strVal val="visible"/>
                                      </p:to>
                                    </p:set>
                                    <p:animEffect transition="in" filter="dissolve">
                                      <p:cBhvr additive="repl">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u tuong dan loi Le Thanh Tong, Nguyen Trai trong phat bieu nham chuc - A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742"/>
            <a:ext cx="4932040" cy="59237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76706" y="84710"/>
            <a:ext cx="4104456" cy="6771084"/>
          </a:xfrm>
          <a:prstGeom prst="rect">
            <a:avLst/>
          </a:prstGeom>
          <a:solidFill>
            <a:srgbClr val="FFFF00"/>
          </a:solidFill>
        </p:spPr>
        <p:txBody>
          <a:bodyPr wrap="square">
            <a:spAutoFit/>
          </a:bodyPr>
          <a:lstStyle/>
          <a:p>
            <a:pPr algn="just"/>
            <a:r>
              <a:rPr lang="en-US" b="1" smtClean="0"/>
              <a:t>…….</a:t>
            </a:r>
            <a:r>
              <a:rPr lang="vi-VN" b="1" smtClean="0"/>
              <a:t>Đất </a:t>
            </a:r>
            <a:r>
              <a:rPr lang="vi-VN" b="1"/>
              <a:t>nước ta đang đứng trước nhiều vận hội phát triển nhưng cũng gặp không ít khó khăn, thách thức, Việt Nam cần phát huy nội lực, tranh thủ ngoại lực, vì lợi ích quốc gia dân tộc để phát triển nhanh và bền vững; xây dựng đất nước giàu mạnh, có vị trí ngày càng cao trên trường quốc tế</a:t>
            </a:r>
            <a:r>
              <a:rPr lang="vi-VN" b="1" smtClean="0"/>
              <a:t>.</a:t>
            </a:r>
            <a:r>
              <a:rPr lang="vi-VN" b="1"/>
              <a:t> Hiện nay Việt Nam đang đứng thứ 14 trên thế giới về dân số, nhưng quy mô nền kinh tế chỉ đứng thứ 48 và GDP đầu người xếp thứ 133. Chúng ta phải cố gắng rất nhiều để rút ngắn hoảng cách </a:t>
            </a:r>
            <a:r>
              <a:rPr lang="vi-VN" b="1" smtClean="0"/>
              <a:t>v</a:t>
            </a:r>
            <a:r>
              <a:rPr lang="en-US" sz="2000" b="1" smtClean="0"/>
              <a:t>ớ</a:t>
            </a:r>
            <a:r>
              <a:rPr lang="vi-VN" b="1" smtClean="0"/>
              <a:t>i </a:t>
            </a:r>
            <a:r>
              <a:rPr lang="vi-VN" b="1"/>
              <a:t>thế </a:t>
            </a:r>
            <a:r>
              <a:rPr lang="vi-VN" b="1" smtClean="0"/>
              <a:t>giới</a:t>
            </a:r>
            <a:r>
              <a:rPr lang="en-US" b="1" smtClean="0"/>
              <a:t>.</a:t>
            </a:r>
            <a:r>
              <a:rPr lang="vi-VN" b="1" smtClean="0"/>
              <a:t>Để </a:t>
            </a:r>
            <a:r>
              <a:rPr lang="vi-VN" b="1"/>
              <a:t>phát triển nhanh bền vững</a:t>
            </a:r>
            <a:r>
              <a:rPr lang="vi-VN" b="1" smtClean="0"/>
              <a:t>, </a:t>
            </a:r>
            <a:r>
              <a:rPr lang="vi-VN" b="1"/>
              <a:t>phải tăng năng suất lao động, tăng hiệu quả đầu tư. Muốn vậy, phải đẩy mạnh cải cách thể chế, </a:t>
            </a:r>
            <a:r>
              <a:rPr lang="vi-VN" b="1">
                <a:solidFill>
                  <a:srgbClr val="0000CC"/>
                </a:solidFill>
              </a:rPr>
              <a:t>chấn hưng giáo dục, khoa học công </a:t>
            </a:r>
            <a:r>
              <a:rPr lang="vi-VN" b="1" smtClean="0">
                <a:solidFill>
                  <a:srgbClr val="0000CC"/>
                </a:solidFill>
              </a:rPr>
              <a:t>nghệ</a:t>
            </a:r>
            <a:r>
              <a:rPr lang="en-US" b="1" smtClean="0">
                <a:solidFill>
                  <a:srgbClr val="0000CC"/>
                </a:solidFill>
              </a:rPr>
              <a:t>.</a:t>
            </a:r>
            <a:r>
              <a:rPr lang="vi-VN" b="1" smtClean="0">
                <a:solidFill>
                  <a:srgbClr val="0000CC"/>
                </a:solidFill>
              </a:rPr>
              <a:t> </a:t>
            </a:r>
            <a:r>
              <a:rPr lang="vi-VN" b="1">
                <a:solidFill>
                  <a:srgbClr val="0000CC"/>
                </a:solidFill>
              </a:rPr>
              <a:t>Đặc biệt phải bảo vệ môi trường </a:t>
            </a:r>
            <a:r>
              <a:rPr lang="vi-VN" b="1"/>
              <a:t>trong quá trình phát triển, quyết không vì phát triển mà hủy hoại môi </a:t>
            </a:r>
            <a:r>
              <a:rPr lang="vi-VN" b="1" smtClean="0"/>
              <a:t>trường…</a:t>
            </a:r>
            <a:r>
              <a:rPr lang="en-US" b="1" smtClean="0"/>
              <a:t>..</a:t>
            </a:r>
            <a:endParaRPr lang="en-US" b="1"/>
          </a:p>
        </p:txBody>
      </p:sp>
      <p:sp>
        <p:nvSpPr>
          <p:cNvPr id="3" name="Rectangle 2"/>
          <p:cNvSpPr/>
          <p:nvPr/>
        </p:nvSpPr>
        <p:spPr>
          <a:xfrm>
            <a:off x="35496" y="6134518"/>
            <a:ext cx="4896544" cy="707886"/>
          </a:xfrm>
          <a:prstGeom prst="rect">
            <a:avLst/>
          </a:prstGeom>
          <a:solidFill>
            <a:srgbClr val="000000"/>
          </a:solidFill>
        </p:spPr>
        <p:txBody>
          <a:bodyPr wrap="square">
            <a:spAutoFit/>
          </a:bodyPr>
          <a:lstStyle/>
          <a:p>
            <a:r>
              <a:rPr lang="vi-VN" sz="2000" b="1" i="1">
                <a:solidFill>
                  <a:schemeClr val="bg1"/>
                </a:solidFill>
              </a:rPr>
              <a:t>Thủ </a:t>
            </a:r>
            <a:r>
              <a:rPr lang="vi-VN" sz="2000" b="1" i="1" smtClean="0">
                <a:solidFill>
                  <a:schemeClr val="bg1"/>
                </a:solidFill>
              </a:rPr>
              <a:t>tướng</a:t>
            </a:r>
            <a:r>
              <a:rPr lang="en-US" sz="2000" b="1" i="1" smtClean="0">
                <a:solidFill>
                  <a:schemeClr val="bg1"/>
                </a:solidFill>
              </a:rPr>
              <a:t> chính phủ Việt Nam: </a:t>
            </a:r>
            <a:r>
              <a:rPr lang="vi-VN" sz="2000" b="1" i="1" smtClean="0">
                <a:solidFill>
                  <a:schemeClr val="bg1"/>
                </a:solidFill>
              </a:rPr>
              <a:t> </a:t>
            </a:r>
            <a:r>
              <a:rPr lang="vi-VN" sz="2000" b="1" i="1">
                <a:solidFill>
                  <a:schemeClr val="bg1"/>
                </a:solidFill>
              </a:rPr>
              <a:t>Nguyễn Xuân Phúc tuyên thệ trước Quốc hội </a:t>
            </a:r>
            <a:endParaRPr lang="en-US" sz="2000" b="1">
              <a:solidFill>
                <a:schemeClr val="bg1"/>
              </a:solidFill>
            </a:endParaRPr>
          </a:p>
        </p:txBody>
      </p:sp>
    </p:spTree>
    <p:extLst>
      <p:ext uri="{BB962C8B-B14F-4D97-AF65-F5344CB8AC3E}">
        <p14:creationId xmlns:p14="http://schemas.microsoft.com/office/powerpoint/2010/main" val="173982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Effect transition="in" filter="fade">
                                      <p:cBhvr>
                                        <p:cTn id="9" dur="1000"/>
                                        <p:tgtEl>
                                          <p:spTgt spid="112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by="(-#ppt_w*2)" calcmode="lin" valueType="num">
                                      <p:cBhvr rctx="PPT">
                                        <p:cTn id="19" dur="125" autoRev="1" fill="hold">
                                          <p:stCondLst>
                                            <p:cond delay="0"/>
                                          </p:stCondLst>
                                        </p:cTn>
                                        <p:tgtEl>
                                          <p:spTgt spid="2"/>
                                        </p:tgtEl>
                                        <p:attrNameLst>
                                          <p:attrName>ppt_w</p:attrName>
                                        </p:attrNameLst>
                                      </p:cBhvr>
                                    </p:anim>
                                    <p:anim by="(#ppt_w*0.50)" calcmode="lin" valueType="num">
                                      <p:cBhvr>
                                        <p:cTn id="20" dur="125" decel="50000" autoRev="1" fill="hold">
                                          <p:stCondLst>
                                            <p:cond delay="0"/>
                                          </p:stCondLst>
                                        </p:cTn>
                                        <p:tgtEl>
                                          <p:spTgt spid="2"/>
                                        </p:tgtEl>
                                        <p:attrNameLst>
                                          <p:attrName>ppt_x</p:attrName>
                                        </p:attrNameLst>
                                      </p:cBhvr>
                                    </p:anim>
                                    <p:anim from="(-#ppt_h/2)" to="(#ppt_y)" calcmode="lin" valueType="num">
                                      <p:cBhvr>
                                        <p:cTn id="21" dur="250" fill="hold">
                                          <p:stCondLst>
                                            <p:cond delay="0"/>
                                          </p:stCondLst>
                                        </p:cTn>
                                        <p:tgtEl>
                                          <p:spTgt spid="2"/>
                                        </p:tgtEl>
                                        <p:attrNameLst>
                                          <p:attrName>ppt_y</p:attrName>
                                        </p:attrNameLst>
                                      </p:cBhvr>
                                    </p:anim>
                                    <p:animRot by="21600000">
                                      <p:cBhvr>
                                        <p:cTn id="22" dur="25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vieclamnghean.vn/images/news/Me-Dam-sac-hoa-da-mau-o-Nhat-Ban_Tin180.com_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2"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418177" y="211287"/>
            <a:ext cx="2306657" cy="769441"/>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smtClean="0">
                <a:ln w="11430"/>
                <a:solidFill>
                  <a:srgbClr val="FF0000"/>
                </a:solidFill>
                <a:effectLst>
                  <a:outerShdw blurRad="76200" dist="50800" dir="5400000" algn="tl" rotWithShape="0">
                    <a:srgbClr val="000000">
                      <a:alpha val="65000"/>
                    </a:srgbClr>
                  </a:outerShdw>
                </a:effectLst>
                <a:latin typeface="+mj-lt"/>
              </a:rPr>
              <a:t>DẶN DÒ:</a:t>
            </a:r>
          </a:p>
        </p:txBody>
      </p:sp>
      <p:sp>
        <p:nvSpPr>
          <p:cNvPr id="4" name="Text Box 3"/>
          <p:cNvSpPr txBox="1">
            <a:spLocks noChangeArrowheads="1"/>
          </p:cNvSpPr>
          <p:nvPr/>
        </p:nvSpPr>
        <p:spPr bwMode="auto">
          <a:xfrm>
            <a:off x="1619672" y="1783844"/>
            <a:ext cx="5832648" cy="3539430"/>
          </a:xfrm>
          <a:prstGeom prst="rect">
            <a:avLst/>
          </a:prstGeom>
          <a:solidFill>
            <a:schemeClr val="bg1">
              <a:lumMod val="95000"/>
            </a:schemeClr>
          </a:solid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en-US" sz="3200" b="1" i="1" smtClean="0">
                <a:latin typeface="Times New Roman" pitchFamily="18" charset="0"/>
              </a:rPr>
              <a:t> </a:t>
            </a:r>
            <a:r>
              <a:rPr lang="en-US" sz="2400" b="1" i="1" smtClean="0">
                <a:solidFill>
                  <a:srgbClr val="0000CC"/>
                </a:solidFill>
                <a:latin typeface="Times New Roman" pitchFamily="18" charset="0"/>
              </a:rPr>
              <a:t>- Học bài </a:t>
            </a:r>
            <a:r>
              <a:rPr lang="en-US" sz="2400" b="1" i="1">
                <a:solidFill>
                  <a:srgbClr val="0000CC"/>
                </a:solidFill>
                <a:latin typeface="Times New Roman" pitchFamily="18" charset="0"/>
              </a:rPr>
              <a:t>theo nội </a:t>
            </a:r>
            <a:r>
              <a:rPr lang="en-US" sz="2400" b="1" i="1" smtClean="0">
                <a:solidFill>
                  <a:srgbClr val="0000CC"/>
                </a:solidFill>
                <a:latin typeface="Times New Roman" pitchFamily="18" charset="0"/>
              </a:rPr>
              <a:t>dung câu hỏi </a:t>
            </a:r>
            <a:r>
              <a:rPr lang="en-US" sz="2400" b="1" i="1">
                <a:solidFill>
                  <a:srgbClr val="0000CC"/>
                </a:solidFill>
                <a:latin typeface="Times New Roman" pitchFamily="18" charset="0"/>
              </a:rPr>
              <a:t>sách giáo </a:t>
            </a:r>
            <a:r>
              <a:rPr lang="en-US" sz="2400" b="1" i="1" smtClean="0">
                <a:solidFill>
                  <a:srgbClr val="0000CC"/>
                </a:solidFill>
                <a:latin typeface="Times New Roman" pitchFamily="18" charset="0"/>
              </a:rPr>
              <a:t>khoa.</a:t>
            </a:r>
          </a:p>
          <a:p>
            <a:pPr algn="just" eaLnBrk="1" hangingPunct="1">
              <a:spcBef>
                <a:spcPct val="50000"/>
              </a:spcBef>
            </a:pPr>
            <a:r>
              <a:rPr lang="en-US" sz="2400" b="1" i="1">
                <a:solidFill>
                  <a:srgbClr val="0000CC"/>
                </a:solidFill>
                <a:latin typeface="Times New Roman" pitchFamily="18" charset="0"/>
              </a:rPr>
              <a:t>- Tìm hiểu bài mới: Các nước Tây Âu</a:t>
            </a:r>
            <a:r>
              <a:rPr lang="en-US" sz="2400" b="1" i="1" smtClean="0">
                <a:solidFill>
                  <a:srgbClr val="0000CC"/>
                </a:solidFill>
                <a:latin typeface="Times New Roman" pitchFamily="18" charset="0"/>
              </a:rPr>
              <a:t>.</a:t>
            </a:r>
          </a:p>
          <a:p>
            <a:pPr algn="just" eaLnBrk="1" hangingPunct="1">
              <a:spcBef>
                <a:spcPct val="50000"/>
              </a:spcBef>
            </a:pPr>
            <a:r>
              <a:rPr lang="en-US" sz="2400" b="1" i="1" smtClean="0">
                <a:solidFill>
                  <a:srgbClr val="0000CC"/>
                </a:solidFill>
                <a:latin typeface="Times New Roman" pitchFamily="18" charset="0"/>
              </a:rPr>
              <a:t>+</a:t>
            </a:r>
            <a:r>
              <a:rPr lang="en-US" sz="2400" b="1" i="1">
                <a:solidFill>
                  <a:srgbClr val="0000CC"/>
                </a:solidFill>
                <a:latin typeface="Times New Roman" pitchFamily="18" charset="0"/>
              </a:rPr>
              <a:t>Tình hình chung các nước Tây Âu?</a:t>
            </a:r>
          </a:p>
          <a:p>
            <a:pPr algn="just" eaLnBrk="1" hangingPunct="1">
              <a:spcBef>
                <a:spcPct val="50000"/>
              </a:spcBef>
            </a:pPr>
            <a:r>
              <a:rPr lang="en-US" sz="2400" b="1" i="1" smtClean="0">
                <a:solidFill>
                  <a:srgbClr val="0000CC"/>
                </a:solidFill>
                <a:latin typeface="Times New Roman" pitchFamily="18" charset="0"/>
              </a:rPr>
              <a:t>+</a:t>
            </a:r>
            <a:r>
              <a:rPr lang="en-US" sz="2400" b="1" i="1">
                <a:solidFill>
                  <a:srgbClr val="0000CC"/>
                </a:solidFill>
                <a:latin typeface="Times New Roman" pitchFamily="18" charset="0"/>
              </a:rPr>
              <a:t>Vì sao các nước Tây Âu có xu hướng liên kết với nhau?</a:t>
            </a:r>
          </a:p>
          <a:p>
            <a:pPr algn="just" eaLnBrk="1" hangingPunct="1">
              <a:spcBef>
                <a:spcPct val="50000"/>
              </a:spcBef>
            </a:pPr>
            <a:r>
              <a:rPr lang="en-US" sz="2400" b="1" i="1" smtClean="0">
                <a:solidFill>
                  <a:srgbClr val="0000CC"/>
                </a:solidFill>
                <a:latin typeface="Times New Roman" pitchFamily="18" charset="0"/>
              </a:rPr>
              <a:t>+</a:t>
            </a:r>
            <a:r>
              <a:rPr lang="en-US" sz="2400" b="1" i="1">
                <a:solidFill>
                  <a:srgbClr val="0000CC"/>
                </a:solidFill>
                <a:latin typeface="Times New Roman" pitchFamily="18" charset="0"/>
              </a:rPr>
              <a:t>Một số hình ảnh và tư liệu về Tây Âu.</a:t>
            </a:r>
          </a:p>
        </p:txBody>
      </p:sp>
    </p:spTree>
    <p:extLst>
      <p:ext uri="{BB962C8B-B14F-4D97-AF65-F5344CB8AC3E}">
        <p14:creationId xmlns:p14="http://schemas.microsoft.com/office/powerpoint/2010/main" val="110027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17">
                                          <p:stCondLst>
                                            <p:cond delay="0"/>
                                          </p:stCondLst>
                                        </p:cTn>
                                        <p:tgtEl>
                                          <p:spTgt spid="3"/>
                                        </p:tgtEl>
                                      </p:cBhvr>
                                    </p:animEffect>
                                    <p:anim calcmode="lin" valueType="num">
                                      <p:cBhvr>
                                        <p:cTn id="14" dur="68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17" dur="125"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18"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19" dur="10">
                                          <p:stCondLst>
                                            <p:cond delay="244"/>
                                          </p:stCondLst>
                                        </p:cTn>
                                        <p:tgtEl>
                                          <p:spTgt spid="3"/>
                                        </p:tgtEl>
                                      </p:cBhvr>
                                      <p:to x="100000" y="60000"/>
                                    </p:animScale>
                                    <p:animScale>
                                      <p:cBhvr>
                                        <p:cTn id="20" dur="62" decel="50000">
                                          <p:stCondLst>
                                            <p:cond delay="254"/>
                                          </p:stCondLst>
                                        </p:cTn>
                                        <p:tgtEl>
                                          <p:spTgt spid="3"/>
                                        </p:tgtEl>
                                      </p:cBhvr>
                                      <p:to x="100000" y="100000"/>
                                    </p:animScale>
                                    <p:animScale>
                                      <p:cBhvr>
                                        <p:cTn id="21" dur="10">
                                          <p:stCondLst>
                                            <p:cond delay="492"/>
                                          </p:stCondLst>
                                        </p:cTn>
                                        <p:tgtEl>
                                          <p:spTgt spid="3"/>
                                        </p:tgtEl>
                                      </p:cBhvr>
                                      <p:to x="100000" y="80000"/>
                                    </p:animScale>
                                    <p:animScale>
                                      <p:cBhvr>
                                        <p:cTn id="22" dur="62" decel="50000">
                                          <p:stCondLst>
                                            <p:cond delay="502"/>
                                          </p:stCondLst>
                                        </p:cTn>
                                        <p:tgtEl>
                                          <p:spTgt spid="3"/>
                                        </p:tgtEl>
                                      </p:cBhvr>
                                      <p:to x="100000" y="100000"/>
                                    </p:animScale>
                                    <p:animScale>
                                      <p:cBhvr>
                                        <p:cTn id="23" dur="10">
                                          <p:stCondLst>
                                            <p:cond delay="616"/>
                                          </p:stCondLst>
                                        </p:cTn>
                                        <p:tgtEl>
                                          <p:spTgt spid="3"/>
                                        </p:tgtEl>
                                      </p:cBhvr>
                                      <p:to x="100000" y="90000"/>
                                    </p:animScale>
                                    <p:animScale>
                                      <p:cBhvr>
                                        <p:cTn id="24" dur="62" decel="50000">
                                          <p:stCondLst>
                                            <p:cond delay="626"/>
                                          </p:stCondLst>
                                        </p:cTn>
                                        <p:tgtEl>
                                          <p:spTgt spid="3"/>
                                        </p:tgtEl>
                                      </p:cBhvr>
                                      <p:to x="100000" y="100000"/>
                                    </p:animScale>
                                    <p:animScale>
                                      <p:cBhvr>
                                        <p:cTn id="25" dur="10">
                                          <p:stCondLst>
                                            <p:cond delay="678"/>
                                          </p:stCondLst>
                                        </p:cTn>
                                        <p:tgtEl>
                                          <p:spTgt spid="3"/>
                                        </p:tgtEl>
                                      </p:cBhvr>
                                      <p:to x="100000" y="95000"/>
                                    </p:animScale>
                                    <p:animScale>
                                      <p:cBhvr>
                                        <p:cTn id="26" dur="62" decel="50000">
                                          <p:stCondLst>
                                            <p:cond delay="688"/>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1676400" y="6324600"/>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spcBef>
                <a:spcPct val="50000"/>
              </a:spcBef>
            </a:pPr>
            <a:endParaRPr lang="en-US" sz="1800">
              <a:latin typeface="Arial" charset="0"/>
            </a:endParaRPr>
          </a:p>
        </p:txBody>
      </p:sp>
      <p:pic>
        <p:nvPicPr>
          <p:cNvPr id="94212" name="Picture 4" descr="giaoducn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88210" y="1700808"/>
            <a:ext cx="7766613" cy="3785652"/>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BÀI HỌC KẾT THÚC </a:t>
            </a:r>
          </a:p>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KÍNH CHÚC QUÝ THẦY CÔ</a:t>
            </a:r>
          </a:p>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VÀ CÁC EM NHIỀU SỨC KHỎE</a:t>
            </a:r>
          </a:p>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VÀ THÀNH CÔNG </a:t>
            </a:r>
          </a:p>
          <a:p>
            <a:pPr algn="ctr"/>
            <a:r>
              <a:rPr lang="en-US" sz="4800" b="1" spc="50" smtClean="0">
                <a:ln w="11430"/>
                <a:solidFill>
                  <a:srgbClr val="FF0000"/>
                </a:solidFill>
                <a:effectLst>
                  <a:outerShdw blurRad="76200" dist="50800" dir="5400000" algn="tl" rotWithShape="0">
                    <a:srgbClr val="000000">
                      <a:alpha val="65000"/>
                    </a:srgbClr>
                  </a:outerShdw>
                </a:effectLst>
                <a:latin typeface="+mj-lt"/>
              </a:rPr>
              <a:t>XIN CẢM ƠN !</a:t>
            </a:r>
          </a:p>
        </p:txBody>
      </p:sp>
    </p:spTree>
    <p:extLst>
      <p:ext uri="{BB962C8B-B14F-4D97-AF65-F5344CB8AC3E}">
        <p14:creationId xmlns:p14="http://schemas.microsoft.com/office/powerpoint/2010/main" val="3571445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p:cTn id="7" dur="500" fill="hold"/>
                                        <p:tgtEl>
                                          <p:spTgt spid="94212"/>
                                        </p:tgtEl>
                                        <p:attrNameLst>
                                          <p:attrName>ppt_w</p:attrName>
                                        </p:attrNameLst>
                                      </p:cBhvr>
                                      <p:tavLst>
                                        <p:tav tm="0">
                                          <p:val>
                                            <p:fltVal val="0"/>
                                          </p:val>
                                        </p:tav>
                                        <p:tav tm="100000">
                                          <p:val>
                                            <p:strVal val="#ppt_w"/>
                                          </p:val>
                                        </p:tav>
                                      </p:tavLst>
                                    </p:anim>
                                    <p:anim calcmode="lin" valueType="num">
                                      <p:cBhvr>
                                        <p:cTn id="8" dur="500" fill="hold"/>
                                        <p:tgtEl>
                                          <p:spTgt spid="94212"/>
                                        </p:tgtEl>
                                        <p:attrNameLst>
                                          <p:attrName>ppt_h</p:attrName>
                                        </p:attrNameLst>
                                      </p:cBhvr>
                                      <p:tavLst>
                                        <p:tav tm="0">
                                          <p:val>
                                            <p:fltVal val="0"/>
                                          </p:val>
                                        </p:tav>
                                        <p:tav tm="100000">
                                          <p:val>
                                            <p:strVal val="#ppt_h"/>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500" autoRev="1" fill="hold">
                                          <p:stCondLst>
                                            <p:cond delay="0"/>
                                          </p:stCondLst>
                                        </p:cTn>
                                        <p:tgtEl>
                                          <p:spTgt spid="10"/>
                                        </p:tgtEl>
                                        <p:attrNameLst>
                                          <p:attrName>ppt_w</p:attrName>
                                        </p:attrNameLst>
                                      </p:cBhvr>
                                    </p:anim>
                                    <p:anim by="(#ppt_w*0.50)" calcmode="lin" valueType="num">
                                      <p:cBhvr>
                                        <p:cTn id="12" dur="500" decel="50000" autoRev="1" fill="hold">
                                          <p:stCondLst>
                                            <p:cond delay="0"/>
                                          </p:stCondLst>
                                        </p:cTn>
                                        <p:tgtEl>
                                          <p:spTgt spid="10"/>
                                        </p:tgtEl>
                                        <p:attrNameLst>
                                          <p:attrName>ppt_x</p:attrName>
                                        </p:attrNameLst>
                                      </p:cBhvr>
                                    </p:anim>
                                    <p:anim from="(-#ppt_h/2)" to="(#ppt_y)" calcmode="lin" valueType="num">
                                      <p:cBhvr>
                                        <p:cTn id="13" dur="1000" fill="hold">
                                          <p:stCondLst>
                                            <p:cond delay="0"/>
                                          </p:stCondLst>
                                        </p:cTn>
                                        <p:tgtEl>
                                          <p:spTgt spid="10"/>
                                        </p:tgtEl>
                                        <p:attrNameLst>
                                          <p:attrName>ppt_y</p:attrName>
                                        </p:attrNameLst>
                                      </p:cBhvr>
                                    </p:anim>
                                    <p:animRot by="21600000">
                                      <p:cBhvr>
                                        <p:cTn id="14"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825" y="130488"/>
            <a:ext cx="8892480" cy="658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rot="2514599">
            <a:off x="7032414" y="213226"/>
            <a:ext cx="1118554" cy="3137749"/>
          </a:xfrm>
          <a:prstGeom prst="ellipse">
            <a:avLst/>
          </a:prstGeom>
          <a:noFill/>
          <a:ln w="38100" algn="ctr">
            <a:solidFill>
              <a:srgbClr val="FF0000"/>
            </a:solidFill>
            <a:round/>
            <a:headEnd/>
            <a:tailEnd/>
          </a:ln>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txBody>
          <a:bodyPr/>
          <a:lstStyle/>
          <a:p>
            <a:endParaRPr lang="en-US" b="1">
              <a:solidFill>
                <a:srgbClr val="FF0000"/>
              </a:solidFill>
            </a:endParaRPr>
          </a:p>
        </p:txBody>
      </p:sp>
      <p:sp>
        <p:nvSpPr>
          <p:cNvPr id="7" name="Rectangle 6"/>
          <p:cNvSpPr/>
          <p:nvPr/>
        </p:nvSpPr>
        <p:spPr>
          <a:xfrm>
            <a:off x="2161723" y="44624"/>
            <a:ext cx="2718950" cy="523220"/>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u="sng" spc="50" smtClean="0">
                <a:ln w="11430"/>
                <a:solidFill>
                  <a:srgbClr val="0000CC"/>
                </a:solidFill>
                <a:effectLst>
                  <a:outerShdw blurRad="76200" dist="50800" dir="5400000" algn="tl" rotWithShape="0">
                    <a:srgbClr val="000000">
                      <a:alpha val="65000"/>
                    </a:srgbClr>
                  </a:outerShdw>
                </a:effectLst>
                <a:latin typeface="+mj-lt"/>
              </a:rPr>
              <a:t>BẢN ĐỒ CHÂU Á</a:t>
            </a:r>
            <a:endParaRPr lang="en-US" sz="2800" b="1" cap="none" spc="50">
              <a:ln w="11430"/>
              <a:solidFill>
                <a:srgbClr val="0000CC"/>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033773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4,1840785860,D:\TIẾT THANH TRA-SỬ 8 BÀI 13 (T1), TUẦN 10 và SỬ 9 BÀI 9, TUẦN 11\SỬ 9-Tiết 11-Bài 9 Nhật Bản\Media.ppcx"/>
</p:tagLst>
</file>

<file path=ppt/tags/tag10.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4,1840785860,D:\TIẾT THANH TRA-SỬ 8 BÀI 13 (T1), TUẦN 10 và SỬ 9 BÀI 9, TUẦN 11\SỬ 9-Tiết 11-Bài 9 Nhật Bản\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22,1840785860,D:\TIẾT THANH TRA-SỬ 8 BÀI 13 (T1), TUẦN 10 và SỬ 9 BÀI 9, TUẦN 11\SỬ 9-Tiết 11-Bài 9 Nhật Bản\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4,1840785860,D:\TIẾT THANH TRA-SỬ 8 BÀI 13 (T1), TUẦN 10 và SỬ 9 BÀI 9, TUẦN 11\SỬ 9-Tiết 11-Bài 9 Nhật Bản\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6,1840785860,D:\TIẾT THANH TRA-SỬ 8 BÀI 13 (T1), TUẦN 10 và SỬ 9 BÀI 9, TUẦN 11\SỬ 9-Tiết 11-Bài 9 Nhật Bản\Media.ppcx"/>
</p:tagLst>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2941</TotalTime>
  <Words>4437</Words>
  <Application>Microsoft Office PowerPoint</Application>
  <PresentationFormat>On-screen Show (4:3)</PresentationFormat>
  <Paragraphs>338</Paragraphs>
  <Slides>86</Slides>
  <Notes>12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86</vt:i4>
      </vt:variant>
    </vt:vector>
  </HeadingPairs>
  <TitlesOfParts>
    <vt:vector size="100" baseType="lpstr">
      <vt:lpstr>.VnArial Narrow</vt:lpstr>
      <vt:lpstr>.VnTime</vt:lpstr>
      <vt:lpstr>Arial</vt:lpstr>
      <vt:lpstr>Calibri</vt:lpstr>
      <vt:lpstr>Lucida Sans Unicode</vt:lpstr>
      <vt:lpstr>Segoe UI</vt:lpstr>
      <vt:lpstr>Tahoma</vt:lpstr>
      <vt:lpstr>Times New Roman</vt:lpstr>
      <vt:lpstr>VNI-Times</vt:lpstr>
      <vt:lpstr>VNtimes new roman</vt:lpstr>
      <vt:lpstr>Wingdings</vt:lpstr>
      <vt:lpstr>Office Theme</vt:lpstr>
      <vt:lpstr>Bitmap Image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NHẬT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MỐI QUAN HỆ VIỆT NAM- NHẬT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Admin</cp:lastModifiedBy>
  <cp:revision>258</cp:revision>
  <dcterms:created xsi:type="dcterms:W3CDTF">2016-09-25T12:35:58Z</dcterms:created>
  <dcterms:modified xsi:type="dcterms:W3CDTF">2022-07-25T15:43:33Z</dcterms:modified>
</cp:coreProperties>
</file>