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56" r:id="rId4"/>
    <p:sldId id="257" r:id="rId5"/>
    <p:sldId id="267" r:id="rId6"/>
    <p:sldId id="258" r:id="rId7"/>
    <p:sldId id="259" r:id="rId8"/>
    <p:sldId id="260" r:id="rId9"/>
    <p:sldId id="261" r:id="rId10"/>
    <p:sldId id="262" r:id="rId11"/>
    <p:sldId id="268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7AAD-1653-4946-8930-8FB70FC49915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6273-4DC0-44B2-8642-C3E8A345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7AAD-1653-4946-8930-8FB70FC49915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6273-4DC0-44B2-8642-C3E8A345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3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7AAD-1653-4946-8930-8FB70FC49915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6273-4DC0-44B2-8642-C3E8A345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57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715A6-A7B8-4BC9-B697-1483A5F714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5C7C7-0312-431D-9DF7-7840225546B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144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6AD50-9F81-4EA5-BFF8-1416FEC8C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069FD1-3CC8-4BEF-9506-50D58B1ACA3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195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E89C-C7E1-48CF-85D0-BDE8035FD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EA07AD-2694-46F5-9555-20BA3E1C4A4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632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5B221-2F62-4BE6-8A74-F6207184C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49F2B-238C-41A3-8F0E-636E16EEB69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27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C2C84-B8B1-4534-9AC6-823C5034EE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20249-903A-439E-A402-C8B0E5DC0AA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521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0D8B-F724-494A-A38C-E2B9D2EACC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49C56-ADC9-439E-BBEC-462C94B384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354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8BAD-D6D8-424A-8947-55E61161B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8214A6-DD72-4626-B8B5-4383EC33792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042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E36B-75A1-4D83-9397-B70FAF0C2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8E870E-6DCF-4E64-8BFC-0E5B4698299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59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7AAD-1653-4946-8930-8FB70FC49915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6273-4DC0-44B2-8642-C3E8A345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16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31B9-73A3-4FF7-9BDF-1CAACD06C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7AD12F-ED1C-4E74-9614-86A98434865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385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42D55-4BBF-4A6B-B07E-A71DE28CA7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3D62AE-0696-4ED6-827C-03D923F9641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195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43A62-F6AE-48C8-901D-A764EB582D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1AB10-42DE-48CA-A583-3E4EEC477C0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91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7AAD-1653-4946-8930-8FB70FC49915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6273-4DC0-44B2-8642-C3E8A345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7AAD-1653-4946-8930-8FB70FC49915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6273-4DC0-44B2-8642-C3E8A345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7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7AAD-1653-4946-8930-8FB70FC49915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6273-4DC0-44B2-8642-C3E8A345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6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7AAD-1653-4946-8930-8FB70FC49915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6273-4DC0-44B2-8642-C3E8A345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1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7AAD-1653-4946-8930-8FB70FC49915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6273-4DC0-44B2-8642-C3E8A345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7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7AAD-1653-4946-8930-8FB70FC49915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6273-4DC0-44B2-8642-C3E8A345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1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7AAD-1653-4946-8930-8FB70FC49915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6273-4DC0-44B2-8642-C3E8A345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9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7AAD-1653-4946-8930-8FB70FC49915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B6273-4DC0-44B2-8642-C3E8A345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9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686F7B-7FDC-4BE3-84F3-7DBB58B91D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CEC4E-FEA4-4C17-A629-B65D5740FC8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48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6"/>
            <a:ext cx="121920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23983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508" y="966651"/>
            <a:ext cx="7158445" cy="42697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5428" y="966651"/>
            <a:ext cx="6096000" cy="55944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11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11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7-3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11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11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11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11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7-7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11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7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 7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7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2+4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7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 7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7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7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2+4-3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9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9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9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=&gt; 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7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7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7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( 7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7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7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10-2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7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2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2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6=&gt;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2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11-8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2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8)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5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5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5 =&gt;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(5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: 5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1)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388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kern="1800" cap="sm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4. LŨY THỪA VỚI SỐ MŨ TỰ NHIÊN</a:t>
            </a:r>
            <a:endParaRPr lang="en-US" sz="4000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59383" y="966651"/>
            <a:ext cx="26126" cy="5891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oy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71" y="5485815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51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5421"/>
            <a:ext cx="7746274" cy="4989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221" y="977535"/>
            <a:ext cx="2090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94560" y="3709851"/>
            <a:ext cx="2442754" cy="172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94560" y="4571999"/>
            <a:ext cx="2442754" cy="1593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194560" y="4571999"/>
            <a:ext cx="2442754" cy="796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194560" y="3709851"/>
            <a:ext cx="2442754" cy="2455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9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5811" y="214291"/>
            <a:ext cx="1907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" y="922177"/>
            <a:ext cx="6096000" cy="46798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5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 5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5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7+5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5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9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8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=9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1 = 9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2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64 . 16 = 2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2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 2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10-6+4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54 297 = 5 . 10000 + 4 . 1000 + 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100 + 9 . 10 + 7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= 5 . 10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4 . 10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+ 2 . 10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10 + 7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2 023 = 2 . 1000 + 0. 100 + 2 . 10 + 3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= 2 . 10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+ 2 . 10 + 3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61166" y="365760"/>
            <a:ext cx="58783" cy="64922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80" y="1871526"/>
            <a:ext cx="5708469" cy="3288304"/>
          </a:xfrm>
          <a:prstGeom prst="rect">
            <a:avLst/>
          </a:prstGeom>
        </p:spPr>
      </p:pic>
      <p:pic>
        <p:nvPicPr>
          <p:cNvPr id="9" name="Picture 8" descr="boy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2308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13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2" y="1030698"/>
            <a:ext cx="6096000" cy="4387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 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98 000 000 = 98. 1 000 000 = 98 . 10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endParaRPr 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6 . 10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75 . 10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(6 . 10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: (75 . 10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6 000. 10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75.10</a:t>
            </a:r>
            <a:r>
              <a:rPr lang="en-US" sz="24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= 80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349931" y="0"/>
            <a:ext cx="3213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56663" y="1267803"/>
            <a:ext cx="0" cy="5590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890" y="1267804"/>
            <a:ext cx="6031773" cy="4519222"/>
          </a:xfrm>
          <a:prstGeom prst="rect">
            <a:avLst/>
          </a:prstGeom>
        </p:spPr>
      </p:pic>
      <p:pic>
        <p:nvPicPr>
          <p:cNvPr id="8" name="Picture 7" descr="boy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50" y="5418246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84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9382" y="400678"/>
            <a:ext cx="10863943" cy="542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HƯỚNG DẪN VỀ NHÀ</a:t>
            </a:r>
            <a:endParaRPr lang="en-US" sz="5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(SBT-tr14)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oy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87" y="5485815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1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331" y="1494877"/>
            <a:ext cx="9144000" cy="2387600"/>
          </a:xfrm>
        </p:spPr>
        <p:txBody>
          <a:bodyPr>
            <a:normAutofit/>
          </a:bodyPr>
          <a:lstStyle/>
          <a:p>
            <a:r>
              <a:rPr lang="en-US" b="1" kern="1800" cap="smal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1800" cap="sm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4. LŨY THỪA VỚI SỐ MŨ TỰ NHIÊN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9" descr="hoahongty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67" y="3984172"/>
            <a:ext cx="521643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25189" y="294548"/>
            <a:ext cx="83602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 2: CÁC PHÉP TÍNH TRONG TẬP HỢP SỐ TỰ NHIÊN</a:t>
            </a:r>
          </a:p>
        </p:txBody>
      </p:sp>
    </p:spTree>
    <p:extLst>
      <p:ext uri="{BB962C8B-B14F-4D97-AF65-F5344CB8AC3E}">
        <p14:creationId xmlns:p14="http://schemas.microsoft.com/office/powerpoint/2010/main" val="375883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06" y="1966502"/>
            <a:ext cx="8478611" cy="25859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4172" y="3010988"/>
            <a:ext cx="457200" cy="4049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629400" y="3135355"/>
            <a:ext cx="666206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99417" y="2906485"/>
            <a:ext cx="992777" cy="5094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8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kern="1800" cap="sm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4. LŨY THỪA VỚI SỐ MŨ TỰ NHIÊN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512" y="892448"/>
            <a:ext cx="1967205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2800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12" y="1438431"/>
            <a:ext cx="11586802" cy="23479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688" y="4501570"/>
            <a:ext cx="2999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3.3.3.3  =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65115" y="4516959"/>
                <a:ext cx="6323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115" y="4516959"/>
                <a:ext cx="63235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44081" y="5234605"/>
            <a:ext cx="261481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5 . 5 . 5 = 5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446" y="5965150"/>
            <a:ext cx="3765774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7 . 7. 7. 7. 7. 7 = 7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boy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87" y="5485815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1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565" y="0"/>
            <a:ext cx="11900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800" cap="sm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BÀI 4. LŨY THỪA VỚI SỐ MŨ TỰ NHIÊN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90518" y="555429"/>
            <a:ext cx="2207623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28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8" y="1086023"/>
            <a:ext cx="10882282" cy="15285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8304" y="2628322"/>
            <a:ext cx="12220304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n”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n”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-56607" y="3676989"/>
            <a:ext cx="12074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90518" y="4329951"/>
            <a:ext cx="375372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565" y="5035645"/>
            <a:ext cx="1146918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a).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a).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boy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87" y="5485815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07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29" y="0"/>
            <a:ext cx="12061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kern="1800" cap="sm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4. LŨY THỪA VỚI SỐ MŨ TỰ NHIÊN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629" y="522259"/>
            <a:ext cx="1967205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36123"/>
            <a:ext cx="5708469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3 . 3 . 3 = 3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27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6 . 6 . 6 . 6 = 6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1296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029662"/>
            <a:ext cx="5142411" cy="2828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3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10, 3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3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10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5, 10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10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5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2175702"/>
            <a:ext cx="5142411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3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5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28248" y="936123"/>
            <a:ext cx="4354" cy="5805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11" y="754669"/>
            <a:ext cx="6797040" cy="3302877"/>
          </a:xfrm>
          <a:prstGeom prst="rect">
            <a:avLst/>
          </a:prstGeom>
        </p:spPr>
      </p:pic>
      <p:pic>
        <p:nvPicPr>
          <p:cNvPr id="10" name="Picture 9" descr="boy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13" y="651499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06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470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kern="1800" cap="sm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4. LŨY THỪA VỚI SỐ MŨ TỰ NHIÊN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14150"/>
            <a:ext cx="5011308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980" y="955626"/>
            <a:ext cx="6035040" cy="17445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614" y="1550912"/>
            <a:ext cx="445008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3 . 3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3.3.3.3 = 3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2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 2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2.2.2.2.2.2 = 2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430796"/>
            <a:ext cx="178125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273" y="2944919"/>
            <a:ext cx="59372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22378" y="3826129"/>
            <a:ext cx="240161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.a</a:t>
            </a:r>
            <a:r>
              <a:rPr lang="en-US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baseline="30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m+n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38" y="4271599"/>
            <a:ext cx="225734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35041" y="1104116"/>
            <a:ext cx="60958" cy="5753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6517" y="4685516"/>
            <a:ext cx="302037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 3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3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3+4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3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26075" y="5212995"/>
            <a:ext cx="384111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 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aseline="30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10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4+3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10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2180" y="5727681"/>
            <a:ext cx="302037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 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2+5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x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6175" y="3442449"/>
            <a:ext cx="5896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98835" y="4622577"/>
                <a:ext cx="4080348" cy="590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.3</m:t>
                          </m:r>
                        </m:e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200" i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.10</m:t>
                          </m:r>
                        </m:e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835" y="4622577"/>
                <a:ext cx="4080348" cy="5904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boy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29" y="5351224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55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5521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kern="1800" cap="sm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4. LŨY THỪA VỚI SỐ MŨ TỰ NHIÊN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5656"/>
            <a:ext cx="5581977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92"/>
            <a:ext cx="12192000" cy="26444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592180"/>
            <a:ext cx="11903502" cy="2367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5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5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5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5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5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5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75435" y="5787033"/>
            <a:ext cx="3257006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7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7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9−2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7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1751" y="5873264"/>
            <a:ext cx="3235181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6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6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5−3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boy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87" y="5485815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23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40" y="102458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kern="1800" cap="sm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4. LŨY THỪA VỚI SỐ MŨ TỰ NHIÊN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97842"/>
            <a:ext cx="1210056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95787"/>
            <a:ext cx="558197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104" y="2948914"/>
            <a:ext cx="579517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:a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a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m-n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a 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0; m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104" y="3568186"/>
            <a:ext cx="4639412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 (a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0).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boy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87" y="5485815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68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405</Words>
  <Application>Microsoft Office PowerPoint</Application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PowerPoint Presentation</vt:lpstr>
      <vt:lpstr> BÀI 4. LŨY THỪA VỚI SỐ MŨ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43</cp:revision>
  <dcterms:created xsi:type="dcterms:W3CDTF">2021-08-28T03:13:38Z</dcterms:created>
  <dcterms:modified xsi:type="dcterms:W3CDTF">2022-07-27T04:34:29Z</dcterms:modified>
</cp:coreProperties>
</file>