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7"/>
  </p:notesMasterIdLst>
  <p:sldIdLst>
    <p:sldId id="324" r:id="rId4"/>
    <p:sldId id="261" r:id="rId5"/>
    <p:sldId id="302" r:id="rId6"/>
    <p:sldId id="303" r:id="rId7"/>
    <p:sldId id="304" r:id="rId8"/>
    <p:sldId id="305" r:id="rId9"/>
    <p:sldId id="306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23" r:id="rId21"/>
    <p:sldId id="319" r:id="rId22"/>
    <p:sldId id="322" r:id="rId23"/>
    <p:sldId id="320" r:id="rId24"/>
    <p:sldId id="321" r:id="rId25"/>
    <p:sldId id="318" r:id="rId2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FBB"/>
    <a:srgbClr val="9AD3E9"/>
    <a:srgbClr val="F8B2A3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66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pPr/>
              <a:t>2022-07-29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787147-CE11-DA05-DAA5-99B298707D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60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D521C4-7111-DC2C-6A7A-34BAF885A3FC}"/>
              </a:ext>
            </a:extLst>
          </p:cNvPr>
          <p:cNvSpPr/>
          <p:nvPr/>
        </p:nvSpPr>
        <p:spPr>
          <a:xfrm>
            <a:off x="1835696" y="3291830"/>
            <a:ext cx="5228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TIN HỌC LỚP 6</a:t>
            </a:r>
          </a:p>
        </p:txBody>
      </p:sp>
    </p:spTree>
    <p:extLst>
      <p:ext uri="{BB962C8B-B14F-4D97-AF65-F5344CB8AC3E}">
        <p14:creationId xmlns:p14="http://schemas.microsoft.com/office/powerpoint/2010/main" val="4226217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</a:rPr>
              <a:t>Bước</a:t>
            </a:r>
            <a:r>
              <a:rPr lang="en-US" sz="2800" b="1" dirty="0">
                <a:solidFill>
                  <a:srgbClr val="FF0000"/>
                </a:solidFill>
              </a:rPr>
              <a:t> 1:</a:t>
            </a:r>
            <a:r>
              <a:rPr lang="en-US" sz="2800" b="1" dirty="0">
                <a:solidFill>
                  <a:schemeClr val="tx2"/>
                </a:solidFill>
              </a:rPr>
              <a:t>Truy </a:t>
            </a:r>
            <a:r>
              <a:rPr lang="en-US" sz="2800" b="1" dirty="0" err="1">
                <a:solidFill>
                  <a:schemeClr val="tx2"/>
                </a:solidFill>
              </a:rPr>
              <a:t>cập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trang</a:t>
            </a:r>
            <a:r>
              <a:rPr lang="en-US" sz="2800" b="1" dirty="0">
                <a:solidFill>
                  <a:schemeClr val="tx2"/>
                </a:solidFill>
              </a:rPr>
              <a:t> www.mail.google.com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59" y="699542"/>
            <a:ext cx="7888081" cy="44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6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</a:rPr>
              <a:t>Bước</a:t>
            </a:r>
            <a:r>
              <a:rPr lang="en-US" sz="2800" b="1" dirty="0">
                <a:solidFill>
                  <a:srgbClr val="FF0000"/>
                </a:solidFill>
              </a:rPr>
              <a:t> 2:</a:t>
            </a:r>
            <a:r>
              <a:rPr lang="en-US" sz="2800" b="1" dirty="0">
                <a:solidFill>
                  <a:schemeClr val="tx2"/>
                </a:solidFill>
              </a:rPr>
              <a:t>Nhập </a:t>
            </a:r>
            <a:r>
              <a:rPr lang="en-US" sz="2800" b="1" dirty="0" err="1">
                <a:solidFill>
                  <a:schemeClr val="tx2"/>
                </a:solidFill>
              </a:rPr>
              <a:t>địa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chỉ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thư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và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mật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khẩu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05" y="664041"/>
            <a:ext cx="7969790" cy="448081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5076056" y="2139702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012160" y="1563638"/>
            <a:ext cx="2488930" cy="1080120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Nhập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địa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chỉ</a:t>
            </a:r>
            <a:r>
              <a:rPr lang="en-US" sz="2000" b="1" dirty="0">
                <a:solidFill>
                  <a:srgbClr val="FF0000"/>
                </a:solidFill>
              </a:rPr>
              <a:t> Mail </a:t>
            </a:r>
            <a:r>
              <a:rPr lang="en-US" sz="2000" b="1" dirty="0" err="1">
                <a:solidFill>
                  <a:srgbClr val="FF0000"/>
                </a:solidFill>
              </a:rPr>
              <a:t>cá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nhân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36096" y="307580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012160" y="2787774"/>
            <a:ext cx="2346054" cy="1008112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Nhập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mật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khẩu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tài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khoản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2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</a:rPr>
              <a:t>Bước</a:t>
            </a:r>
            <a:r>
              <a:rPr lang="en-US" sz="2800" b="1" dirty="0">
                <a:solidFill>
                  <a:srgbClr val="FF0000"/>
                </a:solidFill>
              </a:rPr>
              <a:t> 3:</a:t>
            </a:r>
            <a:r>
              <a:rPr lang="en-US" sz="2800" b="1" dirty="0">
                <a:solidFill>
                  <a:schemeClr val="tx2"/>
                </a:solidFill>
              </a:rPr>
              <a:t>Nháy </a:t>
            </a:r>
            <a:r>
              <a:rPr lang="en-US" sz="2800" b="1" dirty="0" err="1">
                <a:solidFill>
                  <a:schemeClr val="tx2"/>
                </a:solidFill>
              </a:rPr>
              <a:t>chuột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trên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thanh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tiêu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đề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để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đọc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36" y="699542"/>
            <a:ext cx="7631927" cy="4290864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2051720" y="2211710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203848" y="1851670"/>
            <a:ext cx="4011358" cy="1224136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Nháy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chuột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vào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hộp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thư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đến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và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chọn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thư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để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đọc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0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95486"/>
            <a:ext cx="680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Đăng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soạn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gửi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điện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tử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81394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soạn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gửi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đăng</a:t>
            </a:r>
            <a:r>
              <a:rPr lang="en-US" sz="2400" dirty="0"/>
              <a:t> </a:t>
            </a:r>
            <a:r>
              <a:rPr lang="en-US" sz="2400" dirty="0" err="1"/>
              <a:t>nhập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1635646"/>
            <a:ext cx="745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sz="2400" b="1" dirty="0">
                <a:solidFill>
                  <a:srgbClr val="FF0000"/>
                </a:solidFill>
              </a:rPr>
              <a:t> 1: </a:t>
            </a:r>
            <a:r>
              <a:rPr lang="en-US" sz="2400" b="1" dirty="0" err="1"/>
              <a:t>Chọn</a:t>
            </a:r>
            <a:r>
              <a:rPr lang="en-US" sz="2400" b="1" dirty="0"/>
              <a:t> </a:t>
            </a:r>
            <a:r>
              <a:rPr lang="en-US" sz="2400" b="1" dirty="0" err="1"/>
              <a:t>vào</a:t>
            </a:r>
            <a:r>
              <a:rPr lang="en-US" sz="2400" b="1" dirty="0"/>
              <a:t> </a:t>
            </a:r>
            <a:r>
              <a:rPr lang="en-US" sz="2400" b="1" dirty="0" err="1"/>
              <a:t>soạn</a:t>
            </a:r>
            <a:r>
              <a:rPr lang="en-US" sz="2400" b="1" dirty="0"/>
              <a:t> </a:t>
            </a:r>
            <a:r>
              <a:rPr lang="en-US" sz="2400" b="1" dirty="0" err="1"/>
              <a:t>thư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2211710"/>
            <a:ext cx="77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sz="2400" b="1" dirty="0">
                <a:solidFill>
                  <a:srgbClr val="FF0000"/>
                </a:solidFill>
              </a:rPr>
              <a:t> 2: </a:t>
            </a:r>
            <a:r>
              <a:rPr lang="en-US" sz="2400" b="1" dirty="0" err="1"/>
              <a:t>Chọn</a:t>
            </a:r>
            <a:r>
              <a:rPr lang="en-US" sz="2400" b="1" dirty="0"/>
              <a:t> </a:t>
            </a:r>
            <a:r>
              <a:rPr lang="en-US" sz="2400" b="1" dirty="0" err="1"/>
              <a:t>nút</a:t>
            </a:r>
            <a:r>
              <a:rPr lang="en-US" sz="2400" b="1" dirty="0"/>
              <a:t> </a:t>
            </a:r>
            <a:r>
              <a:rPr lang="en-US" sz="2400" b="1" dirty="0" err="1"/>
              <a:t>lệnh</a:t>
            </a:r>
            <a:r>
              <a:rPr lang="en-US" sz="2400" b="1" dirty="0"/>
              <a:t> </a:t>
            </a:r>
            <a:r>
              <a:rPr lang="en-US" sz="2400" b="1" dirty="0" err="1"/>
              <a:t>gửi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516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059582"/>
            <a:ext cx="5040560" cy="36004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203848" y="2067694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283968" y="1707654"/>
            <a:ext cx="3096344" cy="1008112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525" y="673571"/>
            <a:ext cx="4492723" cy="44184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203848" y="1275606"/>
            <a:ext cx="15121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716016" y="1023578"/>
            <a:ext cx="2376264" cy="504056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835696" y="1635646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79512" y="1419622"/>
            <a:ext cx="1656184" cy="576064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067944" y="2859782"/>
            <a:ext cx="29523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020272" y="2211710"/>
            <a:ext cx="2123728" cy="1296144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33870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525" y="673571"/>
            <a:ext cx="4492723" cy="44184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059832" y="3291830"/>
            <a:ext cx="936104" cy="1368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923928" y="2427734"/>
            <a:ext cx="2362584" cy="936104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9548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876657"/>
            <a:ext cx="6880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AC0AC3-35B5-F718-4715-C7F614737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995686"/>
            <a:ext cx="4938489" cy="256031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2FF29A-8080-2FAB-8219-646C25594547}"/>
              </a:ext>
            </a:extLst>
          </p:cNvPr>
          <p:cNvCxnSpPr/>
          <p:nvPr/>
        </p:nvCxnSpPr>
        <p:spPr>
          <a:xfrm flipH="1" flipV="1">
            <a:off x="2203284" y="3548394"/>
            <a:ext cx="1296144" cy="792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8ECF737C-333D-410E-7E63-281321F09827}"/>
              </a:ext>
            </a:extLst>
          </p:cNvPr>
          <p:cNvSpPr/>
          <p:nvPr/>
        </p:nvSpPr>
        <p:spPr>
          <a:xfrm>
            <a:off x="259068" y="2977041"/>
            <a:ext cx="1944216" cy="931393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D99191-5270-2D71-D6B8-55841D6399AE}"/>
              </a:ext>
            </a:extLst>
          </p:cNvPr>
          <p:cNvCxnSpPr/>
          <p:nvPr/>
        </p:nvCxnSpPr>
        <p:spPr>
          <a:xfrm>
            <a:off x="5587660" y="4340482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26F780F0-C59C-299E-006E-BB807622EDD2}"/>
              </a:ext>
            </a:extLst>
          </p:cNvPr>
          <p:cNvSpPr/>
          <p:nvPr/>
        </p:nvSpPr>
        <p:spPr>
          <a:xfrm>
            <a:off x="6163724" y="3919577"/>
            <a:ext cx="2123728" cy="936104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8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638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9548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876657"/>
            <a:ext cx="6809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BE79A-AC3F-975B-6F12-5F92325CA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1865604"/>
            <a:ext cx="5877843" cy="257835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727753-441E-3336-E5C0-86BA784E1EDA}"/>
              </a:ext>
            </a:extLst>
          </p:cNvPr>
          <p:cNvCxnSpPr/>
          <p:nvPr/>
        </p:nvCxnSpPr>
        <p:spPr>
          <a:xfrm flipV="1">
            <a:off x="2044899" y="3078976"/>
            <a:ext cx="1368152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008C1AE2-9D22-308A-1B4C-0D4E5CC7C17E}"/>
              </a:ext>
            </a:extLst>
          </p:cNvPr>
          <p:cNvSpPr/>
          <p:nvPr/>
        </p:nvSpPr>
        <p:spPr>
          <a:xfrm>
            <a:off x="3398677" y="2568001"/>
            <a:ext cx="4012052" cy="1080120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619672" y="136873"/>
            <a:ext cx="6696744" cy="86694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67744" y="1059582"/>
            <a:ext cx="6552728" cy="914400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cs typeface="Arial" pitchFamily="34" charset="0"/>
              </a:rPr>
              <a:t>1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10"/>
          <p:cNvSpPr txBox="1"/>
          <p:nvPr/>
        </p:nvSpPr>
        <p:spPr bwMode="auto">
          <a:xfrm>
            <a:off x="3382961" y="1239623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altLang="ko-KR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64738" y="1982609"/>
            <a:ext cx="6552728" cy="914400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61732" y="2905636"/>
            <a:ext cx="6552728" cy="914400"/>
            <a:chOff x="1151472" y="3187501"/>
            <a:chExt cx="6552728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58726" y="3828663"/>
            <a:ext cx="6552728" cy="914400"/>
            <a:chOff x="1151472" y="3187501"/>
            <a:chExt cx="6552728" cy="914400"/>
          </a:xfrm>
        </p:grpSpPr>
        <p:sp>
          <p:nvSpPr>
            <p:cNvPr id="21" name="Pentagon 20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cs typeface="Arial" pitchFamily="34" charset="0"/>
              </a:rPr>
              <a:t>2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TextBox 10"/>
          <p:cNvSpPr txBox="1"/>
          <p:nvPr/>
        </p:nvSpPr>
        <p:spPr bwMode="auto">
          <a:xfrm>
            <a:off x="3382960" y="2164145"/>
            <a:ext cx="4975253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endParaRPr lang="en-US" altLang="ko-K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cs typeface="Arial" pitchFamily="34" charset="0"/>
              </a:rPr>
              <a:t>3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10"/>
          <p:cNvSpPr txBox="1"/>
          <p:nvPr/>
        </p:nvSpPr>
        <p:spPr bwMode="auto">
          <a:xfrm>
            <a:off x="3382960" y="3088667"/>
            <a:ext cx="5118129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cs typeface="Arial" pitchFamily="34" charset="0"/>
              </a:rPr>
              <a:t>4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10"/>
          <p:cNvSpPr txBox="1"/>
          <p:nvPr/>
        </p:nvSpPr>
        <p:spPr bwMode="auto">
          <a:xfrm>
            <a:off x="3382961" y="4013189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endParaRPr lang="en-US" altLang="ko-K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421ADBCF-D4A1-45AD-9714-27F26C2A8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86698"/>
            <a:ext cx="23299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15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24" grpId="0"/>
      <p:bldP spid="26" grpId="0"/>
      <p:bldP spid="28" grpId="0"/>
      <p:bldP spid="30" grpId="0"/>
      <p:bldP spid="32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9548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85723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9992F4-495C-0256-8EB0-24A8A5086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15566"/>
            <a:ext cx="2812303" cy="403244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B429A9-D73B-5F78-9282-0ECB8B0B07E2}"/>
              </a:ext>
            </a:extLst>
          </p:cNvPr>
          <p:cNvCxnSpPr/>
          <p:nvPr/>
        </p:nvCxnSpPr>
        <p:spPr>
          <a:xfrm flipV="1">
            <a:off x="2858182" y="3082725"/>
            <a:ext cx="1368152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0C95E479-2889-06AF-289E-8B8B5A3A8D48}"/>
              </a:ext>
            </a:extLst>
          </p:cNvPr>
          <p:cNvSpPr/>
          <p:nvPr/>
        </p:nvSpPr>
        <p:spPr>
          <a:xfrm>
            <a:off x="4211960" y="2571750"/>
            <a:ext cx="3369110" cy="1080120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Bài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Thực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Hành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785800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email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800" y="144578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thiminh2510@gmail.com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2355726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:……..</a:t>
            </a:r>
          </a:p>
          <a:p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6/….</a:t>
            </a:r>
          </a:p>
          <a:p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8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91556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41962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thiminh2510@gmail.com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662" y="2285998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Mail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1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15816" y="2139702"/>
            <a:ext cx="5220072" cy="108012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9548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978282"/>
            <a:ext cx="7236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Gmail,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1986394"/>
            <a:ext cx="745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www.mail.google.com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48" y="242773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2830165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3579862"/>
            <a:ext cx="77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0120" y="4083918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7704" y="714362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Gmail,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99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Truy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www.mail.google.com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43558"/>
            <a:ext cx="7380820" cy="388843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6588224" y="1635646"/>
            <a:ext cx="108012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339752" y="3795886"/>
            <a:ext cx="2088232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427984" y="2715766"/>
            <a:ext cx="2808312" cy="1512168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012160" y="1635646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491880" y="1131590"/>
            <a:ext cx="2520280" cy="1368152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-72008" y="115855"/>
            <a:ext cx="9144000" cy="576064"/>
          </a:xfrm>
        </p:spPr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833C837-A161-B693-A453-1C61C5375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99653"/>
            <a:ext cx="8352928" cy="4227992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20B2C3-1773-5E32-96AD-14BE945635D6}"/>
              </a:ext>
            </a:extLst>
          </p:cNvPr>
          <p:cNvCxnSpPr/>
          <p:nvPr/>
        </p:nvCxnSpPr>
        <p:spPr>
          <a:xfrm flipV="1">
            <a:off x="3851920" y="2139702"/>
            <a:ext cx="1296144" cy="792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EC98EB48-325B-F50A-6D13-8B3BAAA1385B}"/>
              </a:ext>
            </a:extLst>
          </p:cNvPr>
          <p:cNvSpPr/>
          <p:nvPr/>
        </p:nvSpPr>
        <p:spPr>
          <a:xfrm>
            <a:off x="5220072" y="1563638"/>
            <a:ext cx="2995266" cy="1224136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6A4FD28-7364-2BAE-58CA-B1A1B302A673}"/>
              </a:ext>
            </a:extLst>
          </p:cNvPr>
          <p:cNvCxnSpPr/>
          <p:nvPr/>
        </p:nvCxnSpPr>
        <p:spPr>
          <a:xfrm flipH="1">
            <a:off x="2123728" y="2643758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51373887-7CB7-2FCD-3414-3922C3D0B8D2}"/>
              </a:ext>
            </a:extLst>
          </p:cNvPr>
          <p:cNvSpPr/>
          <p:nvPr/>
        </p:nvSpPr>
        <p:spPr>
          <a:xfrm>
            <a:off x="736224" y="2427734"/>
            <a:ext cx="1387504" cy="504056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C6AFCC9-0D67-BF9B-906F-80BDA2F4FFB6}"/>
              </a:ext>
            </a:extLst>
          </p:cNvPr>
          <p:cNvCxnSpPr/>
          <p:nvPr/>
        </p:nvCxnSpPr>
        <p:spPr>
          <a:xfrm flipV="1">
            <a:off x="4067944" y="2067694"/>
            <a:ext cx="72008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ounded Rectangle 11">
            <a:extLst>
              <a:ext uri="{FF2B5EF4-FFF2-40B4-BE49-F238E27FC236}">
                <a16:creationId xmlns:a16="http://schemas.microsoft.com/office/drawing/2014/main" id="{88C088AA-99FC-5A6E-3BF6-1D3BD52E5A7F}"/>
              </a:ext>
            </a:extLst>
          </p:cNvPr>
          <p:cNvSpPr/>
          <p:nvPr/>
        </p:nvSpPr>
        <p:spPr>
          <a:xfrm>
            <a:off x="3577894" y="1462545"/>
            <a:ext cx="1440160" cy="576064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Nhập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tên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FABB31B-3557-7C09-A683-76C0F52C0827}"/>
              </a:ext>
            </a:extLst>
          </p:cNvPr>
          <p:cNvCxnSpPr/>
          <p:nvPr/>
        </p:nvCxnSpPr>
        <p:spPr>
          <a:xfrm flipH="1">
            <a:off x="2339752" y="3003798"/>
            <a:ext cx="504056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ounded Rectangle 14">
            <a:extLst>
              <a:ext uri="{FF2B5EF4-FFF2-40B4-BE49-F238E27FC236}">
                <a16:creationId xmlns:a16="http://schemas.microsoft.com/office/drawing/2014/main" id="{3935D5B7-6F6A-8213-955D-0C0C3ED1A97C}"/>
              </a:ext>
            </a:extLst>
          </p:cNvPr>
          <p:cNvSpPr/>
          <p:nvPr/>
        </p:nvSpPr>
        <p:spPr>
          <a:xfrm>
            <a:off x="179512" y="3291830"/>
            <a:ext cx="2320786" cy="1224136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CC3153-E790-51EE-808F-406F808A4467}"/>
              </a:ext>
            </a:extLst>
          </p:cNvPr>
          <p:cNvCxnSpPr/>
          <p:nvPr/>
        </p:nvCxnSpPr>
        <p:spPr>
          <a:xfrm>
            <a:off x="3501556" y="3579862"/>
            <a:ext cx="10704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ounded Rectangle 17">
            <a:extLst>
              <a:ext uri="{FF2B5EF4-FFF2-40B4-BE49-F238E27FC236}">
                <a16:creationId xmlns:a16="http://schemas.microsoft.com/office/drawing/2014/main" id="{A1F05971-2604-81DF-390A-A4ED9F9186D0}"/>
              </a:ext>
            </a:extLst>
          </p:cNvPr>
          <p:cNvSpPr/>
          <p:nvPr/>
        </p:nvSpPr>
        <p:spPr>
          <a:xfrm>
            <a:off x="4572000" y="3147814"/>
            <a:ext cx="2160240" cy="864096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ACCC212-4955-8588-9ED2-3E5B32313163}"/>
              </a:ext>
            </a:extLst>
          </p:cNvPr>
          <p:cNvCxnSpPr>
            <a:cxnSpLocks/>
          </p:cNvCxnSpPr>
          <p:nvPr/>
        </p:nvCxnSpPr>
        <p:spPr>
          <a:xfrm flipV="1">
            <a:off x="4572000" y="4227934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56826FF9-0B10-8FB1-6A1D-0DD2B3755883}"/>
              </a:ext>
            </a:extLst>
          </p:cNvPr>
          <p:cNvSpPr/>
          <p:nvPr/>
        </p:nvSpPr>
        <p:spPr>
          <a:xfrm>
            <a:off x="5436096" y="3795886"/>
            <a:ext cx="2736304" cy="864096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4">
            <a:extLst>
              <a:ext uri="{FF2B5EF4-FFF2-40B4-BE49-F238E27FC236}">
                <a16:creationId xmlns:a16="http://schemas.microsoft.com/office/drawing/2014/main" id="{067F107F-914C-5137-049E-5E7D0B48D4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173148-8385-369E-9F4D-43CF0BE05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43558"/>
            <a:ext cx="7648323" cy="396044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1501AF-80F5-32D9-05C8-81E107AF8F25}"/>
              </a:ext>
            </a:extLst>
          </p:cNvPr>
          <p:cNvCxnSpPr/>
          <p:nvPr/>
        </p:nvCxnSpPr>
        <p:spPr>
          <a:xfrm>
            <a:off x="5003511" y="2081853"/>
            <a:ext cx="10081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BD95F361-8303-6E73-C96A-66A1077A4AD9}"/>
              </a:ext>
            </a:extLst>
          </p:cNvPr>
          <p:cNvSpPr/>
          <p:nvPr/>
        </p:nvSpPr>
        <p:spPr>
          <a:xfrm>
            <a:off x="6076791" y="1297175"/>
            <a:ext cx="2448272" cy="1440160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A1CF1E-2580-E3C8-4CAF-E467FC5A4AC0}"/>
              </a:ext>
            </a:extLst>
          </p:cNvPr>
          <p:cNvCxnSpPr/>
          <p:nvPr/>
        </p:nvCxnSpPr>
        <p:spPr>
          <a:xfrm flipH="1">
            <a:off x="2411760" y="289578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A9AC7BF9-84A2-3912-16B6-9056E652A62B}"/>
              </a:ext>
            </a:extLst>
          </p:cNvPr>
          <p:cNvSpPr/>
          <p:nvPr/>
        </p:nvSpPr>
        <p:spPr>
          <a:xfrm>
            <a:off x="683568" y="2643758"/>
            <a:ext cx="1728192" cy="864096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mail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Callout 8">
            <a:extLst>
              <a:ext uri="{FF2B5EF4-FFF2-40B4-BE49-F238E27FC236}">
                <a16:creationId xmlns:a16="http://schemas.microsoft.com/office/drawing/2014/main" id="{4B9CF7A6-B478-D402-CEB5-3FEFA1947CAC}"/>
              </a:ext>
            </a:extLst>
          </p:cNvPr>
          <p:cNvSpPr/>
          <p:nvPr/>
        </p:nvSpPr>
        <p:spPr>
          <a:xfrm>
            <a:off x="1547664" y="915566"/>
            <a:ext cx="3816424" cy="1080120"/>
          </a:xfrm>
          <a:prstGeom prst="wedgeEllipseCallou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Vậy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vì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chúng</a:t>
            </a:r>
            <a:r>
              <a:rPr lang="en-US" dirty="0">
                <a:solidFill>
                  <a:schemeClr val="tx1"/>
                </a:solidFill>
              </a:rPr>
              <a:t> ta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phải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nhập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số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điện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thoại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Oval Callout 9">
            <a:extLst>
              <a:ext uri="{FF2B5EF4-FFF2-40B4-BE49-F238E27FC236}">
                <a16:creationId xmlns:a16="http://schemas.microsoft.com/office/drawing/2014/main" id="{F9F8C9F3-DC1C-581F-93B1-575F3A1C3E38}"/>
              </a:ext>
            </a:extLst>
          </p:cNvPr>
          <p:cNvSpPr/>
          <p:nvPr/>
        </p:nvSpPr>
        <p:spPr>
          <a:xfrm>
            <a:off x="1043608" y="648773"/>
            <a:ext cx="4525674" cy="1296144"/>
          </a:xfrm>
          <a:prstGeom prst="wedgeEllipseCallou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F59D98F-2476-FFC2-A967-369629303100}"/>
              </a:ext>
            </a:extLst>
          </p:cNvPr>
          <p:cNvCxnSpPr>
            <a:cxnSpLocks/>
          </p:cNvCxnSpPr>
          <p:nvPr/>
        </p:nvCxnSpPr>
        <p:spPr>
          <a:xfrm>
            <a:off x="4355976" y="444395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F15375F3-6686-A374-8CCD-A8F33C4C342A}"/>
              </a:ext>
            </a:extLst>
          </p:cNvPr>
          <p:cNvSpPr/>
          <p:nvPr/>
        </p:nvSpPr>
        <p:spPr>
          <a:xfrm>
            <a:off x="5220072" y="3651870"/>
            <a:ext cx="3600400" cy="792088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7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Web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07380"/>
            <a:ext cx="7676582" cy="43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2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501" y="-92546"/>
            <a:ext cx="9605143" cy="540025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4345070" y="2607582"/>
            <a:ext cx="514962" cy="14043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779912" y="987574"/>
            <a:ext cx="4363988" cy="1620008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3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9548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Đăng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soạn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gửi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101973"/>
            <a:ext cx="723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đăng</a:t>
            </a:r>
            <a:r>
              <a:rPr lang="en-US" sz="2400" dirty="0"/>
              <a:t> </a:t>
            </a:r>
            <a:r>
              <a:rPr lang="en-US" sz="2400" dirty="0" err="1"/>
              <a:t>nhập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2168" y="1707654"/>
            <a:ext cx="745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sz="2400" b="1" dirty="0">
                <a:solidFill>
                  <a:srgbClr val="FF0000"/>
                </a:solidFill>
              </a:rPr>
              <a:t> 1: </a:t>
            </a:r>
            <a:r>
              <a:rPr lang="en-US" sz="2400" dirty="0" err="1"/>
              <a:t>Truy</a:t>
            </a:r>
            <a:r>
              <a:rPr lang="en-US" sz="2400" dirty="0"/>
              <a:t> </a:t>
            </a:r>
            <a:r>
              <a:rPr lang="en-US" sz="2400" dirty="0" err="1"/>
              <a:t>cập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www.mail.google.com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2168" y="2283718"/>
            <a:ext cx="77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sz="2400" b="1" dirty="0">
                <a:solidFill>
                  <a:srgbClr val="FF0000"/>
                </a:solidFill>
              </a:rPr>
              <a:t> 2: </a:t>
            </a:r>
            <a:r>
              <a:rPr lang="en-US" sz="2400" dirty="0" err="1"/>
              <a:t>Nhập</a:t>
            </a:r>
            <a:r>
              <a:rPr lang="en-US" sz="2400" dirty="0"/>
              <a:t> </a:t>
            </a:r>
            <a:r>
              <a:rPr lang="en-US" sz="2400" dirty="0" err="1"/>
              <a:t>địa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mật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2168" y="2830165"/>
            <a:ext cx="77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sz="2400" b="1" dirty="0">
                <a:solidFill>
                  <a:srgbClr val="FF0000"/>
                </a:solidFill>
              </a:rPr>
              <a:t> 3: </a:t>
            </a:r>
            <a:r>
              <a:rPr lang="en-US" sz="2400" dirty="0" err="1"/>
              <a:t>Nháy</a:t>
            </a:r>
            <a:r>
              <a:rPr lang="en-US" sz="2400" dirty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80" y="1092681"/>
            <a:ext cx="7236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đăng</a:t>
            </a:r>
            <a:r>
              <a:rPr lang="en-US" sz="2400" dirty="0"/>
              <a:t> </a:t>
            </a:r>
            <a:r>
              <a:rPr lang="en-US" sz="2400" dirty="0" err="1"/>
              <a:t>nhập</a:t>
            </a:r>
            <a:r>
              <a:rPr lang="en-US" sz="2400" dirty="0"/>
              <a:t>,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393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3994</TotalTime>
  <Words>770</Words>
  <Application>Microsoft Office PowerPoint</Application>
  <PresentationFormat>On-screen Show (16:9)</PresentationFormat>
  <Paragraphs>111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맑은 고딕</vt:lpstr>
      <vt:lpstr>Arial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minh</cp:lastModifiedBy>
  <cp:revision>146</cp:revision>
  <dcterms:created xsi:type="dcterms:W3CDTF">2016-12-05T23:26:54Z</dcterms:created>
  <dcterms:modified xsi:type="dcterms:W3CDTF">2022-07-29T15:45:33Z</dcterms:modified>
</cp:coreProperties>
</file>