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78" r:id="rId2"/>
    <p:sldId id="256" r:id="rId3"/>
    <p:sldId id="257" r:id="rId4"/>
    <p:sldId id="361" r:id="rId5"/>
    <p:sldId id="362" r:id="rId6"/>
    <p:sldId id="258" r:id="rId7"/>
    <p:sldId id="363" r:id="rId8"/>
    <p:sldId id="365" r:id="rId9"/>
    <p:sldId id="359" r:id="rId10"/>
    <p:sldId id="366" r:id="rId11"/>
    <p:sldId id="367" r:id="rId12"/>
    <p:sldId id="364" r:id="rId13"/>
    <p:sldId id="369" r:id="rId14"/>
    <p:sldId id="370" r:id="rId15"/>
    <p:sldId id="371" r:id="rId16"/>
    <p:sldId id="372" r:id="rId17"/>
    <p:sldId id="374" r:id="rId18"/>
    <p:sldId id="373" r:id="rId19"/>
    <p:sldId id="376" r:id="rId20"/>
    <p:sldId id="377" r:id="rId21"/>
    <p:sldId id="281" r:id="rId22"/>
    <p:sldId id="368"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8CE"/>
    <a:srgbClr val="F672DA"/>
    <a:srgbClr val="FCE4E7"/>
    <a:srgbClr val="BAE3F9"/>
    <a:srgbClr val="7FB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353" autoAdjust="0"/>
  </p:normalViewPr>
  <p:slideViewPr>
    <p:cSldViewPr snapToGrid="0">
      <p:cViewPr varScale="1">
        <p:scale>
          <a:sx n="68" d="100"/>
          <a:sy n="68" d="100"/>
        </p:scale>
        <p:origin x="73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422EE-117C-43E9-9E7D-72CB4982C63B}" type="datetimeFigureOut">
              <a:rPr lang="zh-CN" altLang="en-US" smtClean="0"/>
              <a:t>2022/7/21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A3BF9-F966-4F1A-9353-0847DDC15B66}" type="slidenum">
              <a:rPr lang="zh-CN" altLang="en-US" smtClean="0"/>
              <a:t>‹#›</a:t>
            </a:fld>
            <a:endParaRPr lang="zh-CN" altLang="en-US"/>
          </a:p>
        </p:txBody>
      </p:sp>
    </p:spTree>
    <p:extLst>
      <p:ext uri="{BB962C8B-B14F-4D97-AF65-F5344CB8AC3E}">
        <p14:creationId xmlns:p14="http://schemas.microsoft.com/office/powerpoint/2010/main" val="399919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2</a:t>
            </a:fld>
            <a:endParaRPr lang="zh-CN" altLang="en-US"/>
          </a:p>
        </p:txBody>
      </p:sp>
    </p:spTree>
    <p:extLst>
      <p:ext uri="{BB962C8B-B14F-4D97-AF65-F5344CB8AC3E}">
        <p14:creationId xmlns:p14="http://schemas.microsoft.com/office/powerpoint/2010/main" val="397566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11</a:t>
            </a:fld>
            <a:endParaRPr lang="zh-CN" altLang="en-US"/>
          </a:p>
        </p:txBody>
      </p:sp>
    </p:spTree>
    <p:extLst>
      <p:ext uri="{BB962C8B-B14F-4D97-AF65-F5344CB8AC3E}">
        <p14:creationId xmlns:p14="http://schemas.microsoft.com/office/powerpoint/2010/main" val="338031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12</a:t>
            </a:fld>
            <a:endParaRPr lang="zh-CN" altLang="en-US"/>
          </a:p>
        </p:txBody>
      </p:sp>
    </p:spTree>
    <p:extLst>
      <p:ext uri="{BB962C8B-B14F-4D97-AF65-F5344CB8AC3E}">
        <p14:creationId xmlns:p14="http://schemas.microsoft.com/office/powerpoint/2010/main" val="389831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13</a:t>
            </a:fld>
            <a:endParaRPr lang="zh-CN" altLang="en-US"/>
          </a:p>
        </p:txBody>
      </p:sp>
    </p:spTree>
    <p:extLst>
      <p:ext uri="{BB962C8B-B14F-4D97-AF65-F5344CB8AC3E}">
        <p14:creationId xmlns:p14="http://schemas.microsoft.com/office/powerpoint/2010/main" val="132865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14</a:t>
            </a:fld>
            <a:endParaRPr lang="zh-CN" altLang="en-US"/>
          </a:p>
        </p:txBody>
      </p:sp>
    </p:spTree>
    <p:extLst>
      <p:ext uri="{BB962C8B-B14F-4D97-AF65-F5344CB8AC3E}">
        <p14:creationId xmlns:p14="http://schemas.microsoft.com/office/powerpoint/2010/main" val="132865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15</a:t>
            </a:fld>
            <a:endParaRPr lang="zh-CN" altLang="en-US"/>
          </a:p>
        </p:txBody>
      </p:sp>
    </p:spTree>
    <p:extLst>
      <p:ext uri="{BB962C8B-B14F-4D97-AF65-F5344CB8AC3E}">
        <p14:creationId xmlns:p14="http://schemas.microsoft.com/office/powerpoint/2010/main" val="190879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16</a:t>
            </a:fld>
            <a:endParaRPr lang="zh-CN" altLang="en-US"/>
          </a:p>
        </p:txBody>
      </p:sp>
    </p:spTree>
    <p:extLst>
      <p:ext uri="{BB962C8B-B14F-4D97-AF65-F5344CB8AC3E}">
        <p14:creationId xmlns:p14="http://schemas.microsoft.com/office/powerpoint/2010/main" val="2540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17</a:t>
            </a:fld>
            <a:endParaRPr lang="zh-CN" altLang="en-US"/>
          </a:p>
        </p:txBody>
      </p:sp>
    </p:spTree>
    <p:extLst>
      <p:ext uri="{BB962C8B-B14F-4D97-AF65-F5344CB8AC3E}">
        <p14:creationId xmlns:p14="http://schemas.microsoft.com/office/powerpoint/2010/main" val="388128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18</a:t>
            </a:fld>
            <a:endParaRPr lang="zh-CN" altLang="en-US"/>
          </a:p>
        </p:txBody>
      </p:sp>
    </p:spTree>
    <p:extLst>
      <p:ext uri="{BB962C8B-B14F-4D97-AF65-F5344CB8AC3E}">
        <p14:creationId xmlns:p14="http://schemas.microsoft.com/office/powerpoint/2010/main" val="1328659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19</a:t>
            </a:fld>
            <a:endParaRPr lang="zh-CN" altLang="en-US"/>
          </a:p>
        </p:txBody>
      </p:sp>
    </p:spTree>
    <p:extLst>
      <p:ext uri="{BB962C8B-B14F-4D97-AF65-F5344CB8AC3E}">
        <p14:creationId xmlns:p14="http://schemas.microsoft.com/office/powerpoint/2010/main" val="353540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20</a:t>
            </a:fld>
            <a:endParaRPr lang="zh-CN" altLang="en-US"/>
          </a:p>
        </p:txBody>
      </p:sp>
    </p:spTree>
    <p:extLst>
      <p:ext uri="{BB962C8B-B14F-4D97-AF65-F5344CB8AC3E}">
        <p14:creationId xmlns:p14="http://schemas.microsoft.com/office/powerpoint/2010/main" val="193071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3</a:t>
            </a:fld>
            <a:endParaRPr lang="zh-CN" altLang="en-US"/>
          </a:p>
        </p:txBody>
      </p:sp>
    </p:spTree>
    <p:extLst>
      <p:ext uri="{BB962C8B-B14F-4D97-AF65-F5344CB8AC3E}">
        <p14:creationId xmlns:p14="http://schemas.microsoft.com/office/powerpoint/2010/main" val="389831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21</a:t>
            </a:fld>
            <a:endParaRPr lang="zh-CN" altLang="en-US"/>
          </a:p>
        </p:txBody>
      </p:sp>
    </p:spTree>
    <p:extLst>
      <p:ext uri="{BB962C8B-B14F-4D97-AF65-F5344CB8AC3E}">
        <p14:creationId xmlns:p14="http://schemas.microsoft.com/office/powerpoint/2010/main" val="1782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22</a:t>
            </a:fld>
            <a:endParaRPr lang="zh-CN" altLang="en-US"/>
          </a:p>
        </p:txBody>
      </p:sp>
    </p:spTree>
    <p:extLst>
      <p:ext uri="{BB962C8B-B14F-4D97-AF65-F5344CB8AC3E}">
        <p14:creationId xmlns:p14="http://schemas.microsoft.com/office/powerpoint/2010/main" val="315570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4</a:t>
            </a:fld>
            <a:endParaRPr lang="zh-CN" altLang="en-US"/>
          </a:p>
        </p:txBody>
      </p:sp>
    </p:spTree>
    <p:extLst>
      <p:ext uri="{BB962C8B-B14F-4D97-AF65-F5344CB8AC3E}">
        <p14:creationId xmlns:p14="http://schemas.microsoft.com/office/powerpoint/2010/main" val="29134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5</a:t>
            </a:fld>
            <a:endParaRPr lang="zh-CN" altLang="en-US"/>
          </a:p>
        </p:txBody>
      </p:sp>
    </p:spTree>
    <p:extLst>
      <p:ext uri="{BB962C8B-B14F-4D97-AF65-F5344CB8AC3E}">
        <p14:creationId xmlns:p14="http://schemas.microsoft.com/office/powerpoint/2010/main" val="357470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6</a:t>
            </a:fld>
            <a:endParaRPr lang="zh-CN" altLang="en-US"/>
          </a:p>
        </p:txBody>
      </p:sp>
    </p:spTree>
    <p:extLst>
      <p:ext uri="{BB962C8B-B14F-4D97-AF65-F5344CB8AC3E}">
        <p14:creationId xmlns:p14="http://schemas.microsoft.com/office/powerpoint/2010/main" val="132865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7</a:t>
            </a:fld>
            <a:endParaRPr lang="zh-CN" altLang="en-US"/>
          </a:p>
        </p:txBody>
      </p:sp>
    </p:spTree>
    <p:extLst>
      <p:ext uri="{BB962C8B-B14F-4D97-AF65-F5344CB8AC3E}">
        <p14:creationId xmlns:p14="http://schemas.microsoft.com/office/powerpoint/2010/main" val="199012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8</a:t>
            </a:fld>
            <a:endParaRPr lang="zh-CN" altLang="en-US"/>
          </a:p>
        </p:txBody>
      </p:sp>
    </p:spTree>
    <p:extLst>
      <p:ext uri="{BB962C8B-B14F-4D97-AF65-F5344CB8AC3E}">
        <p14:creationId xmlns:p14="http://schemas.microsoft.com/office/powerpoint/2010/main" val="292334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t>9</a:t>
            </a:fld>
            <a:endParaRPr lang="zh-CN" altLang="en-US"/>
          </a:p>
        </p:txBody>
      </p:sp>
    </p:spTree>
    <p:extLst>
      <p:ext uri="{BB962C8B-B14F-4D97-AF65-F5344CB8AC3E}">
        <p14:creationId xmlns:p14="http://schemas.microsoft.com/office/powerpoint/2010/main" val="132865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t>10</a:t>
            </a:fld>
            <a:endParaRPr lang="zh-CN" altLang="en-US"/>
          </a:p>
        </p:txBody>
      </p:sp>
    </p:spTree>
    <p:extLst>
      <p:ext uri="{BB962C8B-B14F-4D97-AF65-F5344CB8AC3E}">
        <p14:creationId xmlns:p14="http://schemas.microsoft.com/office/powerpoint/2010/main" val="3640361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1109237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0EEC7F-4706-4DB1-8211-52EA95061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DA0F4E1-9546-4297-B38F-2A0BE27197D4}"/>
              </a:ext>
            </a:extLst>
          </p:cNvPr>
          <p:cNvSpPr/>
          <p:nvPr userDrawn="1"/>
        </p:nvSpPr>
        <p:spPr>
          <a:xfrm>
            <a:off x="4771670" y="622291"/>
            <a:ext cx="1172500" cy="461665"/>
          </a:xfrm>
          <a:prstGeom prst="rect">
            <a:avLst/>
          </a:prstGeom>
        </p:spPr>
        <p:txBody>
          <a:bodyPr wrap="none">
            <a:spAutoFit/>
          </a:bodyPr>
          <a:lstStyle/>
          <a:p>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575810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FAA3F8-63F9-47C9-9395-93399743BD4E}"/>
              </a:ext>
            </a:extLst>
          </p:cNvPr>
          <p:cNvSpPr>
            <a:spLocks noGrp="1"/>
          </p:cNvSpPr>
          <p:nvPr>
            <p:ph type="dt" sz="half" idx="10"/>
          </p:nvPr>
        </p:nvSpPr>
        <p:spPr/>
        <p:txBody>
          <a:bodyPr/>
          <a:lstStyle/>
          <a:p>
            <a:fld id="{183F520F-0CD9-4C14-A7E0-D5D0D4A4D3E4}" type="datetimeFigureOut">
              <a:rPr lang="zh-CN" altLang="en-US" smtClean="0"/>
              <a:t>2022/7/21</a:t>
            </a:fld>
            <a:endParaRPr lang="zh-CN" altLang="en-US"/>
          </a:p>
        </p:txBody>
      </p:sp>
      <p:sp>
        <p:nvSpPr>
          <p:cNvPr id="3" name="页脚占位符 2">
            <a:extLst>
              <a:ext uri="{FF2B5EF4-FFF2-40B4-BE49-F238E27FC236}">
                <a16:creationId xmlns:a16="http://schemas.microsoft.com/office/drawing/2014/main" id="{363D2D66-47FF-40EB-B354-20A2BBA866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E618BF1-0AEB-4C6A-8620-AA7F47D7ED5A}"/>
              </a:ext>
            </a:extLst>
          </p:cNvPr>
          <p:cNvSpPr>
            <a:spLocks noGrp="1"/>
          </p:cNvSpPr>
          <p:nvPr>
            <p:ph type="sldNum" sz="quarter" idx="12"/>
          </p:nvPr>
        </p:nvSpPr>
        <p:spPr/>
        <p:txBody>
          <a:bodyPr/>
          <a:lstStyle/>
          <a:p>
            <a:fld id="{333C7EFF-8450-4438-AEA4-98F0841ED154}" type="slidenum">
              <a:rPr lang="zh-CN" altLang="en-US" smtClean="0"/>
              <a:t>‹#›</a:t>
            </a:fld>
            <a:endParaRPr lang="zh-CN" altLang="en-US"/>
          </a:p>
        </p:txBody>
      </p:sp>
    </p:spTree>
    <p:custDataLst>
      <p:tags r:id="rId1"/>
    </p:custDataLst>
    <p:extLst>
      <p:ext uri="{BB962C8B-B14F-4D97-AF65-F5344CB8AC3E}">
        <p14:creationId xmlns:p14="http://schemas.microsoft.com/office/powerpoint/2010/main" val="3579411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A41F103-4193-47BB-B312-5A121036A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dirty="0"/>
          </a:p>
        </p:txBody>
      </p:sp>
      <p:sp>
        <p:nvSpPr>
          <p:cNvPr id="3" name="文本占位符 2">
            <a:extLst>
              <a:ext uri="{FF2B5EF4-FFF2-40B4-BE49-F238E27FC236}">
                <a16:creationId xmlns:a16="http://schemas.microsoft.com/office/drawing/2014/main" id="{D337AB17-97A0-4813-BEF3-35AD6839D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zh-CN" altLang="en-US" dirty="0"/>
          </a:p>
        </p:txBody>
      </p:sp>
      <p:sp>
        <p:nvSpPr>
          <p:cNvPr id="4" name="日期占位符 3">
            <a:extLst>
              <a:ext uri="{FF2B5EF4-FFF2-40B4-BE49-F238E27FC236}">
                <a16:creationId xmlns:a16="http://schemas.microsoft.com/office/drawing/2014/main" id="{FD19D1FD-68FA-4DD2-AA66-EB0231155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F520F-0CD9-4C14-A7E0-D5D0D4A4D3E4}" type="datetimeFigureOut">
              <a:rPr lang="zh-CN" altLang="en-US" smtClean="0"/>
              <a:t>2022/7/21</a:t>
            </a:fld>
            <a:endParaRPr lang="zh-CN" altLang="en-US"/>
          </a:p>
        </p:txBody>
      </p:sp>
      <p:sp>
        <p:nvSpPr>
          <p:cNvPr id="5" name="页脚占位符 4">
            <a:extLst>
              <a:ext uri="{FF2B5EF4-FFF2-40B4-BE49-F238E27FC236}">
                <a16:creationId xmlns:a16="http://schemas.microsoft.com/office/drawing/2014/main" id="{AC4ECC9E-1D82-42AA-BBEC-8E1345905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AFD1CE-AC64-49FA-B572-A70A6E15E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C7EFF-8450-4438-AEA4-98F0841ED154}" type="slidenum">
              <a:rPr lang="zh-CN" altLang="en-US" smtClean="0"/>
              <a:t>‹#›</a:t>
            </a:fld>
            <a:endParaRPr lang="zh-CN" altLang="en-US"/>
          </a:p>
        </p:txBody>
      </p:sp>
    </p:spTree>
    <p:custDataLst>
      <p:tags r:id="rId5"/>
    </p:custDataLst>
    <p:extLst>
      <p:ext uri="{BB962C8B-B14F-4D97-AF65-F5344CB8AC3E}">
        <p14:creationId xmlns:p14="http://schemas.microsoft.com/office/powerpoint/2010/main" val="303831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6.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205CA1-C427-0DA6-526F-01CA5A7315E6}"/>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1829746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a:srcRect l="2952" t="3688" r="2899" b="3262"/>
          <a:stretch/>
        </p:blipFill>
        <p:spPr>
          <a:xfrm>
            <a:off x="1" y="-1"/>
            <a:ext cx="12192000" cy="6858000"/>
          </a:xfrm>
          <a:prstGeom prst="rect">
            <a:avLst/>
          </a:prstGeom>
        </p:spPr>
      </p:pic>
      <p:grpSp>
        <p:nvGrpSpPr>
          <p:cNvPr id="9" name="Group 8">
            <a:extLst>
              <a:ext uri="{FF2B5EF4-FFF2-40B4-BE49-F238E27FC236}">
                <a16:creationId xmlns:a16="http://schemas.microsoft.com/office/drawing/2014/main" id="{EAF5160C-A67F-4887-818E-8DEAA50E06AE}"/>
              </a:ext>
            </a:extLst>
          </p:cNvPr>
          <p:cNvGrpSpPr/>
          <p:nvPr/>
        </p:nvGrpSpPr>
        <p:grpSpPr>
          <a:xfrm>
            <a:off x="3341010" y="243840"/>
            <a:ext cx="5509979" cy="1439503"/>
            <a:chOff x="2424462" y="0"/>
            <a:chExt cx="7343075" cy="1941786"/>
          </a:xfrm>
        </p:grpSpPr>
        <p:pic>
          <p:nvPicPr>
            <p:cNvPr id="10" name="Picture 9">
              <a:extLst>
                <a:ext uri="{FF2B5EF4-FFF2-40B4-BE49-F238E27FC236}">
                  <a16:creationId xmlns:a16="http://schemas.microsoft.com/office/drawing/2014/main" id="{72BEA676-45A6-4FE6-BDE4-8CC51824F6F9}"/>
                </a:ext>
              </a:extLst>
            </p:cNvPr>
            <p:cNvPicPr>
              <a:picLocks noChangeAspect="1"/>
            </p:cNvPicPr>
            <p:nvPr/>
          </p:nvPicPr>
          <p:blipFill rotWithShape="1">
            <a:blip r:embed="rId4">
              <a:extLst>
                <a:ext uri="{28A0092B-C50C-407E-A947-70E740481C1C}">
                  <a14:useLocalDpi xmlns:a14="http://schemas.microsoft.com/office/drawing/2010/main" val="0"/>
                </a:ext>
              </a:extLst>
            </a:blip>
            <a:srcRect l="14349" t="68296" r="18242" b="18411"/>
            <a:stretch/>
          </p:blipFill>
          <p:spPr>
            <a:xfrm>
              <a:off x="2424462" y="0"/>
              <a:ext cx="7343075" cy="1941786"/>
            </a:xfrm>
            <a:prstGeom prst="rect">
              <a:avLst/>
            </a:prstGeom>
          </p:spPr>
        </p:pic>
        <p:sp>
          <p:nvSpPr>
            <p:cNvPr id="11" name="TextBox 10">
              <a:extLst>
                <a:ext uri="{FF2B5EF4-FFF2-40B4-BE49-F238E27FC236}">
                  <a16:creationId xmlns:a16="http://schemas.microsoft.com/office/drawing/2014/main" id="{6D3C6F41-9398-4875-A2E9-9682846A4F55}"/>
                </a:ext>
              </a:extLst>
            </p:cNvPr>
            <p:cNvSpPr txBox="1"/>
            <p:nvPr/>
          </p:nvSpPr>
          <p:spPr>
            <a:xfrm flipH="1">
              <a:off x="3694803" y="651473"/>
              <a:ext cx="4917084" cy="788819"/>
            </a:xfrm>
            <a:prstGeom prst="rect">
              <a:avLst/>
            </a:prstGeom>
            <a:noFill/>
          </p:spPr>
          <p:txBody>
            <a:bodyPr wrap="square" rtlCol="0">
              <a:spAutoFit/>
            </a:bodyPr>
            <a:lstStyle/>
            <a:p>
              <a:pPr algn="ctr"/>
              <a:r>
                <a:rPr lang="en-SG" sz="3200" dirty="0">
                  <a:solidFill>
                    <a:srgbClr val="FF0000"/>
                  </a:solidFill>
                  <a:latin typeface="#9Slide03 Arima Madurai Black" panose="00000A00000000000000" pitchFamily="2" charset="0"/>
                  <a:cs typeface="#9Slide03 Arima Madurai Black" panose="00000A00000000000000" pitchFamily="2" charset="0"/>
                </a:rPr>
                <a:t>BÀI TẬP NHANH</a:t>
              </a:r>
            </a:p>
          </p:txBody>
        </p:sp>
      </p:grpSp>
      <p:sp>
        <p:nvSpPr>
          <p:cNvPr id="13" name="TextBox 1">
            <a:extLst>
              <a:ext uri="{FF2B5EF4-FFF2-40B4-BE49-F238E27FC236}">
                <a16:creationId xmlns:a16="http://schemas.microsoft.com/office/drawing/2014/main" id="{F4D60D3B-D381-44B8-BE96-0CF9350CD36E}"/>
              </a:ext>
            </a:extLst>
          </p:cNvPr>
          <p:cNvSpPr txBox="1">
            <a:spLocks noChangeArrowheads="1"/>
          </p:cNvSpPr>
          <p:nvPr/>
        </p:nvSpPr>
        <p:spPr bwMode="auto">
          <a:xfrm>
            <a:off x="373379" y="1923765"/>
            <a:ext cx="11445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3600" b="1" dirty="0" err="1">
                <a:solidFill>
                  <a:srgbClr val="0000CC"/>
                </a:solidFill>
                <a:latin typeface="Times New Roman" panose="02020603050405020304" pitchFamily="18" charset="0"/>
                <a:cs typeface="Times New Roman" panose="02020603050405020304" pitchFamily="18" charset="0"/>
              </a:rPr>
              <a:t>Nêu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dụng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của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dấu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ngoặc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kép</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trong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a:t>
            </a:r>
            <a:r>
              <a:rPr lang="en-SG" altLang="en-US" sz="3600" b="1" dirty="0" err="1">
                <a:solidFill>
                  <a:srgbClr val="0000CC"/>
                </a:solidFill>
                <a:latin typeface="Times New Roman" panose="02020603050405020304" pitchFamily="18" charset="0"/>
                <a:cs typeface="Times New Roman" panose="02020603050405020304" pitchFamily="18" charset="0"/>
              </a:rPr>
              <a:t>ững</a:t>
            </a:r>
            <a:r>
              <a:rPr lang="en-SG" altLang="en-US" sz="3600" b="1" dirty="0">
                <a:solidFill>
                  <a:srgbClr val="0000CC"/>
                </a:solidFill>
                <a:latin typeface="Times New Roman" panose="02020603050405020304" pitchFamily="18" charset="0"/>
                <a:cs typeface="Times New Roman" panose="02020603050405020304" pitchFamily="18" charset="0"/>
              </a:rPr>
              <a:t> </a:t>
            </a:r>
            <a:r>
              <a:rPr lang="en-SG" altLang="en-US" sz="3600" b="1" dirty="0" err="1">
                <a:solidFill>
                  <a:srgbClr val="0000CC"/>
                </a:solidFill>
                <a:latin typeface="Times New Roman" panose="02020603050405020304" pitchFamily="18" charset="0"/>
                <a:cs typeface="Times New Roman" panose="02020603050405020304" pitchFamily="18" charset="0"/>
              </a:rPr>
              <a:t>ví</a:t>
            </a:r>
            <a:r>
              <a:rPr lang="en-SG" altLang="en-US" sz="3600" b="1" dirty="0">
                <a:solidFill>
                  <a:srgbClr val="0000CC"/>
                </a:solidFill>
                <a:latin typeface="Times New Roman" panose="02020603050405020304" pitchFamily="18" charset="0"/>
                <a:cs typeface="Times New Roman" panose="02020603050405020304" pitchFamily="18" charset="0"/>
              </a:rPr>
              <a:t> </a:t>
            </a:r>
            <a:r>
              <a:rPr lang="en-SG" altLang="en-US" sz="3600" b="1" dirty="0" err="1">
                <a:solidFill>
                  <a:srgbClr val="0000CC"/>
                </a:solidFill>
                <a:latin typeface="Times New Roman" panose="02020603050405020304" pitchFamily="18" charset="0"/>
                <a:cs typeface="Times New Roman" panose="02020603050405020304" pitchFamily="18" charset="0"/>
              </a:rPr>
              <a:t>dụ</a:t>
            </a:r>
            <a:r>
              <a:rPr lang="en-SG" altLang="en-US" sz="3600" b="1" dirty="0">
                <a:solidFill>
                  <a:srgbClr val="0000CC"/>
                </a:solidFill>
                <a:latin typeface="Times New Roman" panose="02020603050405020304" pitchFamily="18" charset="0"/>
                <a:cs typeface="Times New Roman" panose="02020603050405020304" pitchFamily="18" charset="0"/>
              </a:rPr>
              <a:t> </a:t>
            </a:r>
            <a:r>
              <a:rPr lang="en-SG" altLang="en-US" sz="3600" b="1" dirty="0" err="1">
                <a:solidFill>
                  <a:srgbClr val="0000CC"/>
                </a:solidFill>
                <a:latin typeface="Times New Roman" panose="02020603050405020304" pitchFamily="18" charset="0"/>
                <a:cs typeface="Times New Roman" panose="02020603050405020304" pitchFamily="18" charset="0"/>
              </a:rPr>
              <a:t>sau</a:t>
            </a:r>
            <a:r>
              <a:rPr lang="en-SG" altLang="en-US" sz="3600" b="1" dirty="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sp>
        <p:nvSpPr>
          <p:cNvPr id="16" name="AutoShape 92">
            <a:extLst>
              <a:ext uri="{FF2B5EF4-FFF2-40B4-BE49-F238E27FC236}">
                <a16:creationId xmlns:a16="http://schemas.microsoft.com/office/drawing/2014/main" id="{3B0F027A-9678-4985-957C-55FF49098159}"/>
              </a:ext>
            </a:extLst>
          </p:cNvPr>
          <p:cNvSpPr>
            <a:spLocks noChangeArrowheads="1"/>
          </p:cNvSpPr>
          <p:nvPr/>
        </p:nvSpPr>
        <p:spPr bwMode="auto">
          <a:xfrm rot="5400000" flipH="1">
            <a:off x="5954700" y="-1353895"/>
            <a:ext cx="816000" cy="9610091"/>
          </a:xfrm>
          <a:prstGeom prst="round2SameRect">
            <a:avLst>
              <a:gd name="adj1" fmla="val 50000"/>
              <a:gd name="adj2" fmla="val 0"/>
            </a:avLst>
          </a:prstGeom>
          <a:solidFill>
            <a:schemeClr val="bg1"/>
          </a:solidFill>
          <a:ln w="25400">
            <a:solidFill>
              <a:schemeClr val="accent3"/>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7" name="AutoShape 92">
            <a:extLst>
              <a:ext uri="{FF2B5EF4-FFF2-40B4-BE49-F238E27FC236}">
                <a16:creationId xmlns:a16="http://schemas.microsoft.com/office/drawing/2014/main" id="{339D5FED-4828-4BFF-8FBD-7CEC557B1D08}"/>
              </a:ext>
            </a:extLst>
          </p:cNvPr>
          <p:cNvSpPr>
            <a:spLocks noChangeArrowheads="1"/>
          </p:cNvSpPr>
          <p:nvPr/>
        </p:nvSpPr>
        <p:spPr bwMode="auto">
          <a:xfrm rot="5400000" flipH="1">
            <a:off x="5954701" y="-171454"/>
            <a:ext cx="816000" cy="9610085"/>
          </a:xfrm>
          <a:prstGeom prst="round2SameRect">
            <a:avLst>
              <a:gd name="adj1" fmla="val 50000"/>
              <a:gd name="adj2" fmla="val 0"/>
            </a:avLst>
          </a:prstGeom>
          <a:solidFill>
            <a:schemeClr val="bg1"/>
          </a:solidFill>
          <a:ln w="25400">
            <a:solidFill>
              <a:schemeClr val="accent4"/>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8" name="AutoShape 92">
            <a:extLst>
              <a:ext uri="{FF2B5EF4-FFF2-40B4-BE49-F238E27FC236}">
                <a16:creationId xmlns:a16="http://schemas.microsoft.com/office/drawing/2014/main" id="{06EF2D64-CD16-47CD-84C4-C49D8C238E26}"/>
              </a:ext>
            </a:extLst>
          </p:cNvPr>
          <p:cNvSpPr>
            <a:spLocks noChangeArrowheads="1"/>
          </p:cNvSpPr>
          <p:nvPr/>
        </p:nvSpPr>
        <p:spPr bwMode="auto">
          <a:xfrm rot="5400000" flipH="1">
            <a:off x="5954698" y="1012904"/>
            <a:ext cx="816000" cy="9610083"/>
          </a:xfrm>
          <a:prstGeom prst="round2SameRect">
            <a:avLst>
              <a:gd name="adj1" fmla="val 50000"/>
              <a:gd name="adj2" fmla="val 0"/>
            </a:avLst>
          </a:prstGeom>
          <a:solidFill>
            <a:schemeClr val="bg1"/>
          </a:solidFill>
          <a:ln w="25400">
            <a:solidFill>
              <a:schemeClr val="accent1"/>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9" name="AutoShape 92">
            <a:extLst>
              <a:ext uri="{FF2B5EF4-FFF2-40B4-BE49-F238E27FC236}">
                <a16:creationId xmlns:a16="http://schemas.microsoft.com/office/drawing/2014/main" id="{B7AF3E39-7221-4D8D-BDAD-13A9A9414831}"/>
              </a:ext>
            </a:extLst>
          </p:cNvPr>
          <p:cNvSpPr>
            <a:spLocks noChangeAspect="1" noChangeArrowheads="1"/>
          </p:cNvSpPr>
          <p:nvPr/>
        </p:nvSpPr>
        <p:spPr bwMode="auto">
          <a:xfrm rot="16200000" flipH="1">
            <a:off x="1088119" y="3019152"/>
            <a:ext cx="864000" cy="864000"/>
          </a:xfrm>
          <a:prstGeom prst="ellipse">
            <a:avLst/>
          </a:prstGeom>
          <a:solidFill>
            <a:schemeClr val="accent3"/>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0" name="AutoShape 92">
            <a:extLst>
              <a:ext uri="{FF2B5EF4-FFF2-40B4-BE49-F238E27FC236}">
                <a16:creationId xmlns:a16="http://schemas.microsoft.com/office/drawing/2014/main" id="{C0C4B5AD-8A7E-457C-BD72-F6697CF87219}"/>
              </a:ext>
            </a:extLst>
          </p:cNvPr>
          <p:cNvSpPr>
            <a:spLocks noChangeAspect="1" noChangeArrowheads="1"/>
          </p:cNvSpPr>
          <p:nvPr/>
        </p:nvSpPr>
        <p:spPr bwMode="auto">
          <a:xfrm rot="16200000" flipH="1">
            <a:off x="1088119" y="4201590"/>
            <a:ext cx="864000" cy="864000"/>
          </a:xfrm>
          <a:prstGeom prst="ellipse">
            <a:avLst/>
          </a:prstGeom>
          <a:solidFill>
            <a:schemeClr val="accent4"/>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1" name="AutoShape 92">
            <a:extLst>
              <a:ext uri="{FF2B5EF4-FFF2-40B4-BE49-F238E27FC236}">
                <a16:creationId xmlns:a16="http://schemas.microsoft.com/office/drawing/2014/main" id="{953B4E57-A54B-4C58-8A58-D72319482C35}"/>
              </a:ext>
            </a:extLst>
          </p:cNvPr>
          <p:cNvSpPr>
            <a:spLocks noChangeAspect="1" noChangeArrowheads="1"/>
          </p:cNvSpPr>
          <p:nvPr/>
        </p:nvSpPr>
        <p:spPr bwMode="auto">
          <a:xfrm rot="16200000" flipH="1">
            <a:off x="1088118" y="5385947"/>
            <a:ext cx="864000" cy="864000"/>
          </a:xfrm>
          <a:prstGeom prst="ellipse">
            <a:avLst/>
          </a:prstGeom>
          <a:solidFill>
            <a:schemeClr val="accent1"/>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2" name="TextBox 1">
            <a:extLst>
              <a:ext uri="{FF2B5EF4-FFF2-40B4-BE49-F238E27FC236}">
                <a16:creationId xmlns:a16="http://schemas.microsoft.com/office/drawing/2014/main" id="{F9008091-4855-4488-AAD0-D42D413306EA}"/>
              </a:ext>
            </a:extLst>
          </p:cNvPr>
          <p:cNvSpPr txBox="1">
            <a:spLocks noChangeArrowheads="1"/>
          </p:cNvSpPr>
          <p:nvPr/>
        </p:nvSpPr>
        <p:spPr bwMode="auto">
          <a:xfrm>
            <a:off x="2092598" y="3148605"/>
            <a:ext cx="8834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Nó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giỏi</a:t>
            </a:r>
            <a:r>
              <a:rPr lang="en-US" altLang="en-US" dirty="0">
                <a:latin typeface="Times New Roman" panose="02020603050405020304" pitchFamily="18" charset="0"/>
                <a:cs typeface="Times New Roman" panose="02020603050405020304" pitchFamily="18" charset="0"/>
              </a:rPr>
              <a:t>” ư?</a:t>
            </a:r>
          </a:p>
        </p:txBody>
      </p:sp>
      <p:sp>
        <p:nvSpPr>
          <p:cNvPr id="23" name="TextBox 1">
            <a:extLst>
              <a:ext uri="{FF2B5EF4-FFF2-40B4-BE49-F238E27FC236}">
                <a16:creationId xmlns:a16="http://schemas.microsoft.com/office/drawing/2014/main" id="{6831F67B-A8F3-4549-A22B-48108DC5FBE4}"/>
              </a:ext>
            </a:extLst>
          </p:cNvPr>
          <p:cNvSpPr txBox="1">
            <a:spLocks noChangeArrowheads="1"/>
          </p:cNvSpPr>
          <p:nvPr/>
        </p:nvSpPr>
        <p:spPr bwMode="auto">
          <a:xfrm>
            <a:off x="2092599" y="4336070"/>
            <a:ext cx="9011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Sóng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XQ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a:t>
            </a:r>
          </a:p>
        </p:txBody>
      </p:sp>
      <p:sp>
        <p:nvSpPr>
          <p:cNvPr id="24" name="TextBox 1">
            <a:extLst>
              <a:ext uri="{FF2B5EF4-FFF2-40B4-BE49-F238E27FC236}">
                <a16:creationId xmlns:a16="http://schemas.microsoft.com/office/drawing/2014/main" id="{733FD386-B5B1-4B0D-8DDC-CA85520AECE7}"/>
              </a:ext>
            </a:extLst>
          </p:cNvPr>
          <p:cNvSpPr txBox="1">
            <a:spLocks noChangeArrowheads="1"/>
          </p:cNvSpPr>
          <p:nvPr/>
        </p:nvSpPr>
        <p:spPr bwMode="auto">
          <a:xfrm>
            <a:off x="2092597" y="5521958"/>
            <a:ext cx="10568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Giải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tục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gỗ</a:t>
            </a:r>
            <a:r>
              <a:rPr lang="en-US" altLang="en-US" dirty="0">
                <a:latin typeface="Times New Roman" panose="02020603050405020304" pitchFamily="18" charset="0"/>
                <a:cs typeface="Times New Roman" panose="02020603050405020304" pitchFamily="18" charset="0"/>
              </a:rPr>
              <a:t> h</a:t>
            </a:r>
            <a:r>
              <a:rPr lang="vi-VN" altLang="en-US" dirty="0">
                <a:latin typeface="Times New Roman" panose="02020603050405020304" pitchFamily="18" charset="0"/>
                <a:cs typeface="Times New Roman" panose="02020603050405020304" pitchFamily="18" charset="0"/>
              </a:rPr>
              <a:t>ơ</a:t>
            </a:r>
            <a:r>
              <a:rPr lang="en-SG" altLang="en-US" dirty="0">
                <a:latin typeface="Times New Roman" panose="02020603050405020304" pitchFamily="18" charset="0"/>
                <a:cs typeface="Times New Roman" panose="02020603050405020304" pitchFamily="18" charset="0"/>
              </a:rPr>
              <a:t>n </a:t>
            </a:r>
            <a:r>
              <a:rPr lang="en-SG" altLang="en-US" dirty="0" err="1">
                <a:latin typeface="Times New Roman" panose="02020603050405020304" pitchFamily="18" charset="0"/>
                <a:cs typeface="Times New Roman" panose="02020603050405020304" pitchFamily="18" charset="0"/>
              </a:rPr>
              <a:t>tốt</a:t>
            </a:r>
            <a:r>
              <a:rPr lang="en-SG" altLang="en-US" dirty="0">
                <a:latin typeface="Times New Roman" panose="02020603050405020304" pitchFamily="18" charset="0"/>
                <a:cs typeface="Times New Roman" panose="02020603050405020304" pitchFamily="18" charset="0"/>
              </a:rPr>
              <a:t> n</a:t>
            </a:r>
            <a:r>
              <a:rPr lang="vi-VN" altLang="en-US" dirty="0">
                <a:latin typeface="Times New Roman" panose="02020603050405020304" pitchFamily="18" charset="0"/>
                <a:cs typeface="Times New Roman" panose="02020603050405020304" pitchFamily="18" charset="0"/>
              </a:rPr>
              <a:t>ư</a:t>
            </a:r>
            <a:r>
              <a:rPr lang="en-SG" altLang="en-US" dirty="0" err="1">
                <a:latin typeface="Times New Roman" panose="02020603050405020304" pitchFamily="18" charset="0"/>
                <a:cs typeface="Times New Roman" panose="02020603050405020304" pitchFamily="18" charset="0"/>
              </a:rPr>
              <a:t>ớc</a:t>
            </a:r>
            <a:r>
              <a:rPr lang="en-SG" altLang="en-US" dirty="0">
                <a:latin typeface="Times New Roman" panose="02020603050405020304" pitchFamily="18" charset="0"/>
                <a:cs typeface="Times New Roman" panose="02020603050405020304" pitchFamily="18" charset="0"/>
              </a:rPr>
              <a:t> </a:t>
            </a:r>
            <a:r>
              <a:rPr lang="en-SG" altLang="en-US" dirty="0" err="1">
                <a:latin typeface="Times New Roman" panose="02020603050405020304" pitchFamily="18" charset="0"/>
                <a:cs typeface="Times New Roman" panose="02020603050405020304" pitchFamily="18" charset="0"/>
              </a:rPr>
              <a:t>sơn</a:t>
            </a:r>
            <a:r>
              <a:rPr lang="en-US"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5122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animBg="1"/>
      <p:bldP spid="18" grpId="0" animBg="1"/>
      <p:bldP spid="19" grpId="0" animBg="1"/>
      <p:bldP spid="20" grpId="0" animBg="1"/>
      <p:bldP spid="21" grpId="0" animBg="1"/>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sp>
        <p:nvSpPr>
          <p:cNvPr id="16" name="AutoShape 92">
            <a:extLst>
              <a:ext uri="{FF2B5EF4-FFF2-40B4-BE49-F238E27FC236}">
                <a16:creationId xmlns:a16="http://schemas.microsoft.com/office/drawing/2014/main" id="{3B0F027A-9678-4985-957C-55FF49098159}"/>
              </a:ext>
            </a:extLst>
          </p:cNvPr>
          <p:cNvSpPr>
            <a:spLocks noChangeArrowheads="1"/>
          </p:cNvSpPr>
          <p:nvPr/>
        </p:nvSpPr>
        <p:spPr bwMode="auto">
          <a:xfrm rot="5400000" flipH="1">
            <a:off x="5848021" y="-3624656"/>
            <a:ext cx="816000" cy="9610091"/>
          </a:xfrm>
          <a:prstGeom prst="round2SameRect">
            <a:avLst>
              <a:gd name="adj1" fmla="val 50000"/>
              <a:gd name="adj2" fmla="val 0"/>
            </a:avLst>
          </a:prstGeom>
          <a:solidFill>
            <a:schemeClr val="bg1"/>
          </a:solidFill>
          <a:ln w="25400">
            <a:solidFill>
              <a:schemeClr val="accent3"/>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7" name="AutoShape 92">
            <a:extLst>
              <a:ext uri="{FF2B5EF4-FFF2-40B4-BE49-F238E27FC236}">
                <a16:creationId xmlns:a16="http://schemas.microsoft.com/office/drawing/2014/main" id="{339D5FED-4828-4BFF-8FBD-7CEC557B1D08}"/>
              </a:ext>
            </a:extLst>
          </p:cNvPr>
          <p:cNvSpPr>
            <a:spLocks noChangeArrowheads="1"/>
          </p:cNvSpPr>
          <p:nvPr/>
        </p:nvSpPr>
        <p:spPr bwMode="auto">
          <a:xfrm rot="5400000" flipH="1">
            <a:off x="5848021" y="-1741174"/>
            <a:ext cx="816000" cy="9610085"/>
          </a:xfrm>
          <a:prstGeom prst="round2SameRect">
            <a:avLst>
              <a:gd name="adj1" fmla="val 50000"/>
              <a:gd name="adj2" fmla="val 0"/>
            </a:avLst>
          </a:prstGeom>
          <a:solidFill>
            <a:schemeClr val="bg1"/>
          </a:solidFill>
          <a:ln w="25400">
            <a:solidFill>
              <a:schemeClr val="accent4"/>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8" name="AutoShape 92">
            <a:extLst>
              <a:ext uri="{FF2B5EF4-FFF2-40B4-BE49-F238E27FC236}">
                <a16:creationId xmlns:a16="http://schemas.microsoft.com/office/drawing/2014/main" id="{06EF2D64-CD16-47CD-84C4-C49D8C238E26}"/>
              </a:ext>
            </a:extLst>
          </p:cNvPr>
          <p:cNvSpPr>
            <a:spLocks noChangeArrowheads="1"/>
          </p:cNvSpPr>
          <p:nvPr/>
        </p:nvSpPr>
        <p:spPr bwMode="auto">
          <a:xfrm rot="5400000" flipH="1">
            <a:off x="5848019" y="128984"/>
            <a:ext cx="816000" cy="9610083"/>
          </a:xfrm>
          <a:prstGeom prst="round2SameRect">
            <a:avLst>
              <a:gd name="adj1" fmla="val 50000"/>
              <a:gd name="adj2" fmla="val 0"/>
            </a:avLst>
          </a:prstGeom>
          <a:solidFill>
            <a:schemeClr val="bg1"/>
          </a:solidFill>
          <a:ln w="25400">
            <a:solidFill>
              <a:schemeClr val="accent1"/>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9" name="AutoShape 92">
            <a:extLst>
              <a:ext uri="{FF2B5EF4-FFF2-40B4-BE49-F238E27FC236}">
                <a16:creationId xmlns:a16="http://schemas.microsoft.com/office/drawing/2014/main" id="{B7AF3E39-7221-4D8D-BDAD-13A9A9414831}"/>
              </a:ext>
            </a:extLst>
          </p:cNvPr>
          <p:cNvSpPr>
            <a:spLocks noChangeAspect="1" noChangeArrowheads="1"/>
          </p:cNvSpPr>
          <p:nvPr/>
        </p:nvSpPr>
        <p:spPr bwMode="auto">
          <a:xfrm rot="16200000" flipH="1">
            <a:off x="981440" y="748391"/>
            <a:ext cx="864000" cy="864000"/>
          </a:xfrm>
          <a:prstGeom prst="ellipse">
            <a:avLst/>
          </a:prstGeom>
          <a:solidFill>
            <a:schemeClr val="accent3"/>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0" name="AutoShape 92">
            <a:extLst>
              <a:ext uri="{FF2B5EF4-FFF2-40B4-BE49-F238E27FC236}">
                <a16:creationId xmlns:a16="http://schemas.microsoft.com/office/drawing/2014/main" id="{C0C4B5AD-8A7E-457C-BD72-F6697CF87219}"/>
              </a:ext>
            </a:extLst>
          </p:cNvPr>
          <p:cNvSpPr>
            <a:spLocks noChangeAspect="1" noChangeArrowheads="1"/>
          </p:cNvSpPr>
          <p:nvPr/>
        </p:nvSpPr>
        <p:spPr bwMode="auto">
          <a:xfrm rot="16200000" flipH="1">
            <a:off x="981439" y="2631870"/>
            <a:ext cx="864000" cy="864000"/>
          </a:xfrm>
          <a:prstGeom prst="ellipse">
            <a:avLst/>
          </a:prstGeom>
          <a:solidFill>
            <a:schemeClr val="accent4"/>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1" name="AutoShape 92">
            <a:extLst>
              <a:ext uri="{FF2B5EF4-FFF2-40B4-BE49-F238E27FC236}">
                <a16:creationId xmlns:a16="http://schemas.microsoft.com/office/drawing/2014/main" id="{953B4E57-A54B-4C58-8A58-D72319482C35}"/>
              </a:ext>
            </a:extLst>
          </p:cNvPr>
          <p:cNvSpPr>
            <a:spLocks noChangeAspect="1" noChangeArrowheads="1"/>
          </p:cNvSpPr>
          <p:nvPr/>
        </p:nvSpPr>
        <p:spPr bwMode="auto">
          <a:xfrm rot="16200000" flipH="1">
            <a:off x="981439" y="4502027"/>
            <a:ext cx="864000" cy="864000"/>
          </a:xfrm>
          <a:prstGeom prst="ellipse">
            <a:avLst/>
          </a:prstGeom>
          <a:solidFill>
            <a:schemeClr val="accent1"/>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22" name="TextBox 1">
            <a:extLst>
              <a:ext uri="{FF2B5EF4-FFF2-40B4-BE49-F238E27FC236}">
                <a16:creationId xmlns:a16="http://schemas.microsoft.com/office/drawing/2014/main" id="{F9008091-4855-4488-AAD0-D42D413306EA}"/>
              </a:ext>
            </a:extLst>
          </p:cNvPr>
          <p:cNvSpPr txBox="1">
            <a:spLocks noChangeArrowheads="1"/>
          </p:cNvSpPr>
          <p:nvPr/>
        </p:nvSpPr>
        <p:spPr bwMode="auto">
          <a:xfrm>
            <a:off x="1985919" y="877844"/>
            <a:ext cx="8834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Nó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giỏi</a:t>
            </a:r>
            <a:r>
              <a:rPr lang="en-US" altLang="en-US" dirty="0">
                <a:latin typeface="Times New Roman" panose="02020603050405020304" pitchFamily="18" charset="0"/>
                <a:cs typeface="Times New Roman" panose="02020603050405020304" pitchFamily="18" charset="0"/>
              </a:rPr>
              <a:t>” ư?</a:t>
            </a:r>
          </a:p>
        </p:txBody>
      </p:sp>
      <p:sp>
        <p:nvSpPr>
          <p:cNvPr id="23" name="TextBox 1">
            <a:extLst>
              <a:ext uri="{FF2B5EF4-FFF2-40B4-BE49-F238E27FC236}">
                <a16:creationId xmlns:a16="http://schemas.microsoft.com/office/drawing/2014/main" id="{6831F67B-A8F3-4549-A22B-48108DC5FBE4}"/>
              </a:ext>
            </a:extLst>
          </p:cNvPr>
          <p:cNvSpPr txBox="1">
            <a:spLocks noChangeArrowheads="1"/>
          </p:cNvSpPr>
          <p:nvPr/>
        </p:nvSpPr>
        <p:spPr bwMode="auto">
          <a:xfrm>
            <a:off x="1985918" y="2766350"/>
            <a:ext cx="8834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Sóng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XQ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a:t>
            </a:r>
          </a:p>
        </p:txBody>
      </p:sp>
      <p:sp>
        <p:nvSpPr>
          <p:cNvPr id="24" name="TextBox 1">
            <a:extLst>
              <a:ext uri="{FF2B5EF4-FFF2-40B4-BE49-F238E27FC236}">
                <a16:creationId xmlns:a16="http://schemas.microsoft.com/office/drawing/2014/main" id="{733FD386-B5B1-4B0D-8DDC-CA85520AECE7}"/>
              </a:ext>
            </a:extLst>
          </p:cNvPr>
          <p:cNvSpPr txBox="1">
            <a:spLocks noChangeArrowheads="1"/>
          </p:cNvSpPr>
          <p:nvPr/>
        </p:nvSpPr>
        <p:spPr bwMode="auto">
          <a:xfrm>
            <a:off x="1985918" y="4638038"/>
            <a:ext cx="10568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dirty="0" err="1">
                <a:latin typeface="Times New Roman" panose="02020603050405020304" pitchFamily="18" charset="0"/>
                <a:cs typeface="Times New Roman" panose="02020603050405020304" pitchFamily="18" charset="0"/>
              </a:rPr>
              <a:t>Giải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tục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gỗ</a:t>
            </a:r>
            <a:r>
              <a:rPr lang="en-US" altLang="en-US" dirty="0">
                <a:latin typeface="Times New Roman" panose="02020603050405020304" pitchFamily="18" charset="0"/>
                <a:cs typeface="Times New Roman" panose="02020603050405020304" pitchFamily="18" charset="0"/>
              </a:rPr>
              <a:t> h</a:t>
            </a:r>
            <a:r>
              <a:rPr lang="vi-VN" altLang="en-US" dirty="0">
                <a:latin typeface="Times New Roman" panose="02020603050405020304" pitchFamily="18" charset="0"/>
                <a:cs typeface="Times New Roman" panose="02020603050405020304" pitchFamily="18" charset="0"/>
              </a:rPr>
              <a:t>ơ</a:t>
            </a:r>
            <a:r>
              <a:rPr lang="en-SG" altLang="en-US" dirty="0">
                <a:latin typeface="Times New Roman" panose="02020603050405020304" pitchFamily="18" charset="0"/>
                <a:cs typeface="Times New Roman" panose="02020603050405020304" pitchFamily="18" charset="0"/>
              </a:rPr>
              <a:t>n </a:t>
            </a:r>
            <a:r>
              <a:rPr lang="en-SG" altLang="en-US" dirty="0" err="1">
                <a:latin typeface="Times New Roman" panose="02020603050405020304" pitchFamily="18" charset="0"/>
                <a:cs typeface="Times New Roman" panose="02020603050405020304" pitchFamily="18" charset="0"/>
              </a:rPr>
              <a:t>tốt</a:t>
            </a:r>
            <a:r>
              <a:rPr lang="en-SG" altLang="en-US" dirty="0">
                <a:latin typeface="Times New Roman" panose="02020603050405020304" pitchFamily="18" charset="0"/>
                <a:cs typeface="Times New Roman" panose="02020603050405020304" pitchFamily="18" charset="0"/>
              </a:rPr>
              <a:t> n</a:t>
            </a:r>
            <a:r>
              <a:rPr lang="vi-VN" altLang="en-US" dirty="0">
                <a:latin typeface="Times New Roman" panose="02020603050405020304" pitchFamily="18" charset="0"/>
                <a:cs typeface="Times New Roman" panose="02020603050405020304" pitchFamily="18" charset="0"/>
              </a:rPr>
              <a:t>ư</a:t>
            </a:r>
            <a:r>
              <a:rPr lang="en-SG" altLang="en-US" dirty="0" err="1">
                <a:latin typeface="Times New Roman" panose="02020603050405020304" pitchFamily="18" charset="0"/>
                <a:cs typeface="Times New Roman" panose="02020603050405020304" pitchFamily="18" charset="0"/>
              </a:rPr>
              <a:t>ớc</a:t>
            </a:r>
            <a:r>
              <a:rPr lang="en-SG" altLang="en-US" dirty="0">
                <a:latin typeface="Times New Roman" panose="02020603050405020304" pitchFamily="18" charset="0"/>
                <a:cs typeface="Times New Roman" panose="02020603050405020304" pitchFamily="18" charset="0"/>
              </a:rPr>
              <a:t> </a:t>
            </a:r>
            <a:r>
              <a:rPr lang="en-SG" altLang="en-US" dirty="0" err="1">
                <a:latin typeface="Times New Roman" panose="02020603050405020304" pitchFamily="18" charset="0"/>
                <a:cs typeface="Times New Roman" panose="02020603050405020304" pitchFamily="18" charset="0"/>
              </a:rPr>
              <a:t>sơn</a:t>
            </a:r>
            <a:r>
              <a:rPr lang="en-US" altLang="en-US" dirty="0">
                <a:latin typeface="Times New Roman" panose="02020603050405020304" pitchFamily="18" charset="0"/>
                <a:cs typeface="Times New Roman" panose="02020603050405020304" pitchFamily="18" charset="0"/>
              </a:rPr>
              <a:t>”.</a:t>
            </a:r>
          </a:p>
        </p:txBody>
      </p:sp>
      <p:sp>
        <p:nvSpPr>
          <p:cNvPr id="25" name="TextBox 1">
            <a:extLst>
              <a:ext uri="{FF2B5EF4-FFF2-40B4-BE49-F238E27FC236}">
                <a16:creationId xmlns:a16="http://schemas.microsoft.com/office/drawing/2014/main" id="{6EEB1163-578F-4DC5-A95F-856CADCD9C7A}"/>
              </a:ext>
            </a:extLst>
          </p:cNvPr>
          <p:cNvSpPr txBox="1">
            <a:spLocks noChangeArrowheads="1"/>
          </p:cNvSpPr>
          <p:nvPr/>
        </p:nvSpPr>
        <p:spPr bwMode="auto">
          <a:xfrm>
            <a:off x="1845439" y="5637074"/>
            <a:ext cx="97929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rgbClr val="FF0000"/>
                </a:solidFill>
                <a:latin typeface="Times New Roman" panose="02020603050405020304" pitchFamily="18" charset="0"/>
                <a:cs typeface="Times New Roman" panose="02020603050405020304" pitchFamily="18" charset="0"/>
              </a:rPr>
              <a:t>Đánh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dấu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từ</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ngữ</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câu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đoạn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dẫn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trực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tiếp</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26" name="TextBox 1">
            <a:extLst>
              <a:ext uri="{FF2B5EF4-FFF2-40B4-BE49-F238E27FC236}">
                <a16:creationId xmlns:a16="http://schemas.microsoft.com/office/drawing/2014/main" id="{0727B20F-0E20-4207-B733-818B6FA87D91}"/>
              </a:ext>
            </a:extLst>
          </p:cNvPr>
          <p:cNvSpPr txBox="1">
            <a:spLocks noChangeArrowheads="1"/>
          </p:cNvSpPr>
          <p:nvPr/>
        </p:nvSpPr>
        <p:spPr bwMode="auto">
          <a:xfrm>
            <a:off x="1985917" y="1757667"/>
            <a:ext cx="97929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rgbClr val="FF0000"/>
                </a:solidFill>
                <a:latin typeface="Times New Roman" panose="02020603050405020304" pitchFamily="18" charset="0"/>
                <a:cs typeface="Times New Roman" panose="02020603050405020304" pitchFamily="18" charset="0"/>
              </a:rPr>
              <a:t>Đánh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dấu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từ</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ngữ</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được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hiểu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theo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hàm</a:t>
            </a:r>
            <a:r>
              <a:rPr lang="en-US" altLang="en-US" dirty="0">
                <a:solidFill>
                  <a:srgbClr val="FF0000"/>
                </a:solidFill>
                <a:latin typeface="Times New Roman" panose="02020603050405020304" pitchFamily="18" charset="0"/>
                <a:cs typeface="Times New Roman" panose="02020603050405020304" pitchFamily="18" charset="0"/>
              </a:rPr>
              <a:t> ý </a:t>
            </a:r>
            <a:r>
              <a:rPr lang="en-US" altLang="en-US" dirty="0" err="1">
                <a:solidFill>
                  <a:srgbClr val="FF0000"/>
                </a:solidFill>
                <a:latin typeface="Times New Roman" panose="02020603050405020304" pitchFamily="18" charset="0"/>
                <a:cs typeface="Times New Roman" panose="02020603050405020304" pitchFamily="18" charset="0"/>
              </a:rPr>
              <a:t>mỉa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mai</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27" name="TextBox 1">
            <a:extLst>
              <a:ext uri="{FF2B5EF4-FFF2-40B4-BE49-F238E27FC236}">
                <a16:creationId xmlns:a16="http://schemas.microsoft.com/office/drawing/2014/main" id="{04917C13-951D-448F-94E4-6B5B4721511F}"/>
              </a:ext>
            </a:extLst>
          </p:cNvPr>
          <p:cNvSpPr txBox="1">
            <a:spLocks noChangeArrowheads="1"/>
          </p:cNvSpPr>
          <p:nvPr/>
        </p:nvSpPr>
        <p:spPr bwMode="auto">
          <a:xfrm>
            <a:off x="2003676" y="3699790"/>
            <a:ext cx="97929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srgbClr val="FF0000"/>
                </a:solidFill>
                <a:latin typeface="Times New Roman" panose="02020603050405020304" pitchFamily="18" charset="0"/>
                <a:cs typeface="Times New Roman" panose="02020603050405020304" pitchFamily="18" charset="0"/>
              </a:rPr>
              <a:t>Đánh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dấu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phẩm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được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dẫn</a:t>
            </a:r>
            <a:endParaRPr lang="en-US"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83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2688DE7-671F-4B35-82E6-5C908B507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854" y="594007"/>
            <a:ext cx="9283699" cy="5512478"/>
          </a:xfrm>
          <a:prstGeom prst="rect">
            <a:avLst/>
          </a:prstGeom>
        </p:spPr>
      </p:pic>
      <p:pic>
        <p:nvPicPr>
          <p:cNvPr id="4" name="图片 3">
            <a:extLst>
              <a:ext uri="{FF2B5EF4-FFF2-40B4-BE49-F238E27FC236}">
                <a16:creationId xmlns:a16="http://schemas.microsoft.com/office/drawing/2014/main" id="{F63E53F2-6982-4EA1-A621-86C6A9EC23BD}"/>
              </a:ext>
            </a:extLst>
          </p:cNvPr>
          <p:cNvPicPr>
            <a:picLocks noChangeAspect="1"/>
          </p:cNvPicPr>
          <p:nvPr/>
        </p:nvPicPr>
        <p:blipFill rotWithShape="1">
          <a:blip r:embed="rId5">
            <a:extLst>
              <a:ext uri="{28A0092B-C50C-407E-A947-70E740481C1C}">
                <a14:useLocalDpi xmlns:a14="http://schemas.microsoft.com/office/drawing/2010/main" val="0"/>
              </a:ext>
            </a:extLst>
          </a:blip>
          <a:srcRect l="14585" r="8879"/>
          <a:stretch/>
        </p:blipFill>
        <p:spPr>
          <a:xfrm>
            <a:off x="1" y="0"/>
            <a:ext cx="4632960" cy="6858000"/>
          </a:xfrm>
          <a:prstGeom prst="rect">
            <a:avLst/>
          </a:prstGeom>
        </p:spPr>
      </p:pic>
      <p:sp>
        <p:nvSpPr>
          <p:cNvPr id="10" name="矩形 9">
            <a:extLst>
              <a:ext uri="{FF2B5EF4-FFF2-40B4-BE49-F238E27FC236}">
                <a16:creationId xmlns:a16="http://schemas.microsoft.com/office/drawing/2014/main" id="{0DC491E8-6F21-49C7-97A5-27AAB6C9EBB0}"/>
              </a:ext>
            </a:extLst>
          </p:cNvPr>
          <p:cNvSpPr/>
          <p:nvPr/>
        </p:nvSpPr>
        <p:spPr>
          <a:xfrm>
            <a:off x="1961334" y="1824419"/>
            <a:ext cx="2374368" cy="2646878"/>
          </a:xfrm>
          <a:prstGeom prst="rect">
            <a:avLst/>
          </a:prstGeom>
        </p:spPr>
        <p:txBody>
          <a:bodyPr wrap="none">
            <a:spAutoFit/>
          </a:bodyPr>
          <a:lstStyle/>
          <a:p>
            <a:r>
              <a:rPr lang="en-SG" altLang="zh-CN"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a:t>
            </a:r>
            <a:endParaRPr lang="zh-CN" altLang="en-US"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id="{66B8FE65-7A82-403F-9D8F-AC366BEA8DD0}"/>
              </a:ext>
            </a:extLst>
          </p:cNvPr>
          <p:cNvSpPr/>
          <p:nvPr/>
        </p:nvSpPr>
        <p:spPr>
          <a:xfrm>
            <a:off x="4675135" y="2165950"/>
            <a:ext cx="7455887" cy="2092881"/>
          </a:xfrm>
          <a:prstGeom prst="rect">
            <a:avLst/>
          </a:prstGeom>
        </p:spPr>
        <p:txBody>
          <a:bodyPr wrap="none">
            <a:spAutoFit/>
          </a:bodyPr>
          <a:lstStyle/>
          <a:p>
            <a:r>
              <a:rPr lang="en-US" altLang="zh-CN" sz="130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130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30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130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644816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id="{76A6F4E8-FB6D-459D-89DE-32531B6FDC97}"/>
              </a:ext>
            </a:extLst>
          </p:cNvPr>
          <p:cNvSpPr txBox="1">
            <a:spLocks noChangeArrowheads="1"/>
          </p:cNvSpPr>
          <p:nvPr/>
        </p:nvSpPr>
        <p:spPr bwMode="auto">
          <a:xfrm>
            <a:off x="4155640" y="1425050"/>
            <a:ext cx="3880720" cy="1107996"/>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CC0066"/>
                </a:solidFill>
                <a:latin typeface="#9Slide03 Arima Madurai Black" panose="00000A00000000000000" pitchFamily="2" charset="0"/>
                <a:cs typeface="#9Slide03 Arima Madurai Black" panose="00000A00000000000000" pitchFamily="2" charset="0"/>
              </a:rPr>
              <a:t>Trò</a:t>
            </a:r>
            <a:r>
              <a:rPr lang="en-US" sz="6600" dirty="0">
                <a:solidFill>
                  <a:srgbClr val="CC0066"/>
                </a:solidFill>
                <a:latin typeface="#9Slide03 Arima Madurai Black" panose="00000A00000000000000" pitchFamily="2" charset="0"/>
                <a:cs typeface="#9Slide03 Arima Madurai Black" panose="00000A00000000000000" pitchFamily="2" charset="0"/>
              </a:rPr>
              <a:t> </a:t>
            </a:r>
            <a:r>
              <a:rPr lang="en-US" sz="6600" dirty="0" err="1">
                <a:solidFill>
                  <a:srgbClr val="CC0066"/>
                </a:solidFill>
                <a:latin typeface="#9Slide03 Arima Madurai Black" panose="00000A00000000000000" pitchFamily="2" charset="0"/>
                <a:cs typeface="#9Slide03 Arima Madurai Black" panose="00000A00000000000000" pitchFamily="2" charset="0"/>
              </a:rPr>
              <a:t>chơi</a:t>
            </a:r>
            <a:endParaRPr lang="en-US" sz="6600" dirty="0">
              <a:solidFill>
                <a:srgbClr val="CC0066"/>
              </a:solidFill>
              <a:latin typeface="#9Slide03 Arima Madurai Black" panose="00000A00000000000000" pitchFamily="2" charset="0"/>
              <a:cs typeface="#9Slide03 Arima Madurai Black" panose="00000A00000000000000" pitchFamily="2" charset="0"/>
            </a:endParaRPr>
          </a:p>
        </p:txBody>
      </p:sp>
      <p:sp>
        <p:nvSpPr>
          <p:cNvPr id="6" name="Text Box 10">
            <a:extLst>
              <a:ext uri="{FF2B5EF4-FFF2-40B4-BE49-F238E27FC236}">
                <a16:creationId xmlns:a16="http://schemas.microsoft.com/office/drawing/2014/main" id="{43AC6FCD-4666-4808-BB81-8C89F90FF96A}"/>
              </a:ext>
            </a:extLst>
          </p:cNvPr>
          <p:cNvSpPr txBox="1">
            <a:spLocks noChangeArrowheads="1"/>
          </p:cNvSpPr>
          <p:nvPr/>
        </p:nvSpPr>
        <p:spPr bwMode="auto">
          <a:xfrm>
            <a:off x="1041500" y="2905482"/>
            <a:ext cx="10109000" cy="2215991"/>
          </a:xfrm>
          <a:prstGeom prst="rect">
            <a:avLst/>
          </a:prstGeom>
          <a:noFill/>
          <a:ln w="9525">
            <a:noFill/>
            <a:miter lim="800000"/>
            <a:headEnd/>
            <a:tailEnd/>
          </a:ln>
        </p:spPr>
        <p:txBody>
          <a:bodyPr wrap="square">
            <a:spAutoFit/>
          </a:bodyPr>
          <a:lstStyle/>
          <a:p>
            <a:pPr algn="ctr">
              <a:spcBef>
                <a:spcPct val="50000"/>
              </a:spcBef>
            </a:pPr>
            <a:r>
              <a:rPr lang="en-US" sz="13800" dirty="0" err="1">
                <a:solidFill>
                  <a:srgbClr val="00B0F0"/>
                </a:solidFill>
                <a:latin typeface="#9Slide05 MetroScript" panose="03060702040507070403" pitchFamily="66" charset="0"/>
                <a:cs typeface="#9Slide03 Arima Madurai Black" panose="00000A00000000000000" pitchFamily="2" charset="0"/>
              </a:rPr>
              <a:t>Dán</a:t>
            </a:r>
            <a:r>
              <a:rPr lang="en-US" sz="13800" dirty="0">
                <a:solidFill>
                  <a:srgbClr val="00B0F0"/>
                </a:solidFill>
                <a:latin typeface="#9Slide05 MetroScript" panose="03060702040507070403" pitchFamily="66" charset="0"/>
                <a:cs typeface="#9Slide03 Arima Madurai Black" panose="00000A00000000000000" pitchFamily="2" charset="0"/>
              </a:rPr>
              <a:t> </a:t>
            </a:r>
            <a:r>
              <a:rPr lang="en-US" sz="13800" dirty="0" err="1">
                <a:solidFill>
                  <a:srgbClr val="00B0F0"/>
                </a:solidFill>
                <a:latin typeface="#9Slide05 MetroScript" panose="03060702040507070403" pitchFamily="66" charset="0"/>
                <a:cs typeface="#9Slide03 Arima Madurai Black" panose="00000A00000000000000" pitchFamily="2" charset="0"/>
              </a:rPr>
              <a:t>đúng</a:t>
            </a:r>
            <a:r>
              <a:rPr lang="en-US" sz="13800" dirty="0">
                <a:solidFill>
                  <a:srgbClr val="00B0F0"/>
                </a:solidFill>
                <a:latin typeface="#9Slide05 MetroScript" panose="03060702040507070403" pitchFamily="66" charset="0"/>
                <a:cs typeface="#9Slide03 Arima Madurai Black" panose="00000A00000000000000" pitchFamily="2" charset="0"/>
              </a:rPr>
              <a:t>, </a:t>
            </a:r>
            <a:r>
              <a:rPr lang="en-US" sz="13800" dirty="0" err="1">
                <a:solidFill>
                  <a:srgbClr val="00B0F0"/>
                </a:solidFill>
                <a:latin typeface="#9Slide05 MetroScript" panose="03060702040507070403" pitchFamily="66" charset="0"/>
                <a:cs typeface="#9Slide03 Arima Madurai Black" panose="00000A00000000000000" pitchFamily="2" charset="0"/>
              </a:rPr>
              <a:t>trúng</a:t>
            </a:r>
            <a:r>
              <a:rPr lang="en-US" sz="13800" dirty="0">
                <a:solidFill>
                  <a:srgbClr val="00B0F0"/>
                </a:solidFill>
                <a:latin typeface="#9Slide05 MetroScript" panose="03060702040507070403" pitchFamily="66" charset="0"/>
                <a:cs typeface="#9Slide03 Arima Madurai Black" panose="00000A00000000000000" pitchFamily="2" charset="0"/>
              </a:rPr>
              <a:t> </a:t>
            </a:r>
            <a:r>
              <a:rPr lang="en-US" sz="13800" dirty="0" err="1">
                <a:solidFill>
                  <a:srgbClr val="00B0F0"/>
                </a:solidFill>
                <a:latin typeface="#9Slide05 MetroScript" panose="03060702040507070403" pitchFamily="66" charset="0"/>
                <a:cs typeface="#9Slide03 Arima Madurai Black" panose="00000A00000000000000" pitchFamily="2" charset="0"/>
              </a:rPr>
              <a:t>quà</a:t>
            </a:r>
            <a:endParaRPr lang="en-US" sz="13800" dirty="0">
              <a:solidFill>
                <a:srgbClr val="00B0F0"/>
              </a:solidFill>
              <a:latin typeface="#9Slide05 MetroScript" panose="03060702040507070403" pitchFamily="66" charset="0"/>
              <a:cs typeface="#9Slide03 Arima Madurai Black" panose="00000A00000000000000" pitchFamily="2" charset="0"/>
            </a:endParaRPr>
          </a:p>
        </p:txBody>
      </p:sp>
    </p:spTree>
    <p:custDataLst>
      <p:tags r:id="rId1"/>
    </p:custDataLst>
    <p:extLst>
      <p:ext uri="{BB962C8B-B14F-4D97-AF65-F5344CB8AC3E}">
        <p14:creationId xmlns:p14="http://schemas.microsoft.com/office/powerpoint/2010/main" val="9067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id="{76A6F4E8-FB6D-459D-89DE-32531B6FDC97}"/>
              </a:ext>
            </a:extLst>
          </p:cNvPr>
          <p:cNvSpPr txBox="1">
            <a:spLocks noChangeArrowheads="1"/>
          </p:cNvSpPr>
          <p:nvPr/>
        </p:nvSpPr>
        <p:spPr bwMode="auto">
          <a:xfrm>
            <a:off x="4155640" y="1425050"/>
            <a:ext cx="3880720" cy="1107996"/>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CC0066"/>
                </a:solidFill>
                <a:latin typeface="#9Slide03 Arima Madurai Black" panose="00000A00000000000000" pitchFamily="2" charset="0"/>
                <a:cs typeface="#9Slide03 Arima Madurai Black" panose="00000A00000000000000" pitchFamily="2" charset="0"/>
              </a:rPr>
              <a:t>Vòng</a:t>
            </a:r>
            <a:r>
              <a:rPr lang="en-US" sz="6600" dirty="0">
                <a:solidFill>
                  <a:srgbClr val="CC0066"/>
                </a:solidFill>
                <a:latin typeface="#9Slide03 Arima Madurai Black" panose="00000A00000000000000" pitchFamily="2" charset="0"/>
                <a:cs typeface="#9Slide03 Arima Madurai Black" panose="00000A00000000000000" pitchFamily="2" charset="0"/>
              </a:rPr>
              <a:t> 1</a:t>
            </a:r>
          </a:p>
        </p:txBody>
      </p:sp>
      <p:sp>
        <p:nvSpPr>
          <p:cNvPr id="6" name="Text Box 10">
            <a:extLst>
              <a:ext uri="{FF2B5EF4-FFF2-40B4-BE49-F238E27FC236}">
                <a16:creationId xmlns:a16="http://schemas.microsoft.com/office/drawing/2014/main" id="{43AC6FCD-4666-4808-BB81-8C89F90FF96A}"/>
              </a:ext>
            </a:extLst>
          </p:cNvPr>
          <p:cNvSpPr txBox="1">
            <a:spLocks noChangeArrowheads="1"/>
          </p:cNvSpPr>
          <p:nvPr/>
        </p:nvSpPr>
        <p:spPr bwMode="auto">
          <a:xfrm>
            <a:off x="1041500" y="2905482"/>
            <a:ext cx="10109000" cy="2123658"/>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00B0F0"/>
                </a:solidFill>
                <a:latin typeface="Times New Roman" panose="02020603050405020304" pitchFamily="18" charset="0"/>
                <a:cs typeface="Times New Roman" panose="02020603050405020304" pitchFamily="18" charset="0"/>
              </a:rPr>
              <a:t>Dán</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tấm</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bìa</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ghi</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ngữ</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liệu</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vào</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đúng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cột</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tác</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dụng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tương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ứng</a:t>
            </a:r>
            <a:endParaRPr lang="en-US" sz="6600" dirty="0">
              <a:solidFill>
                <a:srgbClr val="00B0F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8675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id="{761FC14A-41F2-44F3-ADE4-B93B99B7A3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id="{747EE72E-995F-4E66-89D7-07A36A5F8162}"/>
                </a:ext>
              </a:extLst>
            </p:cNvPr>
            <p:cNvSpPr/>
            <p:nvPr/>
          </p:nvSpPr>
          <p:spPr>
            <a:xfrm>
              <a:off x="574897" y="1269996"/>
              <a:ext cx="314366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đoạn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p>
            <a:p>
              <a:pPr algn="ctr"/>
              <a:r>
                <a:rPr lang="en-US" sz="2800" dirty="0" err="1">
                  <a:solidFill>
                    <a:srgbClr val="000000"/>
                  </a:solidFill>
                  <a:latin typeface="Times New Roman" pitchFamily="18" charset="0"/>
                  <a:cs typeface="Times New Roman" pitchFamily="18" charset="0"/>
                </a:rPr>
                <a:t>trực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tiếp</a:t>
              </a:r>
              <a:r>
                <a:rPr lang="en-US" sz="2800" dirty="0">
                  <a:solidFill>
                    <a:srgbClr val="000000"/>
                  </a:solidFill>
                  <a:latin typeface="Times New Roman" pitchFamily="18" charset="0"/>
                  <a:cs typeface="Times New Roman" pitchFamily="18" charset="0"/>
                </a:rPr>
                <a:t>;</a:t>
              </a:r>
            </a:p>
          </p:txBody>
        </p:sp>
      </p:grpSp>
      <p:grpSp>
        <p:nvGrpSpPr>
          <p:cNvPr id="8" name="Group 7">
            <a:extLst>
              <a:ext uri="{FF2B5EF4-FFF2-40B4-BE49-F238E27FC236}">
                <a16:creationId xmlns:a16="http://schemas.microsoft.com/office/drawing/2014/main" id="{1C4AE2B7-834F-4105-8980-6E56B2861F85}"/>
              </a:ext>
            </a:extLst>
          </p:cNvPr>
          <p:cNvGrpSpPr/>
          <p:nvPr/>
        </p:nvGrpSpPr>
        <p:grpSpPr>
          <a:xfrm>
            <a:off x="4267202" y="47876"/>
            <a:ext cx="3628892" cy="6429124"/>
            <a:chOff x="4267202" y="47876"/>
            <a:chExt cx="3628892" cy="6429124"/>
          </a:xfrm>
        </p:grpSpPr>
        <p:sp>
          <p:nvSpPr>
            <p:cNvPr id="28" name="矩形 50">
              <a:extLst>
                <a:ext uri="{FF2B5EF4-FFF2-40B4-BE49-F238E27FC236}">
                  <a16:creationId xmlns:a16="http://schemas.microsoft.com/office/drawing/2014/main"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id="{332FBE3D-4C04-4553-9431-2B15DCE7E99E}"/>
                </a:ext>
              </a:extLst>
            </p:cNvPr>
            <p:cNvSpPr/>
            <p:nvPr/>
          </p:nvSpPr>
          <p:spPr>
            <a:xfrm>
              <a:off x="4342744" y="1233632"/>
              <a:ext cx="3553350"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hàm</a:t>
              </a:r>
              <a:r>
                <a:rPr lang="en-US" sz="2800" dirty="0">
                  <a:solidFill>
                    <a:srgbClr val="000000"/>
                  </a:solidFill>
                  <a:latin typeface="Times New Roman" pitchFamily="18" charset="0"/>
                  <a:cs typeface="Times New Roman" pitchFamily="18" charset="0"/>
                </a:rPr>
                <a:t> ý </a:t>
              </a:r>
              <a:r>
                <a:rPr lang="en-US" sz="2800" dirty="0" err="1">
                  <a:solidFill>
                    <a:srgbClr val="000000"/>
                  </a:solidFill>
                  <a:latin typeface="Times New Roman" pitchFamily="18" charset="0"/>
                  <a:cs typeface="Times New Roman" pitchFamily="18" charset="0"/>
                </a:rPr>
                <a:t>mỉa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mai</a:t>
              </a:r>
              <a:endParaRPr lang="en-US" sz="2800" dirty="0">
                <a:solidFill>
                  <a:srgbClr val="00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B2C17CF9-7036-444C-824F-0DEBF44A2D9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42051" b="75819" l="46828" r="87425"/>
                      </a14:imgEffect>
                    </a14:imgLayer>
                  </a14:imgProps>
                </a:ext>
                <a:ext uri="{28A0092B-C50C-407E-A947-70E740481C1C}">
                  <a14:useLocalDpi xmlns:a14="http://schemas.microsoft.com/office/drawing/2010/main"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id="{7635FEA2-6A98-434D-A2DD-F923335797F4}"/>
              </a:ext>
            </a:extLst>
          </p:cNvPr>
          <p:cNvGrpSpPr/>
          <p:nvPr/>
        </p:nvGrpSpPr>
        <p:grpSpPr>
          <a:xfrm>
            <a:off x="8244844" y="104648"/>
            <a:ext cx="4161053" cy="6372352"/>
            <a:chOff x="8244844" y="104648"/>
            <a:chExt cx="4161053" cy="6372352"/>
          </a:xfrm>
        </p:grpSpPr>
        <p:sp>
          <p:nvSpPr>
            <p:cNvPr id="29" name="矩形 50">
              <a:extLst>
                <a:ext uri="{FF2B5EF4-FFF2-40B4-BE49-F238E27FC236}">
                  <a16:creationId xmlns:a16="http://schemas.microsoft.com/office/drawing/2014/main"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id="{C0ADD505-D1F6-48C7-8502-6635EF0044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id="{E17E5C48-5337-4364-BBB8-CCF32EF2BB41}"/>
                </a:ext>
              </a:extLst>
            </p:cNvPr>
            <p:cNvSpPr/>
            <p:nvPr/>
          </p:nvSpPr>
          <p:spPr>
            <a:xfrm>
              <a:off x="8275324" y="1233632"/>
              <a:ext cx="354461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san…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a:t>
              </a:r>
              <a:endParaRPr lang="zh-CN" altLang="en-US" sz="28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2437215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E3E60BD-4D80-4161-BEE2-538908A29347}"/>
              </a:ext>
            </a:extLst>
          </p:cNvPr>
          <p:cNvGrpSpPr/>
          <p:nvPr/>
        </p:nvGrpSpPr>
        <p:grpSpPr>
          <a:xfrm>
            <a:off x="344626" y="331616"/>
            <a:ext cx="3648253" cy="3508864"/>
            <a:chOff x="344626" y="255416"/>
            <a:chExt cx="3648253" cy="3508864"/>
          </a:xfrm>
        </p:grpSpPr>
        <p:sp>
          <p:nvSpPr>
            <p:cNvPr id="2" name="菱形 2">
              <a:extLst>
                <a:ext uri="{FF2B5EF4-FFF2-40B4-BE49-F238E27FC236}">
                  <a16:creationId xmlns:a16="http://schemas.microsoft.com/office/drawing/2014/main" id="{4BDCE485-2DDB-4CA8-9D9F-5FE1F2D1A627}"/>
                </a:ext>
              </a:extLst>
            </p:cNvPr>
            <p:cNvSpPr/>
            <p:nvPr/>
          </p:nvSpPr>
          <p:spPr>
            <a:xfrm>
              <a:off x="344626" y="255416"/>
              <a:ext cx="3648253" cy="3508864"/>
            </a:xfrm>
            <a:prstGeom prst="diamond">
              <a:avLst/>
            </a:prstGeom>
            <a:solidFill>
              <a:srgbClr val="FCE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latin typeface="+mj-lt"/>
              </a:endParaRPr>
            </a:p>
          </p:txBody>
        </p:sp>
        <p:sp>
          <p:nvSpPr>
            <p:cNvPr id="8" name="Rectangle 7">
              <a:extLst>
                <a:ext uri="{FF2B5EF4-FFF2-40B4-BE49-F238E27FC236}">
                  <a16:creationId xmlns:a16="http://schemas.microsoft.com/office/drawing/2014/main" id="{1B68EC3F-D6AD-4698-8381-8E19F0794287}"/>
                </a:ext>
              </a:extLst>
            </p:cNvPr>
            <p:cNvSpPr/>
            <p:nvPr/>
          </p:nvSpPr>
          <p:spPr>
            <a:xfrm>
              <a:off x="396241" y="842784"/>
              <a:ext cx="3550918" cy="2569934"/>
            </a:xfrm>
            <a:prstGeom prst="rect">
              <a:avLst/>
            </a:prstGeom>
          </p:spPr>
          <p:txBody>
            <a:bodyPr wrap="square">
              <a:spAutoFit/>
            </a:bodyPr>
            <a:lstStyle/>
            <a:p>
              <a:pPr algn="ctr"/>
              <a:r>
                <a:rPr lang="vi-VN" sz="2300" dirty="0">
                  <a:latin typeface="+mj-lt"/>
                </a:rPr>
                <a:t>Nó kêu</a:t>
              </a:r>
              <a:r>
                <a:rPr lang="en-SG" sz="2300" dirty="0">
                  <a:latin typeface="+mj-lt"/>
                </a:rPr>
                <a:t> </a:t>
              </a:r>
              <a:r>
                <a:rPr lang="vi-VN" sz="2300" dirty="0">
                  <a:latin typeface="+mj-lt"/>
                </a:rPr>
                <a:t>ư</a:t>
              </a:r>
              <a:endParaRPr lang="en-SG" sz="2300" dirty="0">
                <a:latin typeface="+mj-lt"/>
              </a:endParaRPr>
            </a:p>
            <a:p>
              <a:pPr algn="ctr"/>
              <a:r>
                <a:rPr lang="vi-VN" sz="2300" dirty="0">
                  <a:latin typeface="+mj-lt"/>
                </a:rPr>
                <a:t>ử, như muốn bảo tôi</a:t>
              </a:r>
              <a:endParaRPr lang="en-SG" sz="2300" dirty="0">
                <a:latin typeface="+mj-lt"/>
              </a:endParaRPr>
            </a:p>
            <a:p>
              <a:pPr algn="ctr"/>
              <a:r>
                <a:rPr lang="vi-VN" sz="2300" dirty="0">
                  <a:latin typeface="+mj-lt"/>
                </a:rPr>
                <a:t>rằng: “A! Lão già tệ lắm! Tôi ăn ở với lão như thế nào mà lão xử với </a:t>
              </a:r>
              <a:endParaRPr lang="en-SG" sz="2300" dirty="0">
                <a:latin typeface="+mj-lt"/>
              </a:endParaRPr>
            </a:p>
            <a:p>
              <a:pPr algn="ctr"/>
              <a:r>
                <a:rPr lang="vi-VN" sz="2300" dirty="0">
                  <a:latin typeface="+mj-lt"/>
                </a:rPr>
                <a:t>tôi như thế này </a:t>
              </a:r>
              <a:endParaRPr lang="en-SG" sz="2300" dirty="0">
                <a:latin typeface="+mj-lt"/>
              </a:endParaRPr>
            </a:p>
            <a:p>
              <a:pPr algn="ctr"/>
              <a:r>
                <a:rPr lang="vi-VN" sz="2300" dirty="0">
                  <a:latin typeface="+mj-lt"/>
                </a:rPr>
                <a:t>vậy?”</a:t>
              </a:r>
              <a:endParaRPr lang="en-US" sz="2300" dirty="0">
                <a:latin typeface="+mj-lt"/>
              </a:endParaRPr>
            </a:p>
          </p:txBody>
        </p:sp>
      </p:grpSp>
      <p:grpSp>
        <p:nvGrpSpPr>
          <p:cNvPr id="14" name="Group 13">
            <a:extLst>
              <a:ext uri="{FF2B5EF4-FFF2-40B4-BE49-F238E27FC236}">
                <a16:creationId xmlns:a16="http://schemas.microsoft.com/office/drawing/2014/main" id="{B6B78225-B2E5-460A-984B-515657E11D4B}"/>
              </a:ext>
            </a:extLst>
          </p:cNvPr>
          <p:cNvGrpSpPr/>
          <p:nvPr/>
        </p:nvGrpSpPr>
        <p:grpSpPr>
          <a:xfrm>
            <a:off x="4200346" y="331616"/>
            <a:ext cx="3709213" cy="3508864"/>
            <a:chOff x="4200346" y="255416"/>
            <a:chExt cx="3709213" cy="3508864"/>
          </a:xfrm>
        </p:grpSpPr>
        <p:sp>
          <p:nvSpPr>
            <p:cNvPr id="3" name="菱形 2">
              <a:extLst>
                <a:ext uri="{FF2B5EF4-FFF2-40B4-BE49-F238E27FC236}">
                  <a16:creationId xmlns:a16="http://schemas.microsoft.com/office/drawing/2014/main" id="{2CCB3883-EF61-4C5E-9E44-9A543609B017}"/>
                </a:ext>
              </a:extLst>
            </p:cNvPr>
            <p:cNvSpPr/>
            <p:nvPr/>
          </p:nvSpPr>
          <p:spPr>
            <a:xfrm>
              <a:off x="4261306" y="255416"/>
              <a:ext cx="3648253" cy="350886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96D21E6-0FFD-482B-B670-C6D8B4DA77CD}"/>
                </a:ext>
              </a:extLst>
            </p:cNvPr>
            <p:cNvSpPr/>
            <p:nvPr/>
          </p:nvSpPr>
          <p:spPr>
            <a:xfrm>
              <a:off x="4200346" y="1025112"/>
              <a:ext cx="3648253" cy="2308324"/>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con </a:t>
              </a:r>
            </a:p>
            <a:p>
              <a:pPr algn="ctr"/>
              <a:r>
                <a:rPr lang="en-US" sz="2400" dirty="0" err="1">
                  <a:latin typeface="Times New Roman" panose="02020603050405020304" pitchFamily="18" charset="0"/>
                  <a:cs typeface="Times New Roman" panose="02020603050405020304" pitchFamily="18" charset="0"/>
                </a:rPr>
                <a:t>mọn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túm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lẳng</a:t>
              </a:r>
              <a:r>
                <a:rPr lang="en-US" sz="2400" dirty="0">
                  <a:latin typeface="Times New Roman" panose="02020603050405020304" pitchFamily="18" charset="0"/>
                  <a:cs typeface="Times New Roman" panose="02020603050405020304" pitchFamily="18" charset="0"/>
                </a:rPr>
                <a:t> </a:t>
              </a:r>
            </a:p>
            <a:p>
              <a:pPr algn="ct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1cái</a:t>
              </a:r>
            </a:p>
          </p:txBody>
        </p:sp>
      </p:grpSp>
      <p:grpSp>
        <p:nvGrpSpPr>
          <p:cNvPr id="15" name="Group 14">
            <a:extLst>
              <a:ext uri="{FF2B5EF4-FFF2-40B4-BE49-F238E27FC236}">
                <a16:creationId xmlns:a16="http://schemas.microsoft.com/office/drawing/2014/main" id="{1573C390-9ADC-494F-A411-3759FC9BCA23}"/>
              </a:ext>
            </a:extLst>
          </p:cNvPr>
          <p:cNvGrpSpPr/>
          <p:nvPr/>
        </p:nvGrpSpPr>
        <p:grpSpPr>
          <a:xfrm>
            <a:off x="8089493" y="331616"/>
            <a:ext cx="3648253" cy="3508864"/>
            <a:chOff x="8089493" y="255416"/>
            <a:chExt cx="3648253" cy="3508864"/>
          </a:xfrm>
        </p:grpSpPr>
        <p:sp>
          <p:nvSpPr>
            <p:cNvPr id="4" name="菱形 2">
              <a:extLst>
                <a:ext uri="{FF2B5EF4-FFF2-40B4-BE49-F238E27FC236}">
                  <a16:creationId xmlns:a16="http://schemas.microsoft.com/office/drawing/2014/main" id="{99F761F5-0AE6-4FAC-A9B8-87169BFA5632}"/>
                </a:ext>
              </a:extLst>
            </p:cNvPr>
            <p:cNvSpPr/>
            <p:nvPr/>
          </p:nvSpPr>
          <p:spPr>
            <a:xfrm>
              <a:off x="8089493" y="255416"/>
              <a:ext cx="3648253" cy="350886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endParaRPr lang="en-US" sz="2000" dirty="0">
                <a:solidFill>
                  <a:schemeClr val="tx1"/>
                </a:solidFill>
                <a:latin typeface="+mj-lt"/>
              </a:endParaRPr>
            </a:p>
          </p:txBody>
        </p:sp>
        <p:sp>
          <p:nvSpPr>
            <p:cNvPr id="10" name="Rectangle 9">
              <a:extLst>
                <a:ext uri="{FF2B5EF4-FFF2-40B4-BE49-F238E27FC236}">
                  <a16:creationId xmlns:a16="http://schemas.microsoft.com/office/drawing/2014/main" id="{34FAB7A8-F065-463E-B04A-DCA8160032B4}"/>
                </a:ext>
              </a:extLst>
            </p:cNvPr>
            <p:cNvSpPr/>
            <p:nvPr/>
          </p:nvSpPr>
          <p:spPr>
            <a:xfrm>
              <a:off x="8165693" y="812304"/>
              <a:ext cx="3370987" cy="2308324"/>
            </a:xfrm>
            <a:prstGeom prst="rect">
              <a:avLst/>
            </a:prstGeom>
          </p:spPr>
          <p:txBody>
            <a:bodyPr wrap="square">
              <a:spAutoFit/>
            </a:bodyPr>
            <a:lstStyle/>
            <a:p>
              <a:pPr algn="ctr" eaLnBrk="0" hangingPunct="0"/>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p>
            <a:p>
              <a:pPr algn="ctr" eaLnBrk="0" hangingPunct="0"/>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 </a:t>
              </a:r>
            </a:p>
            <a:p>
              <a:pPr algn="ctr" eaLnBrk="0" hangingPunct="0"/>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r>
                <a:rPr lang="en-US" sz="2400" dirty="0">
                  <a:latin typeface="Times New Roman" panose="02020603050405020304" pitchFamily="18" charset="0"/>
                  <a:cs typeface="Times New Roman" panose="02020603050405020304" pitchFamily="18" charset="0"/>
                </a:rPr>
                <a:t>” </a:t>
              </a:r>
            </a:p>
            <a:p>
              <a:pPr algn="ctr" eaLnBrk="0" hangingPunct="0"/>
              <a:r>
                <a:rPr lang="en-US" sz="2400" dirty="0">
                  <a:latin typeface="Times New Roman" panose="02020603050405020304" pitchFamily="18" charset="0"/>
                  <a:cs typeface="Times New Roman" panose="02020603050405020304" pitchFamily="18" charset="0"/>
                </a:rPr>
                <a:t>…</a:t>
              </a:r>
            </a:p>
          </p:txBody>
        </p:sp>
      </p:grpSp>
      <p:grpSp>
        <p:nvGrpSpPr>
          <p:cNvPr id="16" name="Group 15">
            <a:extLst>
              <a:ext uri="{FF2B5EF4-FFF2-40B4-BE49-F238E27FC236}">
                <a16:creationId xmlns:a16="http://schemas.microsoft.com/office/drawing/2014/main" id="{DBC4F701-89A5-49B8-B6B9-820E19059A65}"/>
              </a:ext>
            </a:extLst>
          </p:cNvPr>
          <p:cNvGrpSpPr/>
          <p:nvPr/>
        </p:nvGrpSpPr>
        <p:grpSpPr>
          <a:xfrm>
            <a:off x="2229712" y="3043876"/>
            <a:ext cx="3648253" cy="3508864"/>
            <a:chOff x="2255520" y="3261330"/>
            <a:chExt cx="3648253" cy="3508864"/>
          </a:xfrm>
        </p:grpSpPr>
        <p:sp>
          <p:nvSpPr>
            <p:cNvPr id="5" name="菱形 2">
              <a:extLst>
                <a:ext uri="{FF2B5EF4-FFF2-40B4-BE49-F238E27FC236}">
                  <a16:creationId xmlns:a16="http://schemas.microsoft.com/office/drawing/2014/main" id="{3992F209-EF89-4B5E-83C5-721EDF70B36A}"/>
                </a:ext>
              </a:extLst>
            </p:cNvPr>
            <p:cNvSpPr/>
            <p:nvPr/>
          </p:nvSpPr>
          <p:spPr>
            <a:xfrm>
              <a:off x="2255520" y="3261330"/>
              <a:ext cx="3648253" cy="3508864"/>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solidFill>
                <a:latin typeface="+mj-lt"/>
                <a:ea typeface="幼圆" panose="02010509060101010101" pitchFamily="49" charset="-122"/>
                <a:cs typeface="Times New Roman" panose="02020603050405020304" pitchFamily="18" charset="0"/>
              </a:endParaRPr>
            </a:p>
          </p:txBody>
        </p:sp>
        <p:sp>
          <p:nvSpPr>
            <p:cNvPr id="11" name="Rectangle 10">
              <a:extLst>
                <a:ext uri="{FF2B5EF4-FFF2-40B4-BE49-F238E27FC236}">
                  <a16:creationId xmlns:a16="http://schemas.microsoft.com/office/drawing/2014/main" id="{261A91F7-43CD-42EF-8D22-BA075F2B23E0}"/>
                </a:ext>
              </a:extLst>
            </p:cNvPr>
            <p:cNvSpPr/>
            <p:nvPr/>
          </p:nvSpPr>
          <p:spPr>
            <a:xfrm>
              <a:off x="2266088" y="3984846"/>
              <a:ext cx="3637685" cy="2308324"/>
            </a:xfrm>
            <a:prstGeom prst="rect">
              <a:avLst/>
            </a:prstGeom>
          </p:spPr>
          <p:txBody>
            <a:bodyPr wrap="square">
              <a:spAutoFit/>
            </a:bodyPr>
            <a:lstStyle/>
            <a:p>
              <a:pPr algn="ctr"/>
              <a:r>
                <a:rPr lang="vi-VN" sz="2400" dirty="0">
                  <a:latin typeface="+mj-lt"/>
                </a:rPr>
                <a:t>Đùng một cái, </a:t>
              </a:r>
              <a:endParaRPr lang="en-SG" sz="2400" dirty="0">
                <a:latin typeface="+mj-lt"/>
              </a:endParaRPr>
            </a:p>
            <a:p>
              <a:pPr algn="ctr"/>
              <a:r>
                <a:rPr lang="vi-VN" sz="2400" dirty="0">
                  <a:latin typeface="+mj-lt"/>
                </a:rPr>
                <a:t>họ</a:t>
              </a:r>
              <a:r>
                <a:rPr lang="en-SG" sz="2400" dirty="0">
                  <a:latin typeface="+mj-lt"/>
                </a:rPr>
                <a:t> </a:t>
              </a:r>
              <a:r>
                <a:rPr lang="vi-VN" sz="2400" dirty="0">
                  <a:latin typeface="+mj-lt"/>
                </a:rPr>
                <a:t>(những người bản</a:t>
              </a:r>
              <a:endParaRPr lang="en-SG" sz="2400" dirty="0">
                <a:latin typeface="+mj-lt"/>
              </a:endParaRPr>
            </a:p>
            <a:p>
              <a:pPr algn="ctr"/>
              <a:r>
                <a:rPr lang="vi-VN" sz="2400" dirty="0">
                  <a:latin typeface="+mj-lt"/>
                </a:rPr>
                <a:t> xứ) được phong cái danh hiệu tối cao là "chiến sĩ </a:t>
              </a:r>
              <a:endParaRPr lang="en-SG" sz="2400" dirty="0">
                <a:latin typeface="+mj-lt"/>
              </a:endParaRPr>
            </a:p>
            <a:p>
              <a:pPr algn="ctr"/>
              <a:r>
                <a:rPr lang="vi-VN" sz="2400" dirty="0">
                  <a:latin typeface="+mj-lt"/>
                </a:rPr>
                <a:t>bảo vệ công lí </a:t>
              </a:r>
              <a:endParaRPr lang="en-SG" sz="2400" dirty="0">
                <a:latin typeface="+mj-lt"/>
              </a:endParaRPr>
            </a:p>
            <a:p>
              <a:pPr algn="ctr"/>
              <a:r>
                <a:rPr lang="vi-VN" sz="2400" dirty="0">
                  <a:latin typeface="+mj-lt"/>
                </a:rPr>
                <a:t>và tự do"</a:t>
              </a:r>
              <a:endParaRPr lang="zh-CN" altLang="en-US" sz="1100" dirty="0">
                <a:latin typeface="+mj-lt"/>
                <a:ea typeface="幼圆" panose="02010509060101010101" pitchFamily="49" charset="-122"/>
                <a:cs typeface="Times New Roman" panose="02020603050405020304" pitchFamily="18" charset="0"/>
              </a:endParaRPr>
            </a:p>
          </p:txBody>
        </p:sp>
      </p:grpSp>
      <p:grpSp>
        <p:nvGrpSpPr>
          <p:cNvPr id="17" name="Group 16">
            <a:extLst>
              <a:ext uri="{FF2B5EF4-FFF2-40B4-BE49-F238E27FC236}">
                <a16:creationId xmlns:a16="http://schemas.microsoft.com/office/drawing/2014/main" id="{918ACCE9-7715-4EC8-9AE1-18965176BF31}"/>
              </a:ext>
            </a:extLst>
          </p:cNvPr>
          <p:cNvGrpSpPr/>
          <p:nvPr/>
        </p:nvGrpSpPr>
        <p:grpSpPr>
          <a:xfrm>
            <a:off x="6251851" y="3028636"/>
            <a:ext cx="3648254" cy="3508864"/>
            <a:chOff x="6277659" y="3246090"/>
            <a:chExt cx="3648254" cy="3508864"/>
          </a:xfrm>
        </p:grpSpPr>
        <p:sp>
          <p:nvSpPr>
            <p:cNvPr id="6" name="菱形 2">
              <a:extLst>
                <a:ext uri="{FF2B5EF4-FFF2-40B4-BE49-F238E27FC236}">
                  <a16:creationId xmlns:a16="http://schemas.microsoft.com/office/drawing/2014/main" id="{0DDF066F-972F-4B66-82B9-4E64117098BF}"/>
                </a:ext>
              </a:extLst>
            </p:cNvPr>
            <p:cNvSpPr/>
            <p:nvPr/>
          </p:nvSpPr>
          <p:spPr>
            <a:xfrm>
              <a:off x="6277660" y="3246090"/>
              <a:ext cx="3648253" cy="3508864"/>
            </a:xfrm>
            <a:prstGeom prst="diamon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dirty="0">
                <a:solidFill>
                  <a:schemeClr val="tx1"/>
                </a:solidFill>
                <a:latin typeface="+mj-lt"/>
              </a:endParaRPr>
            </a:p>
          </p:txBody>
        </p:sp>
        <p:sp>
          <p:nvSpPr>
            <p:cNvPr id="12" name="Rectangle 11">
              <a:extLst>
                <a:ext uri="{FF2B5EF4-FFF2-40B4-BE49-F238E27FC236}">
                  <a16:creationId xmlns:a16="http://schemas.microsoft.com/office/drawing/2014/main" id="{296ED715-127E-447A-9C96-F4E95895E60F}"/>
                </a:ext>
              </a:extLst>
            </p:cNvPr>
            <p:cNvSpPr/>
            <p:nvPr/>
          </p:nvSpPr>
          <p:spPr>
            <a:xfrm>
              <a:off x="6277659" y="4203130"/>
              <a:ext cx="3648253" cy="1938992"/>
            </a:xfrm>
            <a:prstGeom prst="rect">
              <a:avLst/>
            </a:prstGeom>
          </p:spPr>
          <p:txBody>
            <a:bodyPr wrap="square">
              <a:spAutoFit/>
            </a:bodyPr>
            <a:lstStyle/>
            <a:p>
              <a:pPr algn="ctr"/>
              <a:r>
                <a:rPr lang="en-SG" sz="2400" dirty="0" err="1">
                  <a:latin typeface="Times New Roman" panose="02020603050405020304" pitchFamily="18" charset="0"/>
                  <a:cs typeface="Times New Roman" panose="02020603050405020304" pitchFamily="18" charset="0"/>
                </a:rPr>
                <a:t>Cái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thứ</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mặt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sắt</a:t>
              </a:r>
              <a:r>
                <a:rPr lang="en-SG" sz="2400" dirty="0">
                  <a:latin typeface="Times New Roman" panose="02020603050405020304" pitchFamily="18" charset="0"/>
                  <a:cs typeface="Times New Roman" panose="02020603050405020304" pitchFamily="18" charset="0"/>
                </a:rPr>
                <a:t>”</a:t>
              </a:r>
            </a:p>
            <a:p>
              <a:pPr algn="ctr"/>
              <a:r>
                <a:rPr lang="en-SG" sz="2400" dirty="0" err="1">
                  <a:latin typeface="Times New Roman" panose="02020603050405020304" pitchFamily="18" charset="0"/>
                  <a:cs typeface="Times New Roman" panose="02020603050405020304" pitchFamily="18" charset="0"/>
                </a:rPr>
                <a:t>mà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ngây</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vì</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tình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của</a:t>
              </a:r>
              <a:r>
                <a:rPr lang="en-SG" sz="2400" dirty="0">
                  <a:latin typeface="Times New Roman" panose="02020603050405020304" pitchFamily="18" charset="0"/>
                  <a:cs typeface="Times New Roman" panose="02020603050405020304" pitchFamily="18" charset="0"/>
                </a:rPr>
                <a:t> </a:t>
              </a:r>
            </a:p>
            <a:p>
              <a:pPr algn="ctr"/>
              <a:r>
                <a:rPr lang="en-SG" sz="2400" dirty="0" err="1">
                  <a:latin typeface="Times New Roman" panose="02020603050405020304" pitchFamily="18" charset="0"/>
                  <a:cs typeface="Times New Roman" panose="02020603050405020304" pitchFamily="18" charset="0"/>
                </a:rPr>
                <a:t>Hồ</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Tôn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Hiến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nghe</a:t>
              </a:r>
              <a:r>
                <a:rPr lang="en-SG" sz="2400" dirty="0">
                  <a:latin typeface="Times New Roman" panose="02020603050405020304" pitchFamily="18" charset="0"/>
                  <a:cs typeface="Times New Roman" panose="02020603050405020304" pitchFamily="18" charset="0"/>
                </a:rPr>
                <a:t> </a:t>
              </a:r>
            </a:p>
            <a:p>
              <a:pPr algn="ctr"/>
              <a:r>
                <a:rPr lang="en-SG" sz="2400" dirty="0" err="1">
                  <a:latin typeface="Times New Roman" panose="02020603050405020304" pitchFamily="18" charset="0"/>
                  <a:cs typeface="Times New Roman" panose="02020603050405020304" pitchFamily="18" charset="0"/>
                </a:rPr>
                <a:t>đàn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quả</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không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lấy</a:t>
              </a:r>
              <a:r>
                <a:rPr lang="en-SG" sz="2400" dirty="0">
                  <a:latin typeface="Times New Roman" panose="02020603050405020304" pitchFamily="18" charset="0"/>
                  <a:cs typeface="Times New Roman" panose="02020603050405020304" pitchFamily="18" charset="0"/>
                </a:rPr>
                <a:t> </a:t>
              </a:r>
            </a:p>
            <a:p>
              <a:pPr algn="ctr"/>
              <a:r>
                <a:rPr lang="en-SG" sz="2400" dirty="0" err="1">
                  <a:latin typeface="Times New Roman" panose="02020603050405020304" pitchFamily="18" charset="0"/>
                  <a:cs typeface="Times New Roman" panose="02020603050405020304" pitchFamily="18" charset="0"/>
                </a:rPr>
                <a:t>gì</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làm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đẹp</a:t>
              </a:r>
              <a:r>
                <a:rPr lang="en-SG"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2302096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id="{761FC14A-41F2-44F3-ADE4-B93B99B7A3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id="{747EE72E-995F-4E66-89D7-07A36A5F8162}"/>
                </a:ext>
              </a:extLst>
            </p:cNvPr>
            <p:cNvSpPr/>
            <p:nvPr/>
          </p:nvSpPr>
          <p:spPr>
            <a:xfrm>
              <a:off x="574897" y="1269996"/>
              <a:ext cx="314366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đoạn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p>
            <a:p>
              <a:pPr algn="ctr"/>
              <a:r>
                <a:rPr lang="en-US" sz="2800" dirty="0" err="1">
                  <a:solidFill>
                    <a:srgbClr val="000000"/>
                  </a:solidFill>
                  <a:latin typeface="Times New Roman" pitchFamily="18" charset="0"/>
                  <a:cs typeface="Times New Roman" pitchFamily="18" charset="0"/>
                </a:rPr>
                <a:t>trực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tiếp</a:t>
              </a:r>
              <a:r>
                <a:rPr lang="en-US" sz="2800" dirty="0">
                  <a:solidFill>
                    <a:srgbClr val="000000"/>
                  </a:solidFill>
                  <a:latin typeface="Times New Roman" pitchFamily="18" charset="0"/>
                  <a:cs typeface="Times New Roman" pitchFamily="18" charset="0"/>
                </a:rPr>
                <a:t>;</a:t>
              </a:r>
            </a:p>
          </p:txBody>
        </p:sp>
      </p:grpSp>
      <p:grpSp>
        <p:nvGrpSpPr>
          <p:cNvPr id="8" name="Group 7">
            <a:extLst>
              <a:ext uri="{FF2B5EF4-FFF2-40B4-BE49-F238E27FC236}">
                <a16:creationId xmlns:a16="http://schemas.microsoft.com/office/drawing/2014/main" id="{1C4AE2B7-834F-4105-8980-6E56B2861F85}"/>
              </a:ext>
            </a:extLst>
          </p:cNvPr>
          <p:cNvGrpSpPr/>
          <p:nvPr/>
        </p:nvGrpSpPr>
        <p:grpSpPr>
          <a:xfrm>
            <a:off x="4267202" y="47876"/>
            <a:ext cx="3628892" cy="6429124"/>
            <a:chOff x="4267202" y="47876"/>
            <a:chExt cx="3628892" cy="6429124"/>
          </a:xfrm>
        </p:grpSpPr>
        <p:sp>
          <p:nvSpPr>
            <p:cNvPr id="28" name="矩形 50">
              <a:extLst>
                <a:ext uri="{FF2B5EF4-FFF2-40B4-BE49-F238E27FC236}">
                  <a16:creationId xmlns:a16="http://schemas.microsoft.com/office/drawing/2014/main"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id="{332FBE3D-4C04-4553-9431-2B15DCE7E99E}"/>
                </a:ext>
              </a:extLst>
            </p:cNvPr>
            <p:cNvSpPr/>
            <p:nvPr/>
          </p:nvSpPr>
          <p:spPr>
            <a:xfrm>
              <a:off x="4342744" y="1233632"/>
              <a:ext cx="3553350"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hàm</a:t>
              </a:r>
              <a:r>
                <a:rPr lang="en-US" sz="2800" dirty="0">
                  <a:solidFill>
                    <a:srgbClr val="000000"/>
                  </a:solidFill>
                  <a:latin typeface="Times New Roman" pitchFamily="18" charset="0"/>
                  <a:cs typeface="Times New Roman" pitchFamily="18" charset="0"/>
                </a:rPr>
                <a:t> ý </a:t>
              </a:r>
              <a:r>
                <a:rPr lang="en-US" sz="2800" dirty="0" err="1">
                  <a:solidFill>
                    <a:srgbClr val="000000"/>
                  </a:solidFill>
                  <a:latin typeface="Times New Roman" pitchFamily="18" charset="0"/>
                  <a:cs typeface="Times New Roman" pitchFamily="18" charset="0"/>
                </a:rPr>
                <a:t>mỉa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mai</a:t>
              </a:r>
              <a:endParaRPr lang="en-US" sz="2800" dirty="0">
                <a:solidFill>
                  <a:srgbClr val="00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B2C17CF9-7036-444C-824F-0DEBF44A2D9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42051" b="75819" l="46828" r="87425"/>
                      </a14:imgEffect>
                    </a14:imgLayer>
                  </a14:imgProps>
                </a:ext>
                <a:ext uri="{28A0092B-C50C-407E-A947-70E740481C1C}">
                  <a14:useLocalDpi xmlns:a14="http://schemas.microsoft.com/office/drawing/2010/main"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id="{7635FEA2-6A98-434D-A2DD-F923335797F4}"/>
              </a:ext>
            </a:extLst>
          </p:cNvPr>
          <p:cNvGrpSpPr/>
          <p:nvPr/>
        </p:nvGrpSpPr>
        <p:grpSpPr>
          <a:xfrm>
            <a:off x="8244844" y="104648"/>
            <a:ext cx="4161053" cy="6372352"/>
            <a:chOff x="8244844" y="104648"/>
            <a:chExt cx="4161053" cy="6372352"/>
          </a:xfrm>
        </p:grpSpPr>
        <p:sp>
          <p:nvSpPr>
            <p:cNvPr id="29" name="矩形 50">
              <a:extLst>
                <a:ext uri="{FF2B5EF4-FFF2-40B4-BE49-F238E27FC236}">
                  <a16:creationId xmlns:a16="http://schemas.microsoft.com/office/drawing/2014/main"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id="{C0ADD505-D1F6-48C7-8502-6635EF0044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id="{E17E5C48-5337-4364-BBB8-CCF32EF2BB41}"/>
                </a:ext>
              </a:extLst>
            </p:cNvPr>
            <p:cNvSpPr/>
            <p:nvPr/>
          </p:nvSpPr>
          <p:spPr>
            <a:xfrm>
              <a:off x="8275324" y="1233632"/>
              <a:ext cx="3544613" cy="1384995"/>
            </a:xfrm>
            <a:prstGeom prst="rect">
              <a:avLst/>
            </a:prstGeom>
          </p:spPr>
          <p:txBody>
            <a:bodyPr wrap="square">
              <a:spAutoFit/>
            </a:bodyPr>
            <a:lstStyle/>
            <a:p>
              <a:pPr algn="ct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san…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a:t>
              </a:r>
              <a:endParaRPr lang="zh-CN" altLang="en-US" sz="28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14" name="Group 13">
            <a:extLst>
              <a:ext uri="{FF2B5EF4-FFF2-40B4-BE49-F238E27FC236}">
                <a16:creationId xmlns:a16="http://schemas.microsoft.com/office/drawing/2014/main" id="{2C0E9D71-CF8E-4C28-8769-10B7252712A7}"/>
              </a:ext>
            </a:extLst>
          </p:cNvPr>
          <p:cNvGrpSpPr/>
          <p:nvPr/>
        </p:nvGrpSpPr>
        <p:grpSpPr>
          <a:xfrm>
            <a:off x="755306" y="2795304"/>
            <a:ext cx="2497633" cy="2403276"/>
            <a:chOff x="344626" y="255416"/>
            <a:chExt cx="3648253" cy="3508864"/>
          </a:xfrm>
        </p:grpSpPr>
        <p:sp>
          <p:nvSpPr>
            <p:cNvPr id="16" name="菱形 2">
              <a:extLst>
                <a:ext uri="{FF2B5EF4-FFF2-40B4-BE49-F238E27FC236}">
                  <a16:creationId xmlns:a16="http://schemas.microsoft.com/office/drawing/2014/main" id="{B9529843-7D45-405B-A40D-BCFFE7F1E6E4}"/>
                </a:ext>
              </a:extLst>
            </p:cNvPr>
            <p:cNvSpPr/>
            <p:nvPr/>
          </p:nvSpPr>
          <p:spPr>
            <a:xfrm>
              <a:off x="344626" y="255416"/>
              <a:ext cx="3648253" cy="3508864"/>
            </a:xfrm>
            <a:prstGeom prst="diamond">
              <a:avLst/>
            </a:prstGeom>
            <a:solidFill>
              <a:srgbClr val="FCE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mj-lt"/>
              </a:endParaRPr>
            </a:p>
          </p:txBody>
        </p:sp>
        <p:sp>
          <p:nvSpPr>
            <p:cNvPr id="17" name="Rectangle 16">
              <a:extLst>
                <a:ext uri="{FF2B5EF4-FFF2-40B4-BE49-F238E27FC236}">
                  <a16:creationId xmlns:a16="http://schemas.microsoft.com/office/drawing/2014/main" id="{A2678B16-54DD-4A84-A68C-964F304D44FF}"/>
                </a:ext>
              </a:extLst>
            </p:cNvPr>
            <p:cNvSpPr/>
            <p:nvPr/>
          </p:nvSpPr>
          <p:spPr>
            <a:xfrm>
              <a:off x="368707" y="1101764"/>
              <a:ext cx="3550917" cy="1932266"/>
            </a:xfrm>
            <a:prstGeom prst="rect">
              <a:avLst/>
            </a:prstGeom>
          </p:spPr>
          <p:txBody>
            <a:bodyPr wrap="square">
              <a:spAutoFit/>
            </a:bodyPr>
            <a:lstStyle/>
            <a:p>
              <a:pPr algn="ctr"/>
              <a:r>
                <a:rPr lang="en-SG" sz="2000" dirty="0">
                  <a:latin typeface="+mj-lt"/>
                </a:rPr>
                <a:t>…</a:t>
              </a:r>
              <a:r>
                <a:rPr lang="vi-VN" sz="2000" dirty="0">
                  <a:latin typeface="+mj-lt"/>
                </a:rPr>
                <a:t>“A! Lão già</a:t>
              </a:r>
              <a:endParaRPr lang="en-SG" sz="2000" dirty="0">
                <a:latin typeface="+mj-lt"/>
              </a:endParaRPr>
            </a:p>
            <a:p>
              <a:pPr algn="ctr"/>
              <a:r>
                <a:rPr lang="vi-VN" sz="2000" dirty="0">
                  <a:latin typeface="+mj-lt"/>
                </a:rPr>
                <a:t> tệ lắm! Tôi ăn ở </a:t>
              </a:r>
              <a:endParaRPr lang="en-SG" sz="2000" dirty="0">
                <a:latin typeface="+mj-lt"/>
              </a:endParaRPr>
            </a:p>
            <a:p>
              <a:pPr algn="ctr"/>
              <a:r>
                <a:rPr lang="vi-VN" sz="2000" dirty="0">
                  <a:latin typeface="+mj-lt"/>
                </a:rPr>
                <a:t>với lão như thế </a:t>
              </a:r>
              <a:endParaRPr lang="en-SG" sz="2000" dirty="0">
                <a:latin typeface="+mj-lt"/>
              </a:endParaRPr>
            </a:p>
            <a:p>
              <a:pPr algn="ctr"/>
              <a:r>
                <a:rPr lang="vi-VN" sz="2000" dirty="0">
                  <a:latin typeface="+mj-lt"/>
                </a:rPr>
                <a:t>nào </a:t>
              </a:r>
              <a:r>
                <a:rPr lang="en-SG" sz="2000" dirty="0">
                  <a:latin typeface="+mj-lt"/>
                </a:rPr>
                <a:t>…</a:t>
              </a:r>
              <a:r>
                <a:rPr lang="vi-VN" sz="2000" dirty="0">
                  <a:latin typeface="+mj-lt"/>
                </a:rPr>
                <a:t>?”</a:t>
              </a:r>
              <a:endParaRPr lang="en-US" sz="2000" dirty="0">
                <a:latin typeface="+mj-lt"/>
              </a:endParaRPr>
            </a:p>
          </p:txBody>
        </p:sp>
      </p:grpSp>
      <p:grpSp>
        <p:nvGrpSpPr>
          <p:cNvPr id="18" name="Group 17">
            <a:extLst>
              <a:ext uri="{FF2B5EF4-FFF2-40B4-BE49-F238E27FC236}">
                <a16:creationId xmlns:a16="http://schemas.microsoft.com/office/drawing/2014/main" id="{386EF0B2-B249-4349-ABA5-819B70AF5513}"/>
              </a:ext>
            </a:extLst>
          </p:cNvPr>
          <p:cNvGrpSpPr/>
          <p:nvPr/>
        </p:nvGrpSpPr>
        <p:grpSpPr>
          <a:xfrm>
            <a:off x="4792375" y="2724611"/>
            <a:ext cx="2546294" cy="2403276"/>
            <a:chOff x="4190230" y="255416"/>
            <a:chExt cx="3719329" cy="3508864"/>
          </a:xfrm>
        </p:grpSpPr>
        <p:sp>
          <p:nvSpPr>
            <p:cNvPr id="19" name="菱形 2">
              <a:extLst>
                <a:ext uri="{FF2B5EF4-FFF2-40B4-BE49-F238E27FC236}">
                  <a16:creationId xmlns:a16="http://schemas.microsoft.com/office/drawing/2014/main" id="{59C7AAC9-725F-4451-BD57-A614D35E891D}"/>
                </a:ext>
              </a:extLst>
            </p:cNvPr>
            <p:cNvSpPr/>
            <p:nvPr/>
          </p:nvSpPr>
          <p:spPr>
            <a:xfrm>
              <a:off x="4261306" y="255416"/>
              <a:ext cx="3648253" cy="3508864"/>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014538D-9D2D-493D-9D43-C0D528BF8F22}"/>
                </a:ext>
              </a:extLst>
            </p:cNvPr>
            <p:cNvSpPr/>
            <p:nvPr/>
          </p:nvSpPr>
          <p:spPr>
            <a:xfrm>
              <a:off x="4190230" y="1551129"/>
              <a:ext cx="3648253" cy="1033537"/>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a:t>
              </a:r>
            </a:p>
          </p:txBody>
        </p:sp>
      </p:grpSp>
      <p:grpSp>
        <p:nvGrpSpPr>
          <p:cNvPr id="21" name="Group 20">
            <a:extLst>
              <a:ext uri="{FF2B5EF4-FFF2-40B4-BE49-F238E27FC236}">
                <a16:creationId xmlns:a16="http://schemas.microsoft.com/office/drawing/2014/main" id="{7C25541F-8D55-4EB0-ACCE-82E8B161A533}"/>
              </a:ext>
            </a:extLst>
          </p:cNvPr>
          <p:cNvGrpSpPr/>
          <p:nvPr/>
        </p:nvGrpSpPr>
        <p:grpSpPr>
          <a:xfrm>
            <a:off x="8794347" y="3300640"/>
            <a:ext cx="2497633" cy="2403276"/>
            <a:chOff x="8089493" y="255416"/>
            <a:chExt cx="3648253" cy="3508864"/>
          </a:xfrm>
        </p:grpSpPr>
        <p:sp>
          <p:nvSpPr>
            <p:cNvPr id="22" name="菱形 2">
              <a:extLst>
                <a:ext uri="{FF2B5EF4-FFF2-40B4-BE49-F238E27FC236}">
                  <a16:creationId xmlns:a16="http://schemas.microsoft.com/office/drawing/2014/main" id="{E5C50B75-1AB0-4BE5-A9AC-82C2E98A3D91}"/>
                </a:ext>
              </a:extLst>
            </p:cNvPr>
            <p:cNvSpPr/>
            <p:nvPr/>
          </p:nvSpPr>
          <p:spPr>
            <a:xfrm>
              <a:off x="8089493" y="255416"/>
              <a:ext cx="3648253" cy="3508864"/>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endParaRPr lang="en-US" dirty="0">
                <a:solidFill>
                  <a:schemeClr val="tx1"/>
                </a:solidFill>
                <a:latin typeface="+mj-lt"/>
              </a:endParaRPr>
            </a:p>
          </p:txBody>
        </p:sp>
        <p:sp>
          <p:nvSpPr>
            <p:cNvPr id="23" name="Rectangle 22">
              <a:extLst>
                <a:ext uri="{FF2B5EF4-FFF2-40B4-BE49-F238E27FC236}">
                  <a16:creationId xmlns:a16="http://schemas.microsoft.com/office/drawing/2014/main" id="{89B04577-D52F-470F-ABC9-76253BC3FAA0}"/>
                </a:ext>
              </a:extLst>
            </p:cNvPr>
            <p:cNvSpPr/>
            <p:nvPr/>
          </p:nvSpPr>
          <p:spPr>
            <a:xfrm>
              <a:off x="8165693" y="843280"/>
              <a:ext cx="3572053" cy="2381630"/>
            </a:xfrm>
            <a:prstGeom prst="rect">
              <a:avLst/>
            </a:prstGeom>
          </p:spPr>
          <p:txBody>
            <a:bodyPr wrap="square">
              <a:spAutoFit/>
            </a:bodyPr>
            <a:lstStyle/>
            <a:p>
              <a:pPr algn="ctr" eaLnBrk="0" hangingPunct="0"/>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p>
            <a:p>
              <a:pPr algn="ctr" eaLnBrk="0" hangingPunct="0"/>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a:t>
              </a:r>
              <a:r>
                <a:rPr lang="en-US" sz="2000" dirty="0">
                  <a:latin typeface="Times New Roman" panose="02020603050405020304" pitchFamily="18" charset="0"/>
                  <a:cs typeface="Times New Roman" panose="02020603050405020304" pitchFamily="18" charset="0"/>
                </a:rPr>
                <a:t> </a:t>
              </a:r>
            </a:p>
            <a:p>
              <a:pPr algn="ctr" eaLnBrk="0" hangingPunct="0"/>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cỏ</a:t>
              </a:r>
              <a:r>
                <a:rPr lang="en-US" sz="2000" dirty="0">
                  <a:latin typeface="Times New Roman" panose="02020603050405020304" pitchFamily="18" charset="0"/>
                  <a:cs typeface="Times New Roman" panose="02020603050405020304" pitchFamily="18" charset="0"/>
                </a:rPr>
                <a:t> </a:t>
              </a:r>
            </a:p>
            <a:p>
              <a:pPr algn="ctr" eaLnBrk="0" hangingPunct="0"/>
              <a:r>
                <a:rPr lang="en-US" sz="2000" dirty="0">
                  <a:latin typeface="Times New Roman" panose="02020603050405020304" pitchFamily="18" charset="0"/>
                  <a:cs typeface="Times New Roman" panose="02020603050405020304" pitchFamily="18" charset="0"/>
                </a:rPr>
                <a:t>may”; …</a:t>
              </a:r>
            </a:p>
          </p:txBody>
        </p:sp>
      </p:grpSp>
      <p:grpSp>
        <p:nvGrpSpPr>
          <p:cNvPr id="24" name="Group 23">
            <a:extLst>
              <a:ext uri="{FF2B5EF4-FFF2-40B4-BE49-F238E27FC236}">
                <a16:creationId xmlns:a16="http://schemas.microsoft.com/office/drawing/2014/main" id="{1ADE7198-0B8C-4141-AB48-599D358BD2E6}"/>
              </a:ext>
            </a:extLst>
          </p:cNvPr>
          <p:cNvGrpSpPr/>
          <p:nvPr/>
        </p:nvGrpSpPr>
        <p:grpSpPr>
          <a:xfrm>
            <a:off x="4920172" y="3993243"/>
            <a:ext cx="2497634" cy="2403276"/>
            <a:chOff x="2255519" y="3261330"/>
            <a:chExt cx="3648254" cy="3508864"/>
          </a:xfrm>
        </p:grpSpPr>
        <p:sp>
          <p:nvSpPr>
            <p:cNvPr id="25" name="菱形 2">
              <a:extLst>
                <a:ext uri="{FF2B5EF4-FFF2-40B4-BE49-F238E27FC236}">
                  <a16:creationId xmlns:a16="http://schemas.microsoft.com/office/drawing/2014/main" id="{D9961823-A1AA-4A52-B49F-6B79FC0BE49C}"/>
                </a:ext>
              </a:extLst>
            </p:cNvPr>
            <p:cNvSpPr/>
            <p:nvPr/>
          </p:nvSpPr>
          <p:spPr>
            <a:xfrm>
              <a:off x="2255520" y="3261330"/>
              <a:ext cx="3648253" cy="3508864"/>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solidFill>
                <a:latin typeface="+mj-lt"/>
                <a:ea typeface="幼圆" panose="02010509060101010101" pitchFamily="49" charset="-122"/>
                <a:cs typeface="Times New Roman" panose="02020603050405020304" pitchFamily="18" charset="0"/>
              </a:endParaRPr>
            </a:p>
          </p:txBody>
        </p:sp>
        <p:sp>
          <p:nvSpPr>
            <p:cNvPr id="26" name="Rectangle 25">
              <a:extLst>
                <a:ext uri="{FF2B5EF4-FFF2-40B4-BE49-F238E27FC236}">
                  <a16:creationId xmlns:a16="http://schemas.microsoft.com/office/drawing/2014/main" id="{DBA2A882-28DF-4CBC-82B5-37EC77F6E9EA}"/>
                </a:ext>
              </a:extLst>
            </p:cNvPr>
            <p:cNvSpPr/>
            <p:nvPr/>
          </p:nvSpPr>
          <p:spPr>
            <a:xfrm>
              <a:off x="2255519" y="4284157"/>
              <a:ext cx="3637683" cy="1482902"/>
            </a:xfrm>
            <a:prstGeom prst="rect">
              <a:avLst/>
            </a:prstGeom>
          </p:spPr>
          <p:txBody>
            <a:bodyPr wrap="square">
              <a:spAutoFit/>
            </a:bodyPr>
            <a:lstStyle/>
            <a:p>
              <a:pPr algn="ctr"/>
              <a:r>
                <a:rPr lang="en-SG" sz="2000" dirty="0">
                  <a:latin typeface="+mj-lt"/>
                </a:rPr>
                <a:t>….</a:t>
              </a:r>
              <a:r>
                <a:rPr lang="vi-VN" sz="2000" dirty="0">
                  <a:latin typeface="+mj-lt"/>
                </a:rPr>
                <a:t>"chiến sĩ </a:t>
              </a:r>
              <a:endParaRPr lang="en-SG" sz="2000" dirty="0">
                <a:latin typeface="+mj-lt"/>
              </a:endParaRPr>
            </a:p>
            <a:p>
              <a:pPr algn="ctr"/>
              <a:r>
                <a:rPr lang="vi-VN" sz="2000" dirty="0">
                  <a:latin typeface="+mj-lt"/>
                </a:rPr>
                <a:t>bảo vệ công lí </a:t>
              </a:r>
              <a:endParaRPr lang="en-SG" sz="2000" dirty="0">
                <a:latin typeface="+mj-lt"/>
              </a:endParaRPr>
            </a:p>
            <a:p>
              <a:pPr algn="ctr"/>
              <a:r>
                <a:rPr lang="vi-VN" sz="2000" dirty="0">
                  <a:latin typeface="+mj-lt"/>
                </a:rPr>
                <a:t>và tự do"</a:t>
              </a:r>
              <a:endParaRPr lang="zh-CN" altLang="en-US" sz="1050" dirty="0">
                <a:latin typeface="+mj-lt"/>
                <a:ea typeface="幼圆" panose="02010509060101010101" pitchFamily="49"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id="{1F705E47-D70E-47BA-AB49-C8FDCFF2484E}"/>
              </a:ext>
            </a:extLst>
          </p:cNvPr>
          <p:cNvGrpSpPr/>
          <p:nvPr/>
        </p:nvGrpSpPr>
        <p:grpSpPr>
          <a:xfrm>
            <a:off x="776229" y="4036700"/>
            <a:ext cx="2497633" cy="2403276"/>
            <a:chOff x="6277660" y="3246090"/>
            <a:chExt cx="3648253" cy="3508864"/>
          </a:xfrm>
        </p:grpSpPr>
        <p:sp>
          <p:nvSpPr>
            <p:cNvPr id="30" name="菱形 2">
              <a:extLst>
                <a:ext uri="{FF2B5EF4-FFF2-40B4-BE49-F238E27FC236}">
                  <a16:creationId xmlns:a16="http://schemas.microsoft.com/office/drawing/2014/main" id="{4DCC2C2F-62E2-4170-8991-888DF0BEA005}"/>
                </a:ext>
              </a:extLst>
            </p:cNvPr>
            <p:cNvSpPr/>
            <p:nvPr/>
          </p:nvSpPr>
          <p:spPr>
            <a:xfrm>
              <a:off x="6277660" y="3246090"/>
              <a:ext cx="3648253" cy="3508864"/>
            </a:xfrm>
            <a:prstGeom prst="diamon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sz="1600" dirty="0">
                <a:solidFill>
                  <a:schemeClr val="tx1"/>
                </a:solidFill>
                <a:latin typeface="+mj-lt"/>
              </a:endParaRPr>
            </a:p>
          </p:txBody>
        </p:sp>
        <p:sp>
          <p:nvSpPr>
            <p:cNvPr id="31" name="Rectangle 30">
              <a:extLst>
                <a:ext uri="{FF2B5EF4-FFF2-40B4-BE49-F238E27FC236}">
                  <a16:creationId xmlns:a16="http://schemas.microsoft.com/office/drawing/2014/main" id="{78E0032C-A349-4DB3-B809-D90AE4CA6D43}"/>
                </a:ext>
              </a:extLst>
            </p:cNvPr>
            <p:cNvSpPr/>
            <p:nvPr/>
          </p:nvSpPr>
          <p:spPr>
            <a:xfrm>
              <a:off x="6746336" y="4244755"/>
              <a:ext cx="2710899" cy="1482902"/>
            </a:xfrm>
            <a:prstGeom prst="rect">
              <a:avLst/>
            </a:prstGeom>
          </p:spPr>
          <p:txBody>
            <a:bodyPr wrap="square">
              <a:spAutoFit/>
            </a:bodyPr>
            <a:lstStyle/>
            <a:p>
              <a:pPr algn="ctr"/>
              <a:r>
                <a:rPr lang="en-SG" sz="2000" dirty="0" err="1">
                  <a:latin typeface="Times New Roman" panose="02020603050405020304" pitchFamily="18" charset="0"/>
                  <a:cs typeface="Times New Roman" panose="02020603050405020304" pitchFamily="18" charset="0"/>
                </a:rPr>
                <a:t>Cái</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thứ</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mặt</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sắt</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mà</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ngây</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vì</a:t>
              </a:r>
              <a:r>
                <a:rPr lang="en-SG" sz="2000" dirty="0">
                  <a:latin typeface="Times New Roman" panose="02020603050405020304" pitchFamily="18" charset="0"/>
                  <a:cs typeface="Times New Roman" panose="02020603050405020304" pitchFamily="18" charset="0"/>
                </a:rPr>
                <a:t> </a:t>
              </a:r>
              <a:r>
                <a:rPr lang="en-SG" sz="2000" dirty="0" err="1">
                  <a:latin typeface="Times New Roman" panose="02020603050405020304" pitchFamily="18" charset="0"/>
                  <a:cs typeface="Times New Roman" panose="02020603050405020304" pitchFamily="18" charset="0"/>
                </a:rPr>
                <a:t>tình</a:t>
              </a:r>
              <a:r>
                <a:rPr lang="en-SG" sz="20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883137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id="{76A6F4E8-FB6D-459D-89DE-32531B6FDC97}"/>
              </a:ext>
            </a:extLst>
          </p:cNvPr>
          <p:cNvSpPr txBox="1">
            <a:spLocks noChangeArrowheads="1"/>
          </p:cNvSpPr>
          <p:nvPr/>
        </p:nvSpPr>
        <p:spPr bwMode="auto">
          <a:xfrm>
            <a:off x="4155640" y="1425050"/>
            <a:ext cx="3880720" cy="1107996"/>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CC0066"/>
                </a:solidFill>
                <a:latin typeface="#9Slide03 Arima Madurai Black" panose="00000A00000000000000" pitchFamily="2" charset="0"/>
                <a:cs typeface="#9Slide03 Arima Madurai Black" panose="00000A00000000000000" pitchFamily="2" charset="0"/>
              </a:rPr>
              <a:t>Vòng</a:t>
            </a:r>
            <a:r>
              <a:rPr lang="en-US" sz="6600" dirty="0">
                <a:solidFill>
                  <a:srgbClr val="CC0066"/>
                </a:solidFill>
                <a:latin typeface="#9Slide03 Arima Madurai Black" panose="00000A00000000000000" pitchFamily="2" charset="0"/>
                <a:cs typeface="#9Slide03 Arima Madurai Black" panose="00000A00000000000000" pitchFamily="2" charset="0"/>
              </a:rPr>
              <a:t> 2</a:t>
            </a:r>
          </a:p>
        </p:txBody>
      </p:sp>
      <p:sp>
        <p:nvSpPr>
          <p:cNvPr id="6" name="Text Box 10">
            <a:extLst>
              <a:ext uri="{FF2B5EF4-FFF2-40B4-BE49-F238E27FC236}">
                <a16:creationId xmlns:a16="http://schemas.microsoft.com/office/drawing/2014/main" id="{43AC6FCD-4666-4808-BB81-8C89F90FF96A}"/>
              </a:ext>
            </a:extLst>
          </p:cNvPr>
          <p:cNvSpPr txBox="1">
            <a:spLocks noChangeArrowheads="1"/>
          </p:cNvSpPr>
          <p:nvPr/>
        </p:nvSpPr>
        <p:spPr bwMode="auto">
          <a:xfrm>
            <a:off x="1041500" y="2905482"/>
            <a:ext cx="10109000" cy="2123658"/>
          </a:xfrm>
          <a:prstGeom prst="rect">
            <a:avLst/>
          </a:prstGeom>
          <a:noFill/>
          <a:ln w="9525">
            <a:noFill/>
            <a:miter lim="800000"/>
            <a:headEnd/>
            <a:tailEnd/>
          </a:ln>
        </p:spPr>
        <p:txBody>
          <a:bodyPr wrap="square">
            <a:spAutoFit/>
          </a:bodyPr>
          <a:lstStyle/>
          <a:p>
            <a:pPr algn="ctr">
              <a:spcBef>
                <a:spcPct val="50000"/>
              </a:spcBef>
            </a:pPr>
            <a:r>
              <a:rPr lang="en-US" sz="6600" dirty="0" err="1">
                <a:solidFill>
                  <a:srgbClr val="00B0F0"/>
                </a:solidFill>
                <a:latin typeface="Times New Roman" panose="02020603050405020304" pitchFamily="18" charset="0"/>
                <a:cs typeface="Times New Roman" panose="02020603050405020304" pitchFamily="18" charset="0"/>
              </a:rPr>
              <a:t>Dán</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dấu</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ngoặc</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kép</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vào</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đúng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vị</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trí</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trong</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ngữ</a:t>
            </a:r>
            <a:r>
              <a:rPr lang="en-US" sz="6600" dirty="0">
                <a:solidFill>
                  <a:srgbClr val="00B0F0"/>
                </a:solidFill>
                <a:latin typeface="Times New Roman" panose="02020603050405020304" pitchFamily="18" charset="0"/>
                <a:cs typeface="Times New Roman" panose="02020603050405020304" pitchFamily="18" charset="0"/>
              </a:rPr>
              <a:t> </a:t>
            </a:r>
            <a:r>
              <a:rPr lang="en-US" sz="6600" dirty="0" err="1">
                <a:solidFill>
                  <a:srgbClr val="00B0F0"/>
                </a:solidFill>
                <a:latin typeface="Times New Roman" panose="02020603050405020304" pitchFamily="18" charset="0"/>
                <a:cs typeface="Times New Roman" panose="02020603050405020304" pitchFamily="18" charset="0"/>
              </a:rPr>
              <a:t>liệu</a:t>
            </a:r>
            <a:endParaRPr lang="en-US" sz="6600" dirty="0">
              <a:solidFill>
                <a:srgbClr val="00B0F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55670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id="{761FC14A-41F2-44F3-ADE4-B93B99B7A3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id="{747EE72E-995F-4E66-89D7-07A36A5F8162}"/>
                </a:ext>
              </a:extLst>
            </p:cNvPr>
            <p:cNvSpPr/>
            <p:nvPr/>
          </p:nvSpPr>
          <p:spPr>
            <a:xfrm>
              <a:off x="463503" y="1346196"/>
              <a:ext cx="3346497" cy="4708981"/>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đường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ươn</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p>
          </p:txBody>
        </p:sp>
      </p:grpSp>
      <p:grpSp>
        <p:nvGrpSpPr>
          <p:cNvPr id="8" name="Group 7">
            <a:extLst>
              <a:ext uri="{FF2B5EF4-FFF2-40B4-BE49-F238E27FC236}">
                <a16:creationId xmlns:a16="http://schemas.microsoft.com/office/drawing/2014/main" id="{1C4AE2B7-834F-4105-8980-6E56B2861F85}"/>
              </a:ext>
            </a:extLst>
          </p:cNvPr>
          <p:cNvGrpSpPr/>
          <p:nvPr/>
        </p:nvGrpSpPr>
        <p:grpSpPr>
          <a:xfrm>
            <a:off x="4267202" y="47876"/>
            <a:ext cx="3596640" cy="6429124"/>
            <a:chOff x="4267202" y="47876"/>
            <a:chExt cx="3596640" cy="6429124"/>
          </a:xfrm>
        </p:grpSpPr>
        <p:sp>
          <p:nvSpPr>
            <p:cNvPr id="28" name="矩形 50">
              <a:extLst>
                <a:ext uri="{FF2B5EF4-FFF2-40B4-BE49-F238E27FC236}">
                  <a16:creationId xmlns:a16="http://schemas.microsoft.com/office/drawing/2014/main"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id="{332FBE3D-4C04-4553-9431-2B15DCE7E99E}"/>
                </a:ext>
              </a:extLst>
            </p:cNvPr>
            <p:cNvSpPr/>
            <p:nvPr/>
          </p:nvSpPr>
          <p:spPr>
            <a:xfrm>
              <a:off x="4380552" y="2361548"/>
              <a:ext cx="3369939" cy="2400657"/>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a:t>
              </a:r>
              <a:r>
                <a:rPr lang="en-US" sz="3000" dirty="0">
                  <a:latin typeface="Times New Roman" panose="02020603050405020304" pitchFamily="18" charset="0"/>
                  <a:cs typeface="Times New Roman" panose="02020603050405020304" pitchFamily="18" charset="0"/>
                </a:rPr>
                <a:t> Lê </a:t>
              </a:r>
              <a:r>
                <a:rPr lang="en-US" sz="3000" dirty="0" err="1">
                  <a:latin typeface="Times New Roman" panose="02020603050405020304" pitchFamily="18" charset="0"/>
                  <a:cs typeface="Times New Roman" panose="02020603050405020304" pitchFamily="18" charset="0"/>
                </a:rPr>
                <a:t>cháu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cháu</a:t>
              </a:r>
              <a:r>
                <a:rPr lang="en-US" sz="30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B2C17CF9-7036-444C-824F-0DEBF44A2D9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42051" b="75819" l="46828" r="87425"/>
                      </a14:imgEffect>
                    </a14:imgLayer>
                  </a14:imgProps>
                </a:ext>
                <a:ext uri="{28A0092B-C50C-407E-A947-70E740481C1C}">
                  <a14:useLocalDpi xmlns:a14="http://schemas.microsoft.com/office/drawing/2010/main"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id="{7635FEA2-6A98-434D-A2DD-F923335797F4}"/>
              </a:ext>
            </a:extLst>
          </p:cNvPr>
          <p:cNvGrpSpPr/>
          <p:nvPr/>
        </p:nvGrpSpPr>
        <p:grpSpPr>
          <a:xfrm>
            <a:off x="8244844" y="104648"/>
            <a:ext cx="4161053" cy="6372352"/>
            <a:chOff x="8244844" y="104648"/>
            <a:chExt cx="4161053" cy="6372352"/>
          </a:xfrm>
        </p:grpSpPr>
        <p:sp>
          <p:nvSpPr>
            <p:cNvPr id="29" name="矩形 50">
              <a:extLst>
                <a:ext uri="{FF2B5EF4-FFF2-40B4-BE49-F238E27FC236}">
                  <a16:creationId xmlns:a16="http://schemas.microsoft.com/office/drawing/2014/main"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id="{C0ADD505-D1F6-48C7-8502-6635EF0044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id="{E17E5C48-5337-4364-BBB8-CCF32EF2BB41}"/>
                </a:ext>
              </a:extLst>
            </p:cNvPr>
            <p:cNvSpPr/>
            <p:nvPr/>
          </p:nvSpPr>
          <p:spPr>
            <a:xfrm>
              <a:off x="8382000" y="1346196"/>
              <a:ext cx="3413383" cy="4708981"/>
            </a:xfrm>
            <a:prstGeom prst="rect">
              <a:avLst/>
            </a:prstGeom>
          </p:spPr>
          <p:txBody>
            <a:bodyPr wrap="square">
              <a:spAutoFit/>
            </a:bodyPr>
            <a:lstStyle/>
            <a:p>
              <a:pPr algn="just"/>
              <a:r>
                <a:rPr lang="en-SG" sz="3000" dirty="0">
                  <a:latin typeface="+mj-lt"/>
                </a:rPr>
                <a:t>    </a:t>
              </a:r>
              <a:r>
                <a:rPr lang="vi-VN" sz="3000" dirty="0">
                  <a:latin typeface="+mj-lt"/>
                </a:rPr>
                <a:t>Tôi sẽ cố giữ gìn cho lão. Ðến khi con trai lão về, tôi sẽ trao lại cho hắn và bảo hắn đây là cái vườn mà ông cụ thân sinh ra anh đã cố để lại cho anh trọn vẹn: cụ thà chết chứ không chịu bán đi một sào..</a:t>
              </a:r>
              <a:endParaRPr lang="zh-CN" altLang="en-US" sz="3000" dirty="0">
                <a:solidFill>
                  <a:schemeClr val="bg1">
                    <a:lumMod val="65000"/>
                  </a:schemeClr>
                </a:solidFill>
                <a:latin typeface="+mj-lt"/>
                <a:ea typeface="幼圆"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133520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179" y="1338606"/>
            <a:ext cx="8278238" cy="4340405"/>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2694538" y="2633529"/>
            <a:ext cx="7334060" cy="1446550"/>
          </a:xfrm>
          <a:prstGeom prst="rect">
            <a:avLst/>
          </a:prstGeom>
          <a:noFill/>
        </p:spPr>
        <p:txBody>
          <a:bodyPr wrap="none" rtlCol="0">
            <a:spAutoFit/>
          </a:bodyPr>
          <a:lstStyle/>
          <a:p>
            <a:pPr algn="ctr"/>
            <a:r>
              <a:rPr lang="en-US" altLang="zh-CN" sz="8800" b="1" dirty="0" err="1">
                <a:blipFill>
                  <a:blip r:embed="rId5"/>
                  <a:tile tx="0" ty="0" sx="100000" sy="100000" flip="none" algn="tl"/>
                </a:blipFill>
                <a:latin typeface="Times New Roman" panose="02020603050405020304" pitchFamily="18" charset="0"/>
                <a:cs typeface="Times New Roman" panose="02020603050405020304" pitchFamily="18" charset="0"/>
              </a:rPr>
              <a:t>Dấu</a:t>
            </a:r>
            <a:r>
              <a:rPr lang="en-US" altLang="zh-CN" sz="8800" b="1" dirty="0">
                <a:blipFill>
                  <a:blip r:embed="rId5"/>
                  <a:tile tx="0" ty="0" sx="100000" sy="100000" flip="none" algn="tl"/>
                </a:blipFill>
                <a:latin typeface="Times New Roman" panose="02020603050405020304" pitchFamily="18" charset="0"/>
                <a:cs typeface="Times New Roman" panose="02020603050405020304" pitchFamily="18" charset="0"/>
              </a:rPr>
              <a:t> </a:t>
            </a:r>
            <a:r>
              <a:rPr lang="en-US" altLang="zh-CN" sz="8800" b="1" dirty="0" err="1">
                <a:blipFill>
                  <a:blip r:embed="rId5"/>
                  <a:tile tx="0" ty="0" sx="100000" sy="100000" flip="none" algn="tl"/>
                </a:blipFill>
                <a:latin typeface="Times New Roman" panose="02020603050405020304" pitchFamily="18" charset="0"/>
                <a:cs typeface="Times New Roman" panose="02020603050405020304" pitchFamily="18" charset="0"/>
              </a:rPr>
              <a:t>ngoặc</a:t>
            </a:r>
            <a:r>
              <a:rPr lang="en-US" altLang="zh-CN" sz="8800" b="1" dirty="0">
                <a:blipFill>
                  <a:blip r:embed="rId5"/>
                  <a:tile tx="0" ty="0" sx="100000" sy="100000" flip="none" algn="tl"/>
                </a:blipFill>
                <a:latin typeface="Times New Roman" panose="02020603050405020304" pitchFamily="18" charset="0"/>
                <a:cs typeface="Times New Roman" panose="02020603050405020304" pitchFamily="18" charset="0"/>
              </a:rPr>
              <a:t> </a:t>
            </a:r>
            <a:r>
              <a:rPr lang="en-US" altLang="zh-CN" sz="8800" b="1" dirty="0" err="1">
                <a:blipFill>
                  <a:blip r:embed="rId5"/>
                  <a:tile tx="0" ty="0" sx="100000" sy="100000" flip="none" algn="tl"/>
                </a:blipFill>
                <a:latin typeface="Times New Roman" panose="02020603050405020304" pitchFamily="18" charset="0"/>
                <a:cs typeface="Times New Roman" panose="02020603050405020304" pitchFamily="18" charset="0"/>
              </a:rPr>
              <a:t>kép</a:t>
            </a:r>
            <a:endParaRPr lang="zh-CN" altLang="en-US" sz="8800" b="1" dirty="0">
              <a:blipFill>
                <a:blip r:embed="rId5"/>
                <a:tile tx="0" ty="0" sx="100000" sy="100000" flip="none" algn="tl"/>
              </a:blip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2305C62-B68C-4834-A7EA-229E94D20559}"/>
              </a:ext>
            </a:extLst>
          </p:cNvPr>
          <p:cNvSpPr txBox="1"/>
          <p:nvPr/>
        </p:nvSpPr>
        <p:spPr>
          <a:xfrm>
            <a:off x="2968221" y="1557818"/>
            <a:ext cx="3127779" cy="923330"/>
          </a:xfrm>
          <a:prstGeom prst="rect">
            <a:avLst/>
          </a:prstGeom>
          <a:noFill/>
        </p:spPr>
        <p:txBody>
          <a:bodyPr wrap="none" rtlCol="0">
            <a:spAutoFit/>
          </a:bodyPr>
          <a:lstStyle/>
          <a:p>
            <a:r>
              <a:rPr lang="en-US" altLang="zh-CN"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3" y="3992254"/>
            <a:ext cx="3127779" cy="923330"/>
          </a:xfrm>
          <a:prstGeom prst="rect">
            <a:avLst/>
          </a:prstGeom>
          <a:noFill/>
        </p:spPr>
        <p:txBody>
          <a:bodyPr wrap="none" rtlCol="0">
            <a:spAutoFit/>
          </a:bodyPr>
          <a:lstStyle/>
          <a:p>
            <a:r>
              <a:rPr lang="en-US" altLang="zh-CN"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748834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59C3FC-E252-4232-9C8E-1FE8B39E2B48}"/>
              </a:ext>
            </a:extLst>
          </p:cNvPr>
          <p:cNvGrpSpPr/>
          <p:nvPr/>
        </p:nvGrpSpPr>
        <p:grpSpPr>
          <a:xfrm>
            <a:off x="-76202" y="9559"/>
            <a:ext cx="3977642" cy="6467441"/>
            <a:chOff x="-76202" y="9559"/>
            <a:chExt cx="3977642" cy="6467441"/>
          </a:xfrm>
        </p:grpSpPr>
        <p:sp>
          <p:nvSpPr>
            <p:cNvPr id="15" name="矩形 50">
              <a:extLst>
                <a:ext uri="{FF2B5EF4-FFF2-40B4-BE49-F238E27FC236}">
                  <a16:creationId xmlns:a16="http://schemas.microsoft.com/office/drawing/2014/main" id="{D37ADA93-39CC-407F-B83D-66F394BC23B9}"/>
                </a:ext>
              </a:extLst>
            </p:cNvPr>
            <p:cNvSpPr/>
            <p:nvPr/>
          </p:nvSpPr>
          <p:spPr>
            <a:xfrm>
              <a:off x="304800"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 name="Picture 3">
              <a:extLst>
                <a:ext uri="{FF2B5EF4-FFF2-40B4-BE49-F238E27FC236}">
                  <a16:creationId xmlns:a16="http://schemas.microsoft.com/office/drawing/2014/main" id="{761FC14A-41F2-44F3-ADE4-B93B99B7A3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a:off x="-76202" y="9559"/>
              <a:ext cx="1381159" cy="1507325"/>
            </a:xfrm>
            <a:prstGeom prst="rect">
              <a:avLst/>
            </a:prstGeom>
          </p:spPr>
        </p:pic>
        <p:sp>
          <p:nvSpPr>
            <p:cNvPr id="45" name="矩形 8">
              <a:extLst>
                <a:ext uri="{FF2B5EF4-FFF2-40B4-BE49-F238E27FC236}">
                  <a16:creationId xmlns:a16="http://schemas.microsoft.com/office/drawing/2014/main" id="{747EE72E-995F-4E66-89D7-07A36A5F8162}"/>
                </a:ext>
              </a:extLst>
            </p:cNvPr>
            <p:cNvSpPr/>
            <p:nvPr/>
          </p:nvSpPr>
          <p:spPr>
            <a:xfrm>
              <a:off x="463503" y="1346196"/>
              <a:ext cx="3346497" cy="4708981"/>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đường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ươn</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p>
          </p:txBody>
        </p:sp>
      </p:grpSp>
      <p:grpSp>
        <p:nvGrpSpPr>
          <p:cNvPr id="8" name="Group 7">
            <a:extLst>
              <a:ext uri="{FF2B5EF4-FFF2-40B4-BE49-F238E27FC236}">
                <a16:creationId xmlns:a16="http://schemas.microsoft.com/office/drawing/2014/main" id="{1C4AE2B7-834F-4105-8980-6E56B2861F85}"/>
              </a:ext>
            </a:extLst>
          </p:cNvPr>
          <p:cNvGrpSpPr/>
          <p:nvPr/>
        </p:nvGrpSpPr>
        <p:grpSpPr>
          <a:xfrm>
            <a:off x="4267202" y="47876"/>
            <a:ext cx="3596640" cy="6429124"/>
            <a:chOff x="4267202" y="47876"/>
            <a:chExt cx="3596640" cy="6429124"/>
          </a:xfrm>
        </p:grpSpPr>
        <p:sp>
          <p:nvSpPr>
            <p:cNvPr id="28" name="矩形 50">
              <a:extLst>
                <a:ext uri="{FF2B5EF4-FFF2-40B4-BE49-F238E27FC236}">
                  <a16:creationId xmlns:a16="http://schemas.microsoft.com/office/drawing/2014/main" id="{61A50515-E9BB-40FF-940C-AFC0603E9FF8}"/>
                </a:ext>
              </a:extLst>
            </p:cNvPr>
            <p:cNvSpPr/>
            <p:nvPr/>
          </p:nvSpPr>
          <p:spPr>
            <a:xfrm>
              <a:off x="4267202"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7" name="矩形 8">
              <a:extLst>
                <a:ext uri="{FF2B5EF4-FFF2-40B4-BE49-F238E27FC236}">
                  <a16:creationId xmlns:a16="http://schemas.microsoft.com/office/drawing/2014/main" id="{332FBE3D-4C04-4553-9431-2B15DCE7E99E}"/>
                </a:ext>
              </a:extLst>
            </p:cNvPr>
            <p:cNvSpPr/>
            <p:nvPr/>
          </p:nvSpPr>
          <p:spPr>
            <a:xfrm>
              <a:off x="4380552" y="2361548"/>
              <a:ext cx="3369939" cy="2400657"/>
            </a:xfrm>
            <a:prstGeom prst="rect">
              <a:avLst/>
            </a:prstGeom>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a:t>
              </a:r>
              <a:r>
                <a:rPr lang="en-US" sz="3000" dirty="0">
                  <a:latin typeface="Times New Roman" panose="02020603050405020304" pitchFamily="18" charset="0"/>
                  <a:cs typeface="Times New Roman" panose="02020603050405020304" pitchFamily="18" charset="0"/>
                </a:rPr>
                <a:t> Lê</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a:t>
              </a:r>
              <a:r>
                <a:rPr lang="en-US" sz="3000" dirty="0" err="1">
                  <a:latin typeface="Times New Roman" panose="02020603050405020304" pitchFamily="18" charset="0"/>
                  <a:cs typeface="Times New Roman" panose="02020603050405020304" pitchFamily="18" charset="0"/>
                </a:rPr>
                <a:t>háu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cháu</a:t>
              </a:r>
              <a:r>
                <a:rPr lang="en-US" sz="3000" dirty="0">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B2C17CF9-7036-444C-824F-0DEBF44A2D9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42051" b="75819" l="46828" r="87425"/>
                      </a14:imgEffect>
                    </a14:imgLayer>
                  </a14:imgProps>
                </a:ext>
                <a:ext uri="{28A0092B-C50C-407E-A947-70E740481C1C}">
                  <a14:useLocalDpi xmlns:a14="http://schemas.microsoft.com/office/drawing/2010/main" val="0"/>
                </a:ext>
              </a:extLst>
            </a:blip>
            <a:srcRect l="41753" t="37830" r="7500" b="19960"/>
            <a:stretch/>
          </p:blipFill>
          <p:spPr>
            <a:xfrm>
              <a:off x="5183081" y="47876"/>
              <a:ext cx="1665107" cy="1384996"/>
            </a:xfrm>
            <a:prstGeom prst="rect">
              <a:avLst/>
            </a:prstGeom>
          </p:spPr>
        </p:pic>
      </p:grpSp>
      <p:grpSp>
        <p:nvGrpSpPr>
          <p:cNvPr id="9" name="Group 8">
            <a:extLst>
              <a:ext uri="{FF2B5EF4-FFF2-40B4-BE49-F238E27FC236}">
                <a16:creationId xmlns:a16="http://schemas.microsoft.com/office/drawing/2014/main" id="{7635FEA2-6A98-434D-A2DD-F923335797F4}"/>
              </a:ext>
            </a:extLst>
          </p:cNvPr>
          <p:cNvGrpSpPr/>
          <p:nvPr/>
        </p:nvGrpSpPr>
        <p:grpSpPr>
          <a:xfrm>
            <a:off x="8244844" y="104648"/>
            <a:ext cx="4161053" cy="6412194"/>
            <a:chOff x="8244844" y="104648"/>
            <a:chExt cx="4161053" cy="6412194"/>
          </a:xfrm>
        </p:grpSpPr>
        <p:sp>
          <p:nvSpPr>
            <p:cNvPr id="29" name="矩形 50">
              <a:extLst>
                <a:ext uri="{FF2B5EF4-FFF2-40B4-BE49-F238E27FC236}">
                  <a16:creationId xmlns:a16="http://schemas.microsoft.com/office/drawing/2014/main" id="{D752D368-C089-4165-A8A1-EEF2FCEABE3B}"/>
                </a:ext>
              </a:extLst>
            </p:cNvPr>
            <p:cNvSpPr/>
            <p:nvPr/>
          </p:nvSpPr>
          <p:spPr>
            <a:xfrm>
              <a:off x="8244844" y="646755"/>
              <a:ext cx="3596640" cy="5830245"/>
            </a:xfrm>
            <a:prstGeom prst="rect">
              <a:avLst/>
            </a:prstGeom>
            <a:noFill/>
            <a:ln w="38100">
              <a:solidFill>
                <a:srgbClr val="BAE3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6" name="Picture 45">
              <a:extLst>
                <a:ext uri="{FF2B5EF4-FFF2-40B4-BE49-F238E27FC236}">
                  <a16:creationId xmlns:a16="http://schemas.microsoft.com/office/drawing/2014/main" id="{C0ADD505-D1F6-48C7-8502-6635EF0044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50" b="67000" l="11000" r="50250">
                          <a14:foregroundMark x1="34000" y1="65000" x2="32333" y2="65000"/>
                          <a14:foregroundMark x1="14000" y1="65000" x2="11083" y2="67083"/>
                          <a14:foregroundMark x1="49000" y1="25000" x2="50250" y2="38750"/>
                        </a14:backgroundRemoval>
                      </a14:imgEffect>
                    </a14:imgLayer>
                  </a14:imgProps>
                </a:ext>
                <a:ext uri="{28A0092B-C50C-407E-A947-70E740481C1C}">
                  <a14:useLocalDpi xmlns:a14="http://schemas.microsoft.com/office/drawing/2010/main" val="0"/>
                </a:ext>
              </a:extLst>
            </a:blip>
            <a:srcRect l="7912" t="17223" r="46018" b="32499"/>
            <a:stretch/>
          </p:blipFill>
          <p:spPr>
            <a:xfrm flipH="1">
              <a:off x="10825449" y="104648"/>
              <a:ext cx="1580448" cy="1507325"/>
            </a:xfrm>
            <a:prstGeom prst="rect">
              <a:avLst/>
            </a:prstGeom>
          </p:spPr>
        </p:pic>
        <p:sp>
          <p:nvSpPr>
            <p:cNvPr id="49" name="矩形 18">
              <a:extLst>
                <a:ext uri="{FF2B5EF4-FFF2-40B4-BE49-F238E27FC236}">
                  <a16:creationId xmlns:a16="http://schemas.microsoft.com/office/drawing/2014/main" id="{E17E5C48-5337-4364-BBB8-CCF32EF2BB41}"/>
                </a:ext>
              </a:extLst>
            </p:cNvPr>
            <p:cNvSpPr/>
            <p:nvPr/>
          </p:nvSpPr>
          <p:spPr>
            <a:xfrm>
              <a:off x="8382000" y="1346196"/>
              <a:ext cx="3413383" cy="5170646"/>
            </a:xfrm>
            <a:prstGeom prst="rect">
              <a:avLst/>
            </a:prstGeom>
          </p:spPr>
          <p:txBody>
            <a:bodyPr wrap="square">
              <a:spAutoFit/>
            </a:bodyPr>
            <a:lstStyle/>
            <a:p>
              <a:pPr algn="just"/>
              <a:r>
                <a:rPr lang="en-SG" sz="3000" dirty="0">
                  <a:latin typeface="+mj-lt"/>
                </a:rPr>
                <a:t>    </a:t>
              </a:r>
              <a:r>
                <a:rPr lang="vi-VN" sz="3000" dirty="0">
                  <a:latin typeface="+mj-lt"/>
                </a:rPr>
                <a:t>Tôi sẽ cố giữ gìn cho lão. Ðến khi con trai lão về, tôi sẽ trao lại cho hắn và bảo hắn</a:t>
              </a:r>
              <a:r>
                <a:rPr lang="en-SG" sz="3000" dirty="0">
                  <a:solidFill>
                    <a:srgbClr val="FF0000"/>
                  </a:solidFill>
                  <a:latin typeface="Times New Roman" panose="02020603050405020304" pitchFamily="18" charset="0"/>
                  <a:cs typeface="Times New Roman" panose="02020603050405020304" pitchFamily="18" charset="0"/>
                </a:rPr>
                <a:t>: “Đ</a:t>
              </a:r>
              <a:r>
                <a:rPr lang="vi-VN" sz="3000" dirty="0">
                  <a:latin typeface="+mj-lt"/>
                </a:rPr>
                <a:t>ây là cái vườn mà ông cụ thân sinh ra anh đã cố để lại cho anh trọn vẹn: cụ thà chết chứ không chịu bán đi một sào..</a:t>
              </a:r>
              <a:r>
                <a:rPr lang="en-SG" sz="3000" dirty="0">
                  <a:solidFill>
                    <a:srgbClr val="FF0000"/>
                  </a:solidFill>
                  <a:latin typeface="Times New Roman" panose="02020603050405020304" pitchFamily="18" charset="0"/>
                  <a:cs typeface="Times New Roman" panose="02020603050405020304" pitchFamily="18" charset="0"/>
                </a:rPr>
                <a:t>”</a:t>
              </a:r>
              <a:endParaRPr lang="zh-CN" altLang="en-US" sz="3000"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2287422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a:extLst>
              <a:ext uri="{FF2B5EF4-FFF2-40B4-BE49-F238E27FC236}">
                <a16:creationId xmlns:a16="http://schemas.microsoft.com/office/drawing/2014/main" id="{391259C1-B9FC-43E3-9433-73E07C20C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641" y="5419697"/>
            <a:ext cx="5062359" cy="137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id="{A5EF715F-AD50-4DF9-ADC7-A257442DA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043" y="3610438"/>
            <a:ext cx="5189017" cy="14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id="{9668932A-F0EA-406C-B100-72860C70E1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855"/>
          <a:stretch/>
        </p:blipFill>
        <p:spPr bwMode="auto">
          <a:xfrm>
            <a:off x="4764406" y="3428999"/>
            <a:ext cx="3113383" cy="226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id="{E3380148-7726-40FA-8F63-AC0DCD02D6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149"/>
          <a:stretch/>
        </p:blipFill>
        <p:spPr bwMode="auto">
          <a:xfrm>
            <a:off x="272374" y="1629165"/>
            <a:ext cx="4019145" cy="25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id="{1F08336C-BAA1-4A79-9557-53FFF46A1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54" y="1423492"/>
            <a:ext cx="4019146" cy="15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id="{BFE5C287-6AB6-463F-8AC6-68DD9768392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8719"/>
          <a:stretch/>
        </p:blipFill>
        <p:spPr bwMode="auto">
          <a:xfrm>
            <a:off x="337645" y="221832"/>
            <a:ext cx="4190317" cy="150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id="{AA1C36BE-A1F7-48D7-B9B3-11807AFD4C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3546" y="1369182"/>
            <a:ext cx="2426282" cy="253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id="{28F34FC2-B4C2-456A-BFB3-EB7B58342C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4405" y="2812453"/>
            <a:ext cx="2288309" cy="14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Kết quả hình ảnh cho cầu long biên">
            <a:extLst>
              <a:ext uri="{FF2B5EF4-FFF2-40B4-BE49-F238E27FC236}">
                <a16:creationId xmlns:a16="http://schemas.microsoft.com/office/drawing/2014/main" id="{8CAC9A79-3BD3-4A4D-8BF1-D94A57C1209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7201" y="366203"/>
            <a:ext cx="3812759" cy="2574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524" name="Picture 20" descr="Kết quả hình ảnh cho câu thoại hài hước">
            <a:extLst>
              <a:ext uri="{FF2B5EF4-FFF2-40B4-BE49-F238E27FC236}">
                <a16:creationId xmlns:a16="http://schemas.microsoft.com/office/drawing/2014/main" id="{AEB0BC89-859E-458A-9A72-72D13D2448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127" y="4531856"/>
            <a:ext cx="3657009" cy="1923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par>
                                <p:cTn id="8" presetID="16" presetClass="entr" presetSubtype="21" fill="hold" nodeType="withEffect">
                                  <p:stCondLst>
                                    <p:cond delay="0"/>
                                  </p:stCondLst>
                                  <p:childTnLst>
                                    <p:set>
                                      <p:cBhvr>
                                        <p:cTn id="9" dur="1" fill="hold">
                                          <p:stCondLst>
                                            <p:cond delay="0"/>
                                          </p:stCondLst>
                                        </p:cTn>
                                        <p:tgtEl>
                                          <p:spTgt spid="21522"/>
                                        </p:tgtEl>
                                        <p:attrNameLst>
                                          <p:attrName>style.visibility</p:attrName>
                                        </p:attrNameLst>
                                      </p:cBhvr>
                                      <p:to>
                                        <p:strVal val="visible"/>
                                      </p:to>
                                    </p:set>
                                    <p:animEffect transition="in" filter="barn(inVertical)">
                                      <p:cBhvr>
                                        <p:cTn id="10" dur="500"/>
                                        <p:tgtEl>
                                          <p:spTgt spid="215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21514"/>
                                        </p:tgtEl>
                                        <p:attrNameLst>
                                          <p:attrName>style.visibility</p:attrName>
                                        </p:attrNameLst>
                                      </p:cBhvr>
                                      <p:to>
                                        <p:strVal val="visible"/>
                                      </p:to>
                                    </p:set>
                                    <p:animEffect transition="in" filter="wipe(right)">
                                      <p:cBhvr>
                                        <p:cTn id="15" dur="500"/>
                                        <p:tgtEl>
                                          <p:spTgt spid="21514"/>
                                        </p:tgtEl>
                                      </p:cBhvr>
                                    </p:animEffect>
                                  </p:childTnLst>
                                </p:cTn>
                              </p:par>
                            </p:childTnLst>
                          </p:cTn>
                        </p:par>
                        <p:par>
                          <p:cTn id="16" fill="hold" nodeType="afterGroup">
                            <p:stCondLst>
                              <p:cond delay="500"/>
                            </p:stCondLst>
                            <p:childTnLst>
                              <p:par>
                                <p:cTn id="17" presetID="22" presetClass="entr" presetSubtype="2" fill="hold" nodeType="afterEffect">
                                  <p:stCondLst>
                                    <p:cond delay="0"/>
                                  </p:stCondLst>
                                  <p:childTnLst>
                                    <p:set>
                                      <p:cBhvr>
                                        <p:cTn id="18" dur="1" fill="hold">
                                          <p:stCondLst>
                                            <p:cond delay="0"/>
                                          </p:stCondLst>
                                        </p:cTn>
                                        <p:tgtEl>
                                          <p:spTgt spid="21515"/>
                                        </p:tgtEl>
                                        <p:attrNameLst>
                                          <p:attrName>style.visibility</p:attrName>
                                        </p:attrNameLst>
                                      </p:cBhvr>
                                      <p:to>
                                        <p:strVal val="visible"/>
                                      </p:to>
                                    </p:set>
                                    <p:animEffect transition="in" filter="wipe(right)">
                                      <p:cBhvr>
                                        <p:cTn id="19" dur="500"/>
                                        <p:tgtEl>
                                          <p:spTgt spid="21515"/>
                                        </p:tgtEl>
                                      </p:cBhvr>
                                    </p:animEffect>
                                  </p:childTnLst>
                                </p:cTn>
                              </p:par>
                            </p:childTnLst>
                          </p:cTn>
                        </p:par>
                        <p:par>
                          <p:cTn id="20" fill="hold" nodeType="afterGroup">
                            <p:stCondLst>
                              <p:cond delay="1000"/>
                            </p:stCondLst>
                            <p:childTnLst>
                              <p:par>
                                <p:cTn id="21" presetID="22" presetClass="entr" presetSubtype="2" fill="hold" nodeType="afterEffect">
                                  <p:stCondLst>
                                    <p:cond delay="0"/>
                                  </p:stCondLst>
                                  <p:childTnLst>
                                    <p:set>
                                      <p:cBhvr>
                                        <p:cTn id="22" dur="1" fill="hold">
                                          <p:stCondLst>
                                            <p:cond delay="0"/>
                                          </p:stCondLst>
                                        </p:cTn>
                                        <p:tgtEl>
                                          <p:spTgt spid="21516"/>
                                        </p:tgtEl>
                                        <p:attrNameLst>
                                          <p:attrName>style.visibility</p:attrName>
                                        </p:attrNameLst>
                                      </p:cBhvr>
                                      <p:to>
                                        <p:strVal val="visible"/>
                                      </p:to>
                                    </p:set>
                                    <p:animEffect transition="in" filter="wipe(right)">
                                      <p:cBhvr>
                                        <p:cTn id="23" dur="500"/>
                                        <p:tgtEl>
                                          <p:spTgt spid="21516"/>
                                        </p:tgtEl>
                                      </p:cBhvr>
                                    </p:animEffect>
                                  </p:childTnLst>
                                </p:cTn>
                              </p:par>
                            </p:childTnLst>
                          </p:cTn>
                        </p:par>
                        <p:par>
                          <p:cTn id="24" fill="hold" nodeType="afterGroup">
                            <p:stCondLst>
                              <p:cond delay="1500"/>
                            </p:stCondLst>
                            <p:childTnLst>
                              <p:par>
                                <p:cTn id="25" presetID="22" presetClass="entr" presetSubtype="2" fill="hold" nodeType="afterEffect">
                                  <p:stCondLst>
                                    <p:cond delay="0"/>
                                  </p:stCondLst>
                                  <p:childTnLst>
                                    <p:set>
                                      <p:cBhvr>
                                        <p:cTn id="26" dur="1" fill="hold">
                                          <p:stCondLst>
                                            <p:cond delay="0"/>
                                          </p:stCondLst>
                                        </p:cTn>
                                        <p:tgtEl>
                                          <p:spTgt spid="21517"/>
                                        </p:tgtEl>
                                        <p:attrNameLst>
                                          <p:attrName>style.visibility</p:attrName>
                                        </p:attrNameLst>
                                      </p:cBhvr>
                                      <p:to>
                                        <p:strVal val="visible"/>
                                      </p:to>
                                    </p:set>
                                    <p:animEffect transition="in" filter="wipe(right)">
                                      <p:cBhvr>
                                        <p:cTn id="27" dur="500"/>
                                        <p:tgtEl>
                                          <p:spTgt spid="215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8"/>
                                        </p:tgtEl>
                                        <p:attrNameLst>
                                          <p:attrName>style.visibility</p:attrName>
                                        </p:attrNameLst>
                                      </p:cBhvr>
                                      <p:to>
                                        <p:strVal val="visible"/>
                                      </p:to>
                                    </p:set>
                                    <p:animEffect transition="in" filter="wipe(left)">
                                      <p:cBhvr>
                                        <p:cTn id="32" dur="500"/>
                                        <p:tgtEl>
                                          <p:spTgt spid="21518"/>
                                        </p:tgtEl>
                                      </p:cBhvr>
                                    </p:animEffect>
                                  </p:childTnLst>
                                </p:cTn>
                              </p:par>
                              <p:par>
                                <p:cTn id="33" presetID="16" presetClass="entr" presetSubtype="21" fill="hold" nodeType="withEffect">
                                  <p:stCondLst>
                                    <p:cond delay="0"/>
                                  </p:stCondLst>
                                  <p:childTnLst>
                                    <p:set>
                                      <p:cBhvr>
                                        <p:cTn id="34" dur="1" fill="hold">
                                          <p:stCondLst>
                                            <p:cond delay="0"/>
                                          </p:stCondLst>
                                        </p:cTn>
                                        <p:tgtEl>
                                          <p:spTgt spid="21524"/>
                                        </p:tgtEl>
                                        <p:attrNameLst>
                                          <p:attrName>style.visibility</p:attrName>
                                        </p:attrNameLst>
                                      </p:cBhvr>
                                      <p:to>
                                        <p:strVal val="visible"/>
                                      </p:to>
                                    </p:set>
                                    <p:animEffect transition="in" filter="barn(inVertical)">
                                      <p:cBhvr>
                                        <p:cTn id="35" dur="500"/>
                                        <p:tgtEl>
                                          <p:spTgt spid="21524"/>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21519"/>
                                        </p:tgtEl>
                                        <p:attrNameLst>
                                          <p:attrName>style.visibility</p:attrName>
                                        </p:attrNameLst>
                                      </p:cBhvr>
                                      <p:to>
                                        <p:strVal val="visible"/>
                                      </p:to>
                                    </p:set>
                                    <p:animEffect transition="in" filter="wipe(left)">
                                      <p:cBhvr>
                                        <p:cTn id="39" dur="500"/>
                                        <p:tgtEl>
                                          <p:spTgt spid="21519"/>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21520"/>
                                        </p:tgtEl>
                                        <p:attrNameLst>
                                          <p:attrName>style.visibility</p:attrName>
                                        </p:attrNameLst>
                                      </p:cBhvr>
                                      <p:to>
                                        <p:strVal val="visible"/>
                                      </p:to>
                                    </p:set>
                                    <p:animEffect transition="in" filter="wipe(left)">
                                      <p:cBhvr>
                                        <p:cTn id="43"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a:srcRect l="2952" t="3688" r="2899" b="3262"/>
          <a:stretch/>
        </p:blipFill>
        <p:spPr>
          <a:xfrm>
            <a:off x="1" y="0"/>
            <a:ext cx="12192000" cy="6858000"/>
          </a:xfrm>
          <a:prstGeom prst="rect">
            <a:avLst/>
          </a:prstGeom>
        </p:spPr>
      </p:pic>
      <p:sp>
        <p:nvSpPr>
          <p:cNvPr id="45" name="Round Same Side Corner Rectangle 42">
            <a:extLst>
              <a:ext uri="{FF2B5EF4-FFF2-40B4-BE49-F238E27FC236}">
                <a16:creationId xmlns:a16="http://schemas.microsoft.com/office/drawing/2014/main" id="{3566C3E4-092E-4F4C-A34A-9EC61A987179}"/>
              </a:ext>
            </a:extLst>
          </p:cNvPr>
          <p:cNvSpPr/>
          <p:nvPr/>
        </p:nvSpPr>
        <p:spPr>
          <a:xfrm rot="16200000" flipH="1">
            <a:off x="2434816" y="2220846"/>
            <a:ext cx="426429" cy="3427819"/>
          </a:xfrm>
          <a:prstGeom prst="round2SameRect">
            <a:avLst>
              <a:gd name="adj1" fmla="val 50000"/>
              <a:gd name="adj2" fmla="val 0"/>
            </a:avLst>
          </a:prstGeom>
          <a:solidFill>
            <a:srgbClr val="BAE3F9"/>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6" name="Freeform 734">
            <a:extLst>
              <a:ext uri="{FF2B5EF4-FFF2-40B4-BE49-F238E27FC236}">
                <a16:creationId xmlns:a16="http://schemas.microsoft.com/office/drawing/2014/main" id="{1D39D4C1-7C43-4984-BFB1-63EBC2E17F33}"/>
              </a:ext>
            </a:extLst>
          </p:cNvPr>
          <p:cNvSpPr>
            <a:spLocks noChangeArrowheads="1"/>
          </p:cNvSpPr>
          <p:nvPr/>
        </p:nvSpPr>
        <p:spPr bwMode="auto">
          <a:xfrm rot="5400000">
            <a:off x="2402899" y="4066250"/>
            <a:ext cx="221183" cy="338037"/>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AE3F9"/>
          </a:solidFill>
          <a:ln>
            <a:noFill/>
          </a:ln>
          <a:effectLst/>
        </p:spPr>
        <p:txBody>
          <a:bodyPr wrap="none" anchor="ctr"/>
          <a:lstStyle/>
          <a:p>
            <a:endParaRPr lang="en-US"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7" name="Rectangle 40">
            <a:extLst>
              <a:ext uri="{FF2B5EF4-FFF2-40B4-BE49-F238E27FC236}">
                <a16:creationId xmlns:a16="http://schemas.microsoft.com/office/drawing/2014/main" id="{E2DA23C7-FE2B-4C95-87B4-611EE7B2D816}"/>
              </a:ext>
            </a:extLst>
          </p:cNvPr>
          <p:cNvSpPr/>
          <p:nvPr/>
        </p:nvSpPr>
        <p:spPr>
          <a:xfrm>
            <a:off x="4361943" y="3714677"/>
            <a:ext cx="3427816" cy="426428"/>
          </a:xfrm>
          <a:prstGeom prst="rect">
            <a:avLst/>
          </a:prstGeom>
          <a:solidFill>
            <a:srgbClr val="F8C8CE"/>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8" name="Freeform 734">
            <a:extLst>
              <a:ext uri="{FF2B5EF4-FFF2-40B4-BE49-F238E27FC236}">
                <a16:creationId xmlns:a16="http://schemas.microsoft.com/office/drawing/2014/main" id="{D98688E8-24E1-4877-A455-F33BA166EB13}"/>
              </a:ext>
            </a:extLst>
          </p:cNvPr>
          <p:cNvSpPr>
            <a:spLocks noChangeArrowheads="1"/>
          </p:cNvSpPr>
          <p:nvPr/>
        </p:nvSpPr>
        <p:spPr bwMode="auto">
          <a:xfrm rot="5400000">
            <a:off x="9247474" y="4071681"/>
            <a:ext cx="221182" cy="338037"/>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6">
              <a:lumMod val="40000"/>
              <a:lumOff val="60000"/>
            </a:schemeClr>
          </a:solidFill>
          <a:ln>
            <a:noFill/>
          </a:ln>
          <a:effectLst/>
        </p:spPr>
        <p:txBody>
          <a:bodyPr wrap="none" anchor="ctr"/>
          <a:lstStyle/>
          <a:p>
            <a:endParaRPr lang="en-US"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49" name="Round Same Side Corner Rectangle 36">
            <a:extLst>
              <a:ext uri="{FF2B5EF4-FFF2-40B4-BE49-F238E27FC236}">
                <a16:creationId xmlns:a16="http://schemas.microsoft.com/office/drawing/2014/main" id="{66507D9F-81F3-4289-A7B0-DBC1B9D17423}"/>
              </a:ext>
            </a:extLst>
          </p:cNvPr>
          <p:cNvSpPr/>
          <p:nvPr/>
        </p:nvSpPr>
        <p:spPr>
          <a:xfrm rot="5400000">
            <a:off x="9290455" y="2213985"/>
            <a:ext cx="426430" cy="3427815"/>
          </a:xfrm>
          <a:prstGeom prst="round2Same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0" name="Freeform 734">
            <a:extLst>
              <a:ext uri="{FF2B5EF4-FFF2-40B4-BE49-F238E27FC236}">
                <a16:creationId xmlns:a16="http://schemas.microsoft.com/office/drawing/2014/main" id="{8D9EF3C2-133D-4D1F-81DA-4E54C4A754B9}"/>
              </a:ext>
            </a:extLst>
          </p:cNvPr>
          <p:cNvSpPr>
            <a:spLocks noChangeArrowheads="1"/>
          </p:cNvSpPr>
          <p:nvPr/>
        </p:nvSpPr>
        <p:spPr bwMode="auto">
          <a:xfrm rot="16200000">
            <a:off x="5959335" y="3441766"/>
            <a:ext cx="221182" cy="338038"/>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F8C8CE"/>
          </a:solidFill>
          <a:ln>
            <a:noFill/>
          </a:ln>
          <a:effectLst/>
        </p:spPr>
        <p:txBody>
          <a:bodyPr wrap="none" anchor="ctr"/>
          <a:lstStyle/>
          <a:p>
            <a:endParaRPr lang="en-US" sz="1013"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73" name="Text Placeholder 7">
            <a:extLst>
              <a:ext uri="{FF2B5EF4-FFF2-40B4-BE49-F238E27FC236}">
                <a16:creationId xmlns:a16="http://schemas.microsoft.com/office/drawing/2014/main" id="{936A7B92-469C-42E8-9E53-C0808545BB9E}"/>
              </a:ext>
            </a:extLst>
          </p:cNvPr>
          <p:cNvSpPr txBox="1">
            <a:spLocks/>
          </p:cNvSpPr>
          <p:nvPr/>
        </p:nvSpPr>
        <p:spPr>
          <a:xfrm>
            <a:off x="2539095" y="2498027"/>
            <a:ext cx="6979815" cy="22118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1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đoạn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văn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chủ</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đề</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chọn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có</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sử</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dụng</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dấu</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ngoặc</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đơn</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ngoặc</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kép</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altLang="zh-CN"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F672DA"/>
                </a:solidFill>
                <a:latin typeface="Times New Roman" panose="02020603050405020304" pitchFamily="18" charset="0"/>
                <a:ea typeface="微软雅黑" panose="020B0503020204020204" pitchFamily="34" charset="-122"/>
                <a:cs typeface="Times New Roman" panose="02020603050405020304" pitchFamily="18" charset="0"/>
              </a:rPr>
              <a:t>chấm</a:t>
            </a:r>
            <a:endParaRPr lang="zh-CN" altLang="en-US" sz="3000" dirty="0">
              <a:solidFill>
                <a:srgbClr val="F672DA"/>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5" name="Text Placeholder 7">
            <a:extLst>
              <a:ext uri="{FF2B5EF4-FFF2-40B4-BE49-F238E27FC236}">
                <a16:creationId xmlns:a16="http://schemas.microsoft.com/office/drawing/2014/main" id="{7E9AE8B0-4BDA-4E1A-B505-2049EC325814}"/>
              </a:ext>
            </a:extLst>
          </p:cNvPr>
          <p:cNvSpPr txBox="1">
            <a:spLocks/>
          </p:cNvSpPr>
          <p:nvPr/>
        </p:nvSpPr>
        <p:spPr>
          <a:xfrm>
            <a:off x="7728800" y="4744329"/>
            <a:ext cx="3721552" cy="48193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Soạn</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nói</a:t>
            </a:r>
            <a:r>
              <a:rPr lang="en-US" altLang="zh-CN"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000" dirty="0">
              <a:solidFill>
                <a:srgbClr val="92D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7" name="Text Placeholder 7">
            <a:extLst>
              <a:ext uri="{FF2B5EF4-FFF2-40B4-BE49-F238E27FC236}">
                <a16:creationId xmlns:a16="http://schemas.microsoft.com/office/drawing/2014/main" id="{DF2DF636-0AC2-4002-A94F-65DE0CBE7E8F}"/>
              </a:ext>
            </a:extLst>
          </p:cNvPr>
          <p:cNvSpPr txBox="1">
            <a:spLocks/>
          </p:cNvSpPr>
          <p:nvPr/>
        </p:nvSpPr>
        <p:spPr>
          <a:xfrm>
            <a:off x="1169362" y="4725921"/>
            <a:ext cx="3052117" cy="607021"/>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ghi</a:t>
            </a:r>
            <a:r>
              <a:rPr lang="en-US" altLang="zh-CN"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000" dirty="0" err="1">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nhớ</a:t>
            </a:r>
            <a:endParaRPr lang="zh-CN" altLang="en-US" sz="30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361A4459-A746-48D2-A4C6-9D301E7415F1}"/>
              </a:ext>
            </a:extLst>
          </p:cNvPr>
          <p:cNvSpPr txBox="1"/>
          <p:nvPr/>
        </p:nvSpPr>
        <p:spPr>
          <a:xfrm>
            <a:off x="2915246" y="823001"/>
            <a:ext cx="6309360" cy="830997"/>
          </a:xfrm>
          <a:prstGeom prst="rect">
            <a:avLst/>
          </a:prstGeom>
          <a:noFill/>
        </p:spPr>
        <p:txBody>
          <a:bodyPr wrap="square" rtlCol="0">
            <a:spAutoFit/>
          </a:bodyPr>
          <a:lstStyle/>
          <a:p>
            <a:pPr algn="ctr"/>
            <a:r>
              <a:rPr lang="en-SG" sz="4800" dirty="0">
                <a:solidFill>
                  <a:srgbClr val="FF0000"/>
                </a:solidFill>
                <a:latin typeface="#9Slide03 Arima Madurai Black" panose="00000A00000000000000" pitchFamily="2" charset="0"/>
                <a:cs typeface="#9Slide03 Arima Madurai Black" panose="00000A00000000000000" pitchFamily="2" charset="0"/>
              </a:rPr>
              <a:t>H</a:t>
            </a:r>
            <a:r>
              <a:rPr lang="vi-VN" sz="4800" dirty="0">
                <a:solidFill>
                  <a:srgbClr val="FF0000"/>
                </a:solidFill>
                <a:latin typeface="#9Slide03 Arima Madurai Black" panose="00000A00000000000000" pitchFamily="2" charset="0"/>
                <a:cs typeface="#9Slide03 Arima Madurai Black" panose="00000A00000000000000" pitchFamily="2" charset="0"/>
              </a:rPr>
              <a:t>Ư</a:t>
            </a:r>
            <a:r>
              <a:rPr lang="en-SG" sz="4800" dirty="0">
                <a:solidFill>
                  <a:srgbClr val="FF0000"/>
                </a:solidFill>
                <a:latin typeface="#9Slide03 Arima Madurai Black" panose="00000A00000000000000" pitchFamily="2" charset="0"/>
                <a:cs typeface="#9Slide03 Arima Madurai Black" panose="00000A00000000000000" pitchFamily="2" charset="0"/>
              </a:rPr>
              <a:t>ỚNG DẪN TỰ HỌC</a:t>
            </a:r>
          </a:p>
        </p:txBody>
      </p:sp>
    </p:spTree>
    <p:extLst>
      <p:ext uri="{BB962C8B-B14F-4D97-AF65-F5344CB8AC3E}">
        <p14:creationId xmlns:p14="http://schemas.microsoft.com/office/powerpoint/2010/main" val="607900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barn(inVertical)">
                                      <p:cBhvr>
                                        <p:cTn id="18" dur="500"/>
                                        <p:tgtEl>
                                          <p:spTgt spid="7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arn(inVertical)">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arn(inVertical)">
                                      <p:cBhvr>
                                        <p:cTn id="29" dur="500"/>
                                        <p:tgtEl>
                                          <p:spTgt spid="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73" grpId="0"/>
      <p:bldP spid="75"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2688DE7-671F-4B35-82E6-5C908B507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854" y="594007"/>
            <a:ext cx="9283699" cy="5512478"/>
          </a:xfrm>
          <a:prstGeom prst="rect">
            <a:avLst/>
          </a:prstGeom>
        </p:spPr>
      </p:pic>
      <p:pic>
        <p:nvPicPr>
          <p:cNvPr id="4" name="图片 3">
            <a:extLst>
              <a:ext uri="{FF2B5EF4-FFF2-40B4-BE49-F238E27FC236}">
                <a16:creationId xmlns:a16="http://schemas.microsoft.com/office/drawing/2014/main" id="{F63E53F2-6982-4EA1-A621-86C6A9EC23BD}"/>
              </a:ext>
            </a:extLst>
          </p:cNvPr>
          <p:cNvPicPr>
            <a:picLocks noChangeAspect="1"/>
          </p:cNvPicPr>
          <p:nvPr/>
        </p:nvPicPr>
        <p:blipFill rotWithShape="1">
          <a:blip r:embed="rId5">
            <a:extLst>
              <a:ext uri="{28A0092B-C50C-407E-A947-70E740481C1C}">
                <a14:useLocalDpi xmlns:a14="http://schemas.microsoft.com/office/drawing/2010/main" val="0"/>
              </a:ext>
            </a:extLst>
          </a:blip>
          <a:srcRect l="14585" r="8879"/>
          <a:stretch/>
        </p:blipFill>
        <p:spPr>
          <a:xfrm>
            <a:off x="1" y="0"/>
            <a:ext cx="4632960" cy="6858000"/>
          </a:xfrm>
          <a:prstGeom prst="rect">
            <a:avLst/>
          </a:prstGeom>
        </p:spPr>
      </p:pic>
      <p:sp>
        <p:nvSpPr>
          <p:cNvPr id="10" name="矩形 9">
            <a:extLst>
              <a:ext uri="{FF2B5EF4-FFF2-40B4-BE49-F238E27FC236}">
                <a16:creationId xmlns:a16="http://schemas.microsoft.com/office/drawing/2014/main" id="{0DC491E8-6F21-49C7-97A5-27AAB6C9EBB0}"/>
              </a:ext>
            </a:extLst>
          </p:cNvPr>
          <p:cNvSpPr/>
          <p:nvPr/>
        </p:nvSpPr>
        <p:spPr>
          <a:xfrm>
            <a:off x="2316481" y="1773535"/>
            <a:ext cx="1545616" cy="2646878"/>
          </a:xfrm>
          <a:prstGeom prst="rect">
            <a:avLst/>
          </a:prstGeom>
        </p:spPr>
        <p:txBody>
          <a:bodyPr wrap="none">
            <a:spAutoFit/>
          </a:bodyPr>
          <a:lstStyle/>
          <a:p>
            <a:r>
              <a:rPr lang="en-SG" altLang="zh-CN"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a:t>
            </a:r>
            <a:endParaRPr lang="zh-CN" altLang="en-US"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id="{66B8FE65-7A82-403F-9D8F-AC366BEA8DD0}"/>
              </a:ext>
            </a:extLst>
          </p:cNvPr>
          <p:cNvSpPr/>
          <p:nvPr/>
        </p:nvSpPr>
        <p:spPr>
          <a:xfrm>
            <a:off x="4766575" y="2165950"/>
            <a:ext cx="7112845" cy="1862048"/>
          </a:xfrm>
          <a:prstGeom prst="rect">
            <a:avLst/>
          </a:prstGeom>
        </p:spPr>
        <p:txBody>
          <a:bodyPr wrap="none">
            <a:spAutoFit/>
          </a:bodyPr>
          <a:lstStyle/>
          <a:p>
            <a:r>
              <a:rPr lang="en-US" altLang="zh-CN" sz="115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Công</a:t>
            </a:r>
            <a:r>
              <a:rPr lang="en-US" altLang="zh-CN" sz="115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1500" b="1" dirty="0" err="1">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dụng</a:t>
            </a:r>
            <a:endParaRPr lang="zh-CN" altLang="en-US" sz="11500" b="1"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864348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EDC3BCBC-4E70-4115-ACD4-9E51984AAFBF}"/>
              </a:ext>
            </a:extLst>
          </p:cNvPr>
          <p:cNvGraphicFramePr>
            <a:graphicFrameLocks noGrp="1"/>
          </p:cNvGraphicFramePr>
          <p:nvPr>
            <p:extLst>
              <p:ext uri="{D42A27DB-BD31-4B8C-83A1-F6EECF244321}">
                <p14:modId xmlns:p14="http://schemas.microsoft.com/office/powerpoint/2010/main" val="1438952509"/>
              </p:ext>
            </p:extLst>
          </p:nvPr>
        </p:nvGraphicFramePr>
        <p:xfrm>
          <a:off x="3565610" y="2187339"/>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Block Arc 14">
            <a:extLst>
              <a:ext uri="{FF2B5EF4-FFF2-40B4-BE49-F238E27FC236}">
                <a16:creationId xmlns:a16="http://schemas.microsoft.com/office/drawing/2014/main" id="{FB2EDC95-248B-4DFE-8622-EA791828C3BD}"/>
              </a:ext>
            </a:extLst>
          </p:cNvPr>
          <p:cNvSpPr>
            <a:spLocks noChangeAspect="1"/>
          </p:cNvSpPr>
          <p:nvPr/>
        </p:nvSpPr>
        <p:spPr>
          <a:xfrm rot="2700000">
            <a:off x="4587777" y="1870012"/>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aphicFrame>
        <p:nvGraphicFramePr>
          <p:cNvPr id="5" name="Table 4">
            <a:extLst>
              <a:ext uri="{FF2B5EF4-FFF2-40B4-BE49-F238E27FC236}">
                <a16:creationId xmlns:a16="http://schemas.microsoft.com/office/drawing/2014/main" id="{08D088CD-F8CF-46BA-A957-8C123FB26474}"/>
              </a:ext>
            </a:extLst>
          </p:cNvPr>
          <p:cNvGraphicFramePr>
            <a:graphicFrameLocks noGrp="1"/>
          </p:cNvGraphicFramePr>
          <p:nvPr>
            <p:extLst>
              <p:ext uri="{D42A27DB-BD31-4B8C-83A1-F6EECF244321}">
                <p14:modId xmlns:p14="http://schemas.microsoft.com/office/powerpoint/2010/main" val="3670713398"/>
              </p:ext>
            </p:extLst>
          </p:nvPr>
        </p:nvGraphicFramePr>
        <p:xfrm>
          <a:off x="6246635" y="2187338"/>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6" name="Table 5">
            <a:extLst>
              <a:ext uri="{FF2B5EF4-FFF2-40B4-BE49-F238E27FC236}">
                <a16:creationId xmlns:a16="http://schemas.microsoft.com/office/drawing/2014/main" id="{140F3089-4CAC-4512-9BEA-CE3CF4E67D0A}"/>
              </a:ext>
            </a:extLst>
          </p:cNvPr>
          <p:cNvGraphicFramePr>
            <a:graphicFrameLocks noGrp="1"/>
          </p:cNvGraphicFramePr>
          <p:nvPr>
            <p:extLst>
              <p:ext uri="{D42A27DB-BD31-4B8C-83A1-F6EECF244321}">
                <p14:modId xmlns:p14="http://schemas.microsoft.com/office/powerpoint/2010/main" val="2113894648"/>
              </p:ext>
            </p:extLst>
          </p:nvPr>
        </p:nvGraphicFramePr>
        <p:xfrm>
          <a:off x="8927661" y="2187337"/>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7" name="Block Arc 14">
            <a:extLst>
              <a:ext uri="{FF2B5EF4-FFF2-40B4-BE49-F238E27FC236}">
                <a16:creationId xmlns:a16="http://schemas.microsoft.com/office/drawing/2014/main" id="{77E3214B-94A0-429A-839B-0844A1C26F78}"/>
              </a:ext>
            </a:extLst>
          </p:cNvPr>
          <p:cNvSpPr>
            <a:spLocks noChangeAspect="1"/>
          </p:cNvSpPr>
          <p:nvPr/>
        </p:nvSpPr>
        <p:spPr>
          <a:xfrm rot="2700000">
            <a:off x="7268802" y="1870011"/>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Block Arc 14">
            <a:extLst>
              <a:ext uri="{FF2B5EF4-FFF2-40B4-BE49-F238E27FC236}">
                <a16:creationId xmlns:a16="http://schemas.microsoft.com/office/drawing/2014/main" id="{FAD68322-97E2-4223-AC5C-6D4C3B2BF1C6}"/>
              </a:ext>
            </a:extLst>
          </p:cNvPr>
          <p:cNvSpPr>
            <a:spLocks noChangeAspect="1"/>
          </p:cNvSpPr>
          <p:nvPr/>
        </p:nvSpPr>
        <p:spPr>
          <a:xfrm rot="2700000">
            <a:off x="9949828" y="187001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aphicFrame>
        <p:nvGraphicFramePr>
          <p:cNvPr id="9" name="Table 8">
            <a:extLst>
              <a:ext uri="{FF2B5EF4-FFF2-40B4-BE49-F238E27FC236}">
                <a16:creationId xmlns:a16="http://schemas.microsoft.com/office/drawing/2014/main" id="{AFC9A7C1-5C31-4EFD-BC52-A8326DDC4AB0}"/>
              </a:ext>
            </a:extLst>
          </p:cNvPr>
          <p:cNvGraphicFramePr>
            <a:graphicFrameLocks noGrp="1"/>
          </p:cNvGraphicFramePr>
          <p:nvPr>
            <p:extLst>
              <p:ext uri="{D42A27DB-BD31-4B8C-83A1-F6EECF244321}">
                <p14:modId xmlns:p14="http://schemas.microsoft.com/office/powerpoint/2010/main" val="1329442912"/>
              </p:ext>
            </p:extLst>
          </p:nvPr>
        </p:nvGraphicFramePr>
        <p:xfrm>
          <a:off x="884585" y="218734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10" name="Block Arc 14">
            <a:extLst>
              <a:ext uri="{FF2B5EF4-FFF2-40B4-BE49-F238E27FC236}">
                <a16:creationId xmlns:a16="http://schemas.microsoft.com/office/drawing/2014/main" id="{93BE717E-DCF5-4AF5-B49C-C9AE4F4219B0}"/>
              </a:ext>
            </a:extLst>
          </p:cNvPr>
          <p:cNvSpPr>
            <a:spLocks noChangeAspect="1"/>
          </p:cNvSpPr>
          <p:nvPr/>
        </p:nvSpPr>
        <p:spPr>
          <a:xfrm rot="2700000">
            <a:off x="1906752" y="187001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itle 4">
            <a:extLst>
              <a:ext uri="{FF2B5EF4-FFF2-40B4-BE49-F238E27FC236}">
                <a16:creationId xmlns:a16="http://schemas.microsoft.com/office/drawing/2014/main" id="{43BDA13F-5ECF-49F5-85BC-F7CB5877E9F3}"/>
              </a:ext>
            </a:extLst>
          </p:cNvPr>
          <p:cNvSpPr txBox="1">
            <a:spLocks/>
          </p:cNvSpPr>
          <p:nvPr/>
        </p:nvSpPr>
        <p:spPr>
          <a:xfrm>
            <a:off x="818600" y="1678576"/>
            <a:ext cx="10856067"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endParaRPr lang="en-US" sz="3600" b="1" dirty="0">
              <a:solidFill>
                <a:srgbClr val="FF0000"/>
              </a:solidFill>
            </a:endParaRPr>
          </a:p>
        </p:txBody>
      </p:sp>
      <p:sp>
        <p:nvSpPr>
          <p:cNvPr id="12" name="Rectangle 11">
            <a:extLst>
              <a:ext uri="{FF2B5EF4-FFF2-40B4-BE49-F238E27FC236}">
                <a16:creationId xmlns:a16="http://schemas.microsoft.com/office/drawing/2014/main" id="{3751A125-D75C-4F1B-B8C8-A32F70A8479D}"/>
              </a:ext>
            </a:extLst>
          </p:cNvPr>
          <p:cNvSpPr/>
          <p:nvPr/>
        </p:nvSpPr>
        <p:spPr>
          <a:xfrm>
            <a:off x="902851" y="2828717"/>
            <a:ext cx="2284853" cy="3647152"/>
          </a:xfrm>
          <a:prstGeom prst="rect">
            <a:avLst/>
          </a:prstGeom>
        </p:spPr>
        <p:txBody>
          <a:bodyPr wrap="square">
            <a:spAutoFit/>
          </a:bodyPr>
          <a:lstStyle/>
          <a:p>
            <a:pPr algn="just"/>
            <a:r>
              <a:rPr lang="en-US" sz="2100" dirty="0">
                <a:latin typeface="Times New Roman" pitchFamily="18" charset="0"/>
                <a:cs typeface="Times New Roman" pitchFamily="18" charset="0"/>
              </a:rPr>
              <a:t>a. </a:t>
            </a:r>
            <a:r>
              <a:rPr lang="en-US" sz="2100" dirty="0" err="1">
                <a:latin typeface="Times New Roman" pitchFamily="18" charset="0"/>
                <a:cs typeface="Times New Roman" pitchFamily="18" charset="0"/>
              </a:rPr>
              <a:t>Thánh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Găng-đi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châm</a:t>
            </a:r>
            <a:r>
              <a:rPr lang="en-US" sz="2100" dirty="0">
                <a:latin typeface="Times New Roman" pitchFamily="18" charset="0"/>
                <a:cs typeface="Times New Roman" pitchFamily="18" charset="0"/>
              </a:rPr>
              <a:t>:</a:t>
            </a:r>
            <a:r>
              <a:rPr lang="en-US" sz="2100" b="1" dirty="0">
                <a:latin typeface="Times New Roman" pitchFamily="18" charset="0"/>
                <a:cs typeface="Times New Roman" pitchFamily="18" charset="0"/>
              </a:rPr>
              <a:t> “</a:t>
            </a:r>
            <a:r>
              <a:rPr lang="en-US" sz="2100" dirty="0" err="1">
                <a:latin typeface="Times New Roman" pitchFamily="18" charset="0"/>
                <a:cs typeface="Times New Roman" pitchFamily="18" charset="0"/>
              </a:rPr>
              <a:t>Chinh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phục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mọi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cũng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nhưng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lòng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giữa</a:t>
            </a:r>
            <a:r>
              <a:rPr lang="en-US" sz="2100" dirty="0">
                <a:latin typeface="Times New Roman" pitchFamily="18" charset="0"/>
                <a:cs typeface="Times New Roman" pitchFamily="18" charset="0"/>
              </a:rPr>
              <a:t> con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càng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hơn</a:t>
            </a:r>
            <a:r>
              <a:rPr lang="en-US" sz="2100" b="1" dirty="0">
                <a:latin typeface="Times New Roman" pitchFamily="18" charset="0"/>
                <a:cs typeface="Times New Roman" pitchFamily="18" charset="0"/>
              </a:rPr>
              <a:t>”</a:t>
            </a:r>
            <a:r>
              <a:rPr lang="en-US" sz="2100" dirty="0">
                <a:latin typeface="Times New Roman" pitchFamily="18" charset="0"/>
                <a:cs typeface="Times New Roman" pitchFamily="18" charset="0"/>
              </a:rPr>
              <a:t>.</a:t>
            </a:r>
          </a:p>
        </p:txBody>
      </p:sp>
      <p:sp>
        <p:nvSpPr>
          <p:cNvPr id="13" name="Rectangle 12">
            <a:extLst>
              <a:ext uri="{FF2B5EF4-FFF2-40B4-BE49-F238E27FC236}">
                <a16:creationId xmlns:a16="http://schemas.microsoft.com/office/drawing/2014/main" id="{F0AF26CE-8251-499B-90CA-1C0D0C673969}"/>
              </a:ext>
            </a:extLst>
          </p:cNvPr>
          <p:cNvSpPr/>
          <p:nvPr/>
        </p:nvSpPr>
        <p:spPr>
          <a:xfrm>
            <a:off x="3580856" y="2828717"/>
            <a:ext cx="2297601" cy="2677656"/>
          </a:xfrm>
          <a:prstGeom prst="rect">
            <a:avLst/>
          </a:prstGeom>
        </p:spPr>
        <p:txBody>
          <a:bodyPr wrap="square">
            <a:spAutoFit/>
          </a:bodyPr>
          <a:lstStyle/>
          <a:p>
            <a:pPr algn="just">
              <a:defRPr/>
            </a:pPr>
            <a:r>
              <a:rPr lang="en-US" sz="2100" dirty="0">
                <a:latin typeface="Times New Roman" pitchFamily="18" charset="0"/>
                <a:cs typeface="Times New Roman" pitchFamily="18" charset="0"/>
              </a:rPr>
              <a:t>b. </a:t>
            </a:r>
            <a:r>
              <a:rPr lang="en-US" sz="2100" i="1" dirty="0" err="1">
                <a:latin typeface="Times New Roman" pitchFamily="18" charset="0"/>
                <a:cs typeface="Times New Roman" pitchFamily="18" charset="0"/>
              </a:rPr>
              <a:t>Nhìn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từ</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xa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cầu</a:t>
            </a:r>
            <a:r>
              <a:rPr lang="en-US" sz="2100" i="1" dirty="0">
                <a:latin typeface="Times New Roman" pitchFamily="18" charset="0"/>
                <a:cs typeface="Times New Roman" pitchFamily="18" charset="0"/>
              </a:rPr>
              <a:t> Long </a:t>
            </a:r>
            <a:r>
              <a:rPr lang="en-US" sz="2100" i="1" dirty="0" err="1">
                <a:latin typeface="Times New Roman" pitchFamily="18" charset="0"/>
                <a:cs typeface="Times New Roman" pitchFamily="18" charset="0"/>
              </a:rPr>
              <a:t>Biên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một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dải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lụa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uốn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lượn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vắt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ngang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sông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Hồng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thực</a:t>
            </a:r>
            <a:r>
              <a:rPr lang="en-US" sz="2100" i="1" dirty="0">
                <a:latin typeface="Times New Roman" pitchFamily="18" charset="0"/>
                <a:cs typeface="Times New Roman" pitchFamily="18" charset="0"/>
              </a:rPr>
              <a:t> ra </a:t>
            </a:r>
            <a:r>
              <a:rPr lang="en-US" sz="2100" b="1" i="1" dirty="0">
                <a:latin typeface="Times New Roman" pitchFamily="18" charset="0"/>
                <a:cs typeface="Times New Roman" pitchFamily="18" charset="0"/>
              </a:rPr>
              <a:t>“</a:t>
            </a:r>
            <a:r>
              <a:rPr lang="en-US" sz="2100" i="1" dirty="0" err="1">
                <a:latin typeface="Times New Roman" pitchFamily="18" charset="0"/>
                <a:cs typeface="Times New Roman" pitchFamily="18" charset="0"/>
              </a:rPr>
              <a:t>dải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lụa</a:t>
            </a:r>
            <a:r>
              <a:rPr lang="en-US" sz="2100" b="1"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nặng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tới</a:t>
            </a:r>
            <a:r>
              <a:rPr lang="en-US" sz="2100" i="1" dirty="0">
                <a:latin typeface="Times New Roman" pitchFamily="18" charset="0"/>
                <a:cs typeface="Times New Roman" pitchFamily="18" charset="0"/>
              </a:rPr>
              <a:t> 17 </a:t>
            </a:r>
            <a:r>
              <a:rPr lang="en-US" sz="2100" i="1" dirty="0" err="1">
                <a:latin typeface="Times New Roman" pitchFamily="18" charset="0"/>
                <a:cs typeface="Times New Roman" pitchFamily="18" charset="0"/>
              </a:rPr>
              <a:t>nghìn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tấn</a:t>
            </a:r>
            <a:r>
              <a:rPr lang="en-US" sz="2100" i="1" dirty="0">
                <a:latin typeface="Times New Roman" pitchFamily="18" charset="0"/>
                <a:cs typeface="Times New Roman" pitchFamily="18" charset="0"/>
              </a:rPr>
              <a:t>!</a:t>
            </a:r>
          </a:p>
        </p:txBody>
      </p:sp>
      <p:sp>
        <p:nvSpPr>
          <p:cNvPr id="14" name="Rectangle 13">
            <a:extLst>
              <a:ext uri="{FF2B5EF4-FFF2-40B4-BE49-F238E27FC236}">
                <a16:creationId xmlns:a16="http://schemas.microsoft.com/office/drawing/2014/main" id="{B1C8E5ED-C1BE-462C-BAC6-2778C84EB218}"/>
              </a:ext>
            </a:extLst>
          </p:cNvPr>
          <p:cNvSpPr/>
          <p:nvPr/>
        </p:nvSpPr>
        <p:spPr>
          <a:xfrm>
            <a:off x="6246634" y="2828717"/>
            <a:ext cx="2332305" cy="3323987"/>
          </a:xfrm>
          <a:prstGeom prst="rect">
            <a:avLst/>
          </a:prstGeom>
        </p:spPr>
        <p:txBody>
          <a:bodyPr wrap="square">
            <a:spAutoFit/>
          </a:bodyPr>
          <a:lstStyle/>
          <a:p>
            <a:pPr algn="just">
              <a:defRPr/>
            </a:pPr>
            <a:r>
              <a:rPr lang="en-US" sz="2100" dirty="0">
                <a:latin typeface="Times New Roman" pitchFamily="18" charset="0"/>
                <a:cs typeface="Times New Roman" pitchFamily="18" charset="0"/>
              </a:rPr>
              <a:t>c. </a:t>
            </a:r>
            <a:r>
              <a:rPr lang="en-US" sz="2100" i="1" dirty="0">
                <a:latin typeface="Times New Roman" pitchFamily="18" charset="0"/>
                <a:cs typeface="Times New Roman" pitchFamily="18" charset="0"/>
              </a:rPr>
              <a:t>Tre </a:t>
            </a:r>
            <a:r>
              <a:rPr lang="en-US" sz="2100" i="1" dirty="0" err="1">
                <a:latin typeface="Times New Roman" pitchFamily="18" charset="0"/>
                <a:cs typeface="Times New Roman" pitchFamily="18" charset="0"/>
              </a:rPr>
              <a:t>với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người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thế</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đã</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nghìn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năm</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Một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thế</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kỉ</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văn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minh</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khai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hóa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của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thực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dân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cũng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không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làm</a:t>
            </a:r>
            <a:r>
              <a:rPr lang="en-US" sz="2100" i="1" dirty="0">
                <a:latin typeface="Times New Roman" pitchFamily="18" charset="0"/>
                <a:cs typeface="Times New Roman" pitchFamily="18" charset="0"/>
              </a:rPr>
              <a:t> ra </a:t>
            </a:r>
            <a:r>
              <a:rPr lang="en-US" sz="2100" i="1" dirty="0" err="1">
                <a:latin typeface="Times New Roman" pitchFamily="18" charset="0"/>
                <a:cs typeface="Times New Roman" pitchFamily="18" charset="0"/>
              </a:rPr>
              <a:t>được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một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tấc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sắt</a:t>
            </a:r>
            <a:r>
              <a:rPr lang="en-US" sz="2100" i="1" dirty="0">
                <a:latin typeface="Times New Roman" pitchFamily="18" charset="0"/>
                <a:cs typeface="Times New Roman" pitchFamily="18" charset="0"/>
              </a:rPr>
              <a:t> . Tre </a:t>
            </a:r>
            <a:r>
              <a:rPr lang="en-US" sz="2100" i="1" dirty="0" err="1">
                <a:latin typeface="Times New Roman" pitchFamily="18" charset="0"/>
                <a:cs typeface="Times New Roman" pitchFamily="18" charset="0"/>
              </a:rPr>
              <a:t>vẫn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phải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còn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vất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vả</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mãi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với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người</a:t>
            </a:r>
            <a:r>
              <a:rPr lang="en-US" sz="2100" i="1" dirty="0">
                <a:latin typeface="Times New Roman" pitchFamily="18" charset="0"/>
                <a:cs typeface="Times New Roman" pitchFamily="18" charset="0"/>
              </a:rPr>
              <a:t>.</a:t>
            </a:r>
          </a:p>
        </p:txBody>
      </p:sp>
      <p:sp>
        <p:nvSpPr>
          <p:cNvPr id="15" name="Rectangle 14">
            <a:extLst>
              <a:ext uri="{FF2B5EF4-FFF2-40B4-BE49-F238E27FC236}">
                <a16:creationId xmlns:a16="http://schemas.microsoft.com/office/drawing/2014/main" id="{F666950B-2F07-424A-A78D-E621DF8E19EF}"/>
              </a:ext>
            </a:extLst>
          </p:cNvPr>
          <p:cNvSpPr/>
          <p:nvPr/>
        </p:nvSpPr>
        <p:spPr>
          <a:xfrm>
            <a:off x="8927660" y="2828717"/>
            <a:ext cx="2332304" cy="2031325"/>
          </a:xfrm>
          <a:prstGeom prst="rect">
            <a:avLst/>
          </a:prstGeom>
        </p:spPr>
        <p:txBody>
          <a:bodyPr wrap="square">
            <a:spAutoFit/>
          </a:bodyPr>
          <a:lstStyle/>
          <a:p>
            <a:pPr algn="just">
              <a:defRPr/>
            </a:pPr>
            <a:r>
              <a:rPr lang="en-US" sz="2100" dirty="0">
                <a:latin typeface="Times New Roman" pitchFamily="18" charset="0"/>
                <a:cs typeface="Times New Roman" pitchFamily="18" charset="0"/>
              </a:rPr>
              <a:t>d</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Hàng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loạt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vở</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kịch</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như</a:t>
            </a:r>
            <a:r>
              <a:rPr lang="en-US" sz="2100" b="1" i="1" dirty="0">
                <a:latin typeface="Times New Roman" pitchFamily="18" charset="0"/>
                <a:cs typeface="Times New Roman" pitchFamily="18" charset="0"/>
              </a:rPr>
              <a:t> “</a:t>
            </a:r>
            <a:r>
              <a:rPr lang="en-US" sz="2100" i="1" dirty="0">
                <a:latin typeface="Times New Roman" pitchFamily="18" charset="0"/>
                <a:cs typeface="Times New Roman" pitchFamily="18" charset="0"/>
              </a:rPr>
              <a:t>Tay </a:t>
            </a:r>
            <a:r>
              <a:rPr lang="en-US" sz="2100" i="1" dirty="0" err="1">
                <a:latin typeface="Times New Roman" pitchFamily="18" charset="0"/>
                <a:cs typeface="Times New Roman" pitchFamily="18" charset="0"/>
              </a:rPr>
              <a:t>người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đàn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bà</a:t>
            </a:r>
            <a:r>
              <a:rPr lang="en-US" sz="2100" b="1"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Giác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ngộ</a:t>
            </a:r>
            <a:r>
              <a:rPr lang="en-US" sz="2100" b="1"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Bên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kia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sông</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Đuốn</a:t>
            </a:r>
            <a:r>
              <a:rPr lang="en-US" sz="2100" b="1" i="1" dirty="0" err="1">
                <a:latin typeface="Times New Roman" pitchFamily="18" charset="0"/>
                <a:cs typeface="Times New Roman" pitchFamily="18" charset="0"/>
              </a:rPr>
              <a:t>g</a:t>
            </a:r>
            <a:r>
              <a:rPr lang="en-US" sz="2100" b="1" i="1" dirty="0">
                <a:latin typeface="Times New Roman" pitchFamily="18" charset="0"/>
                <a:cs typeface="Times New Roman" pitchFamily="18" charset="0"/>
              </a:rPr>
              <a:t>”,… </a:t>
            </a:r>
            <a:r>
              <a:rPr lang="en-US" sz="2100" i="1" dirty="0">
                <a:latin typeface="Times New Roman" pitchFamily="18" charset="0"/>
                <a:cs typeface="Times New Roman" pitchFamily="18" charset="0"/>
              </a:rPr>
              <a:t>ra </a:t>
            </a:r>
            <a:r>
              <a:rPr lang="en-US" sz="2100" i="1" dirty="0" err="1">
                <a:latin typeface="Times New Roman" pitchFamily="18" charset="0"/>
                <a:cs typeface="Times New Roman" pitchFamily="18" charset="0"/>
              </a:rPr>
              <a:t>đời</a:t>
            </a:r>
            <a:r>
              <a:rPr lang="en-US" sz="2100" i="1" dirty="0">
                <a:latin typeface="Times New Roman" pitchFamily="18" charset="0"/>
                <a:cs typeface="Times New Roman" pitchFamily="18" charset="0"/>
              </a:rPr>
              <a:t>.</a:t>
            </a:r>
          </a:p>
        </p:txBody>
      </p:sp>
      <p:sp>
        <p:nvSpPr>
          <p:cNvPr id="16" name="Rectangle: Rounded Corners 15">
            <a:extLst>
              <a:ext uri="{FF2B5EF4-FFF2-40B4-BE49-F238E27FC236}">
                <a16:creationId xmlns:a16="http://schemas.microsoft.com/office/drawing/2014/main" id="{C350597C-DDB5-4D56-BBD7-A0AF0E2F0169}"/>
              </a:ext>
            </a:extLst>
          </p:cNvPr>
          <p:cNvSpPr/>
          <p:nvPr/>
        </p:nvSpPr>
        <p:spPr>
          <a:xfrm>
            <a:off x="1177697" y="556800"/>
            <a:ext cx="9836606" cy="917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Tìm công dụng của dấu ngoặc kép trong các ví dụ sau: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732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randombar(horizontal)">
                                      <p:cBhvr>
                                        <p:cTn id="45" dur="500"/>
                                        <p:tgtEl>
                                          <p:spTgt spid="8"/>
                                        </p:tgtEl>
                                      </p:cBhvr>
                                    </p:animEffect>
                                  </p:childTnLst>
                                </p:cTn>
                              </p:par>
                              <p:par>
                                <p:cTn id="46" presetID="14"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2" grpId="0"/>
      <p:bldP spid="13" grpId="0"/>
      <p:bldP spid="14"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grpSp>
        <p:nvGrpSpPr>
          <p:cNvPr id="3" name="Group 4">
            <a:extLst>
              <a:ext uri="{FF2B5EF4-FFF2-40B4-BE49-F238E27FC236}">
                <a16:creationId xmlns:a16="http://schemas.microsoft.com/office/drawing/2014/main" id="{1B0BBC06-2FE9-422D-9335-95D03E21490B}"/>
              </a:ext>
            </a:extLst>
          </p:cNvPr>
          <p:cNvGrpSpPr>
            <a:grpSpLocks/>
          </p:cNvGrpSpPr>
          <p:nvPr/>
        </p:nvGrpSpPr>
        <p:grpSpPr bwMode="auto">
          <a:xfrm>
            <a:off x="-2903211" y="350943"/>
            <a:ext cx="13986543" cy="6488112"/>
            <a:chOff x="-6772555" y="-842966"/>
            <a:chExt cx="18621960" cy="8636726"/>
          </a:xfrm>
        </p:grpSpPr>
        <p:sp>
          <p:nvSpPr>
            <p:cNvPr id="4" name="Block Arc 3">
              <a:extLst>
                <a:ext uri="{FF2B5EF4-FFF2-40B4-BE49-F238E27FC236}">
                  <a16:creationId xmlns:a16="http://schemas.microsoft.com/office/drawing/2014/main" id="{9913B63A-7A67-46BD-8D31-1C9E1FB44777}"/>
                </a:ext>
              </a:extLst>
            </p:cNvPr>
            <p:cNvSpPr/>
            <p:nvPr/>
          </p:nvSpPr>
          <p:spPr>
            <a:xfrm>
              <a:off x="-6772555" y="-842966"/>
              <a:ext cx="10380032" cy="8636726"/>
            </a:xfrm>
            <a:prstGeom prst="blockArc">
              <a:avLst>
                <a:gd name="adj1" fmla="val 18900000"/>
                <a:gd name="adj2" fmla="val 2700000"/>
                <a:gd name="adj3" fmla="val 296"/>
              </a:avLst>
            </a:prstGeom>
            <a:noFill/>
            <a:ln w="76200" cap="flat" cmpd="sng" algn="ctr">
              <a:solidFill>
                <a:srgbClr val="E66C7D"/>
              </a:solidFill>
              <a:prstDash val="solid"/>
              <a:miter lim="800000"/>
            </a:ln>
            <a:effectLst/>
          </p:spPr>
        </p:sp>
        <p:sp>
          <p:nvSpPr>
            <p:cNvPr id="5" name="Freeform 12">
              <a:extLst>
                <a:ext uri="{FF2B5EF4-FFF2-40B4-BE49-F238E27FC236}">
                  <a16:creationId xmlns:a16="http://schemas.microsoft.com/office/drawing/2014/main" id="{3A23ACA0-C64E-4A9A-B510-BDFE312FBC54}"/>
                </a:ext>
              </a:extLst>
            </p:cNvPr>
            <p:cNvSpPr/>
            <p:nvPr/>
          </p:nvSpPr>
          <p:spPr>
            <a:xfrm>
              <a:off x="2595050" y="-62055"/>
              <a:ext cx="9254355" cy="1375780"/>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60B5CC"/>
            </a:solidFill>
            <a:ln w="12700" cap="flat" cmpd="sng" algn="ctr">
              <a:noFill/>
              <a:prstDash val="solid"/>
              <a:miter lim="800000"/>
            </a:ln>
            <a:effectLst/>
          </p:spPr>
          <p:txBody>
            <a:bodyPr lIns="1146597" tIns="189595" rIns="189595" bIns="189595" spcCol="1270" anchor="ctr"/>
            <a:lstStyle/>
            <a:p>
              <a:pPr defTabSz="2488391" eaLnBrk="1" fontAlgn="auto" hangingPunct="1">
                <a:lnSpc>
                  <a:spcPct val="90000"/>
                </a:lnSpc>
                <a:spcAft>
                  <a:spcPct val="35000"/>
                </a:spcAft>
                <a:defRPr/>
              </a:pPr>
              <a:endParaRPr lang="en-GB" sz="1200" kern="0" dirty="0">
                <a:solidFill>
                  <a:prstClr val="white"/>
                </a:solidFill>
                <a:latin typeface="微软雅黑" pitchFamily="34" charset="-122"/>
                <a:ea typeface="微软雅黑" pitchFamily="34" charset="-122"/>
                <a:cs typeface="+mn-cs"/>
              </a:endParaRPr>
            </a:p>
          </p:txBody>
        </p:sp>
        <p:sp>
          <p:nvSpPr>
            <p:cNvPr id="6" name="Oval 13">
              <a:extLst>
                <a:ext uri="{FF2B5EF4-FFF2-40B4-BE49-F238E27FC236}">
                  <a16:creationId xmlns:a16="http://schemas.microsoft.com/office/drawing/2014/main" id="{B8692CA6-A219-490E-BF42-F30C77118F94}"/>
                </a:ext>
              </a:extLst>
            </p:cNvPr>
            <p:cNvSpPr>
              <a:spLocks noChangeArrowheads="1"/>
            </p:cNvSpPr>
            <p:nvPr/>
          </p:nvSpPr>
          <p:spPr bwMode="auto">
            <a:xfrm>
              <a:off x="1917398" y="-50431"/>
              <a:ext cx="1354666" cy="1354666"/>
            </a:xfrm>
            <a:prstGeom prst="ellipse">
              <a:avLst/>
            </a:prstGeom>
            <a:solidFill>
              <a:srgbClr val="FFFFFF"/>
            </a:solidFill>
            <a:ln w="12700" algn="ctr">
              <a:solidFill>
                <a:srgbClr val="60B5CC"/>
              </a:solidFill>
              <a:miter lim="800000"/>
              <a:headEnd/>
              <a:tailEnd/>
            </a:ln>
          </p:spPr>
          <p:txBody>
            <a:bodyPr/>
            <a:lstStyle/>
            <a:p>
              <a:endParaRPr lang="en-SG"/>
            </a:p>
          </p:txBody>
        </p:sp>
        <p:sp>
          <p:nvSpPr>
            <p:cNvPr id="7" name="Freeform 14">
              <a:extLst>
                <a:ext uri="{FF2B5EF4-FFF2-40B4-BE49-F238E27FC236}">
                  <a16:creationId xmlns:a16="http://schemas.microsoft.com/office/drawing/2014/main" id="{7897A780-BD96-4D6F-9EB4-9E72FD833F74}"/>
                </a:ext>
              </a:extLst>
            </p:cNvPr>
            <p:cNvSpPr/>
            <p:nvPr/>
          </p:nvSpPr>
          <p:spPr>
            <a:xfrm>
              <a:off x="3178411" y="1841594"/>
              <a:ext cx="8670994" cy="1345176"/>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E66C7D"/>
            </a:solidFill>
            <a:ln w="12700" cap="flat" cmpd="sng" algn="ctr">
              <a:noFill/>
              <a:prstDash val="solid"/>
              <a:miter lim="800000"/>
            </a:ln>
            <a:effectLst/>
          </p:spPr>
          <p:txBody>
            <a:bodyPr lIns="1146597" tIns="189595" rIns="189595" bIns="189595" spcCol="1270" anchor="ctr"/>
            <a:lstStyle/>
            <a:p>
              <a:pPr algn="ctr" defTabSz="2488391" eaLnBrk="1" fontAlgn="auto" hangingPunct="1">
                <a:lnSpc>
                  <a:spcPct val="90000"/>
                </a:lnSpc>
                <a:spcAft>
                  <a:spcPct val="35000"/>
                </a:spcAft>
                <a:defRPr/>
              </a:pP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8" name="Oval 15">
              <a:extLst>
                <a:ext uri="{FF2B5EF4-FFF2-40B4-BE49-F238E27FC236}">
                  <a16:creationId xmlns:a16="http://schemas.microsoft.com/office/drawing/2014/main" id="{B3AC4A95-82EC-444E-9A89-4D00AB9268B6}"/>
                </a:ext>
              </a:extLst>
            </p:cNvPr>
            <p:cNvSpPr>
              <a:spLocks noChangeArrowheads="1"/>
            </p:cNvSpPr>
            <p:nvPr/>
          </p:nvSpPr>
          <p:spPr bwMode="auto">
            <a:xfrm>
              <a:off x="2500714" y="1832104"/>
              <a:ext cx="1354666" cy="1354666"/>
            </a:xfrm>
            <a:prstGeom prst="ellipse">
              <a:avLst/>
            </a:prstGeom>
            <a:solidFill>
              <a:srgbClr val="FFFFFF"/>
            </a:solidFill>
            <a:ln w="12700" algn="ctr">
              <a:solidFill>
                <a:srgbClr val="E66C7D"/>
              </a:solidFill>
              <a:miter lim="800000"/>
              <a:headEnd/>
              <a:tailEnd/>
            </a:ln>
          </p:spPr>
          <p:txBody>
            <a:bodyPr/>
            <a:lstStyle/>
            <a:p>
              <a:endParaRPr lang="en-SG" dirty="0"/>
            </a:p>
          </p:txBody>
        </p:sp>
        <p:sp>
          <p:nvSpPr>
            <p:cNvPr id="9" name="Freeform 16">
              <a:extLst>
                <a:ext uri="{FF2B5EF4-FFF2-40B4-BE49-F238E27FC236}">
                  <a16:creationId xmlns:a16="http://schemas.microsoft.com/office/drawing/2014/main" id="{40168EA3-CAEF-404E-82C2-8FA7D3E8FED0}"/>
                </a:ext>
              </a:extLst>
            </p:cNvPr>
            <p:cNvSpPr/>
            <p:nvPr/>
          </p:nvSpPr>
          <p:spPr>
            <a:xfrm>
              <a:off x="3419365" y="3705150"/>
              <a:ext cx="8430040" cy="134517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6BB76D"/>
            </a:solidFill>
            <a:ln w="12700" cap="flat" cmpd="sng" algn="ctr">
              <a:noFill/>
              <a:prstDash val="solid"/>
              <a:miter lim="800000"/>
            </a:ln>
            <a:effectLst/>
          </p:spPr>
          <p:txBody>
            <a:bodyPr lIns="1146597" tIns="189595" rIns="189595" bIns="189595" spcCol="1270" anchor="ctr"/>
            <a:lstStyle/>
            <a:p>
              <a:pPr defTabSz="2488391" eaLnBrk="1" fontAlgn="auto" hangingPunct="1">
                <a:lnSpc>
                  <a:spcPct val="90000"/>
                </a:lnSpc>
                <a:spcAft>
                  <a:spcPct val="35000"/>
                </a:spcAft>
                <a:defRPr/>
              </a:pPr>
              <a:endParaRPr lang="en-GB" sz="1200" kern="0" dirty="0">
                <a:solidFill>
                  <a:prstClr val="white"/>
                </a:solidFill>
                <a:latin typeface="微软雅黑" pitchFamily="34" charset="-122"/>
                <a:ea typeface="微软雅黑" pitchFamily="34" charset="-122"/>
                <a:cs typeface="+mn-cs"/>
              </a:endParaRPr>
            </a:p>
          </p:txBody>
        </p:sp>
        <p:sp>
          <p:nvSpPr>
            <p:cNvPr id="10" name="Oval 17">
              <a:extLst>
                <a:ext uri="{FF2B5EF4-FFF2-40B4-BE49-F238E27FC236}">
                  <a16:creationId xmlns:a16="http://schemas.microsoft.com/office/drawing/2014/main" id="{8ADC3F29-8CFC-420A-A06B-0E5DABE3ADF8}"/>
                </a:ext>
              </a:extLst>
            </p:cNvPr>
            <p:cNvSpPr>
              <a:spLocks noChangeArrowheads="1"/>
            </p:cNvSpPr>
            <p:nvPr/>
          </p:nvSpPr>
          <p:spPr bwMode="auto">
            <a:xfrm>
              <a:off x="2742549" y="3701118"/>
              <a:ext cx="1354666" cy="1354666"/>
            </a:xfrm>
            <a:prstGeom prst="ellipse">
              <a:avLst/>
            </a:prstGeom>
            <a:solidFill>
              <a:srgbClr val="FFFFFF"/>
            </a:solidFill>
            <a:ln w="12700" algn="ctr">
              <a:solidFill>
                <a:srgbClr val="6BB76D"/>
              </a:solidFill>
              <a:miter lim="800000"/>
              <a:headEnd/>
              <a:tailEnd/>
            </a:ln>
          </p:spPr>
          <p:txBody>
            <a:bodyPr/>
            <a:lstStyle/>
            <a:p>
              <a:endParaRPr lang="en-SG" dirty="0"/>
            </a:p>
          </p:txBody>
        </p:sp>
        <p:sp>
          <p:nvSpPr>
            <p:cNvPr id="11" name="Freeform 27">
              <a:extLst>
                <a:ext uri="{FF2B5EF4-FFF2-40B4-BE49-F238E27FC236}">
                  <a16:creationId xmlns:a16="http://schemas.microsoft.com/office/drawing/2014/main" id="{C8695476-F99B-403E-BFC9-43FC4FE5E4E1}"/>
                </a:ext>
              </a:extLst>
            </p:cNvPr>
            <p:cNvSpPr/>
            <p:nvPr/>
          </p:nvSpPr>
          <p:spPr>
            <a:xfrm>
              <a:off x="2330845" y="5479038"/>
              <a:ext cx="9518560" cy="130768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lumMod val="75000"/>
              </a:schemeClr>
            </a:solidFill>
            <a:ln w="12700" cap="flat" cmpd="sng" algn="ctr">
              <a:noFill/>
              <a:prstDash val="solid"/>
              <a:miter lim="800000"/>
            </a:ln>
            <a:effectLst/>
          </p:spPr>
          <p:txBody>
            <a:bodyPr lIns="1146597" tIns="189595" rIns="189595" bIns="189595" spcCol="1270" anchor="ctr"/>
            <a:lstStyle/>
            <a:p>
              <a:pPr defTabSz="2488391" eaLnBrk="1" fontAlgn="auto" hangingPunct="1">
                <a:lnSpc>
                  <a:spcPct val="90000"/>
                </a:lnSpc>
                <a:spcAft>
                  <a:spcPct val="35000"/>
                </a:spcAft>
                <a:defRPr/>
              </a:pPr>
              <a:endParaRPr lang="en-GB" sz="1200" kern="0" dirty="0">
                <a:solidFill>
                  <a:srgbClr val="ED7D31">
                    <a:lumMod val="75000"/>
                  </a:srgbClr>
                </a:solidFill>
                <a:latin typeface="微软雅黑" pitchFamily="34" charset="-122"/>
                <a:ea typeface="微软雅黑" pitchFamily="34" charset="-122"/>
                <a:cs typeface="+mn-cs"/>
              </a:endParaRPr>
            </a:p>
          </p:txBody>
        </p:sp>
        <p:sp>
          <p:nvSpPr>
            <p:cNvPr id="12" name="Oval 28">
              <a:extLst>
                <a:ext uri="{FF2B5EF4-FFF2-40B4-BE49-F238E27FC236}">
                  <a16:creationId xmlns:a16="http://schemas.microsoft.com/office/drawing/2014/main" id="{30A612A5-3BC6-4119-A367-F320AC61ED25}"/>
                </a:ext>
              </a:extLst>
            </p:cNvPr>
            <p:cNvSpPr>
              <a:spLocks noChangeArrowheads="1"/>
            </p:cNvSpPr>
            <p:nvPr/>
          </p:nvSpPr>
          <p:spPr bwMode="auto">
            <a:xfrm>
              <a:off x="1654176" y="5432057"/>
              <a:ext cx="1354666" cy="1354666"/>
            </a:xfrm>
            <a:prstGeom prst="ellipse">
              <a:avLst/>
            </a:prstGeom>
            <a:solidFill>
              <a:srgbClr val="FFFFFF"/>
            </a:solidFill>
            <a:ln w="12700" algn="ctr">
              <a:solidFill>
                <a:srgbClr val="6BB76D"/>
              </a:solidFill>
              <a:miter lim="800000"/>
              <a:headEnd/>
              <a:tailEnd/>
            </a:ln>
          </p:spPr>
          <p:txBody>
            <a:bodyPr/>
            <a:lstStyle/>
            <a:p>
              <a:endParaRPr lang="en-SG"/>
            </a:p>
          </p:txBody>
        </p:sp>
      </p:grpSp>
      <p:sp>
        <p:nvSpPr>
          <p:cNvPr id="13" name="TextBox 12">
            <a:extLst>
              <a:ext uri="{FF2B5EF4-FFF2-40B4-BE49-F238E27FC236}">
                <a16:creationId xmlns:a16="http://schemas.microsoft.com/office/drawing/2014/main" id="{A5F0628D-9E1A-42C7-B9A9-9CB6B022E4BD}"/>
              </a:ext>
            </a:extLst>
          </p:cNvPr>
          <p:cNvSpPr txBox="1"/>
          <p:nvPr/>
        </p:nvSpPr>
        <p:spPr>
          <a:xfrm>
            <a:off x="3933020" y="1131993"/>
            <a:ext cx="389850"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a</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4" name="TextBox 13">
            <a:extLst>
              <a:ext uri="{FF2B5EF4-FFF2-40B4-BE49-F238E27FC236}">
                <a16:creationId xmlns:a16="http://schemas.microsoft.com/office/drawing/2014/main" id="{E416EABB-29D1-4509-94CD-FCAE719340AF}"/>
              </a:ext>
            </a:extLst>
          </p:cNvPr>
          <p:cNvSpPr txBox="1"/>
          <p:nvPr/>
        </p:nvSpPr>
        <p:spPr>
          <a:xfrm>
            <a:off x="4377288" y="2552934"/>
            <a:ext cx="412292"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b</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5" name="TextBox 14">
            <a:extLst>
              <a:ext uri="{FF2B5EF4-FFF2-40B4-BE49-F238E27FC236}">
                <a16:creationId xmlns:a16="http://schemas.microsoft.com/office/drawing/2014/main" id="{B49CDD36-7A27-47F4-891D-2F19080B612D}"/>
              </a:ext>
            </a:extLst>
          </p:cNvPr>
          <p:cNvSpPr txBox="1"/>
          <p:nvPr/>
        </p:nvSpPr>
        <p:spPr>
          <a:xfrm>
            <a:off x="4580887" y="3987236"/>
            <a:ext cx="367408"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c</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6" name="Rectangle 15">
            <a:extLst>
              <a:ext uri="{FF2B5EF4-FFF2-40B4-BE49-F238E27FC236}">
                <a16:creationId xmlns:a16="http://schemas.microsoft.com/office/drawing/2014/main" id="{65E5E79F-A28B-41E2-A62E-99EEFF1459C0}"/>
              </a:ext>
            </a:extLst>
          </p:cNvPr>
          <p:cNvSpPr/>
          <p:nvPr/>
        </p:nvSpPr>
        <p:spPr>
          <a:xfrm>
            <a:off x="4751715" y="922046"/>
            <a:ext cx="6290342" cy="1077218"/>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dẫn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trực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tiếp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câu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nói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Găng-đi</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7" name="Rectangle 16">
            <a:extLst>
              <a:ext uri="{FF2B5EF4-FFF2-40B4-BE49-F238E27FC236}">
                <a16:creationId xmlns:a16="http://schemas.microsoft.com/office/drawing/2014/main" id="{1BE89923-355A-41FB-A7BD-151365A397CC}"/>
              </a:ext>
            </a:extLst>
          </p:cNvPr>
          <p:cNvSpPr/>
          <p:nvPr/>
        </p:nvSpPr>
        <p:spPr>
          <a:xfrm>
            <a:off x="5189865" y="2358903"/>
            <a:ext cx="5521678" cy="1077218"/>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từ</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ngữ</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hiểu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theo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nghĩa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đặc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biệt</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8" name="Rectangle 17">
            <a:extLst>
              <a:ext uri="{FF2B5EF4-FFF2-40B4-BE49-F238E27FC236}">
                <a16:creationId xmlns:a16="http://schemas.microsoft.com/office/drawing/2014/main" id="{83B01B03-1A4C-4C75-802D-600A990033A3}"/>
              </a:ext>
            </a:extLst>
          </p:cNvPr>
          <p:cNvSpPr/>
          <p:nvPr/>
        </p:nvSpPr>
        <p:spPr>
          <a:xfrm>
            <a:off x="5361950" y="3764566"/>
            <a:ext cx="5629942" cy="1077218"/>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từ</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ngữ</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hiểu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với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hàm</a:t>
            </a:r>
            <a:r>
              <a:rPr lang="en-US" sz="3200" dirty="0">
                <a:solidFill>
                  <a:schemeClr val="bg1"/>
                </a:solidFill>
                <a:latin typeface="Times New Roman" pitchFamily="18" charset="0"/>
                <a:cs typeface="Times New Roman" pitchFamily="18" charset="0"/>
              </a:rPr>
              <a:t> ý </a:t>
            </a:r>
            <a:r>
              <a:rPr lang="en-US" sz="3200" dirty="0" err="1">
                <a:solidFill>
                  <a:schemeClr val="bg1"/>
                </a:solidFill>
                <a:latin typeface="Times New Roman" pitchFamily="18" charset="0"/>
                <a:cs typeface="Times New Roman" pitchFamily="18" charset="0"/>
              </a:rPr>
              <a:t>mỉa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mai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châm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biếm</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
        <p:nvSpPr>
          <p:cNvPr id="19" name="TextBox 18">
            <a:extLst>
              <a:ext uri="{FF2B5EF4-FFF2-40B4-BE49-F238E27FC236}">
                <a16:creationId xmlns:a16="http://schemas.microsoft.com/office/drawing/2014/main" id="{83555F13-CB16-422C-9932-42E4BEAE0D68}"/>
              </a:ext>
            </a:extLst>
          </p:cNvPr>
          <p:cNvSpPr txBox="1"/>
          <p:nvPr/>
        </p:nvSpPr>
        <p:spPr>
          <a:xfrm>
            <a:off x="3715653" y="5277854"/>
            <a:ext cx="412292" cy="584775"/>
          </a:xfrm>
          <a:prstGeom prst="rect">
            <a:avLst/>
          </a:prstGeom>
          <a:noFill/>
        </p:spPr>
        <p:txBody>
          <a:bodyPr wrap="none">
            <a:spAutoFit/>
          </a:bodyPr>
          <a:lstStyle/>
          <a:p>
            <a:pPr defTabSz="609402" eaLnBrk="1" fontAlgn="auto" hangingPunct="1">
              <a:spcBef>
                <a:spcPts val="0"/>
              </a:spcBef>
              <a:spcAft>
                <a:spcPts val="0"/>
              </a:spcAft>
              <a:defRPr/>
            </a:pPr>
            <a:r>
              <a:rPr lang="en-US" sz="3200" b="1" kern="0" dirty="0">
                <a:solidFill>
                  <a:prstClr val="black"/>
                </a:solidFill>
                <a:latin typeface="Times New Roman" panose="02020603050405020304" pitchFamily="18" charset="0"/>
                <a:ea typeface="微软雅黑" pitchFamily="34" charset="-122"/>
                <a:cs typeface="Times New Roman" panose="02020603050405020304" pitchFamily="18" charset="0"/>
              </a:rPr>
              <a:t>d</a:t>
            </a:r>
            <a:endParaRPr lang="en-GB" sz="32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20" name="Rectangle 19">
            <a:extLst>
              <a:ext uri="{FF2B5EF4-FFF2-40B4-BE49-F238E27FC236}">
                <a16:creationId xmlns:a16="http://schemas.microsoft.com/office/drawing/2014/main" id="{BB969311-0038-4FD5-AA9B-5B48124FE1B9}"/>
              </a:ext>
            </a:extLst>
          </p:cNvPr>
          <p:cNvSpPr/>
          <p:nvPr/>
        </p:nvSpPr>
        <p:spPr>
          <a:xfrm>
            <a:off x="4384208" y="5295033"/>
            <a:ext cx="6447505" cy="584775"/>
          </a:xfrm>
          <a:prstGeom prst="rect">
            <a:avLst/>
          </a:prstGeom>
        </p:spPr>
        <p:txBody>
          <a:bodyPr wrap="square">
            <a:spAutoFit/>
          </a:bodyPr>
          <a:lstStyle/>
          <a:p>
            <a:pPr algn="ctr" defTabSz="609402">
              <a:defRPr/>
            </a:pP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dấu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phẩm</a:t>
            </a:r>
            <a:endParaRPr lang="en-GB" sz="3200" b="1"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nvGrpSpPr>
          <p:cNvPr id="21" name="Group 3">
            <a:extLst>
              <a:ext uri="{FF2B5EF4-FFF2-40B4-BE49-F238E27FC236}">
                <a16:creationId xmlns:a16="http://schemas.microsoft.com/office/drawing/2014/main" id="{9B585CD4-E95E-44F6-892B-8653F6109FA7}"/>
              </a:ext>
            </a:extLst>
          </p:cNvPr>
          <p:cNvGrpSpPr>
            <a:grpSpLocks/>
          </p:cNvGrpSpPr>
          <p:nvPr/>
        </p:nvGrpSpPr>
        <p:grpSpPr bwMode="auto">
          <a:xfrm>
            <a:off x="1588" y="2733675"/>
            <a:ext cx="3157168" cy="1473200"/>
            <a:chOff x="0" y="2734405"/>
            <a:chExt cx="3158443" cy="1472650"/>
          </a:xfrm>
        </p:grpSpPr>
        <p:grpSp>
          <p:nvGrpSpPr>
            <p:cNvPr id="22" name="Group 14">
              <a:extLst>
                <a:ext uri="{FF2B5EF4-FFF2-40B4-BE49-F238E27FC236}">
                  <a16:creationId xmlns:a16="http://schemas.microsoft.com/office/drawing/2014/main" id="{29DD484C-8B7A-49D7-A561-89D0CA11B001}"/>
                </a:ext>
              </a:extLst>
            </p:cNvPr>
            <p:cNvGrpSpPr>
              <a:grpSpLocks/>
            </p:cNvGrpSpPr>
            <p:nvPr/>
          </p:nvGrpSpPr>
          <p:grpSpPr bwMode="auto">
            <a:xfrm>
              <a:off x="0" y="2734405"/>
              <a:ext cx="3158443" cy="1472650"/>
              <a:chOff x="0" y="2903219"/>
              <a:chExt cx="3158443" cy="1472650"/>
            </a:xfrm>
          </p:grpSpPr>
          <p:sp>
            <p:nvSpPr>
              <p:cNvPr id="26" name="Rectangle 25">
                <a:extLst>
                  <a:ext uri="{FF2B5EF4-FFF2-40B4-BE49-F238E27FC236}">
                    <a16:creationId xmlns:a16="http://schemas.microsoft.com/office/drawing/2014/main" id="{6D4AF149-578B-4CC8-97DD-C5E08375AF00}"/>
                  </a:ext>
                </a:extLst>
              </p:cNvPr>
              <p:cNvSpPr/>
              <p:nvPr/>
            </p:nvSpPr>
            <p:spPr>
              <a:xfrm>
                <a:off x="0" y="2903219"/>
                <a:ext cx="2368923" cy="1472650"/>
              </a:xfrm>
              <a:prstGeom prst="rect">
                <a:avLst/>
              </a:prstGeom>
              <a:solidFill>
                <a:srgbClr val="F0AD00"/>
              </a:solidFill>
              <a:ln w="12700" cap="flat" cmpd="sng" algn="ctr">
                <a:noFill/>
                <a:prstDash val="solid"/>
                <a:miter lim="800000"/>
              </a:ln>
              <a:effectLst/>
            </p:spPr>
            <p:txBody>
              <a:bodyPr anchor="ctr"/>
              <a:lstStyle/>
              <a:p>
                <a:pPr algn="ctr" defTabSz="609402" eaLnBrk="1" fontAlgn="auto" hangingPunct="1">
                  <a:spcBef>
                    <a:spcPts val="0"/>
                  </a:spcBef>
                  <a:spcAft>
                    <a:spcPts val="0"/>
                  </a:spcAft>
                  <a:defRPr/>
                </a:pPr>
                <a:endParaRPr lang="en-GB" sz="1200" kern="0">
                  <a:solidFill>
                    <a:prstClr val="white"/>
                  </a:solidFill>
                  <a:latin typeface="微软雅黑" pitchFamily="34" charset="-122"/>
                  <a:ea typeface="微软雅黑" pitchFamily="34" charset="-122"/>
                  <a:cs typeface="+mn-cs"/>
                </a:endParaRPr>
              </a:p>
            </p:txBody>
          </p:sp>
          <p:sp>
            <p:nvSpPr>
              <p:cNvPr id="27" name="Oval 26">
                <a:extLst>
                  <a:ext uri="{FF2B5EF4-FFF2-40B4-BE49-F238E27FC236}">
                    <a16:creationId xmlns:a16="http://schemas.microsoft.com/office/drawing/2014/main" id="{0E1E044C-267A-49E6-8842-621C219FF54E}"/>
                  </a:ext>
                </a:extLst>
              </p:cNvPr>
              <p:cNvSpPr/>
              <p:nvPr/>
            </p:nvSpPr>
            <p:spPr>
              <a:xfrm>
                <a:off x="1686235" y="2903219"/>
                <a:ext cx="1472208" cy="1472650"/>
              </a:xfrm>
              <a:prstGeom prst="ellipse">
                <a:avLst/>
              </a:prstGeom>
              <a:solidFill>
                <a:srgbClr val="F0AD00"/>
              </a:solidFill>
              <a:ln w="12700" cap="flat" cmpd="sng" algn="ctr">
                <a:noFill/>
                <a:prstDash val="solid"/>
                <a:miter lim="800000"/>
              </a:ln>
              <a:effectLst/>
            </p:spPr>
            <p:txBody>
              <a:bodyPr anchor="ctr"/>
              <a:lstStyle/>
              <a:p>
                <a:pPr algn="ctr" defTabSz="609402" eaLnBrk="1" fontAlgn="auto" hangingPunct="1">
                  <a:spcBef>
                    <a:spcPts val="0"/>
                  </a:spcBef>
                  <a:spcAft>
                    <a:spcPts val="0"/>
                  </a:spcAft>
                  <a:defRPr/>
                </a:pPr>
                <a:endParaRPr lang="en-GB" sz="1200" kern="0">
                  <a:solidFill>
                    <a:prstClr val="white"/>
                  </a:solidFill>
                  <a:latin typeface="微软雅黑" pitchFamily="34" charset="-122"/>
                  <a:ea typeface="微软雅黑" pitchFamily="34" charset="-122"/>
                  <a:cs typeface="+mn-cs"/>
                </a:endParaRPr>
              </a:p>
            </p:txBody>
          </p:sp>
        </p:grpSp>
        <p:sp>
          <p:nvSpPr>
            <p:cNvPr id="23" name="Oval 22">
              <a:extLst>
                <a:ext uri="{FF2B5EF4-FFF2-40B4-BE49-F238E27FC236}">
                  <a16:creationId xmlns:a16="http://schemas.microsoft.com/office/drawing/2014/main" id="{8355186B-A3C4-48DC-84F0-AF7ED2F7147E}"/>
                </a:ext>
              </a:extLst>
            </p:cNvPr>
            <p:cNvSpPr/>
            <p:nvPr/>
          </p:nvSpPr>
          <p:spPr>
            <a:xfrm>
              <a:off x="1813283" y="2862945"/>
              <a:ext cx="1218105" cy="1215571"/>
            </a:xfrm>
            <a:prstGeom prst="ellipse">
              <a:avLst/>
            </a:prstGeom>
            <a:solidFill>
              <a:srgbClr val="D4D4D6"/>
            </a:solidFill>
            <a:ln w="12700" cap="flat" cmpd="sng" algn="ctr">
              <a:noFill/>
              <a:prstDash val="solid"/>
              <a:miter lim="800000"/>
            </a:ln>
            <a:effectLst/>
          </p:spPr>
          <p:txBody>
            <a:bodyPr anchor="ctr"/>
            <a:lstStyle/>
            <a:p>
              <a:pPr algn="ctr" defTabSz="609402" eaLnBrk="1" fontAlgn="auto" hangingPunct="1">
                <a:spcBef>
                  <a:spcPts val="0"/>
                </a:spcBef>
                <a:spcAft>
                  <a:spcPts val="0"/>
                </a:spcAft>
                <a:defRPr/>
              </a:pPr>
              <a:endParaRPr lang="en-GB" sz="1200" kern="0">
                <a:solidFill>
                  <a:prstClr val="white"/>
                </a:solidFill>
                <a:latin typeface="微软雅黑" pitchFamily="34" charset="-122"/>
                <a:ea typeface="微软雅黑" pitchFamily="34" charset="-122"/>
                <a:cs typeface="+mn-cs"/>
              </a:endParaRPr>
            </a:p>
          </p:txBody>
        </p:sp>
        <p:sp>
          <p:nvSpPr>
            <p:cNvPr id="24" name="AutoShape 117">
              <a:extLst>
                <a:ext uri="{FF2B5EF4-FFF2-40B4-BE49-F238E27FC236}">
                  <a16:creationId xmlns:a16="http://schemas.microsoft.com/office/drawing/2014/main" id="{A3F1BF89-6FAF-4E6D-8946-685736DFC5AF}"/>
                </a:ext>
              </a:extLst>
            </p:cNvPr>
            <p:cNvSpPr>
              <a:spLocks/>
            </p:cNvSpPr>
            <p:nvPr/>
          </p:nvSpPr>
          <p:spPr bwMode="auto">
            <a:xfrm>
              <a:off x="2143616" y="3239042"/>
              <a:ext cx="560615" cy="463377"/>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0AD00"/>
            </a:solidFill>
            <a:ln>
              <a:noFill/>
            </a:ln>
            <a:effectLst/>
            <a:extLst>
              <a:ext uri="{91240B29-F687-4f45-9708-019B960494DF}"/>
              <a:ext uri="{AF507438-7753-43e0-B8FC-AC1667EBCBE1}"/>
            </a:extLst>
          </p:spPr>
          <p:txBody>
            <a:bodyPr lIns="25392" tIns="25392" rIns="25392" bIns="25392" anchor="ctr"/>
            <a:lstStyle/>
            <a:p>
              <a:pPr algn="ctr" defTabSz="228526" eaLnBrk="1">
                <a:defRPr/>
              </a:pPr>
              <a:endParaRPr lang="en-US" sz="1200" kern="0" dirty="0">
                <a:solidFill>
                  <a:srgbClr val="FFFFFF"/>
                </a:solidFill>
                <a:effectLst>
                  <a:outerShdw blurRad="38100" dist="38100" dir="2700000" algn="tl">
                    <a:srgbClr val="000000"/>
                  </a:outerShdw>
                </a:effectLst>
                <a:latin typeface="微软雅黑" pitchFamily="34" charset="-122"/>
                <a:ea typeface="微软雅黑" pitchFamily="34" charset="-122"/>
                <a:cs typeface="+mn-cs"/>
                <a:sym typeface="Gill Sans" charset="0"/>
              </a:endParaRPr>
            </a:p>
          </p:txBody>
        </p:sp>
        <p:sp>
          <p:nvSpPr>
            <p:cNvPr id="25" name="Rectangle 24">
              <a:extLst>
                <a:ext uri="{FF2B5EF4-FFF2-40B4-BE49-F238E27FC236}">
                  <a16:creationId xmlns:a16="http://schemas.microsoft.com/office/drawing/2014/main" id="{79333BD2-FFF1-4C05-92EA-355AF8C0B2E7}"/>
                </a:ext>
              </a:extLst>
            </p:cNvPr>
            <p:cNvSpPr/>
            <p:nvPr/>
          </p:nvSpPr>
          <p:spPr>
            <a:xfrm>
              <a:off x="254553" y="2903366"/>
              <a:ext cx="1427054" cy="1199881"/>
            </a:xfrm>
            <a:prstGeom prst="rect">
              <a:avLst/>
            </a:prstGeom>
          </p:spPr>
          <p:txBody>
            <a:bodyPr wrap="square">
              <a:spAutoFit/>
            </a:bodyPr>
            <a:lstStyle/>
            <a:p>
              <a:pPr algn="ctr" defTabSz="609402" eaLnBrk="1" fontAlgn="auto" hangingPunct="1">
                <a:spcBef>
                  <a:spcPts val="0"/>
                </a:spcBef>
                <a:spcAft>
                  <a:spcPts val="0"/>
                </a:spcAft>
                <a:defRPr/>
              </a:pPr>
              <a:r>
                <a:rPr lang="en-US" sz="3600" b="1" kern="0" dirty="0" err="1">
                  <a:solidFill>
                    <a:prstClr val="black"/>
                  </a:solidFill>
                  <a:latin typeface="Times New Roman" panose="02020603050405020304" pitchFamily="18" charset="0"/>
                  <a:ea typeface="微软雅黑" pitchFamily="34" charset="-122"/>
                  <a:cs typeface="Times New Roman" panose="02020603050405020304" pitchFamily="18" charset="0"/>
                </a:rPr>
                <a:t>Tác</a:t>
              </a:r>
              <a:r>
                <a:rPr lang="en-US" sz="3600" b="1" kern="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en-US" sz="3600" b="1" kern="0" dirty="0" err="1">
                  <a:solidFill>
                    <a:prstClr val="black"/>
                  </a:solidFill>
                  <a:latin typeface="Times New Roman" panose="02020603050405020304" pitchFamily="18" charset="0"/>
                  <a:ea typeface="微软雅黑" pitchFamily="34" charset="-122"/>
                  <a:cs typeface="Times New Roman" panose="02020603050405020304" pitchFamily="18" charset="0"/>
                </a:rPr>
                <a:t>dụng</a:t>
              </a:r>
              <a:endParaRPr lang="en-GB" sz="3600" b="1" kern="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grpSp>
    </p:spTree>
    <p:extLst>
      <p:ext uri="{BB962C8B-B14F-4D97-AF65-F5344CB8AC3E}">
        <p14:creationId xmlns:p14="http://schemas.microsoft.com/office/powerpoint/2010/main" val="381323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a:extLst>
              <a:ext uri="{FF2B5EF4-FFF2-40B4-BE49-F238E27FC236}">
                <a16:creationId xmlns:a16="http://schemas.microsoft.com/office/drawing/2014/main" id="{0CC5FD32-D686-4288-87B5-38E73EF560E2}"/>
              </a:ext>
            </a:extLst>
          </p:cNvPr>
          <p:cNvSpPr/>
          <p:nvPr/>
        </p:nvSpPr>
        <p:spPr>
          <a:xfrm>
            <a:off x="2180318" y="1843314"/>
            <a:ext cx="3429000" cy="3429000"/>
          </a:xfrm>
          <a:prstGeom prst="arc">
            <a:avLst>
              <a:gd name="adj1" fmla="val 17701833"/>
              <a:gd name="adj2" fmla="val 384646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5" name="组合 4">
            <a:extLst>
              <a:ext uri="{FF2B5EF4-FFF2-40B4-BE49-F238E27FC236}">
                <a16:creationId xmlns:a16="http://schemas.microsoft.com/office/drawing/2014/main" id="{7B7F71BD-DA1F-4093-8CB8-8FC1858DE230}"/>
              </a:ext>
            </a:extLst>
          </p:cNvPr>
          <p:cNvGrpSpPr/>
          <p:nvPr/>
        </p:nvGrpSpPr>
        <p:grpSpPr>
          <a:xfrm>
            <a:off x="4106665" y="1507798"/>
            <a:ext cx="5999428" cy="970815"/>
            <a:chOff x="5018768" y="2296545"/>
            <a:chExt cx="4953000" cy="781672"/>
          </a:xfrm>
        </p:grpSpPr>
        <p:sp>
          <p:nvSpPr>
            <p:cNvPr id="6" name="五边形 9">
              <a:extLst>
                <a:ext uri="{FF2B5EF4-FFF2-40B4-BE49-F238E27FC236}">
                  <a16:creationId xmlns:a16="http://schemas.microsoft.com/office/drawing/2014/main" id="{5E56B735-9082-449D-93A8-8C284B4E9230}"/>
                </a:ext>
              </a:extLst>
            </p:cNvPr>
            <p:cNvSpPr/>
            <p:nvPr/>
          </p:nvSpPr>
          <p:spPr>
            <a:xfrm>
              <a:off x="5428343" y="2296545"/>
              <a:ext cx="4543425" cy="742950"/>
            </a:xfrm>
            <a:prstGeom prst="homePlate">
              <a:avLst/>
            </a:prstGeom>
            <a:solidFill>
              <a:srgbClr val="BA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7" name="椭圆 6">
              <a:extLst>
                <a:ext uri="{FF2B5EF4-FFF2-40B4-BE49-F238E27FC236}">
                  <a16:creationId xmlns:a16="http://schemas.microsoft.com/office/drawing/2014/main" id="{A1C68DD5-0471-4106-88BA-CD2A18822619}"/>
                </a:ext>
              </a:extLst>
            </p:cNvPr>
            <p:cNvSpPr/>
            <p:nvPr/>
          </p:nvSpPr>
          <p:spPr>
            <a:xfrm>
              <a:off x="5018768" y="2296545"/>
              <a:ext cx="742950" cy="742950"/>
            </a:xfrm>
            <a:prstGeom prst="ellipse">
              <a:avLst/>
            </a:prstGeom>
            <a:solidFill>
              <a:srgbClr val="BAE3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8" name="Freeform 114">
              <a:extLst>
                <a:ext uri="{FF2B5EF4-FFF2-40B4-BE49-F238E27FC236}">
                  <a16:creationId xmlns:a16="http://schemas.microsoft.com/office/drawing/2014/main" id="{18B568F4-FC00-4364-A2E6-026EA122F78F}"/>
                </a:ext>
              </a:extLst>
            </p:cNvPr>
            <p:cNvSpPr>
              <a:spLocks noEditPoints="1"/>
            </p:cNvSpPr>
            <p:nvPr/>
          </p:nvSpPr>
          <p:spPr bwMode="auto">
            <a:xfrm>
              <a:off x="5259274" y="2487045"/>
              <a:ext cx="261938"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24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id="{B108FA7C-63BA-4031-9D15-1B53947A2BFB}"/>
                </a:ext>
              </a:extLst>
            </p:cNvPr>
            <p:cNvSpPr/>
            <p:nvPr/>
          </p:nvSpPr>
          <p:spPr>
            <a:xfrm>
              <a:off x="5868733" y="2309997"/>
              <a:ext cx="3789827" cy="768220"/>
            </a:xfrm>
            <a:prstGeom prst="rect">
              <a:avLst/>
            </a:prstGeom>
          </p:spPr>
          <p:txBody>
            <a:bodyPr wrap="square">
              <a:spAutoFit/>
            </a:bodyPr>
            <a:lstStyle/>
            <a:p>
              <a:pPr algn="just"/>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đoạn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trực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tiếp</a:t>
              </a:r>
              <a:r>
                <a:rPr lang="en-US" sz="2800" dirty="0">
                  <a:solidFill>
                    <a:srgbClr val="000000"/>
                  </a:solidFill>
                  <a:latin typeface="Times New Roman" pitchFamily="18" charset="0"/>
                  <a:cs typeface="Times New Roman" pitchFamily="18" charset="0"/>
                </a:rPr>
                <a:t>;</a:t>
              </a:r>
            </a:p>
          </p:txBody>
        </p:sp>
      </p:grpSp>
      <p:grpSp>
        <p:nvGrpSpPr>
          <p:cNvPr id="10" name="组合 9">
            <a:extLst>
              <a:ext uri="{FF2B5EF4-FFF2-40B4-BE49-F238E27FC236}">
                <a16:creationId xmlns:a16="http://schemas.microsoft.com/office/drawing/2014/main" id="{105B1507-5366-4BD7-A801-5F3E55A33C35}"/>
              </a:ext>
            </a:extLst>
          </p:cNvPr>
          <p:cNvGrpSpPr/>
          <p:nvPr/>
        </p:nvGrpSpPr>
        <p:grpSpPr>
          <a:xfrm>
            <a:off x="4757104" y="3109513"/>
            <a:ext cx="6068345" cy="955738"/>
            <a:chOff x="5390243" y="3378427"/>
            <a:chExt cx="5009896" cy="769532"/>
          </a:xfrm>
        </p:grpSpPr>
        <p:sp>
          <p:nvSpPr>
            <p:cNvPr id="11" name="五边形 8">
              <a:extLst>
                <a:ext uri="{FF2B5EF4-FFF2-40B4-BE49-F238E27FC236}">
                  <a16:creationId xmlns:a16="http://schemas.microsoft.com/office/drawing/2014/main" id="{273C0156-E311-4458-B52E-61C93D16DE03}"/>
                </a:ext>
              </a:extLst>
            </p:cNvPr>
            <p:cNvSpPr/>
            <p:nvPr/>
          </p:nvSpPr>
          <p:spPr>
            <a:xfrm>
              <a:off x="5723617" y="3378427"/>
              <a:ext cx="4676522" cy="742950"/>
            </a:xfrm>
            <a:prstGeom prst="homePlate">
              <a:avLst/>
            </a:prstGeom>
            <a:solidFill>
              <a:srgbClr val="F8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2" name="椭圆 11">
              <a:extLst>
                <a:ext uri="{FF2B5EF4-FFF2-40B4-BE49-F238E27FC236}">
                  <a16:creationId xmlns:a16="http://schemas.microsoft.com/office/drawing/2014/main" id="{4057F496-2E0A-4473-BD88-B7F3C3CD647B}"/>
                </a:ext>
              </a:extLst>
            </p:cNvPr>
            <p:cNvSpPr/>
            <p:nvPr/>
          </p:nvSpPr>
          <p:spPr>
            <a:xfrm>
              <a:off x="5390243" y="3378427"/>
              <a:ext cx="742950" cy="742950"/>
            </a:xfrm>
            <a:prstGeom prst="ellipse">
              <a:avLst/>
            </a:prstGeom>
            <a:solidFill>
              <a:srgbClr val="F8C8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3" name="Freeform 176">
              <a:extLst>
                <a:ext uri="{FF2B5EF4-FFF2-40B4-BE49-F238E27FC236}">
                  <a16:creationId xmlns:a16="http://schemas.microsoft.com/office/drawing/2014/main" id="{8A47B7DA-275A-44A8-9C03-73D9C741854E}"/>
                </a:ext>
              </a:extLst>
            </p:cNvPr>
            <p:cNvSpPr>
              <a:spLocks noEditPoints="1"/>
            </p:cNvSpPr>
            <p:nvPr/>
          </p:nvSpPr>
          <p:spPr bwMode="auto">
            <a:xfrm>
              <a:off x="5578361" y="3586389"/>
              <a:ext cx="366713" cy="327025"/>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B0165BFA-900A-4AA9-B760-D058F9EAC6C3}"/>
                </a:ext>
              </a:extLst>
            </p:cNvPr>
            <p:cNvSpPr/>
            <p:nvPr/>
          </p:nvSpPr>
          <p:spPr>
            <a:xfrm>
              <a:off x="6155368" y="3379739"/>
              <a:ext cx="3995481" cy="768220"/>
            </a:xfrm>
            <a:prstGeom prst="rect">
              <a:avLst/>
            </a:prstGeom>
          </p:spPr>
          <p:txBody>
            <a:bodyPr wrap="square">
              <a:spAutoFit/>
            </a:bodyPr>
            <a:lstStyle/>
            <a:p>
              <a:pPr algn="just"/>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hàm</a:t>
              </a:r>
              <a:r>
                <a:rPr lang="en-US" sz="2800" dirty="0">
                  <a:solidFill>
                    <a:srgbClr val="000000"/>
                  </a:solidFill>
                  <a:latin typeface="Times New Roman" pitchFamily="18" charset="0"/>
                  <a:cs typeface="Times New Roman" pitchFamily="18" charset="0"/>
                </a:rPr>
                <a:t> ý </a:t>
              </a:r>
              <a:r>
                <a:rPr lang="en-US" sz="2800" dirty="0" err="1">
                  <a:solidFill>
                    <a:srgbClr val="000000"/>
                  </a:solidFill>
                  <a:latin typeface="Times New Roman" pitchFamily="18" charset="0"/>
                  <a:cs typeface="Times New Roman" pitchFamily="18" charset="0"/>
                </a:rPr>
                <a:t>mỉa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mai</a:t>
              </a:r>
              <a:r>
                <a:rPr lang="en-US" sz="2800" dirty="0">
                  <a:solidFill>
                    <a:srgbClr val="000000"/>
                  </a:solidFill>
                  <a:latin typeface="Times New Roman" pitchFamily="18" charset="0"/>
                  <a:cs typeface="Times New Roman" pitchFamily="18" charset="0"/>
                </a:rPr>
                <a:t>;</a:t>
              </a:r>
            </a:p>
          </p:txBody>
        </p:sp>
      </p:grpSp>
      <p:grpSp>
        <p:nvGrpSpPr>
          <p:cNvPr id="15" name="组合 14">
            <a:extLst>
              <a:ext uri="{FF2B5EF4-FFF2-40B4-BE49-F238E27FC236}">
                <a16:creationId xmlns:a16="http://schemas.microsoft.com/office/drawing/2014/main" id="{DE40180F-2CBE-4201-92F1-59F8835E34B8}"/>
              </a:ext>
            </a:extLst>
          </p:cNvPr>
          <p:cNvGrpSpPr/>
          <p:nvPr/>
        </p:nvGrpSpPr>
        <p:grpSpPr>
          <a:xfrm>
            <a:off x="4106665" y="4627872"/>
            <a:ext cx="5999428" cy="954108"/>
            <a:chOff x="5056868" y="4369646"/>
            <a:chExt cx="4953000" cy="768220"/>
          </a:xfrm>
        </p:grpSpPr>
        <p:sp>
          <p:nvSpPr>
            <p:cNvPr id="16" name="五边形 7">
              <a:extLst>
                <a:ext uri="{FF2B5EF4-FFF2-40B4-BE49-F238E27FC236}">
                  <a16:creationId xmlns:a16="http://schemas.microsoft.com/office/drawing/2014/main" id="{CE229CCD-BDD1-4D4E-91A1-5AFE92CB3C8D}"/>
                </a:ext>
              </a:extLst>
            </p:cNvPr>
            <p:cNvSpPr/>
            <p:nvPr/>
          </p:nvSpPr>
          <p:spPr>
            <a:xfrm>
              <a:off x="5428343" y="4387283"/>
              <a:ext cx="4581525" cy="742950"/>
            </a:xfrm>
            <a:prstGeom prst="homePlate">
              <a:avLst/>
            </a:prstGeom>
            <a:solidFill>
              <a:srgbClr val="BAE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7" name="椭圆 16">
              <a:extLst>
                <a:ext uri="{FF2B5EF4-FFF2-40B4-BE49-F238E27FC236}">
                  <a16:creationId xmlns:a16="http://schemas.microsoft.com/office/drawing/2014/main" id="{F8B00BAC-DC65-406D-98B9-0D6BE9B8D6B2}"/>
                </a:ext>
              </a:extLst>
            </p:cNvPr>
            <p:cNvSpPr/>
            <p:nvPr/>
          </p:nvSpPr>
          <p:spPr>
            <a:xfrm>
              <a:off x="5056868" y="4387283"/>
              <a:ext cx="742950" cy="742950"/>
            </a:xfrm>
            <a:prstGeom prst="ellipse">
              <a:avLst/>
            </a:prstGeom>
            <a:solidFill>
              <a:srgbClr val="BAE3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8" name="Freeform 142">
              <a:extLst>
                <a:ext uri="{FF2B5EF4-FFF2-40B4-BE49-F238E27FC236}">
                  <a16:creationId xmlns:a16="http://schemas.microsoft.com/office/drawing/2014/main" id="{829E7A7B-920C-4935-971F-DF93BF0693AF}"/>
                </a:ext>
              </a:extLst>
            </p:cNvPr>
            <p:cNvSpPr>
              <a:spLocks noEditPoints="1"/>
            </p:cNvSpPr>
            <p:nvPr/>
          </p:nvSpPr>
          <p:spPr bwMode="auto">
            <a:xfrm>
              <a:off x="5225143" y="4563495"/>
              <a:ext cx="406400" cy="390525"/>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240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9" name="矩形 18">
              <a:extLst>
                <a:ext uri="{FF2B5EF4-FFF2-40B4-BE49-F238E27FC236}">
                  <a16:creationId xmlns:a16="http://schemas.microsoft.com/office/drawing/2014/main" id="{01D3E959-9707-4C97-9968-C552614D4D39}"/>
                </a:ext>
              </a:extLst>
            </p:cNvPr>
            <p:cNvSpPr/>
            <p:nvPr/>
          </p:nvSpPr>
          <p:spPr>
            <a:xfrm>
              <a:off x="5906833" y="4369646"/>
              <a:ext cx="3768101" cy="768220"/>
            </a:xfrm>
            <a:prstGeom prst="rect">
              <a:avLst/>
            </a:prstGeom>
          </p:spPr>
          <p:txBody>
            <a:bodyPr wrap="square">
              <a:spAutoFit/>
            </a:bodyPr>
            <a:lstStyle/>
            <a:p>
              <a:pPr algn="just"/>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san…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a:t>
              </a:r>
              <a:endParaRPr lang="zh-CN" altLang="en-US" sz="2800" dirty="0">
                <a:solidFill>
                  <a:schemeClr val="bg1">
                    <a:lumMod val="65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grpSp>
      <p:sp>
        <p:nvSpPr>
          <p:cNvPr id="2" name="Rectangle 1">
            <a:extLst>
              <a:ext uri="{FF2B5EF4-FFF2-40B4-BE49-F238E27FC236}">
                <a16:creationId xmlns:a16="http://schemas.microsoft.com/office/drawing/2014/main"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Oval 2">
            <a:extLst>
              <a:ext uri="{FF2B5EF4-FFF2-40B4-BE49-F238E27FC236}">
                <a16:creationId xmlns:a16="http://schemas.microsoft.com/office/drawing/2014/main" id="{1C944615-4685-4C4E-8BD1-E59F54C5C529}"/>
              </a:ext>
            </a:extLst>
          </p:cNvPr>
          <p:cNvSpPr/>
          <p:nvPr/>
        </p:nvSpPr>
        <p:spPr>
          <a:xfrm>
            <a:off x="946003" y="2152981"/>
            <a:ext cx="2956836" cy="30357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00"/>
                </a:solidFill>
                <a:latin typeface="Times New Roman" pitchFamily="18" charset="0"/>
                <a:cs typeface="Times New Roman" pitchFamily="18" charset="0"/>
              </a:rPr>
              <a:t>Dấu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ngoặc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kép</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dùng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để</a:t>
            </a:r>
            <a:r>
              <a:rPr lang="en-US" sz="3600" dirty="0">
                <a:solidFill>
                  <a:srgbClr val="00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52868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sp>
        <p:nvSpPr>
          <p:cNvPr id="3" name="Rectangle 3">
            <a:extLst>
              <a:ext uri="{FF2B5EF4-FFF2-40B4-BE49-F238E27FC236}">
                <a16:creationId xmlns:a16="http://schemas.microsoft.com/office/drawing/2014/main" id="{76CDD368-A6A5-4ADE-A4CE-7A50CE99462D}"/>
              </a:ext>
            </a:extLst>
          </p:cNvPr>
          <p:cNvSpPr>
            <a:spLocks noChangeArrowheads="1"/>
          </p:cNvSpPr>
          <p:nvPr/>
        </p:nvSpPr>
        <p:spPr bwMode="auto">
          <a:xfrm>
            <a:off x="2461260" y="1690750"/>
            <a:ext cx="7848600" cy="1569660"/>
          </a:xfrm>
          <a:prstGeom prst="rect">
            <a:avLst/>
          </a:prstGeom>
          <a:noFill/>
          <a:ln w="9525">
            <a:noFill/>
            <a:miter lim="800000"/>
            <a:headEnd/>
            <a:tailEnd/>
          </a:ln>
        </p:spPr>
        <p:txBody>
          <a:bodyPr wrap="square" anchor="ctr">
            <a:spAutoFit/>
          </a:bodyPr>
          <a:lstStyle/>
          <a:p>
            <a:pPr algn="ctr">
              <a:defRPr/>
            </a:pPr>
            <a:r>
              <a:rPr lang="en-US" sz="4800" b="1" dirty="0" err="1">
                <a:solidFill>
                  <a:srgbClr val="CC0066"/>
                </a:solidFill>
                <a:latin typeface="Times New Roman" panose="02020603050405020304" pitchFamily="18" charset="0"/>
                <a:cs typeface="Times New Roman" panose="02020603050405020304" pitchFamily="18" charset="0"/>
              </a:rPr>
              <a:t>Thảo</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luận</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nhóm</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bàn</a:t>
            </a:r>
            <a:r>
              <a:rPr lang="en-US" sz="4800" b="1" dirty="0">
                <a:solidFill>
                  <a:srgbClr val="CC0066"/>
                </a:solidFill>
                <a:latin typeface="Times New Roman" panose="02020603050405020304" pitchFamily="18" charset="0"/>
                <a:cs typeface="Times New Roman" panose="02020603050405020304" pitchFamily="18" charset="0"/>
              </a:rPr>
              <a:t> </a:t>
            </a:r>
            <a:r>
              <a:rPr lang="en-US" sz="4800" b="1" dirty="0" err="1">
                <a:solidFill>
                  <a:srgbClr val="CC0066"/>
                </a:solidFill>
                <a:latin typeface="Times New Roman" panose="02020603050405020304" pitchFamily="18" charset="0"/>
                <a:cs typeface="Times New Roman" panose="02020603050405020304" pitchFamily="18" charset="0"/>
              </a:rPr>
              <a:t>bài</a:t>
            </a:r>
            <a:r>
              <a:rPr lang="en-US" sz="4800" b="1" dirty="0">
                <a:solidFill>
                  <a:srgbClr val="CC0066"/>
                </a:solidFill>
                <a:latin typeface="Times New Roman" panose="02020603050405020304" pitchFamily="18" charset="0"/>
                <a:cs typeface="Times New Roman" panose="02020603050405020304" pitchFamily="18" charset="0"/>
              </a:rPr>
              <a:t> 3 (</a:t>
            </a:r>
            <a:r>
              <a:rPr lang="en-US" sz="4800" b="1" dirty="0" err="1">
                <a:solidFill>
                  <a:srgbClr val="CC0066"/>
                </a:solidFill>
                <a:latin typeface="Times New Roman" panose="02020603050405020304" pitchFamily="18" charset="0"/>
                <a:cs typeface="Times New Roman" panose="02020603050405020304" pitchFamily="18" charset="0"/>
              </a:rPr>
              <a:t>sgk</a:t>
            </a:r>
            <a:r>
              <a:rPr lang="en-US" sz="4800" b="1" dirty="0">
                <a:solidFill>
                  <a:srgbClr val="CC0066"/>
                </a:solidFill>
                <a:latin typeface="Times New Roman" panose="02020603050405020304" pitchFamily="18" charset="0"/>
                <a:cs typeface="Times New Roman" panose="02020603050405020304" pitchFamily="18" charset="0"/>
              </a:rPr>
              <a:t>/143-144) </a:t>
            </a:r>
            <a:r>
              <a:rPr lang="en-US" sz="4800" b="1" dirty="0" err="1">
                <a:solidFill>
                  <a:srgbClr val="CC0066"/>
                </a:solidFill>
                <a:latin typeface="Times New Roman" panose="02020603050405020304" pitchFamily="18" charset="0"/>
                <a:cs typeface="Times New Roman" panose="02020603050405020304" pitchFamily="18" charset="0"/>
              </a:rPr>
              <a:t>trong</a:t>
            </a:r>
            <a:r>
              <a:rPr lang="en-US" sz="4800" b="1" dirty="0">
                <a:solidFill>
                  <a:srgbClr val="CC0066"/>
                </a:solidFill>
                <a:latin typeface="Times New Roman" panose="02020603050405020304" pitchFamily="18" charset="0"/>
                <a:cs typeface="Times New Roman" panose="02020603050405020304" pitchFamily="18" charset="0"/>
              </a:rPr>
              <a:t> 3’</a:t>
            </a:r>
          </a:p>
        </p:txBody>
      </p:sp>
      <p:pic>
        <p:nvPicPr>
          <p:cNvPr id="4" name="图片 5">
            <a:extLst>
              <a:ext uri="{FF2B5EF4-FFF2-40B4-BE49-F238E27FC236}">
                <a16:creationId xmlns:a16="http://schemas.microsoft.com/office/drawing/2014/main" id="{D64BEFB8-F2C8-43CD-A09B-53A7065E14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4013536"/>
            <a:ext cx="5608320" cy="2844465"/>
          </a:xfrm>
          <a:prstGeom prst="rect">
            <a:avLst/>
          </a:prstGeom>
        </p:spPr>
      </p:pic>
    </p:spTree>
    <p:extLst>
      <p:ext uri="{BB962C8B-B14F-4D97-AF65-F5344CB8AC3E}">
        <p14:creationId xmlns:p14="http://schemas.microsoft.com/office/powerpoint/2010/main" val="976917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a:srcRect l="2952" t="3688" r="2899" b="3262"/>
          <a:stretch/>
        </p:blipFill>
        <p:spPr>
          <a:xfrm>
            <a:off x="0" y="0"/>
            <a:ext cx="12192000" cy="6858000"/>
          </a:xfrm>
          <a:prstGeom prst="rect">
            <a:avLst/>
          </a:prstGeom>
        </p:spPr>
      </p:pic>
      <p:sp>
        <p:nvSpPr>
          <p:cNvPr id="5" name="Rectangle 5">
            <a:extLst>
              <a:ext uri="{FF2B5EF4-FFF2-40B4-BE49-F238E27FC236}">
                <a16:creationId xmlns:a16="http://schemas.microsoft.com/office/drawing/2014/main" id="{650F94E2-D013-4C3B-BDE8-324F00FE16F6}"/>
              </a:ext>
            </a:extLst>
          </p:cNvPr>
          <p:cNvSpPr>
            <a:spLocks noChangeArrowheads="1"/>
          </p:cNvSpPr>
          <p:nvPr/>
        </p:nvSpPr>
        <p:spPr bwMode="auto">
          <a:xfrm>
            <a:off x="883920" y="917110"/>
            <a:ext cx="10424160" cy="1600200"/>
          </a:xfrm>
          <a:prstGeom prst="rect">
            <a:avLst/>
          </a:prstGeom>
          <a:noFill/>
          <a:ln w="9525">
            <a:noFill/>
            <a:miter lim="800000"/>
            <a:headEnd/>
            <a:tailEnd/>
          </a:ln>
        </p:spPr>
        <p:txBody>
          <a:bodyPr/>
          <a:lstStyle/>
          <a:p>
            <a:pPr marL="342900" indent="-50800" algn="just">
              <a:lnSpc>
                <a:spcPct val="90000"/>
              </a:lnSpc>
              <a:spcBef>
                <a:spcPct val="20000"/>
              </a:spcBef>
            </a:pPr>
            <a:r>
              <a:rPr lang="en-US" sz="3200" i="1" dirty="0">
                <a:latin typeface="Times New Roman" panose="02020603050405020304" pitchFamily="18" charset="0"/>
                <a:cs typeface="Times New Roman" panose="02020603050405020304" pitchFamily="18" charset="0"/>
              </a:rPr>
              <a:t>a)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Minh </a:t>
            </a:r>
            <a:r>
              <a:rPr lang="en-US" sz="3200" i="1" dirty="0" err="1">
                <a:latin typeface="Times New Roman" panose="02020603050405020304" pitchFamily="18" charset="0"/>
                <a:cs typeface="Times New Roman" panose="02020603050405020304" pitchFamily="18" charset="0"/>
              </a:rPr>
              <a:t>nói</a:t>
            </a:r>
            <a:r>
              <a:rPr lang="en-US" sz="3200" i="1"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Tôi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bậc</a:t>
            </a:r>
            <a:r>
              <a:rPr lang="en-US" sz="3200" i="1" dirty="0">
                <a:latin typeface="Times New Roman" panose="02020603050405020304" pitchFamily="18" charset="0"/>
                <a:cs typeface="Times New Roman" panose="02020603050405020304" pitchFamily="18" charset="0"/>
              </a:rPr>
              <a:t>, ….”.</a:t>
            </a:r>
          </a:p>
        </p:txBody>
      </p:sp>
      <p:sp>
        <p:nvSpPr>
          <p:cNvPr id="6" name="Rectangle 6">
            <a:extLst>
              <a:ext uri="{FF2B5EF4-FFF2-40B4-BE49-F238E27FC236}">
                <a16:creationId xmlns:a16="http://schemas.microsoft.com/office/drawing/2014/main" id="{3BB63DC1-D07E-4159-823F-69315D44171C}"/>
              </a:ext>
            </a:extLst>
          </p:cNvPr>
          <p:cNvSpPr>
            <a:spLocks noChangeArrowheads="1"/>
          </p:cNvSpPr>
          <p:nvPr/>
        </p:nvSpPr>
        <p:spPr bwMode="auto">
          <a:xfrm>
            <a:off x="1189050" y="2230459"/>
            <a:ext cx="10027589" cy="1015663"/>
          </a:xfrm>
          <a:prstGeom prst="rect">
            <a:avLst/>
          </a:prstGeom>
          <a:noFill/>
          <a:ln w="9525">
            <a:noFill/>
            <a:miter lim="800000"/>
            <a:headEnd/>
            <a:tailEnd/>
          </a:ln>
        </p:spPr>
        <p:txBody>
          <a:bodyPr wrap="square" anchor="ctr">
            <a:spAutoFit/>
          </a:bodyPr>
          <a:lstStyle/>
          <a:p>
            <a:pPr algn="just"/>
            <a:r>
              <a:rPr lang="en-US" sz="30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Dùng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hai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chấm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và</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ngoặc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kép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để</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đánh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lời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trực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tiếp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nguyên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văn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lời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của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Chủ</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tịch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Hồ</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Chí</a:t>
            </a:r>
            <a:r>
              <a:rPr lang="en-US" sz="3000" dirty="0">
                <a:solidFill>
                  <a:srgbClr val="FF0000"/>
                </a:solidFill>
                <a:latin typeface="Times New Roman" panose="02020603050405020304" pitchFamily="18" charset="0"/>
                <a:cs typeface="Times New Roman" panose="02020603050405020304" pitchFamily="18" charset="0"/>
              </a:rPr>
              <a:t> Minh )</a:t>
            </a:r>
          </a:p>
        </p:txBody>
      </p:sp>
      <p:sp>
        <p:nvSpPr>
          <p:cNvPr id="7" name="Rectangle 4">
            <a:extLst>
              <a:ext uri="{FF2B5EF4-FFF2-40B4-BE49-F238E27FC236}">
                <a16:creationId xmlns:a16="http://schemas.microsoft.com/office/drawing/2014/main" id="{9E1C75A5-6E60-434E-B065-DD3E7156AC3D}"/>
              </a:ext>
            </a:extLst>
          </p:cNvPr>
          <p:cNvSpPr>
            <a:spLocks noChangeArrowheads="1"/>
          </p:cNvSpPr>
          <p:nvPr/>
        </p:nvSpPr>
        <p:spPr bwMode="auto">
          <a:xfrm>
            <a:off x="1189050" y="3872316"/>
            <a:ext cx="10027589" cy="1187364"/>
          </a:xfrm>
          <a:prstGeom prst="rect">
            <a:avLst/>
          </a:prstGeom>
          <a:noFill/>
          <a:ln w="9525">
            <a:noFill/>
            <a:miter lim="800000"/>
            <a:headEnd/>
            <a:tailEnd/>
          </a:ln>
        </p:spPr>
        <p:txBody>
          <a:bodyPr/>
          <a:lstStyle/>
          <a:p>
            <a:pPr algn="just">
              <a:lnSpc>
                <a:spcPct val="90000"/>
              </a:lnSpc>
              <a:spcBef>
                <a:spcPct val="20000"/>
              </a:spcBef>
            </a:pPr>
            <a:r>
              <a:rPr lang="en-US" sz="3200" dirty="0">
                <a:latin typeface="Times New Roman" panose="02020603050405020304" pitchFamily="18" charset="0"/>
                <a:cs typeface="Times New Roman" panose="02020603050405020304" pitchFamily="18" charset="0"/>
              </a:rPr>
              <a:t>b)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Minh </a:t>
            </a:r>
            <a:r>
              <a:rPr lang="en-US" sz="3200" i="1" dirty="0" err="1">
                <a:latin typeface="Times New Roman" panose="02020603050405020304" pitchFamily="18" charset="0"/>
                <a:cs typeface="Times New Roman" panose="02020603050405020304" pitchFamily="18" charset="0"/>
              </a:rPr>
              <a:t>nói</a:t>
            </a:r>
            <a:r>
              <a:rPr lang="en-US" sz="3200" i="1" dirty="0">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ham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bậc</a:t>
            </a:r>
            <a:r>
              <a:rPr lang="en-US" sz="3200" i="1" dirty="0">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AED2FB16-F8AB-42BB-ACC3-751828D0679D}"/>
              </a:ext>
            </a:extLst>
          </p:cNvPr>
          <p:cNvSpPr>
            <a:spLocks noChangeArrowheads="1"/>
          </p:cNvSpPr>
          <p:nvPr/>
        </p:nvSpPr>
        <p:spPr bwMode="auto">
          <a:xfrm>
            <a:off x="1189050" y="5120045"/>
            <a:ext cx="10027588" cy="1015663"/>
          </a:xfrm>
          <a:prstGeom prst="rect">
            <a:avLst/>
          </a:prstGeom>
          <a:noFill/>
          <a:ln w="9525">
            <a:noFill/>
            <a:miter lim="800000"/>
            <a:headEnd/>
            <a:tailEnd/>
          </a:ln>
        </p:spPr>
        <p:txBody>
          <a:bodyPr wrap="square" anchor="ctr">
            <a:spAutoFit/>
          </a:bodyPr>
          <a:lstStyle/>
          <a:p>
            <a:pPr eaLnBrk="0" hangingPunct="0"/>
            <a:r>
              <a:rPr lang="en-US" sz="3000"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Không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dùng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hai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chấm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và</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dấu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ngoặc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kép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vì</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câu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nói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không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được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nguyên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văn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lời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gián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tiếp</a:t>
            </a:r>
            <a:r>
              <a:rPr lang="en-US" sz="3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3678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AA7C1-75C2-4606-B5BA-BFBF9F4D8696}"/>
              </a:ext>
            </a:extLst>
          </p:cNvPr>
          <p:cNvSpPr/>
          <p:nvPr/>
        </p:nvSpPr>
        <p:spPr>
          <a:xfrm>
            <a:off x="4277686" y="609195"/>
            <a:ext cx="2402914"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 Box 10">
            <a:extLst>
              <a:ext uri="{FF2B5EF4-FFF2-40B4-BE49-F238E27FC236}">
                <a16:creationId xmlns:a16="http://schemas.microsoft.com/office/drawing/2014/main" id="{76A6F4E8-FB6D-459D-89DE-32531B6FDC97}"/>
              </a:ext>
            </a:extLst>
          </p:cNvPr>
          <p:cNvSpPr txBox="1">
            <a:spLocks noChangeArrowheads="1"/>
          </p:cNvSpPr>
          <p:nvPr/>
        </p:nvSpPr>
        <p:spPr bwMode="auto">
          <a:xfrm>
            <a:off x="5143500" y="910752"/>
            <a:ext cx="2057400" cy="1015663"/>
          </a:xfrm>
          <a:prstGeom prst="rect">
            <a:avLst/>
          </a:prstGeom>
          <a:noFill/>
          <a:ln w="9525">
            <a:noFill/>
            <a:miter lim="800000"/>
            <a:headEnd/>
            <a:tailEnd/>
          </a:ln>
        </p:spPr>
        <p:txBody>
          <a:bodyPr wrap="square">
            <a:spAutoFit/>
          </a:bodyPr>
          <a:lstStyle/>
          <a:p>
            <a:pPr algn="ctr">
              <a:spcBef>
                <a:spcPct val="50000"/>
              </a:spcBef>
            </a:pPr>
            <a:r>
              <a:rPr lang="en-US" sz="6000" dirty="0" err="1">
                <a:solidFill>
                  <a:srgbClr val="CC0066"/>
                </a:solidFill>
                <a:latin typeface="#9Slide03 Arima Madurai Black" panose="00000A00000000000000" pitchFamily="2" charset="0"/>
                <a:cs typeface="#9Slide03 Arima Madurai Black" panose="00000A00000000000000" pitchFamily="2" charset="0"/>
              </a:rPr>
              <a:t>Lưu</a:t>
            </a:r>
            <a:r>
              <a:rPr lang="en-US" sz="6000" dirty="0">
                <a:solidFill>
                  <a:srgbClr val="CC0066"/>
                </a:solidFill>
                <a:latin typeface="#9Slide03 Arima Madurai Black" panose="00000A00000000000000" pitchFamily="2" charset="0"/>
                <a:cs typeface="#9Slide03 Arima Madurai Black" panose="00000A00000000000000" pitchFamily="2" charset="0"/>
              </a:rPr>
              <a:t> ý</a:t>
            </a:r>
          </a:p>
        </p:txBody>
      </p:sp>
      <p:sp>
        <p:nvSpPr>
          <p:cNvPr id="21" name="Rectangle 8">
            <a:extLst>
              <a:ext uri="{FF2B5EF4-FFF2-40B4-BE49-F238E27FC236}">
                <a16:creationId xmlns:a16="http://schemas.microsoft.com/office/drawing/2014/main" id="{4A59D94E-4743-49D5-A8BD-B285908A67D9}"/>
              </a:ext>
            </a:extLst>
          </p:cNvPr>
          <p:cNvSpPr>
            <a:spLocks noChangeArrowheads="1"/>
          </p:cNvSpPr>
          <p:nvPr/>
        </p:nvSpPr>
        <p:spPr bwMode="auto">
          <a:xfrm>
            <a:off x="1118681" y="2294432"/>
            <a:ext cx="9745493" cy="1200329"/>
          </a:xfrm>
          <a:prstGeom prst="rect">
            <a:avLst/>
          </a:prstGeom>
          <a:noFill/>
          <a:ln w="9525">
            <a:noFill/>
            <a:miter lim="800000"/>
            <a:headEnd/>
            <a:tailEnd/>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ngữ</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dấu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2" name="Rectangle 8">
            <a:extLst>
              <a:ext uri="{FF2B5EF4-FFF2-40B4-BE49-F238E27FC236}">
                <a16:creationId xmlns:a16="http://schemas.microsoft.com/office/drawing/2014/main" id="{02FD4F6F-157B-4CA5-81F7-EB4436B48565}"/>
              </a:ext>
            </a:extLst>
          </p:cNvPr>
          <p:cNvSpPr>
            <a:spLocks noChangeArrowheads="1"/>
          </p:cNvSpPr>
          <p:nvPr/>
        </p:nvSpPr>
        <p:spPr bwMode="auto">
          <a:xfrm>
            <a:off x="1118681" y="3915712"/>
            <a:ext cx="9745493" cy="2062103"/>
          </a:xfrm>
          <a:prstGeom prst="rect">
            <a:avLst/>
          </a:prstGeom>
          <a:noFill/>
          <a:ln w="9525">
            <a:noFill/>
            <a:miter lim="800000"/>
            <a:headEnd/>
            <a:tailEnd/>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thay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đổi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74896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1212</Words>
  <Application>Microsoft Office PowerPoint</Application>
  <PresentationFormat>Widescreen</PresentationFormat>
  <Paragraphs>132</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等线</vt:lpstr>
      <vt:lpstr>等线 Light</vt:lpstr>
      <vt:lpstr>微软雅黑</vt:lpstr>
      <vt:lpstr>#9Slide03 Arima Madurai Black</vt:lpstr>
      <vt:lpstr>#9Slide05 MetroScript</vt:lpstr>
      <vt:lpstr>Arial</vt:lpstr>
      <vt:lpstr>Arial Black</vt:lpstr>
      <vt:lpstr>Calibri</vt:lpstr>
      <vt:lpstr>Times New Roman</vt:lpstr>
      <vt:lpstr>https://www.facebook.com/udppt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https://www.facebook.com/udppt</dc:title>
  <dc:subject>https://www.facebook.com/udppt</dc:subject>
  <dc:creator>https://www.facebook.com/udppt</dc:creator>
  <cp:keywords>https:/www.facebook.com/udppt</cp:keywords>
  <dc:description>https://www.facebook.com/udppt</dc:description>
  <cp:lastModifiedBy>Windows User</cp:lastModifiedBy>
  <cp:revision>59</cp:revision>
  <dcterms:created xsi:type="dcterms:W3CDTF">2017-07-27T03:12:57Z</dcterms:created>
  <dcterms:modified xsi:type="dcterms:W3CDTF">2022-07-21T13:33:49Z</dcterms:modified>
  <cp:category>https://www.facebook.com/udppt</cp:category>
  <cp:contentStatus>https://www.facebook.com/udppt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0D7C5E8A-2376-4888-B1C9-07FFA00213F6</vt:lpwstr>
  </property>
  <property fmtid="{D5CDD505-2E9C-101B-9397-08002B2CF9AE}" pid="3" name="ArticulatePath">
    <vt:lpwstr>cute 4</vt:lpwstr>
  </property>
</Properties>
</file>