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4.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5.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6.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7.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8.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9.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64" r:id="rId3"/>
    <p:sldMasterId id="2147483668" r:id="rId4"/>
    <p:sldMasterId id="2147483672" r:id="rId5"/>
    <p:sldMasterId id="2147483676" r:id="rId6"/>
    <p:sldMasterId id="2147483680" r:id="rId7"/>
    <p:sldMasterId id="2147483684" r:id="rId8"/>
    <p:sldMasterId id="2147483688" r:id="rId9"/>
    <p:sldMasterId id="2147483692" r:id="rId10"/>
  </p:sldMasterIdLst>
  <p:notesMasterIdLst>
    <p:notesMasterId r:id="rId33"/>
  </p:notesMasterIdLst>
  <p:sldIdLst>
    <p:sldId id="556" r:id="rId11"/>
    <p:sldId id="518" r:id="rId12"/>
    <p:sldId id="353" r:id="rId13"/>
    <p:sldId id="261" r:id="rId14"/>
    <p:sldId id="310" r:id="rId15"/>
    <p:sldId id="265" r:id="rId16"/>
    <p:sldId id="544" r:id="rId17"/>
    <p:sldId id="545" r:id="rId18"/>
    <p:sldId id="546" r:id="rId19"/>
    <p:sldId id="547" r:id="rId20"/>
    <p:sldId id="549" r:id="rId21"/>
    <p:sldId id="550" r:id="rId22"/>
    <p:sldId id="551" r:id="rId23"/>
    <p:sldId id="543" r:id="rId24"/>
    <p:sldId id="552" r:id="rId25"/>
    <p:sldId id="553" r:id="rId26"/>
    <p:sldId id="554" r:id="rId27"/>
    <p:sldId id="316" r:id="rId28"/>
    <p:sldId id="555" r:id="rId29"/>
    <p:sldId id="314" r:id="rId30"/>
    <p:sldId id="325" r:id="rId31"/>
    <p:sldId id="524" r:id="rId32"/>
  </p:sldIdLst>
  <p:sldSz cx="12190413" cy="6859588"/>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1">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6E4B6"/>
    <a:srgbClr val="DCE6F6"/>
    <a:srgbClr val="E0DAF8"/>
    <a:srgbClr val="50BAC5"/>
    <a:srgbClr val="646486"/>
    <a:srgbClr val="7FBFD5"/>
    <a:srgbClr val="4B9CD5"/>
    <a:srgbClr val="3C7F7C"/>
    <a:srgbClr val="F18A4C"/>
    <a:srgbClr val="873D2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967" autoAdjust="0"/>
    <p:restoredTop sz="97778" autoAdjust="0"/>
  </p:normalViewPr>
  <p:slideViewPr>
    <p:cSldViewPr snapToGrid="0" showGuides="1">
      <p:cViewPr varScale="1">
        <p:scale>
          <a:sx n="68" d="100"/>
          <a:sy n="68" d="100"/>
        </p:scale>
        <p:origin x="534" y="72"/>
      </p:cViewPr>
      <p:guideLst>
        <p:guide orient="horz" pos="2161"/>
        <p:guide pos="384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 Type="http://schemas.openxmlformats.org/officeDocument/2006/relationships/slideMaster" Target="slideMasters/slideMaster3.xml"/><Relationship Id="rId21" Type="http://schemas.openxmlformats.org/officeDocument/2006/relationships/slide" Target="slides/slide11.xml"/><Relationship Id="rId34" Type="http://schemas.openxmlformats.org/officeDocument/2006/relationships/presProps" Target="presProps.xml"/><Relationship Id="rId7" Type="http://schemas.openxmlformats.org/officeDocument/2006/relationships/slideMaster" Target="slideMasters/slideMaster7.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theme" Target="theme/theme1.xml"/><Relationship Id="rId10" Type="http://schemas.openxmlformats.org/officeDocument/2006/relationships/slideMaster" Target="slideMasters/slideMaster10.xml"/><Relationship Id="rId19" Type="http://schemas.openxmlformats.org/officeDocument/2006/relationships/slide" Target="slides/slide9.xml"/><Relationship Id="rId31" Type="http://schemas.openxmlformats.org/officeDocument/2006/relationships/slide" Target="slides/slide2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12C8C0-A3D3-487B-AECC-CB6663EAE28D}" type="datetimeFigureOut">
              <a:rPr lang="zh-CN" altLang="en-US" smtClean="0"/>
              <a:t>2022/7/21</a:t>
            </a:fld>
            <a:endParaRPr lang="zh-CN" altLang="en-US"/>
          </a:p>
        </p:txBody>
      </p:sp>
      <p:sp>
        <p:nvSpPr>
          <p:cNvPr id="4" name="幻灯片图像占位符 3"/>
          <p:cNvSpPr>
            <a:spLocks noGrp="1" noRot="1" noChangeAspect="1"/>
          </p:cNvSpPr>
          <p:nvPr>
            <p:ph type="sldImg" idx="2"/>
          </p:nvPr>
        </p:nvSpPr>
        <p:spPr>
          <a:xfrm>
            <a:off x="687388" y="1143000"/>
            <a:ext cx="5483225"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849D3E0-124D-4DFF-AE99-4EA4CC201DB4}"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eaLnBrk="1" hangingPunct="1">
              <a:spcBef>
                <a:spcPct val="0"/>
              </a:spcBef>
            </a:pPr>
            <a:endParaRPr lang="en-SG" altLang="en-US" dirty="0">
              <a:solidFill>
                <a:srgbClr val="0070C0"/>
              </a:solidFill>
              <a:latin typeface="Arial" panose="020B0604020202020204" pitchFamily="34" charset="0"/>
            </a:endParaRPr>
          </a:p>
        </p:txBody>
      </p:sp>
      <p:sp>
        <p:nvSpPr>
          <p:cNvPr id="4" name="灯片编号占位符 3"/>
          <p:cNvSpPr>
            <a:spLocks noGrp="1"/>
          </p:cNvSpPr>
          <p:nvPr>
            <p:ph type="sldNum" sz="quarter" idx="10"/>
          </p:nvPr>
        </p:nvSpPr>
        <p:spPr/>
        <p:txBody>
          <a:bodyPr/>
          <a:lstStyle/>
          <a:p>
            <a:fld id="{3849D3E0-124D-4DFF-AE99-4EA4CC201DB4}" type="slidenum">
              <a:rPr lang="zh-CN" altLang="en-US" smtClean="0"/>
              <a:t>2</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5"/>
          </p:nvPr>
        </p:nvSpPr>
        <p:spPr/>
        <p:txBody>
          <a:bodyPr/>
          <a:lstStyle/>
          <a:p>
            <a:fld id="{3849D3E0-124D-4DFF-AE99-4EA4CC201DB4}" type="slidenum">
              <a:rPr lang="zh-CN" altLang="en-US" smtClean="0"/>
              <a:t>11</a:t>
            </a:fld>
            <a:endParaRPr lang="zh-CN" altLang="en-US"/>
          </a:p>
        </p:txBody>
      </p:sp>
    </p:spTree>
    <p:extLst>
      <p:ext uri="{BB962C8B-B14F-4D97-AF65-F5344CB8AC3E}">
        <p14:creationId xmlns:p14="http://schemas.microsoft.com/office/powerpoint/2010/main" val="33280724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5"/>
          </p:nvPr>
        </p:nvSpPr>
        <p:spPr/>
        <p:txBody>
          <a:bodyPr/>
          <a:lstStyle/>
          <a:p>
            <a:fld id="{3849D3E0-124D-4DFF-AE99-4EA4CC201DB4}" type="slidenum">
              <a:rPr lang="zh-CN" altLang="en-US" smtClean="0"/>
              <a:t>12</a:t>
            </a:fld>
            <a:endParaRPr lang="zh-CN" altLang="en-US"/>
          </a:p>
        </p:txBody>
      </p:sp>
    </p:spTree>
    <p:extLst>
      <p:ext uri="{BB962C8B-B14F-4D97-AF65-F5344CB8AC3E}">
        <p14:creationId xmlns:p14="http://schemas.microsoft.com/office/powerpoint/2010/main" val="28812886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5"/>
          </p:nvPr>
        </p:nvSpPr>
        <p:spPr/>
        <p:txBody>
          <a:bodyPr/>
          <a:lstStyle/>
          <a:p>
            <a:fld id="{3849D3E0-124D-4DFF-AE99-4EA4CC201DB4}" type="slidenum">
              <a:rPr lang="zh-CN" altLang="en-US" smtClean="0"/>
              <a:t>13</a:t>
            </a:fld>
            <a:endParaRPr lang="zh-CN" altLang="en-US"/>
          </a:p>
        </p:txBody>
      </p:sp>
    </p:spTree>
    <p:extLst>
      <p:ext uri="{BB962C8B-B14F-4D97-AF65-F5344CB8AC3E}">
        <p14:creationId xmlns:p14="http://schemas.microsoft.com/office/powerpoint/2010/main" val="30123156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849D3E0-124D-4DFF-AE99-4EA4CC201DB4}" type="slidenum">
              <a:rPr lang="zh-CN" altLang="en-US" smtClean="0"/>
              <a:t>14</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5"/>
          </p:nvPr>
        </p:nvSpPr>
        <p:spPr/>
        <p:txBody>
          <a:bodyPr/>
          <a:lstStyle/>
          <a:p>
            <a:fld id="{3849D3E0-124D-4DFF-AE99-4EA4CC201DB4}" type="slidenum">
              <a:rPr lang="zh-CN" altLang="en-US" smtClean="0"/>
              <a:t>15</a:t>
            </a:fld>
            <a:endParaRPr lang="zh-CN" altLang="en-US"/>
          </a:p>
        </p:txBody>
      </p:sp>
    </p:spTree>
    <p:extLst>
      <p:ext uri="{BB962C8B-B14F-4D97-AF65-F5344CB8AC3E}">
        <p14:creationId xmlns:p14="http://schemas.microsoft.com/office/powerpoint/2010/main" val="15509196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5"/>
          </p:nvPr>
        </p:nvSpPr>
        <p:spPr/>
        <p:txBody>
          <a:bodyPr/>
          <a:lstStyle/>
          <a:p>
            <a:fld id="{3849D3E0-124D-4DFF-AE99-4EA4CC201DB4}" type="slidenum">
              <a:rPr lang="zh-CN" altLang="en-US" smtClean="0"/>
              <a:t>16</a:t>
            </a:fld>
            <a:endParaRPr lang="zh-CN" altLang="en-US"/>
          </a:p>
        </p:txBody>
      </p:sp>
    </p:spTree>
    <p:extLst>
      <p:ext uri="{BB962C8B-B14F-4D97-AF65-F5344CB8AC3E}">
        <p14:creationId xmlns:p14="http://schemas.microsoft.com/office/powerpoint/2010/main" val="17473628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5"/>
          </p:nvPr>
        </p:nvSpPr>
        <p:spPr/>
        <p:txBody>
          <a:bodyPr/>
          <a:lstStyle/>
          <a:p>
            <a:fld id="{3849D3E0-124D-4DFF-AE99-4EA4CC201DB4}" type="slidenum">
              <a:rPr lang="zh-CN" altLang="en-US" smtClean="0"/>
              <a:t>17</a:t>
            </a:fld>
            <a:endParaRPr lang="zh-CN" altLang="en-US"/>
          </a:p>
        </p:txBody>
      </p:sp>
    </p:spTree>
    <p:extLst>
      <p:ext uri="{BB962C8B-B14F-4D97-AF65-F5344CB8AC3E}">
        <p14:creationId xmlns:p14="http://schemas.microsoft.com/office/powerpoint/2010/main" val="11825145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5"/>
          </p:nvPr>
        </p:nvSpPr>
        <p:spPr/>
        <p:txBody>
          <a:bodyPr/>
          <a:lstStyle/>
          <a:p>
            <a:fld id="{3849D3E0-124D-4DFF-AE99-4EA4CC201DB4}" type="slidenum">
              <a:rPr lang="zh-CN" altLang="en-US" smtClean="0"/>
              <a:t>18</a:t>
            </a:fld>
            <a:endParaRPr lang="zh-CN" altLang="en-US"/>
          </a:p>
        </p:txBody>
      </p:sp>
    </p:spTree>
    <p:extLst>
      <p:ext uri="{BB962C8B-B14F-4D97-AF65-F5344CB8AC3E}">
        <p14:creationId xmlns:p14="http://schemas.microsoft.com/office/powerpoint/2010/main" val="5325456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5"/>
          </p:nvPr>
        </p:nvSpPr>
        <p:spPr/>
        <p:txBody>
          <a:bodyPr/>
          <a:lstStyle/>
          <a:p>
            <a:fld id="{3849D3E0-124D-4DFF-AE99-4EA4CC201DB4}" type="slidenum">
              <a:rPr lang="zh-CN" altLang="en-US" smtClean="0"/>
              <a:t>19</a:t>
            </a:fld>
            <a:endParaRPr lang="zh-CN" altLang="en-US"/>
          </a:p>
        </p:txBody>
      </p:sp>
    </p:spTree>
    <p:extLst>
      <p:ext uri="{BB962C8B-B14F-4D97-AF65-F5344CB8AC3E}">
        <p14:creationId xmlns:p14="http://schemas.microsoft.com/office/powerpoint/2010/main" val="4128731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5"/>
          </p:nvPr>
        </p:nvSpPr>
        <p:spPr/>
        <p:txBody>
          <a:bodyPr/>
          <a:lstStyle/>
          <a:p>
            <a:fld id="{3849D3E0-124D-4DFF-AE99-4EA4CC201DB4}" type="slidenum">
              <a:rPr lang="zh-CN" altLang="en-US" smtClean="0"/>
              <a:t>20</a:t>
            </a:fld>
            <a:endParaRPr lang="zh-CN" altLang="en-US"/>
          </a:p>
        </p:txBody>
      </p:sp>
    </p:spTree>
    <p:extLst>
      <p:ext uri="{BB962C8B-B14F-4D97-AF65-F5344CB8AC3E}">
        <p14:creationId xmlns:p14="http://schemas.microsoft.com/office/powerpoint/2010/main" val="17891241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849D3E0-124D-4DFF-AE99-4EA4CC201DB4}" type="slidenum">
              <a:rPr lang="zh-CN" altLang="en-US" smtClean="0"/>
              <a:t>3</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5"/>
          </p:nvPr>
        </p:nvSpPr>
        <p:spPr/>
        <p:txBody>
          <a:bodyPr/>
          <a:lstStyle/>
          <a:p>
            <a:fld id="{3849D3E0-124D-4DFF-AE99-4EA4CC201DB4}" type="slidenum">
              <a:rPr lang="zh-CN" altLang="en-US" smtClean="0"/>
              <a:t>21</a:t>
            </a:fld>
            <a:endParaRPr lang="zh-CN" altLang="en-US"/>
          </a:p>
        </p:txBody>
      </p:sp>
    </p:spTree>
    <p:extLst>
      <p:ext uri="{BB962C8B-B14F-4D97-AF65-F5344CB8AC3E}">
        <p14:creationId xmlns:p14="http://schemas.microsoft.com/office/powerpoint/2010/main" val="3221062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849D3E0-124D-4DFF-AE99-4EA4CC201DB4}" type="slidenum">
              <a:rPr lang="zh-CN" altLang="en-US" smtClean="0"/>
              <a:t>22</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5"/>
          </p:nvPr>
        </p:nvSpPr>
        <p:spPr/>
        <p:txBody>
          <a:bodyPr/>
          <a:lstStyle/>
          <a:p>
            <a:fld id="{3849D3E0-124D-4DFF-AE99-4EA4CC201DB4}" type="slidenum">
              <a:rPr lang="zh-CN" altLang="en-US" smtClean="0"/>
              <a:t>4</a:t>
            </a:fld>
            <a:endParaRPr lang="zh-CN" altLang="en-US"/>
          </a:p>
        </p:txBody>
      </p:sp>
    </p:spTree>
    <p:extLst>
      <p:ext uri="{BB962C8B-B14F-4D97-AF65-F5344CB8AC3E}">
        <p14:creationId xmlns:p14="http://schemas.microsoft.com/office/powerpoint/2010/main" val="15026880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5"/>
          </p:nvPr>
        </p:nvSpPr>
        <p:spPr/>
        <p:txBody>
          <a:bodyPr/>
          <a:lstStyle/>
          <a:p>
            <a:fld id="{3849D3E0-124D-4DFF-AE99-4EA4CC201DB4}" type="slidenum">
              <a:rPr lang="zh-CN" altLang="en-US" smtClean="0"/>
              <a:t>5</a:t>
            </a:fld>
            <a:endParaRPr lang="zh-CN" altLang="en-US"/>
          </a:p>
        </p:txBody>
      </p:sp>
    </p:spTree>
    <p:extLst>
      <p:ext uri="{BB962C8B-B14F-4D97-AF65-F5344CB8AC3E}">
        <p14:creationId xmlns:p14="http://schemas.microsoft.com/office/powerpoint/2010/main" val="24067096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5"/>
          </p:nvPr>
        </p:nvSpPr>
        <p:spPr/>
        <p:txBody>
          <a:bodyPr/>
          <a:lstStyle/>
          <a:p>
            <a:fld id="{3849D3E0-124D-4DFF-AE99-4EA4CC201DB4}" type="slidenum">
              <a:rPr lang="zh-CN" altLang="en-US" smtClean="0"/>
              <a:t>6</a:t>
            </a:fld>
            <a:endParaRPr lang="zh-CN" altLang="en-US"/>
          </a:p>
        </p:txBody>
      </p:sp>
    </p:spTree>
    <p:extLst>
      <p:ext uri="{BB962C8B-B14F-4D97-AF65-F5344CB8AC3E}">
        <p14:creationId xmlns:p14="http://schemas.microsoft.com/office/powerpoint/2010/main" val="19776728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5"/>
          </p:nvPr>
        </p:nvSpPr>
        <p:spPr/>
        <p:txBody>
          <a:bodyPr/>
          <a:lstStyle/>
          <a:p>
            <a:fld id="{3849D3E0-124D-4DFF-AE99-4EA4CC201DB4}" type="slidenum">
              <a:rPr lang="zh-CN" altLang="en-US" smtClean="0"/>
              <a:t>7</a:t>
            </a:fld>
            <a:endParaRPr lang="zh-CN" altLang="en-US"/>
          </a:p>
        </p:txBody>
      </p:sp>
    </p:spTree>
    <p:extLst>
      <p:ext uri="{BB962C8B-B14F-4D97-AF65-F5344CB8AC3E}">
        <p14:creationId xmlns:p14="http://schemas.microsoft.com/office/powerpoint/2010/main" val="29239794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5"/>
          </p:nvPr>
        </p:nvSpPr>
        <p:spPr/>
        <p:txBody>
          <a:bodyPr/>
          <a:lstStyle/>
          <a:p>
            <a:fld id="{3849D3E0-124D-4DFF-AE99-4EA4CC201DB4}" type="slidenum">
              <a:rPr lang="zh-CN" altLang="en-US" smtClean="0"/>
              <a:t>8</a:t>
            </a:fld>
            <a:endParaRPr lang="zh-CN" altLang="en-US"/>
          </a:p>
        </p:txBody>
      </p:sp>
    </p:spTree>
    <p:extLst>
      <p:ext uri="{BB962C8B-B14F-4D97-AF65-F5344CB8AC3E}">
        <p14:creationId xmlns:p14="http://schemas.microsoft.com/office/powerpoint/2010/main" val="22165480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5"/>
          </p:nvPr>
        </p:nvSpPr>
        <p:spPr/>
        <p:txBody>
          <a:bodyPr/>
          <a:lstStyle/>
          <a:p>
            <a:fld id="{3849D3E0-124D-4DFF-AE99-4EA4CC201DB4}" type="slidenum">
              <a:rPr lang="zh-CN" altLang="en-US" smtClean="0"/>
              <a:t>9</a:t>
            </a:fld>
            <a:endParaRPr lang="zh-CN" altLang="en-US"/>
          </a:p>
        </p:txBody>
      </p:sp>
    </p:spTree>
    <p:extLst>
      <p:ext uri="{BB962C8B-B14F-4D97-AF65-F5344CB8AC3E}">
        <p14:creationId xmlns:p14="http://schemas.microsoft.com/office/powerpoint/2010/main" val="12003047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5"/>
          </p:nvPr>
        </p:nvSpPr>
        <p:spPr/>
        <p:txBody>
          <a:bodyPr/>
          <a:lstStyle/>
          <a:p>
            <a:fld id="{3849D3E0-124D-4DFF-AE99-4EA4CC201DB4}" type="slidenum">
              <a:rPr lang="zh-CN" altLang="en-US" smtClean="0"/>
              <a:t>10</a:t>
            </a:fld>
            <a:endParaRPr lang="zh-CN" altLang="en-US"/>
          </a:p>
        </p:txBody>
      </p:sp>
    </p:spTree>
    <p:extLst>
      <p:ext uri="{BB962C8B-B14F-4D97-AF65-F5344CB8AC3E}">
        <p14:creationId xmlns:p14="http://schemas.microsoft.com/office/powerpoint/2010/main" val="7452458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4" Type="http://schemas.microsoft.com/office/2007/relationships/hdphoto" Target="../media/hdphoto1.wdp"/></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 Id="rId4" Type="http://schemas.microsoft.com/office/2007/relationships/hdphoto" Target="../media/hdphoto1.wdp"/></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 Id="rId4" Type="http://schemas.microsoft.com/office/2007/relationships/hdphoto" Target="../media/hdphoto1.wdp"/></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5.xml"/><Relationship Id="rId4" Type="http://schemas.microsoft.com/office/2007/relationships/hdphoto" Target="../media/hdphoto1.wdp"/></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6.xml"/><Relationship Id="rId4" Type="http://schemas.microsoft.com/office/2007/relationships/hdphoto" Target="../media/hdphoto1.wdp"/></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7.xml"/><Relationship Id="rId4" Type="http://schemas.microsoft.com/office/2007/relationships/hdphoto" Target="../media/hdphoto1.wdp"/></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8.xml"/><Relationship Id="rId4" Type="http://schemas.microsoft.com/office/2007/relationships/hdphoto" Target="../media/hdphoto1.wdp"/></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9.xml"/><Relationship Id="rId4" Type="http://schemas.microsoft.com/office/2007/relationships/hdphoto" Target="../media/hdphoto1.wdp"/></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3802" y="1122624"/>
            <a:ext cx="9142810" cy="2388153"/>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hasCustomPrompt="1"/>
          </p:nvPr>
        </p:nvSpPr>
        <p:spPr>
          <a:xfrm>
            <a:off x="1523802" y="3602873"/>
            <a:ext cx="9142810" cy="165614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fld id="{4C4388EF-52D1-4258-9BE5-BCD010C7D4DE}" type="datetimeFigureOut">
              <a:rPr lang="zh-CN" altLang="en-US" smtClean="0"/>
              <a:t>2022/7/21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C4388EF-52D1-4258-9BE5-BCD010C7D4DE}" type="datetimeFigureOut">
              <a:rPr lang="zh-CN" altLang="en-US" smtClean="0"/>
              <a:t>2022/7/21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3764" y="365209"/>
            <a:ext cx="2628558" cy="5813184"/>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092" y="365209"/>
            <a:ext cx="7733293" cy="5813184"/>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C4388EF-52D1-4258-9BE5-BCD010C7D4DE}" type="datetimeFigureOut">
              <a:rPr lang="zh-CN" altLang="en-US" smtClean="0"/>
              <a:t>2022/7/21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7/21/2022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US">
                <a:solidFill>
                  <a:prstClr val="white">
                    <a:lumMod val="65000"/>
                  </a:prstClr>
                </a:solidFill>
              </a:rPr>
              <a:t>WWW.DESIGNERSPARADISE.COM</a:t>
            </a:r>
            <a:endParaRPr lang="en-US" dirty="0">
              <a:solidFill>
                <a:prstClr val="white">
                  <a:lumMod val="65000"/>
                </a:prstClr>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7/21/2022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itchFamily="34" charset="-122"/>
                <a:ea typeface="LiHei Pro" pitchFamily="34" charset="-122"/>
              </a:defRPr>
            </a:lvl1pPr>
          </a:lstStyle>
          <a:p>
            <a:pPr>
              <a:defRPr/>
            </a:pPr>
            <a:r>
              <a:rPr lang="en-US">
                <a:solidFill>
                  <a:prstClr val="white">
                    <a:lumMod val="65000"/>
                  </a:prstClr>
                </a:solidFill>
              </a:rPr>
              <a:t>xiaoer.yanj.cn</a:t>
            </a:r>
            <a:endParaRPr lang="en-US"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itchFamily="34" charset="0"/>
              </a:defRPr>
            </a:lvl1pPr>
          </a:lstStyle>
          <a:p>
            <a:pPr>
              <a:defRPr/>
            </a:pPr>
            <a:fld id="{857B18ED-D931-45F4-8873-1BEDAB4DC03E}" type="slidenum">
              <a:rPr lang="en-US" smtClean="0">
                <a:solidFill>
                  <a:prstClr val="black">
                    <a:lumMod val="50000"/>
                    <a:lumOff val="50000"/>
                  </a:prstClr>
                </a:solidFill>
              </a:rPr>
              <a:t>‹#›</a:t>
            </a:fld>
            <a:endParaRPr lang="en-US" dirty="0">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itchFamily="2" charset="-122"/>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a:grayscl/>
                <a:extLst>
                  <a:ext uri="{BEBA8EAE-BF5A-486C-A8C5-ECC9F3942E4B}">
                    <a14:imgProps xmlns:a14="http://schemas.microsoft.com/office/drawing/2010/main">
                      <a14:imgLayer r:embed="rId4">
                        <a14:imgEffect>
                          <a14:colorTemperature colorTemp="2000"/>
                        </a14:imgEffect>
                      </a14:imgLayer>
                    </a14:imgProps>
                  </a:ext>
                </a:extLst>
              </a:blip>
              <a:srcRect b="72279"/>
              <a:stretch>
                <a:fillRect/>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迷你简汉真广标" pitchFamily="49" charset="-122"/>
                  <a:ea typeface="迷你简汉真广标" pitchFamily="49" charset="-122"/>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itchFamily="49" charset="-122"/>
                  <a:ea typeface="迷你简汉真广标" pitchFamily="49" charset="-122"/>
                  <a:cs typeface="+mn-cs"/>
                </a:rPr>
                <a:t>杜小二</a:t>
              </a: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itchFamily="49" charset="-122"/>
                <a:ea typeface="迷你简汉真广标" pitchFamily="49" charset="-122"/>
              </a:defRPr>
            </a:lvl1pPr>
          </a:lstStyle>
          <a:p>
            <a:r>
              <a:rPr lang="zh-CN" altLang="en-US" dirty="0"/>
              <a:t>单击此处编辑母版标题样式</a:t>
            </a:r>
          </a:p>
        </p:txBody>
      </p:sp>
    </p:spTree>
  </p:cSld>
  <p:clrMapOvr>
    <a:masterClrMapping/>
  </p:clrMapOvr>
  <p:hf hd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F34F57"/>
              </a:solidFill>
              <a:effectLst/>
              <a:uLnTx/>
              <a:uFillTx/>
              <a:latin typeface="Calibri"/>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US" smtClean="0">
                <a:solidFill>
                  <a:prstClr val="black">
                    <a:tint val="75000"/>
                  </a:prstClr>
                </a:solidFill>
              </a:rPr>
              <a:t>7/21/2022</a:t>
            </a:fld>
            <a:endParaRPr lang="en-US" dirty="0">
              <a:solidFill>
                <a:prstClr val="black">
                  <a:tint val="75000"/>
                </a:prstClr>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7/21/2022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US">
                <a:solidFill>
                  <a:prstClr val="white">
                    <a:lumMod val="65000"/>
                  </a:prstClr>
                </a:solidFill>
              </a:rPr>
              <a:t>WWW.DESIGNERSPARADISE.COM</a:t>
            </a:r>
            <a:endParaRPr lang="en-US" dirty="0">
              <a:solidFill>
                <a:prstClr val="white">
                  <a:lumMod val="65000"/>
                </a:prstClr>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7/21/2022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itchFamily="34" charset="-122"/>
                <a:ea typeface="LiHei Pro" pitchFamily="34" charset="-122"/>
              </a:defRPr>
            </a:lvl1pPr>
          </a:lstStyle>
          <a:p>
            <a:pPr>
              <a:defRPr/>
            </a:pPr>
            <a:r>
              <a:rPr lang="en-US">
                <a:solidFill>
                  <a:prstClr val="white">
                    <a:lumMod val="65000"/>
                  </a:prstClr>
                </a:solidFill>
              </a:rPr>
              <a:t>xiaoer.yanj.cn</a:t>
            </a:r>
            <a:endParaRPr lang="en-US"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itchFamily="34" charset="0"/>
              </a:defRPr>
            </a:lvl1pPr>
          </a:lstStyle>
          <a:p>
            <a:pPr>
              <a:defRPr/>
            </a:pPr>
            <a:fld id="{857B18ED-D931-45F4-8873-1BEDAB4DC03E}" type="slidenum">
              <a:rPr lang="en-US" smtClean="0">
                <a:solidFill>
                  <a:prstClr val="black">
                    <a:lumMod val="50000"/>
                    <a:lumOff val="50000"/>
                  </a:prstClr>
                </a:solidFill>
              </a:rPr>
              <a:t>‹#›</a:t>
            </a:fld>
            <a:endParaRPr lang="en-US" dirty="0">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itchFamily="2" charset="-122"/>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a:grayscl/>
                <a:extLst>
                  <a:ext uri="{BEBA8EAE-BF5A-486C-A8C5-ECC9F3942E4B}">
                    <a14:imgProps xmlns:a14="http://schemas.microsoft.com/office/drawing/2010/main">
                      <a14:imgLayer r:embed="rId4">
                        <a14:imgEffect>
                          <a14:colorTemperature colorTemp="2000"/>
                        </a14:imgEffect>
                      </a14:imgLayer>
                    </a14:imgProps>
                  </a:ext>
                </a:extLst>
              </a:blip>
              <a:srcRect b="72279"/>
              <a:stretch>
                <a:fillRect/>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迷你简汉真广标" pitchFamily="49" charset="-122"/>
                  <a:ea typeface="迷你简汉真广标" pitchFamily="49" charset="-122"/>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itchFamily="49" charset="-122"/>
                  <a:ea typeface="迷你简汉真广标" pitchFamily="49" charset="-122"/>
                  <a:cs typeface="+mn-cs"/>
                </a:rPr>
                <a:t>杜小二</a:t>
              </a: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itchFamily="49" charset="-122"/>
                <a:ea typeface="迷你简汉真广标" pitchFamily="49" charset="-122"/>
              </a:defRPr>
            </a:lvl1pPr>
          </a:lstStyle>
          <a:p>
            <a:r>
              <a:rPr lang="zh-CN" altLang="en-US" dirty="0"/>
              <a:t>单击此处编辑母版标题样式</a:t>
            </a:r>
          </a:p>
        </p:txBody>
      </p:sp>
    </p:spTree>
  </p:cSld>
  <p:clrMapOvr>
    <a:masterClrMapping/>
  </p:clrMapOvr>
  <p:hf hdr="0" dt="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F34F57"/>
              </a:solidFill>
              <a:effectLst/>
              <a:uLnTx/>
              <a:uFillTx/>
              <a:latin typeface="Calibri"/>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US" smtClean="0">
                <a:solidFill>
                  <a:prstClr val="black">
                    <a:tint val="75000"/>
                  </a:prstClr>
                </a:solidFill>
              </a:rPr>
              <a:t>7/21/2022</a:t>
            </a:fld>
            <a:endParaRPr lang="en-US" dirty="0">
              <a:solidFill>
                <a:prstClr val="black">
                  <a:tint val="75000"/>
                </a:prstClr>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7/21/2022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US">
                <a:solidFill>
                  <a:prstClr val="white">
                    <a:lumMod val="65000"/>
                  </a:prstClr>
                </a:solidFill>
              </a:rPr>
              <a:t>WWW.DESIGNERSPARADISE.COM</a:t>
            </a:r>
            <a:endParaRPr lang="en-US" dirty="0">
              <a:solidFill>
                <a:prstClr val="white">
                  <a:lumMod val="65000"/>
                </a:prstClr>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7/21/2022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itchFamily="34" charset="-122"/>
                <a:ea typeface="LiHei Pro" pitchFamily="34" charset="-122"/>
              </a:defRPr>
            </a:lvl1pPr>
          </a:lstStyle>
          <a:p>
            <a:pPr>
              <a:defRPr/>
            </a:pPr>
            <a:r>
              <a:rPr lang="en-US">
                <a:solidFill>
                  <a:prstClr val="white">
                    <a:lumMod val="65000"/>
                  </a:prstClr>
                </a:solidFill>
              </a:rPr>
              <a:t>xiaoer.yanj.cn</a:t>
            </a:r>
            <a:endParaRPr lang="en-US"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itchFamily="34" charset="0"/>
              </a:defRPr>
            </a:lvl1pPr>
          </a:lstStyle>
          <a:p>
            <a:pPr>
              <a:defRPr/>
            </a:pPr>
            <a:fld id="{857B18ED-D931-45F4-8873-1BEDAB4DC03E}" type="slidenum">
              <a:rPr lang="en-US" smtClean="0">
                <a:solidFill>
                  <a:prstClr val="black">
                    <a:lumMod val="50000"/>
                    <a:lumOff val="50000"/>
                  </a:prstClr>
                </a:solidFill>
              </a:rPr>
              <a:t>‹#›</a:t>
            </a:fld>
            <a:endParaRPr lang="en-US" dirty="0">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itchFamily="2" charset="-122"/>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a:grayscl/>
                <a:extLst>
                  <a:ext uri="{BEBA8EAE-BF5A-486C-A8C5-ECC9F3942E4B}">
                    <a14:imgProps xmlns:a14="http://schemas.microsoft.com/office/drawing/2010/main">
                      <a14:imgLayer r:embed="rId4">
                        <a14:imgEffect>
                          <a14:colorTemperature colorTemp="2000"/>
                        </a14:imgEffect>
                      </a14:imgLayer>
                    </a14:imgProps>
                  </a:ext>
                </a:extLst>
              </a:blip>
              <a:srcRect b="72279"/>
              <a:stretch>
                <a:fillRect/>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迷你简汉真广标" pitchFamily="49" charset="-122"/>
                  <a:ea typeface="迷你简汉真广标" pitchFamily="49" charset="-122"/>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itchFamily="49" charset="-122"/>
                  <a:ea typeface="迷你简汉真广标" pitchFamily="49" charset="-122"/>
                  <a:cs typeface="+mn-cs"/>
                </a:rPr>
                <a:t>杜小二</a:t>
              </a: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itchFamily="49" charset="-122"/>
                <a:ea typeface="迷你简汉真广标" pitchFamily="49" charset="-122"/>
              </a:defRPr>
            </a:lvl1pPr>
          </a:lstStyle>
          <a:p>
            <a:r>
              <a:rPr lang="zh-CN" altLang="en-US" dirty="0"/>
              <a:t>单击此处编辑母版标题样式</a:t>
            </a:r>
          </a:p>
        </p:txBody>
      </p:sp>
    </p:spTree>
  </p:cSld>
  <p:clrMapOvr>
    <a:masterClrMapping/>
  </p:clrMapOvr>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C4388EF-52D1-4258-9BE5-BCD010C7D4DE}" type="datetimeFigureOut">
              <a:rPr lang="zh-CN" altLang="en-US" smtClean="0"/>
              <a:t>2022/7/21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t>‹#›</a:t>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F34F57"/>
              </a:solidFill>
              <a:effectLst/>
              <a:uLnTx/>
              <a:uFillTx/>
              <a:latin typeface="Calibri"/>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US" smtClean="0">
                <a:solidFill>
                  <a:prstClr val="black">
                    <a:tint val="75000"/>
                  </a:prstClr>
                </a:solidFill>
              </a:rPr>
              <a:t>7/21/2022</a:t>
            </a:fld>
            <a:endParaRPr lang="en-US" dirty="0">
              <a:solidFill>
                <a:prstClr val="black">
                  <a:tint val="75000"/>
                </a:prstClr>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7/21/2022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US">
                <a:solidFill>
                  <a:prstClr val="white">
                    <a:lumMod val="65000"/>
                  </a:prstClr>
                </a:solidFill>
              </a:rPr>
              <a:t>WWW.DESIGNERSPARADISE.COM</a:t>
            </a:r>
            <a:endParaRPr lang="en-US" dirty="0">
              <a:solidFill>
                <a:prstClr val="white">
                  <a:lumMod val="65000"/>
                </a:prstClr>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7/21/2022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itchFamily="34" charset="-122"/>
                <a:ea typeface="LiHei Pro" pitchFamily="34" charset="-122"/>
              </a:defRPr>
            </a:lvl1pPr>
          </a:lstStyle>
          <a:p>
            <a:pPr>
              <a:defRPr/>
            </a:pPr>
            <a:r>
              <a:rPr lang="en-US">
                <a:solidFill>
                  <a:prstClr val="white">
                    <a:lumMod val="65000"/>
                  </a:prstClr>
                </a:solidFill>
              </a:rPr>
              <a:t>xiaoer.yanj.cn</a:t>
            </a:r>
            <a:endParaRPr lang="en-US"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itchFamily="34" charset="0"/>
              </a:defRPr>
            </a:lvl1pPr>
          </a:lstStyle>
          <a:p>
            <a:pPr>
              <a:defRPr/>
            </a:pPr>
            <a:fld id="{857B18ED-D931-45F4-8873-1BEDAB4DC03E}" type="slidenum">
              <a:rPr lang="en-US" smtClean="0">
                <a:solidFill>
                  <a:prstClr val="black">
                    <a:lumMod val="50000"/>
                    <a:lumOff val="50000"/>
                  </a:prstClr>
                </a:solidFill>
              </a:rPr>
              <a:t>‹#›</a:t>
            </a:fld>
            <a:endParaRPr lang="en-US" dirty="0">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itchFamily="2" charset="-122"/>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a:grayscl/>
                <a:extLst>
                  <a:ext uri="{BEBA8EAE-BF5A-486C-A8C5-ECC9F3942E4B}">
                    <a14:imgProps xmlns:a14="http://schemas.microsoft.com/office/drawing/2010/main">
                      <a14:imgLayer r:embed="rId4">
                        <a14:imgEffect>
                          <a14:colorTemperature colorTemp="2000"/>
                        </a14:imgEffect>
                      </a14:imgLayer>
                    </a14:imgProps>
                  </a:ext>
                </a:extLst>
              </a:blip>
              <a:srcRect b="72279"/>
              <a:stretch>
                <a:fillRect/>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迷你简汉真广标" pitchFamily="49" charset="-122"/>
                  <a:ea typeface="迷你简汉真广标" pitchFamily="49" charset="-122"/>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itchFamily="49" charset="-122"/>
                  <a:ea typeface="迷你简汉真广标" pitchFamily="49" charset="-122"/>
                  <a:cs typeface="+mn-cs"/>
                </a:rPr>
                <a:t>杜小二</a:t>
              </a: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itchFamily="49" charset="-122"/>
                <a:ea typeface="迷你简汉真广标" pitchFamily="49" charset="-122"/>
              </a:defRPr>
            </a:lvl1pPr>
          </a:lstStyle>
          <a:p>
            <a:r>
              <a:rPr lang="zh-CN" altLang="en-US" dirty="0"/>
              <a:t>单击此处编辑母版标题样式</a:t>
            </a:r>
          </a:p>
        </p:txBody>
      </p:sp>
    </p:spTree>
  </p:cSld>
  <p:clrMapOvr>
    <a:masterClrMapping/>
  </p:clrMapOvr>
  <p:hf hdr="0" dt="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F34F57"/>
              </a:solidFill>
              <a:effectLst/>
              <a:uLnTx/>
              <a:uFillTx/>
              <a:latin typeface="Calibri"/>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US" smtClean="0">
                <a:solidFill>
                  <a:prstClr val="black">
                    <a:tint val="75000"/>
                  </a:prstClr>
                </a:solidFill>
              </a:rPr>
              <a:t>7/21/2022</a:t>
            </a:fld>
            <a:endParaRPr lang="en-US" dirty="0">
              <a:solidFill>
                <a:prstClr val="black">
                  <a:tint val="75000"/>
                </a:prstClr>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7/21/2022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US">
                <a:solidFill>
                  <a:prstClr val="white">
                    <a:lumMod val="65000"/>
                  </a:prstClr>
                </a:solidFill>
              </a:rPr>
              <a:t>WWW.DESIGNERSPARADISE.COM</a:t>
            </a:r>
            <a:endParaRPr lang="en-US" dirty="0">
              <a:solidFill>
                <a:prstClr val="white">
                  <a:lumMod val="65000"/>
                </a:prstClr>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7/21/2022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itchFamily="34" charset="-122"/>
                <a:ea typeface="LiHei Pro" pitchFamily="34" charset="-122"/>
              </a:defRPr>
            </a:lvl1pPr>
          </a:lstStyle>
          <a:p>
            <a:pPr>
              <a:defRPr/>
            </a:pPr>
            <a:r>
              <a:rPr lang="en-US">
                <a:solidFill>
                  <a:prstClr val="white">
                    <a:lumMod val="65000"/>
                  </a:prstClr>
                </a:solidFill>
              </a:rPr>
              <a:t>xiaoer.yanj.cn</a:t>
            </a:r>
            <a:endParaRPr lang="en-US"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itchFamily="34" charset="0"/>
              </a:defRPr>
            </a:lvl1pPr>
          </a:lstStyle>
          <a:p>
            <a:pPr>
              <a:defRPr/>
            </a:pPr>
            <a:fld id="{857B18ED-D931-45F4-8873-1BEDAB4DC03E}" type="slidenum">
              <a:rPr lang="en-US" smtClean="0">
                <a:solidFill>
                  <a:prstClr val="black">
                    <a:lumMod val="50000"/>
                    <a:lumOff val="50000"/>
                  </a:prstClr>
                </a:solidFill>
              </a:rPr>
              <a:t>‹#›</a:t>
            </a:fld>
            <a:endParaRPr lang="en-US" dirty="0">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itchFamily="2" charset="-122"/>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a:grayscl/>
                <a:extLst>
                  <a:ext uri="{BEBA8EAE-BF5A-486C-A8C5-ECC9F3942E4B}">
                    <a14:imgProps xmlns:a14="http://schemas.microsoft.com/office/drawing/2010/main">
                      <a14:imgLayer r:embed="rId4">
                        <a14:imgEffect>
                          <a14:colorTemperature colorTemp="2000"/>
                        </a14:imgEffect>
                      </a14:imgLayer>
                    </a14:imgProps>
                  </a:ext>
                </a:extLst>
              </a:blip>
              <a:srcRect b="72279"/>
              <a:stretch>
                <a:fillRect/>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迷你简汉真广标" pitchFamily="49" charset="-122"/>
                  <a:ea typeface="迷你简汉真广标" pitchFamily="49" charset="-122"/>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itchFamily="49" charset="-122"/>
                  <a:ea typeface="迷你简汉真广标" pitchFamily="49" charset="-122"/>
                  <a:cs typeface="+mn-cs"/>
                </a:rPr>
                <a:t>杜小二</a:t>
              </a: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itchFamily="49" charset="-122"/>
                <a:ea typeface="迷你简汉真广标" pitchFamily="49" charset="-122"/>
              </a:defRPr>
            </a:lvl1pPr>
          </a:lstStyle>
          <a:p>
            <a:r>
              <a:rPr lang="zh-CN" altLang="en-US" dirty="0"/>
              <a:t>单击此处编辑母版标题样式</a:t>
            </a:r>
          </a:p>
        </p:txBody>
      </p:sp>
    </p:spTree>
  </p:cSld>
  <p:clrMapOvr>
    <a:masterClrMapping/>
  </p:clrMapOvr>
  <p:hf hd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F34F57"/>
              </a:solidFill>
              <a:effectLst/>
              <a:uLnTx/>
              <a:uFillTx/>
              <a:latin typeface="Calibri"/>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US" smtClean="0">
                <a:solidFill>
                  <a:prstClr val="black">
                    <a:tint val="75000"/>
                  </a:prstClr>
                </a:solidFill>
              </a:rPr>
              <a:t>7/21/2022</a:t>
            </a:fld>
            <a:endParaRPr lang="en-US" dirty="0">
              <a:solidFill>
                <a:prstClr val="black">
                  <a:tint val="75000"/>
                </a:prstClr>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7/21/2022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US">
                <a:solidFill>
                  <a:prstClr val="white">
                    <a:lumMod val="65000"/>
                  </a:prstClr>
                </a:solidFill>
              </a:rPr>
              <a:t>WWW.DESIGNERSPARADISE.COM</a:t>
            </a:r>
            <a:endParaRPr lang="en-US" dirty="0">
              <a:solidFill>
                <a:prstClr val="white">
                  <a:lumMod val="65000"/>
                </a:prstClr>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7/21/2022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itchFamily="34" charset="-122"/>
                <a:ea typeface="LiHei Pro" pitchFamily="34" charset="-122"/>
              </a:defRPr>
            </a:lvl1pPr>
          </a:lstStyle>
          <a:p>
            <a:pPr>
              <a:defRPr/>
            </a:pPr>
            <a:r>
              <a:rPr lang="en-US">
                <a:solidFill>
                  <a:prstClr val="white">
                    <a:lumMod val="65000"/>
                  </a:prstClr>
                </a:solidFill>
              </a:rPr>
              <a:t>xiaoer.yanj.cn</a:t>
            </a:r>
            <a:endParaRPr lang="en-US"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itchFamily="34" charset="0"/>
              </a:defRPr>
            </a:lvl1pPr>
          </a:lstStyle>
          <a:p>
            <a:pPr>
              <a:defRPr/>
            </a:pPr>
            <a:fld id="{857B18ED-D931-45F4-8873-1BEDAB4DC03E}" type="slidenum">
              <a:rPr lang="en-US" smtClean="0">
                <a:solidFill>
                  <a:prstClr val="black">
                    <a:lumMod val="50000"/>
                    <a:lumOff val="50000"/>
                  </a:prstClr>
                </a:solidFill>
              </a:rPr>
              <a:t>‹#›</a:t>
            </a:fld>
            <a:endParaRPr lang="en-US" dirty="0">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itchFamily="2" charset="-122"/>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a:grayscl/>
                <a:extLst>
                  <a:ext uri="{BEBA8EAE-BF5A-486C-A8C5-ECC9F3942E4B}">
                    <a14:imgProps xmlns:a14="http://schemas.microsoft.com/office/drawing/2010/main">
                      <a14:imgLayer r:embed="rId4">
                        <a14:imgEffect>
                          <a14:colorTemperature colorTemp="2000"/>
                        </a14:imgEffect>
                      </a14:imgLayer>
                    </a14:imgProps>
                  </a:ext>
                </a:extLst>
              </a:blip>
              <a:srcRect b="72279"/>
              <a:stretch>
                <a:fillRect/>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迷你简汉真广标" pitchFamily="49" charset="-122"/>
                  <a:ea typeface="迷你简汉真广标" pitchFamily="49" charset="-122"/>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itchFamily="49" charset="-122"/>
                  <a:ea typeface="迷你简汉真广标" pitchFamily="49" charset="-122"/>
                  <a:cs typeface="+mn-cs"/>
                </a:rPr>
                <a:t>杜小二</a:t>
              </a: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itchFamily="49" charset="-122"/>
                <a:ea typeface="迷你简汉真广标" pitchFamily="49" charset="-122"/>
              </a:defRPr>
            </a:lvl1pPr>
          </a:lstStyle>
          <a:p>
            <a:r>
              <a:rPr lang="zh-CN" altLang="en-US" dirty="0"/>
              <a:t>单击此处编辑母版标题样式</a:t>
            </a:r>
          </a:p>
        </p:txBody>
      </p:sp>
    </p:spTree>
  </p:cSld>
  <p:clrMapOvr>
    <a:masterClrMapping/>
  </p:clrMapOvr>
  <p:hf hdr="0" dt="0"/>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F34F57"/>
              </a:solidFill>
              <a:effectLst/>
              <a:uLnTx/>
              <a:uFillTx/>
              <a:latin typeface="Calibri"/>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US" smtClean="0">
                <a:solidFill>
                  <a:prstClr val="black">
                    <a:tint val="75000"/>
                  </a:prstClr>
                </a:solidFill>
              </a:rPr>
              <a:t>7/21/2022</a:t>
            </a:fld>
            <a:endParaRPr lang="en-US" dirty="0">
              <a:solidFill>
                <a:prstClr val="black">
                  <a:tint val="75000"/>
                </a:prst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743" y="1710135"/>
            <a:ext cx="10514231" cy="2853398"/>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743" y="4590527"/>
            <a:ext cx="10514231" cy="1500534"/>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4C4388EF-52D1-4258-9BE5-BCD010C7D4DE}" type="datetimeFigureOut">
              <a:rPr lang="zh-CN" altLang="en-US" smtClean="0"/>
              <a:t>2022/7/21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t>‹#›</a:t>
            </a:fld>
            <a:endParaRPr lang="zh-CN"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7/21/2022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US">
                <a:solidFill>
                  <a:prstClr val="white">
                    <a:lumMod val="65000"/>
                  </a:prstClr>
                </a:solidFill>
              </a:rPr>
              <a:t>WWW.DESIGNERSPARADISE.COM</a:t>
            </a:r>
            <a:endParaRPr lang="en-US" dirty="0">
              <a:solidFill>
                <a:prstClr val="white">
                  <a:lumMod val="65000"/>
                </a:prstClr>
              </a:solidFil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7/21/2022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itchFamily="34" charset="-122"/>
                <a:ea typeface="LiHei Pro" pitchFamily="34" charset="-122"/>
              </a:defRPr>
            </a:lvl1pPr>
          </a:lstStyle>
          <a:p>
            <a:pPr>
              <a:defRPr/>
            </a:pPr>
            <a:r>
              <a:rPr lang="en-US">
                <a:solidFill>
                  <a:prstClr val="white">
                    <a:lumMod val="65000"/>
                  </a:prstClr>
                </a:solidFill>
              </a:rPr>
              <a:t>xiaoer.yanj.cn</a:t>
            </a:r>
            <a:endParaRPr lang="en-US"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itchFamily="34" charset="0"/>
              </a:defRPr>
            </a:lvl1pPr>
          </a:lstStyle>
          <a:p>
            <a:pPr>
              <a:defRPr/>
            </a:pPr>
            <a:fld id="{857B18ED-D931-45F4-8873-1BEDAB4DC03E}" type="slidenum">
              <a:rPr lang="en-US" smtClean="0">
                <a:solidFill>
                  <a:prstClr val="black">
                    <a:lumMod val="50000"/>
                    <a:lumOff val="50000"/>
                  </a:prstClr>
                </a:solidFill>
              </a:rPr>
              <a:t>‹#›</a:t>
            </a:fld>
            <a:endParaRPr lang="en-US" dirty="0">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itchFamily="2" charset="-122"/>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a:grayscl/>
                <a:extLst>
                  <a:ext uri="{BEBA8EAE-BF5A-486C-A8C5-ECC9F3942E4B}">
                    <a14:imgProps xmlns:a14="http://schemas.microsoft.com/office/drawing/2010/main">
                      <a14:imgLayer r:embed="rId4">
                        <a14:imgEffect>
                          <a14:colorTemperature colorTemp="2000"/>
                        </a14:imgEffect>
                      </a14:imgLayer>
                    </a14:imgProps>
                  </a:ext>
                </a:extLst>
              </a:blip>
              <a:srcRect b="72279"/>
              <a:stretch>
                <a:fillRect/>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迷你简汉真广标" pitchFamily="49" charset="-122"/>
                  <a:ea typeface="迷你简汉真广标" pitchFamily="49" charset="-122"/>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itchFamily="49" charset="-122"/>
                  <a:ea typeface="迷你简汉真广标" pitchFamily="49" charset="-122"/>
                  <a:cs typeface="+mn-cs"/>
                </a:rPr>
                <a:t>杜小二</a:t>
              </a: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itchFamily="49" charset="-122"/>
                <a:ea typeface="迷你简汉真广标" pitchFamily="49" charset="-122"/>
              </a:defRPr>
            </a:lvl1pPr>
          </a:lstStyle>
          <a:p>
            <a:r>
              <a:rPr lang="zh-CN" altLang="en-US" dirty="0"/>
              <a:t>单击此处编辑母版标题样式</a:t>
            </a:r>
          </a:p>
        </p:txBody>
      </p:sp>
    </p:spTree>
  </p:cSld>
  <p:clrMapOvr>
    <a:masterClrMapping/>
  </p:clrMapOvr>
  <p:hf hdr="0" dt="0"/>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F34F57"/>
              </a:solidFill>
              <a:effectLst/>
              <a:uLnTx/>
              <a:uFillTx/>
              <a:latin typeface="Calibri"/>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US" smtClean="0">
                <a:solidFill>
                  <a:prstClr val="black">
                    <a:tint val="75000"/>
                  </a:prstClr>
                </a:solidFill>
              </a:rPr>
              <a:t>7/21/2022</a:t>
            </a:fld>
            <a:endParaRPr lang="en-US" dirty="0">
              <a:solidFill>
                <a:prstClr val="black">
                  <a:tint val="75000"/>
                </a:prstClr>
              </a:solidFil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7/21/2022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US">
                <a:solidFill>
                  <a:prstClr val="white">
                    <a:lumMod val="65000"/>
                  </a:prstClr>
                </a:solidFill>
              </a:rPr>
              <a:t>WWW.DESIGNERSPARADISE.COM</a:t>
            </a:r>
            <a:endParaRPr lang="en-US" dirty="0">
              <a:solidFill>
                <a:prstClr val="white">
                  <a:lumMod val="65000"/>
                </a:prstClr>
              </a:solidFil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7/21/2022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itchFamily="34" charset="-122"/>
                <a:ea typeface="LiHei Pro" pitchFamily="34" charset="-122"/>
              </a:defRPr>
            </a:lvl1pPr>
          </a:lstStyle>
          <a:p>
            <a:pPr>
              <a:defRPr/>
            </a:pPr>
            <a:r>
              <a:rPr lang="en-US">
                <a:solidFill>
                  <a:prstClr val="white">
                    <a:lumMod val="65000"/>
                  </a:prstClr>
                </a:solidFill>
              </a:rPr>
              <a:t>xiaoer.yanj.cn</a:t>
            </a:r>
            <a:endParaRPr lang="en-US"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itchFamily="34" charset="0"/>
              </a:defRPr>
            </a:lvl1pPr>
          </a:lstStyle>
          <a:p>
            <a:pPr>
              <a:defRPr/>
            </a:pPr>
            <a:fld id="{857B18ED-D931-45F4-8873-1BEDAB4DC03E}" type="slidenum">
              <a:rPr lang="en-US" smtClean="0">
                <a:solidFill>
                  <a:prstClr val="black">
                    <a:lumMod val="50000"/>
                    <a:lumOff val="50000"/>
                  </a:prstClr>
                </a:solidFill>
              </a:rPr>
              <a:t>‹#›</a:t>
            </a:fld>
            <a:endParaRPr lang="en-US" dirty="0">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itchFamily="2" charset="-122"/>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a:grayscl/>
                <a:extLst>
                  <a:ext uri="{BEBA8EAE-BF5A-486C-A8C5-ECC9F3942E4B}">
                    <a14:imgProps xmlns:a14="http://schemas.microsoft.com/office/drawing/2010/main">
                      <a14:imgLayer r:embed="rId4">
                        <a14:imgEffect>
                          <a14:colorTemperature colorTemp="2000"/>
                        </a14:imgEffect>
                      </a14:imgLayer>
                    </a14:imgProps>
                  </a:ext>
                </a:extLst>
              </a:blip>
              <a:srcRect b="72279"/>
              <a:stretch>
                <a:fillRect/>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迷你简汉真广标" pitchFamily="49" charset="-122"/>
                  <a:ea typeface="迷你简汉真广标" pitchFamily="49" charset="-122"/>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itchFamily="49" charset="-122"/>
                  <a:ea typeface="迷你简汉真广标" pitchFamily="49" charset="-122"/>
                  <a:cs typeface="+mn-cs"/>
                </a:rPr>
                <a:t>杜小二</a:t>
              </a: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itchFamily="49" charset="-122"/>
                <a:ea typeface="迷你简汉真广标" pitchFamily="49" charset="-122"/>
              </a:defRPr>
            </a:lvl1pPr>
          </a:lstStyle>
          <a:p>
            <a:r>
              <a:rPr lang="zh-CN" altLang="en-US" dirty="0"/>
              <a:t>单击此处编辑母版标题样式</a:t>
            </a:r>
          </a:p>
        </p:txBody>
      </p:sp>
    </p:spTree>
  </p:cSld>
  <p:clrMapOvr>
    <a:masterClrMapping/>
  </p:clrMapOvr>
  <p:hf hdr="0" dt="0"/>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F34F57"/>
              </a:solidFill>
              <a:effectLst/>
              <a:uLnTx/>
              <a:uFillTx/>
              <a:latin typeface="Calibri"/>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US" smtClean="0">
                <a:solidFill>
                  <a:prstClr val="black">
                    <a:tint val="75000"/>
                  </a:prstClr>
                </a:solidFill>
              </a:rPr>
              <a:t>7/21/2022</a:t>
            </a:fld>
            <a:endParaRPr lang="en-US" dirty="0">
              <a:solidFill>
                <a:prstClr val="black">
                  <a:tint val="75000"/>
                </a:prstClr>
              </a:solidFil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282" y="2130922"/>
            <a:ext cx="10361851" cy="1470365"/>
          </a:xfrm>
        </p:spPr>
        <p:txBody>
          <a:bodyPr/>
          <a:lstStyle/>
          <a:p>
            <a:r>
              <a:rPr lang="en-US"/>
              <a:t>Click to edit Master title style</a:t>
            </a:r>
          </a:p>
        </p:txBody>
      </p:sp>
      <p:sp>
        <p:nvSpPr>
          <p:cNvPr id="3" name="Subtitle 2"/>
          <p:cNvSpPr>
            <a:spLocks noGrp="1"/>
          </p:cNvSpPr>
          <p:nvPr>
            <p:ph type="subTitle" idx="1" hasCustomPrompt="1"/>
          </p:nvPr>
        </p:nvSpPr>
        <p:spPr>
          <a:xfrm>
            <a:off x="1828563" y="3887100"/>
            <a:ext cx="8533289" cy="1753006"/>
          </a:xfrm>
        </p:spPr>
        <p:txBody>
          <a:bodyPr/>
          <a:lstStyle>
            <a:lvl1pPr marL="0" indent="0" algn="ctr">
              <a:buNone/>
              <a:defRPr>
                <a:solidFill>
                  <a:schemeClr val="tx1">
                    <a:tint val="75000"/>
                  </a:schemeClr>
                </a:solidFill>
              </a:defRPr>
            </a:lvl1pPr>
            <a:lvl2pPr marL="609600" indent="0" algn="ctr">
              <a:buNone/>
              <a:defRPr>
                <a:solidFill>
                  <a:schemeClr val="tx1">
                    <a:tint val="75000"/>
                  </a:schemeClr>
                </a:solidFill>
              </a:defRPr>
            </a:lvl2pPr>
            <a:lvl3pPr marL="1219200" indent="0" algn="ctr">
              <a:buNone/>
              <a:defRPr>
                <a:solidFill>
                  <a:schemeClr val="tx1">
                    <a:tint val="75000"/>
                  </a:schemeClr>
                </a:solidFill>
              </a:defRPr>
            </a:lvl3pPr>
            <a:lvl4pPr marL="1828800" indent="0" algn="ctr">
              <a:buNone/>
              <a:defRPr>
                <a:solidFill>
                  <a:schemeClr val="tx1">
                    <a:tint val="75000"/>
                  </a:schemeClr>
                </a:solidFill>
              </a:defRPr>
            </a:lvl4pPr>
            <a:lvl5pPr marL="2438400" indent="0" algn="ctr">
              <a:buNone/>
              <a:defRPr>
                <a:solidFill>
                  <a:schemeClr val="tx1">
                    <a:tint val="75000"/>
                  </a:schemeClr>
                </a:solidFill>
              </a:defRPr>
            </a:lvl5pPr>
            <a:lvl6pPr marL="3048000" indent="0" algn="ctr">
              <a:buNone/>
              <a:defRPr>
                <a:solidFill>
                  <a:schemeClr val="tx1">
                    <a:tint val="75000"/>
                  </a:schemeClr>
                </a:solidFill>
              </a:defRPr>
            </a:lvl6pPr>
            <a:lvl7pPr marL="3657600" indent="0" algn="ctr">
              <a:buNone/>
              <a:defRPr>
                <a:solidFill>
                  <a:schemeClr val="tx1">
                    <a:tint val="75000"/>
                  </a:schemeClr>
                </a:solidFill>
              </a:defRPr>
            </a:lvl7pPr>
            <a:lvl8pPr marL="4267200" indent="0" algn="ctr">
              <a:buNone/>
              <a:defRPr>
                <a:solidFill>
                  <a:schemeClr val="tx1">
                    <a:tint val="75000"/>
                  </a:schemeClr>
                </a:solidFill>
              </a:defRPr>
            </a:lvl8pPr>
            <a:lvl9pPr marL="48768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a:defRPr/>
            </a:pPr>
            <a:fld id="{406E9206-D2D6-4057-92D4-39C87A03E66D}" type="datetime1">
              <a:rPr lang="en-US" altLang="zh-CN" smtClean="0">
                <a:solidFill>
                  <a:prstClr val="black">
                    <a:tint val="75000"/>
                  </a:prstClr>
                </a:solidFill>
              </a:rPr>
              <a:t>7/21/2022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Master title style</a:t>
            </a:r>
          </a:p>
        </p:txBody>
      </p:sp>
      <p:sp>
        <p:nvSpPr>
          <p:cNvPr id="3" name="Content Placeholder 2"/>
          <p:cNvSpPr>
            <a:spLocks noGrp="1"/>
          </p:cNvSpPr>
          <p:nvPr>
            <p:ph idx="1" hasCustomPrompt="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C052E9E1-D97D-4C90-BB96-FA1ED58B786F}" type="datetime1">
              <a:rPr lang="en-US" altLang="zh-CN" smtClean="0">
                <a:solidFill>
                  <a:prstClr val="black">
                    <a:tint val="75000"/>
                  </a:prstClr>
                </a:solidFill>
              </a:rPr>
              <a:t>7/21/2022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62960" y="4407923"/>
            <a:ext cx="10361851" cy="1362390"/>
          </a:xfrm>
        </p:spPr>
        <p:txBody>
          <a:bodyPr anchor="t"/>
          <a:lstStyle>
            <a:lvl1pPr algn="l">
              <a:defRPr sz="5400" b="1" cap="all"/>
            </a:lvl1pPr>
          </a:lstStyle>
          <a:p>
            <a:r>
              <a:rPr lang="en-US"/>
              <a:t>Click to edit Master title style</a:t>
            </a:r>
          </a:p>
        </p:txBody>
      </p:sp>
      <p:sp>
        <p:nvSpPr>
          <p:cNvPr id="3" name="Text Placeholder 2"/>
          <p:cNvSpPr>
            <a:spLocks noGrp="1"/>
          </p:cNvSpPr>
          <p:nvPr>
            <p:ph type="body" idx="1" hasCustomPrompt="1"/>
          </p:nvPr>
        </p:nvSpPr>
        <p:spPr>
          <a:xfrm>
            <a:off x="962960" y="2907387"/>
            <a:ext cx="10361851" cy="1500534"/>
          </a:xfrm>
        </p:spPr>
        <p:txBody>
          <a:bodyPr anchor="b"/>
          <a:lstStyle>
            <a:lvl1pPr marL="0" indent="0">
              <a:buNone/>
              <a:defRPr sz="2700">
                <a:solidFill>
                  <a:schemeClr val="tx1">
                    <a:tint val="75000"/>
                  </a:schemeClr>
                </a:solidFill>
              </a:defRPr>
            </a:lvl1pPr>
            <a:lvl2pPr marL="609600" indent="0">
              <a:buNone/>
              <a:defRPr sz="2400">
                <a:solidFill>
                  <a:schemeClr val="tx1">
                    <a:tint val="75000"/>
                  </a:schemeClr>
                </a:solidFill>
              </a:defRPr>
            </a:lvl2pPr>
            <a:lvl3pPr marL="1219200" indent="0">
              <a:buNone/>
              <a:defRPr sz="2200">
                <a:solidFill>
                  <a:schemeClr val="tx1">
                    <a:tint val="75000"/>
                  </a:schemeClr>
                </a:solidFill>
              </a:defRPr>
            </a:lvl3pPr>
            <a:lvl4pPr marL="1828800" indent="0">
              <a:buNone/>
              <a:defRPr sz="1900">
                <a:solidFill>
                  <a:schemeClr val="tx1">
                    <a:tint val="75000"/>
                  </a:schemeClr>
                </a:solidFill>
              </a:defRPr>
            </a:lvl4pPr>
            <a:lvl5pPr marL="2438400" indent="0">
              <a:buNone/>
              <a:defRPr sz="1900">
                <a:solidFill>
                  <a:schemeClr val="tx1">
                    <a:tint val="75000"/>
                  </a:schemeClr>
                </a:solidFill>
              </a:defRPr>
            </a:lvl5pPr>
            <a:lvl6pPr marL="3048000" indent="0">
              <a:buNone/>
              <a:defRPr sz="1900">
                <a:solidFill>
                  <a:schemeClr val="tx1">
                    <a:tint val="75000"/>
                  </a:schemeClr>
                </a:solidFill>
              </a:defRPr>
            </a:lvl6pPr>
            <a:lvl7pPr marL="3657600" indent="0">
              <a:buNone/>
              <a:defRPr sz="1900">
                <a:solidFill>
                  <a:schemeClr val="tx1">
                    <a:tint val="75000"/>
                  </a:schemeClr>
                </a:solidFill>
              </a:defRPr>
            </a:lvl7pPr>
            <a:lvl8pPr marL="4267200" indent="0">
              <a:buNone/>
              <a:defRPr sz="1900">
                <a:solidFill>
                  <a:schemeClr val="tx1">
                    <a:tint val="75000"/>
                  </a:schemeClr>
                </a:solidFill>
              </a:defRPr>
            </a:lvl8pPr>
            <a:lvl9pPr marL="4876800" indent="0">
              <a:buNone/>
              <a:defRPr sz="19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814779EE-1E16-4CC5-A459-C716090F6017}" type="datetime1">
              <a:rPr lang="en-US" altLang="zh-CN" smtClean="0">
                <a:solidFill>
                  <a:prstClr val="black">
                    <a:tint val="75000"/>
                  </a:prstClr>
                </a:solidFill>
              </a:rPr>
              <a:t>7/21/2022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Master title style</a:t>
            </a:r>
          </a:p>
        </p:txBody>
      </p:sp>
      <p:sp>
        <p:nvSpPr>
          <p:cNvPr id="3" name="Content Placeholder 2"/>
          <p:cNvSpPr>
            <a:spLocks noGrp="1"/>
          </p:cNvSpPr>
          <p:nvPr>
            <p:ph sz="half" idx="1" hasCustomPrompt="1"/>
          </p:nvPr>
        </p:nvSpPr>
        <p:spPr>
          <a:xfrm>
            <a:off x="609522" y="1600572"/>
            <a:ext cx="5384099" cy="4527011"/>
          </a:xfrm>
        </p:spPr>
        <p:txBody>
          <a:bodyPr/>
          <a:lstStyle>
            <a:lvl1pPr>
              <a:defRPr sz="38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hasCustomPrompt="1"/>
          </p:nvPr>
        </p:nvSpPr>
        <p:spPr>
          <a:xfrm>
            <a:off x="6196794" y="1600572"/>
            <a:ext cx="5384099" cy="4527011"/>
          </a:xfrm>
        </p:spPr>
        <p:txBody>
          <a:bodyPr/>
          <a:lstStyle>
            <a:lvl1pPr>
              <a:defRPr sz="38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fld id="{A3311C9F-D64E-4824-A709-CF61DE4E0BDD}" type="datetime1">
              <a:rPr lang="en-US" altLang="zh-CN" smtClean="0">
                <a:solidFill>
                  <a:prstClr val="black">
                    <a:tint val="75000"/>
                  </a:prstClr>
                </a:solidFill>
              </a:rPr>
              <a:t>7/21/2022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091" y="1826048"/>
            <a:ext cx="5180926" cy="4352346"/>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1396" y="1826048"/>
            <a:ext cx="5180926" cy="4352346"/>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4C4388EF-52D1-4258-9BE5-BCD010C7D4DE}" type="datetimeFigureOut">
              <a:rPr lang="zh-CN" altLang="en-US" smtClean="0"/>
              <a:t>2022/7/21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D3EE65E-57D2-4566-898C-4F2076833F8D}" type="slidenum">
              <a:rPr lang="zh-CN" altLang="en-US" smtClean="0"/>
              <a:t>‹#›</a:t>
            </a:fld>
            <a:endParaRPr lang="zh-CN" alt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a:t>Click to edit Master title style</a:t>
            </a:r>
          </a:p>
        </p:txBody>
      </p:sp>
      <p:sp>
        <p:nvSpPr>
          <p:cNvPr id="3" name="Text Placeholder 2"/>
          <p:cNvSpPr>
            <a:spLocks noGrp="1"/>
          </p:cNvSpPr>
          <p:nvPr>
            <p:ph type="body" idx="1" hasCustomPrompt="1"/>
          </p:nvPr>
        </p:nvSpPr>
        <p:spPr>
          <a:xfrm>
            <a:off x="609522" y="1535469"/>
            <a:ext cx="5386216" cy="639911"/>
          </a:xfrm>
        </p:spPr>
        <p:txBody>
          <a:bodyPr anchor="b"/>
          <a:lstStyle>
            <a:lvl1pPr marL="0" indent="0">
              <a:buNone/>
              <a:defRPr sz="3200" b="1"/>
            </a:lvl1pPr>
            <a:lvl2pPr marL="609600" indent="0">
              <a:buNone/>
              <a:defRPr sz="2700" b="1"/>
            </a:lvl2pPr>
            <a:lvl3pPr marL="1219200" indent="0">
              <a:buNone/>
              <a:defRPr sz="2400" b="1"/>
            </a:lvl3pPr>
            <a:lvl4pPr marL="1828800" indent="0">
              <a:buNone/>
              <a:defRPr sz="2200" b="1"/>
            </a:lvl4pPr>
            <a:lvl5pPr marL="2438400" indent="0">
              <a:buNone/>
              <a:defRPr sz="2200" b="1"/>
            </a:lvl5pPr>
            <a:lvl6pPr marL="3048000" indent="0">
              <a:buNone/>
              <a:defRPr sz="2200" b="1"/>
            </a:lvl6pPr>
            <a:lvl7pPr marL="3657600" indent="0">
              <a:buNone/>
              <a:defRPr sz="2200" b="1"/>
            </a:lvl7pPr>
            <a:lvl8pPr marL="4267200" indent="0">
              <a:buNone/>
              <a:defRPr sz="2200" b="1"/>
            </a:lvl8pPr>
            <a:lvl9pPr marL="4876800" indent="0">
              <a:buNone/>
              <a:defRPr sz="2200" b="1"/>
            </a:lvl9pPr>
          </a:lstStyle>
          <a:p>
            <a:pPr lvl="0"/>
            <a:r>
              <a:rPr lang="en-US"/>
              <a:t>Click to edit Master text styles</a:t>
            </a:r>
          </a:p>
        </p:txBody>
      </p:sp>
      <p:sp>
        <p:nvSpPr>
          <p:cNvPr id="4" name="Content Placeholder 3"/>
          <p:cNvSpPr>
            <a:spLocks noGrp="1"/>
          </p:cNvSpPr>
          <p:nvPr>
            <p:ph sz="half" idx="2" hasCustomPrompt="1"/>
          </p:nvPr>
        </p:nvSpPr>
        <p:spPr>
          <a:xfrm>
            <a:off x="609522" y="2175380"/>
            <a:ext cx="5386216" cy="3952203"/>
          </a:xfrm>
        </p:spPr>
        <p:txBody>
          <a:bodyPr/>
          <a:lstStyle>
            <a:lvl1pPr>
              <a:defRPr sz="3200"/>
            </a:lvl1pPr>
            <a:lvl2pPr>
              <a:defRPr sz="2700"/>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hasCustomPrompt="1"/>
          </p:nvPr>
        </p:nvSpPr>
        <p:spPr>
          <a:xfrm>
            <a:off x="6192567" y="1535469"/>
            <a:ext cx="5388332" cy="639911"/>
          </a:xfrm>
        </p:spPr>
        <p:txBody>
          <a:bodyPr anchor="b"/>
          <a:lstStyle>
            <a:lvl1pPr marL="0" indent="0">
              <a:buNone/>
              <a:defRPr sz="3200" b="1"/>
            </a:lvl1pPr>
            <a:lvl2pPr marL="609600" indent="0">
              <a:buNone/>
              <a:defRPr sz="2700" b="1"/>
            </a:lvl2pPr>
            <a:lvl3pPr marL="1219200" indent="0">
              <a:buNone/>
              <a:defRPr sz="2400" b="1"/>
            </a:lvl3pPr>
            <a:lvl4pPr marL="1828800" indent="0">
              <a:buNone/>
              <a:defRPr sz="2200" b="1"/>
            </a:lvl4pPr>
            <a:lvl5pPr marL="2438400" indent="0">
              <a:buNone/>
              <a:defRPr sz="2200" b="1"/>
            </a:lvl5pPr>
            <a:lvl6pPr marL="3048000" indent="0">
              <a:buNone/>
              <a:defRPr sz="2200" b="1"/>
            </a:lvl6pPr>
            <a:lvl7pPr marL="3657600" indent="0">
              <a:buNone/>
              <a:defRPr sz="2200" b="1"/>
            </a:lvl7pPr>
            <a:lvl8pPr marL="4267200" indent="0">
              <a:buNone/>
              <a:defRPr sz="2200" b="1"/>
            </a:lvl8pPr>
            <a:lvl9pPr marL="4876800" indent="0">
              <a:buNone/>
              <a:defRPr sz="2200" b="1"/>
            </a:lvl9pPr>
          </a:lstStyle>
          <a:p>
            <a:pPr lvl="0"/>
            <a:r>
              <a:rPr lang="en-US"/>
              <a:t>Click to edit Master text styles</a:t>
            </a:r>
          </a:p>
        </p:txBody>
      </p:sp>
      <p:sp>
        <p:nvSpPr>
          <p:cNvPr id="6" name="Content Placeholder 5"/>
          <p:cNvSpPr>
            <a:spLocks noGrp="1"/>
          </p:cNvSpPr>
          <p:nvPr>
            <p:ph sz="quarter" idx="4" hasCustomPrompt="1"/>
          </p:nvPr>
        </p:nvSpPr>
        <p:spPr>
          <a:xfrm>
            <a:off x="6192567" y="2175380"/>
            <a:ext cx="5388332" cy="3952203"/>
          </a:xfrm>
        </p:spPr>
        <p:txBody>
          <a:bodyPr/>
          <a:lstStyle>
            <a:lvl1pPr>
              <a:defRPr sz="3200"/>
            </a:lvl1pPr>
            <a:lvl2pPr>
              <a:defRPr sz="2700"/>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fld id="{0A4318BD-B3C6-4D4B-B871-C29490A2E55A}" type="datetime1">
              <a:rPr lang="en-US" altLang="zh-CN" smtClean="0">
                <a:solidFill>
                  <a:prstClr val="black">
                    <a:tint val="75000"/>
                  </a:prstClr>
                </a:solidFill>
              </a:rPr>
              <a:t>7/21/2022</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fld id="{E14CAFC4-799C-4CDE-B92B-8C262F06CF3E}" type="datetime1">
              <a:rPr lang="en-US" altLang="zh-CN" smtClean="0">
                <a:solidFill>
                  <a:prstClr val="black">
                    <a:tint val="75000"/>
                  </a:prstClr>
                </a:solidFill>
              </a:rPr>
              <a:t>7/21/2022</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圆角矩形 4"/>
          <p:cNvSpPr/>
          <p:nvPr userDrawn="1"/>
        </p:nvSpPr>
        <p:spPr>
          <a:xfrm>
            <a:off x="1139485" y="1031497"/>
            <a:ext cx="9911444" cy="42900"/>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Calibri"/>
              <a:ea typeface="宋体" pitchFamily="2" charset="-122"/>
              <a:cs typeface="+mn-cs"/>
            </a:endParaRPr>
          </a:p>
        </p:txBody>
      </p:sp>
      <p:sp>
        <p:nvSpPr>
          <p:cNvPr id="6" name="圆角矩形 5"/>
          <p:cNvSpPr/>
          <p:nvPr userDrawn="1"/>
        </p:nvSpPr>
        <p:spPr>
          <a:xfrm>
            <a:off x="5899289" y="6453393"/>
            <a:ext cx="391838" cy="22015"/>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Calibri"/>
              <a:ea typeface="宋体" pitchFamily="2" charset="-122"/>
              <a:cs typeface="+mn-cs"/>
            </a:endParaRPr>
          </a:p>
        </p:txBody>
      </p:sp>
      <p:sp>
        <p:nvSpPr>
          <p:cNvPr id="7" name="日期占位符 6"/>
          <p:cNvSpPr>
            <a:spLocks noGrp="1"/>
          </p:cNvSpPr>
          <p:nvPr>
            <p:ph type="dt" sz="half" idx="10"/>
          </p:nvPr>
        </p:nvSpPr>
        <p:spPr/>
        <p:txBody>
          <a:bodyPr/>
          <a:lstStyle/>
          <a:p>
            <a:pPr>
              <a:defRPr/>
            </a:pPr>
            <a:fld id="{3E729073-8FFE-4F18-B513-07581FC6638E}" type="datetime1">
              <a:rPr lang="en-US" altLang="zh-CN" smtClean="0">
                <a:solidFill>
                  <a:prstClr val="black">
                    <a:tint val="75000"/>
                  </a:prstClr>
                </a:solidFill>
              </a:rPr>
              <a:t>7/21/2022</a:t>
            </a:fld>
            <a:endParaRPr lang="en-US" dirty="0">
              <a:solidFill>
                <a:prstClr val="black">
                  <a:tint val="75000"/>
                </a:prstClr>
              </a:solidFill>
            </a:endParaRPr>
          </a:p>
        </p:txBody>
      </p:sp>
      <p:sp>
        <p:nvSpPr>
          <p:cNvPr id="9" name="灯片编号占位符 8"/>
          <p:cNvSpPr>
            <a:spLocks noGrp="1"/>
          </p:cNvSpPr>
          <p:nvPr>
            <p:ph type="sldNum" sz="quarter" idx="12"/>
          </p:nvPr>
        </p:nvSpPr>
        <p:spPr>
          <a:xfrm>
            <a:off x="4672992" y="6397708"/>
            <a:ext cx="2844430" cy="365210"/>
          </a:xfrm>
        </p:spPr>
        <p:txBody>
          <a:bodyPr/>
          <a:lstStyle>
            <a:lvl1pPr algn="ctr">
              <a:defRPr>
                <a:latin typeface="ITC Avant Garde Std Bk" panose="020B0502020202020204" pitchFamily="34" charset="0"/>
              </a:defRPr>
            </a:lvl1p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524" y="273113"/>
            <a:ext cx="4010562" cy="1162320"/>
          </a:xfrm>
        </p:spPr>
        <p:txBody>
          <a:bodyPr anchor="b"/>
          <a:lstStyle>
            <a:lvl1pPr algn="l">
              <a:defRPr sz="2700" b="1"/>
            </a:lvl1pPr>
          </a:lstStyle>
          <a:p>
            <a:r>
              <a:rPr lang="en-US"/>
              <a:t>Click to edit Master title style</a:t>
            </a:r>
          </a:p>
        </p:txBody>
      </p:sp>
      <p:sp>
        <p:nvSpPr>
          <p:cNvPr id="3" name="Content Placeholder 2"/>
          <p:cNvSpPr>
            <a:spLocks noGrp="1"/>
          </p:cNvSpPr>
          <p:nvPr>
            <p:ph idx="1" hasCustomPrompt="1"/>
          </p:nvPr>
        </p:nvSpPr>
        <p:spPr>
          <a:xfrm>
            <a:off x="4766113" y="273117"/>
            <a:ext cx="6814780" cy="5854468"/>
          </a:xfrm>
        </p:spPr>
        <p:txBody>
          <a:bodyPr/>
          <a:lstStyle>
            <a:lvl1pPr>
              <a:defRPr sz="4300"/>
            </a:lvl1pPr>
            <a:lvl2pPr>
              <a:defRPr sz="3800"/>
            </a:lvl2pPr>
            <a:lvl3pPr>
              <a:defRPr sz="3200"/>
            </a:lvl3pPr>
            <a:lvl4pPr>
              <a:defRPr sz="2700"/>
            </a:lvl4pPr>
            <a:lvl5pPr>
              <a:defRPr sz="2700"/>
            </a:lvl5pPr>
            <a:lvl6pPr>
              <a:defRPr sz="2700"/>
            </a:lvl6pPr>
            <a:lvl7pPr>
              <a:defRPr sz="2700"/>
            </a:lvl7pPr>
            <a:lvl8pPr>
              <a:defRPr sz="2700"/>
            </a:lvl8pPr>
            <a:lvl9pPr>
              <a:defRPr sz="2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hasCustomPrompt="1"/>
          </p:nvPr>
        </p:nvSpPr>
        <p:spPr>
          <a:xfrm>
            <a:off x="609524" y="1435437"/>
            <a:ext cx="4010562" cy="4692149"/>
          </a:xfrm>
        </p:spPr>
        <p:txBody>
          <a:bodyPr/>
          <a:lstStyle>
            <a:lvl1pPr marL="0" indent="0">
              <a:buNone/>
              <a:defRPr sz="1900"/>
            </a:lvl1pPr>
            <a:lvl2pPr marL="609600" indent="0">
              <a:buNone/>
              <a:defRPr sz="1600"/>
            </a:lvl2pPr>
            <a:lvl3pPr marL="1219200" indent="0">
              <a:buNone/>
              <a:defRPr sz="1400"/>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43C7FCF6-76BD-4495-B08F-4C059D2BA31F}" type="datetime1">
              <a:rPr lang="en-US" altLang="zh-CN" smtClean="0">
                <a:solidFill>
                  <a:prstClr val="black">
                    <a:tint val="75000"/>
                  </a:prstClr>
                </a:solidFill>
              </a:rPr>
              <a:t>7/21/2022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389406" y="4801714"/>
            <a:ext cx="7314248" cy="566870"/>
          </a:xfrm>
        </p:spPr>
        <p:txBody>
          <a:bodyPr anchor="b"/>
          <a:lstStyle>
            <a:lvl1pPr algn="l">
              <a:defRPr sz="2700" b="1"/>
            </a:lvl1pPr>
          </a:lstStyle>
          <a:p>
            <a:r>
              <a:rPr lang="en-US"/>
              <a:t>Click to edit Master title style</a:t>
            </a:r>
          </a:p>
        </p:txBody>
      </p:sp>
      <p:sp>
        <p:nvSpPr>
          <p:cNvPr id="3" name="Picture Placeholder 2"/>
          <p:cNvSpPr>
            <a:spLocks noGrp="1"/>
          </p:cNvSpPr>
          <p:nvPr>
            <p:ph type="pic" idx="1"/>
          </p:nvPr>
        </p:nvSpPr>
        <p:spPr>
          <a:xfrm>
            <a:off x="2389406" y="612918"/>
            <a:ext cx="7314248" cy="4115753"/>
          </a:xfrm>
        </p:spPr>
        <p:txBody>
          <a:bodyPr/>
          <a:lstStyle>
            <a:lvl1pPr marL="0" indent="0">
              <a:buNone/>
              <a:defRPr sz="4300"/>
            </a:lvl1pPr>
            <a:lvl2pPr marL="609600" indent="0">
              <a:buNone/>
              <a:defRPr sz="3800"/>
            </a:lvl2pPr>
            <a:lvl3pPr marL="1219200" indent="0">
              <a:buNone/>
              <a:defRPr sz="3200"/>
            </a:lvl3pPr>
            <a:lvl4pPr marL="1828800" indent="0">
              <a:buNone/>
              <a:defRPr sz="2700"/>
            </a:lvl4pPr>
            <a:lvl5pPr marL="2438400" indent="0">
              <a:buNone/>
              <a:defRPr sz="2700"/>
            </a:lvl5pPr>
            <a:lvl6pPr marL="3048000" indent="0">
              <a:buNone/>
              <a:defRPr sz="2700"/>
            </a:lvl6pPr>
            <a:lvl7pPr marL="3657600" indent="0">
              <a:buNone/>
              <a:defRPr sz="2700"/>
            </a:lvl7pPr>
            <a:lvl8pPr marL="4267200" indent="0">
              <a:buNone/>
              <a:defRPr sz="2700"/>
            </a:lvl8pPr>
            <a:lvl9pPr marL="4876800" indent="0">
              <a:buNone/>
              <a:defRPr sz="2700"/>
            </a:lvl9pPr>
          </a:lstStyle>
          <a:p>
            <a:endParaRPr lang="en-US" dirty="0"/>
          </a:p>
        </p:txBody>
      </p:sp>
      <p:sp>
        <p:nvSpPr>
          <p:cNvPr id="4" name="Text Placeholder 3"/>
          <p:cNvSpPr>
            <a:spLocks noGrp="1"/>
          </p:cNvSpPr>
          <p:nvPr>
            <p:ph type="body" sz="half" idx="2" hasCustomPrompt="1"/>
          </p:nvPr>
        </p:nvSpPr>
        <p:spPr>
          <a:xfrm>
            <a:off x="2389406" y="5368584"/>
            <a:ext cx="7314248" cy="805049"/>
          </a:xfrm>
        </p:spPr>
        <p:txBody>
          <a:bodyPr/>
          <a:lstStyle>
            <a:lvl1pPr marL="0" indent="0">
              <a:buNone/>
              <a:defRPr sz="1900"/>
            </a:lvl1pPr>
            <a:lvl2pPr marL="609600" indent="0">
              <a:buNone/>
              <a:defRPr sz="1600"/>
            </a:lvl2pPr>
            <a:lvl3pPr marL="1219200" indent="0">
              <a:buNone/>
              <a:defRPr sz="1400"/>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E257577C-F53D-4BB9-9408-EB84DEB3CD80}" type="datetime1">
              <a:rPr lang="en-US" altLang="zh-CN" smtClean="0">
                <a:solidFill>
                  <a:prstClr val="black">
                    <a:tint val="75000"/>
                  </a:prstClr>
                </a:solidFill>
              </a:rPr>
              <a:t>7/21/2022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Master title style</a:t>
            </a:r>
          </a:p>
        </p:txBody>
      </p:sp>
      <p:sp>
        <p:nvSpPr>
          <p:cNvPr id="3" name="Vertical Text Placeholder 2"/>
          <p:cNvSpPr>
            <a:spLocks noGrp="1"/>
          </p:cNvSpPr>
          <p:nvPr>
            <p:ph type="body" orient="vert" idx="1" hasCustomPrompt="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77D58058-BD14-4845-947D-4A9B79A00D09}" type="datetime1">
              <a:rPr lang="en-US" altLang="zh-CN" smtClean="0">
                <a:solidFill>
                  <a:prstClr val="black">
                    <a:tint val="75000"/>
                  </a:prstClr>
                </a:solidFill>
              </a:rPr>
              <a:t>7/21/2022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hasCustomPrompt="1"/>
          </p:nvPr>
        </p:nvSpPr>
        <p:spPr>
          <a:xfrm>
            <a:off x="8838050" y="274704"/>
            <a:ext cx="2742843" cy="5852880"/>
          </a:xfrm>
        </p:spPr>
        <p:txBody>
          <a:bodyPr vert="eaVert"/>
          <a:lstStyle/>
          <a:p>
            <a:r>
              <a:rPr lang="en-US"/>
              <a:t>Click to edit Master title style</a:t>
            </a:r>
          </a:p>
        </p:txBody>
      </p:sp>
      <p:sp>
        <p:nvSpPr>
          <p:cNvPr id="3" name="Vertical Text Placeholder 2"/>
          <p:cNvSpPr>
            <a:spLocks noGrp="1"/>
          </p:cNvSpPr>
          <p:nvPr>
            <p:ph type="body" orient="vert" idx="1" hasCustomPrompt="1"/>
          </p:nvPr>
        </p:nvSpPr>
        <p:spPr>
          <a:xfrm>
            <a:off x="609522" y="274704"/>
            <a:ext cx="8025355" cy="585288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18ECB469-C949-4E3F-B0CB-0C15DA7B7F92}" type="datetime1">
              <a:rPr lang="en-US" altLang="zh-CN" smtClean="0">
                <a:solidFill>
                  <a:prstClr val="black">
                    <a:tint val="75000"/>
                  </a:prstClr>
                </a:solidFill>
              </a:rPr>
              <a:t>7/21/2022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680" y="365211"/>
            <a:ext cx="10514231" cy="1325870"/>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679" y="1681553"/>
            <a:ext cx="5157116" cy="82410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679" y="2505656"/>
            <a:ext cx="5157116" cy="3685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1398" y="1681553"/>
            <a:ext cx="5182513" cy="82410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1398" y="2505656"/>
            <a:ext cx="5182513" cy="3685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4C4388EF-52D1-4258-9BE5-BCD010C7D4DE}" type="datetimeFigureOut">
              <a:rPr lang="zh-CN" altLang="en-US" smtClean="0"/>
              <a:t>2022/7/21</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3D3EE65E-57D2-4566-898C-4F2076833F8D}"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4C4388EF-52D1-4258-9BE5-BCD010C7D4DE}" type="datetimeFigureOut">
              <a:rPr lang="zh-CN" altLang="en-US" smtClean="0"/>
              <a:t>2022/7/21</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D3EE65E-57D2-4566-898C-4F2076833F8D}"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4C4388EF-52D1-4258-9BE5-BCD010C7D4DE}" type="datetimeFigureOut">
              <a:rPr lang="zh-CN" altLang="en-US" smtClean="0"/>
              <a:t>2022/7/21</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D3EE65E-57D2-4566-898C-4F2076833F8D}"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679" y="457307"/>
            <a:ext cx="3931725" cy="1600571"/>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2514" y="987654"/>
            <a:ext cx="6171397" cy="487475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679" y="2057877"/>
            <a:ext cx="3931725" cy="38124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4C4388EF-52D1-4258-9BE5-BCD010C7D4DE}" type="datetimeFigureOut">
              <a:rPr lang="zh-CN" altLang="en-US" smtClean="0"/>
              <a:t>2022/7/21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D3EE65E-57D2-4566-898C-4F2076833F8D}"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679" y="457307"/>
            <a:ext cx="3931725" cy="1600571"/>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2514" y="987654"/>
            <a:ext cx="6171397" cy="487475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679" y="2057877"/>
            <a:ext cx="3931725" cy="38124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4C4388EF-52D1-4258-9BE5-BCD010C7D4DE}" type="datetimeFigureOut">
              <a:rPr lang="zh-CN" altLang="en-US" smtClean="0"/>
              <a:t>2022/7/21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D3EE65E-57D2-4566-898C-4F2076833F8D}"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theme" Target="../theme/theme10.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3.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26.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29.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32.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35.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092" y="365211"/>
            <a:ext cx="10514231" cy="1325870"/>
          </a:xfrm>
          <a:prstGeom prst="rect">
            <a:avLst/>
          </a:prstGeom>
        </p:spPr>
        <p:txBody>
          <a:bodyPr vert="horz" lIns="91436" tIns="45718" rIns="91436" bIns="45718" rtlCol="0" anchor="ctr">
            <a:normAutofit/>
          </a:bodyPr>
          <a:lstStyle/>
          <a:p>
            <a:r>
              <a:rPr lang="zh-CN" altLang="en-US"/>
              <a:t>单击此处编辑母版标题样式</a:t>
            </a:r>
          </a:p>
        </p:txBody>
      </p:sp>
      <p:sp>
        <p:nvSpPr>
          <p:cNvPr id="3" name="文本占位符 2"/>
          <p:cNvSpPr>
            <a:spLocks noGrp="1"/>
          </p:cNvSpPr>
          <p:nvPr>
            <p:ph type="body" idx="1"/>
          </p:nvPr>
        </p:nvSpPr>
        <p:spPr>
          <a:xfrm>
            <a:off x="838092" y="1826048"/>
            <a:ext cx="10514231" cy="4352346"/>
          </a:xfrm>
          <a:prstGeom prst="rect">
            <a:avLst/>
          </a:prstGeom>
        </p:spPr>
        <p:txBody>
          <a:bodyPr vert="horz" lIns="91436" tIns="45718" rIns="91436" bIns="45718"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092" y="6357823"/>
            <a:ext cx="2742843" cy="365210"/>
          </a:xfrm>
          <a:prstGeom prst="rect">
            <a:avLst/>
          </a:prstGeom>
        </p:spPr>
        <p:txBody>
          <a:bodyPr vert="horz" lIns="91436" tIns="45718" rIns="91436" bIns="45718" rtlCol="0" anchor="ctr"/>
          <a:lstStyle>
            <a:lvl1pPr algn="l">
              <a:defRPr sz="1200">
                <a:solidFill>
                  <a:schemeClr val="tx1">
                    <a:tint val="75000"/>
                  </a:schemeClr>
                </a:solidFill>
              </a:defRPr>
            </a:lvl1pPr>
          </a:lstStyle>
          <a:p>
            <a:fld id="{4C4388EF-52D1-4258-9BE5-BCD010C7D4DE}" type="datetimeFigureOut">
              <a:rPr lang="zh-CN" altLang="en-US" smtClean="0"/>
              <a:t>2022/7/21</a:t>
            </a:fld>
            <a:endParaRPr lang="zh-CN" altLang="en-US"/>
          </a:p>
        </p:txBody>
      </p:sp>
      <p:sp>
        <p:nvSpPr>
          <p:cNvPr id="5" name="页脚占位符 4"/>
          <p:cNvSpPr>
            <a:spLocks noGrp="1"/>
          </p:cNvSpPr>
          <p:nvPr>
            <p:ph type="ftr" sz="quarter" idx="3"/>
          </p:nvPr>
        </p:nvSpPr>
        <p:spPr>
          <a:xfrm>
            <a:off x="4038075" y="6357823"/>
            <a:ext cx="4114264" cy="365210"/>
          </a:xfrm>
          <a:prstGeom prst="rect">
            <a:avLst/>
          </a:prstGeom>
        </p:spPr>
        <p:txBody>
          <a:bodyPr vert="horz" lIns="91436" tIns="45718" rIns="91436" bIns="45718"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09480" y="6357823"/>
            <a:ext cx="2742843" cy="365210"/>
          </a:xfrm>
          <a:prstGeom prst="rect">
            <a:avLst/>
          </a:prstGeom>
        </p:spPr>
        <p:txBody>
          <a:bodyPr vert="horz" lIns="91436" tIns="45718" rIns="91436" bIns="45718" rtlCol="0" anchor="ctr"/>
          <a:lstStyle>
            <a:lvl1pPr algn="r">
              <a:defRPr sz="1200">
                <a:solidFill>
                  <a:schemeClr val="tx1">
                    <a:tint val="75000"/>
                  </a:schemeClr>
                </a:solidFill>
              </a:defRPr>
            </a:lvl1pPr>
          </a:lstStyle>
          <a:p>
            <a:fld id="{3D3EE65E-57D2-4566-898C-4F2076833F8D}"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521" y="274703"/>
            <a:ext cx="10971372" cy="1143265"/>
          </a:xfrm>
          <a:prstGeom prst="rect">
            <a:avLst/>
          </a:prstGeom>
        </p:spPr>
        <p:txBody>
          <a:bodyPr vert="horz" lIns="91436" tIns="45718" rIns="91436" bIns="45718" rtlCol="0" anchor="ctr">
            <a:normAutofit/>
          </a:bodyPr>
          <a:lstStyle/>
          <a:p>
            <a:r>
              <a:rPr lang="en-US" dirty="0"/>
              <a:t>Click to edit Master title style</a:t>
            </a:r>
          </a:p>
        </p:txBody>
      </p:sp>
      <p:sp>
        <p:nvSpPr>
          <p:cNvPr id="3" name="Text Placeholder 2"/>
          <p:cNvSpPr>
            <a:spLocks noGrp="1"/>
          </p:cNvSpPr>
          <p:nvPr>
            <p:ph type="body" idx="1"/>
          </p:nvPr>
        </p:nvSpPr>
        <p:spPr>
          <a:xfrm>
            <a:off x="609521" y="1600572"/>
            <a:ext cx="10971372" cy="4527011"/>
          </a:xfrm>
          <a:prstGeom prst="rect">
            <a:avLst/>
          </a:prstGeom>
        </p:spPr>
        <p:txBody>
          <a:bodyPr vert="horz" lIns="91436" tIns="45718" rIns="91436" bIns="4571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521" y="6357825"/>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9196EC2F-0988-4314-AD4B-24FF16D7B45E}" type="datetime1">
              <a:rPr lang="en-US" altLang="zh-CN" smtClean="0">
                <a:solidFill>
                  <a:prstClr val="black">
                    <a:tint val="75000"/>
                  </a:prstClr>
                </a:solidFill>
              </a:rPr>
              <a:t>7/21/2022</a:t>
            </a:fld>
            <a:endParaRPr lang="en-US" dirty="0">
              <a:solidFill>
                <a:prstClr val="black">
                  <a:tint val="75000"/>
                </a:prstClr>
              </a:solidFill>
            </a:endParaRPr>
          </a:p>
        </p:txBody>
      </p:sp>
      <p:sp>
        <p:nvSpPr>
          <p:cNvPr id="5" name="Footer Placeholder 4"/>
          <p:cNvSpPr>
            <a:spLocks noGrp="1"/>
          </p:cNvSpPr>
          <p:nvPr>
            <p:ph type="ftr" sz="quarter" idx="3"/>
          </p:nvPr>
        </p:nvSpPr>
        <p:spPr>
          <a:xfrm>
            <a:off x="4165059" y="6357825"/>
            <a:ext cx="3860297" cy="365210"/>
          </a:xfrm>
          <a:prstGeom prst="rect">
            <a:avLst/>
          </a:prstGeom>
        </p:spPr>
        <p:txBody>
          <a:bodyPr vert="horz" lIns="91436" tIns="45718" rIns="91436" bIns="45718" rtlCol="0" anchor="ctr"/>
          <a:lstStyle>
            <a:lvl1pPr algn="ctr">
              <a:defRPr sz="1600">
                <a:solidFill>
                  <a:schemeClr val="tx1">
                    <a:tint val="75000"/>
                  </a:schemeClr>
                </a:solidFill>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4"/>
          </p:nvPr>
        </p:nvSpPr>
        <p:spPr>
          <a:xfrm>
            <a:off x="8736463" y="6357825"/>
            <a:ext cx="2844430" cy="365210"/>
          </a:xfrm>
          <a:prstGeom prst="rect">
            <a:avLst/>
          </a:prstGeom>
        </p:spPr>
        <p:txBody>
          <a:bodyPr vert="horz" lIns="91436" tIns="45718" rIns="91436" bIns="45718" rtlCol="0" anchor="ctr"/>
          <a:lstStyle>
            <a:lvl1pPr algn="r">
              <a:defRPr sz="1600">
                <a:solidFill>
                  <a:schemeClr val="tx1">
                    <a:tint val="75000"/>
                  </a:schemeClr>
                </a:solidFill>
              </a:defRPr>
            </a:lvl1p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Lst>
  <p:hf hdr="0" ftr="0" dt="0"/>
  <p:txStyles>
    <p:titleStyle>
      <a:lvl1pPr algn="ctr" defTabSz="1218565" rtl="0" eaLnBrk="1" latinLnBrk="0" hangingPunct="1">
        <a:spcBef>
          <a:spcPct val="0"/>
        </a:spcBef>
        <a:buNone/>
        <a:defRPr sz="5900" kern="1200">
          <a:solidFill>
            <a:schemeClr val="tx1"/>
          </a:solidFill>
          <a:latin typeface="+mj-lt"/>
          <a:ea typeface="+mj-ea"/>
          <a:cs typeface="+mj-cs"/>
        </a:defRPr>
      </a:lvl1pPr>
    </p:titleStyle>
    <p:bodyStyle>
      <a:lvl1pPr marL="457200" indent="-457200" algn="l" defTabSz="1218565" rtl="0" eaLnBrk="1" latinLnBrk="0" hangingPunct="1">
        <a:spcBef>
          <a:spcPct val="20000"/>
        </a:spcBef>
        <a:buFont typeface="Arial" pitchFamily="34" charset="0"/>
        <a:buChar char="•"/>
        <a:defRPr sz="4300" kern="1200">
          <a:solidFill>
            <a:schemeClr val="tx1"/>
          </a:solidFill>
          <a:latin typeface="+mn-lt"/>
          <a:ea typeface="+mn-ea"/>
          <a:cs typeface="+mn-cs"/>
        </a:defRPr>
      </a:lvl1pPr>
      <a:lvl2pPr marL="990600" indent="-381000" algn="l" defTabSz="1218565" rtl="0" eaLnBrk="1" latinLnBrk="0" hangingPunct="1">
        <a:spcBef>
          <a:spcPct val="20000"/>
        </a:spcBef>
        <a:buFont typeface="Arial" pitchFamily="34" charset="0"/>
        <a:buChar char="–"/>
        <a:defRPr sz="3800" kern="1200">
          <a:solidFill>
            <a:schemeClr val="tx1"/>
          </a:solidFill>
          <a:latin typeface="+mn-lt"/>
          <a:ea typeface="+mn-ea"/>
          <a:cs typeface="+mn-cs"/>
        </a:defRPr>
      </a:lvl2pPr>
      <a:lvl3pPr marL="1524000" indent="-304800" algn="l" defTabSz="1218565"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600" indent="-304800" algn="l" defTabSz="1218565" rtl="0" eaLnBrk="1" latinLnBrk="0" hangingPunct="1">
        <a:spcBef>
          <a:spcPct val="20000"/>
        </a:spcBef>
        <a:buFont typeface="Arial" pitchFamily="34" charset="0"/>
        <a:buChar char="–"/>
        <a:defRPr sz="2700" kern="1200">
          <a:solidFill>
            <a:schemeClr val="tx1"/>
          </a:solidFill>
          <a:latin typeface="+mn-lt"/>
          <a:ea typeface="+mn-ea"/>
          <a:cs typeface="+mn-cs"/>
        </a:defRPr>
      </a:lvl4pPr>
      <a:lvl5pPr marL="2743200" indent="-304800" algn="l" defTabSz="1218565" rtl="0" eaLnBrk="1" latinLnBrk="0" hangingPunct="1">
        <a:spcBef>
          <a:spcPct val="20000"/>
        </a:spcBef>
        <a:buFont typeface="Arial" pitchFamily="34" charset="0"/>
        <a:buChar char="»"/>
        <a:defRPr sz="2700" kern="1200">
          <a:solidFill>
            <a:schemeClr val="tx1"/>
          </a:solidFill>
          <a:latin typeface="+mn-lt"/>
          <a:ea typeface="+mn-ea"/>
          <a:cs typeface="+mn-cs"/>
        </a:defRPr>
      </a:lvl5pPr>
      <a:lvl6pPr marL="3352800" indent="-304800" algn="l" defTabSz="1218565"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2400" indent="-304800" algn="l" defTabSz="1218565"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2000" indent="-304800" algn="l" defTabSz="1218565"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1600" indent="-304800" algn="l" defTabSz="1218565"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dirty="0"/>
              <a:t>Click to edit Master title style</a:t>
            </a:r>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reeform 5"/>
          <p:cNvSpPr/>
          <p:nvPr userDrawn="1"/>
        </p:nvSpPr>
        <p:spPr bwMode="auto">
          <a:xfrm rot="5400000">
            <a:off x="11245248" y="6045087"/>
            <a:ext cx="541705" cy="4799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a:ea typeface="宋体"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US" smtClean="0">
                <a:solidFill>
                  <a:prstClr val="black">
                    <a:tint val="75000"/>
                  </a:prstClr>
                </a:solidFill>
              </a:rPr>
              <a:t>7/21/2022</a:t>
            </a:fld>
            <a:endParaRPr lang="en-US" dirty="0">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US">
                <a:solidFill>
                  <a:prstClr val="white">
                    <a:lumMod val="65000"/>
                  </a:prstClr>
                </a:solidFill>
              </a:rPr>
              <a:t>WWW.DESIGNERSPARADISE.COM</a:t>
            </a:r>
            <a:endParaRPr lang="en-US" dirty="0">
              <a:solidFill>
                <a:prstClr val="white">
                  <a:lumMod val="6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itchFamily="34" charset="0"/>
                <a:ea typeface="Impact" pitchFamily="34" charset="0"/>
                <a:cs typeface="Impact" pitchFamily="34" charset="0"/>
              </a:defRPr>
            </a:lvl1pPr>
          </a:lstStyle>
          <a:p>
            <a:pPr>
              <a:defRPr/>
            </a:pPr>
            <a:fld id="{857B18ED-D931-45F4-8873-1BEDAB4DC03E}" type="slidenum">
              <a:rPr lang="en-US" smtClean="0">
                <a:solidFill>
                  <a:prstClr val="black">
                    <a:lumMod val="50000"/>
                    <a:lumOff val="50000"/>
                  </a:prstClr>
                </a:solidFill>
              </a:rPr>
              <a:t>‹#›</a:t>
            </a:fld>
            <a:endParaRPr lang="en-US" dirty="0">
              <a:solidFill>
                <a:prstClr val="black">
                  <a:lumMod val="50000"/>
                  <a:lumOff val="50000"/>
                </a:prstClr>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hf hdr="0" ftr="0" dt="0"/>
  <p:txStyles>
    <p:titleStyle>
      <a:lvl1pPr algn="l" defTabSz="1218565"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200" indent="-457200" algn="l" defTabSz="1218565" rtl="0" eaLnBrk="1" latinLnBrk="0" hangingPunct="1">
        <a:spcBef>
          <a:spcPct val="20000"/>
        </a:spcBef>
        <a:buFont typeface="Arial" pitchFamily="34" charset="0"/>
        <a:buChar char="•"/>
        <a:defRPr sz="2700" kern="1200">
          <a:solidFill>
            <a:srgbClr val="17375E"/>
          </a:solidFill>
          <a:latin typeface="+mn-lt"/>
          <a:ea typeface="+mn-ea"/>
          <a:cs typeface="+mn-cs"/>
        </a:defRPr>
      </a:lvl1pPr>
      <a:lvl2pPr marL="990600" indent="-381000" algn="l" defTabSz="1218565" rtl="0" eaLnBrk="1" latinLnBrk="0" hangingPunct="1">
        <a:spcBef>
          <a:spcPct val="20000"/>
        </a:spcBef>
        <a:buFont typeface="Arial" pitchFamily="34" charset="0"/>
        <a:buChar char="–"/>
        <a:defRPr sz="2400" kern="1200">
          <a:solidFill>
            <a:srgbClr val="17375E"/>
          </a:solidFill>
          <a:latin typeface="+mn-lt"/>
          <a:ea typeface="+mn-ea"/>
          <a:cs typeface="+mn-cs"/>
        </a:defRPr>
      </a:lvl2pPr>
      <a:lvl3pPr marL="1524000" indent="-304800" algn="l" defTabSz="1218565" rtl="0" eaLnBrk="1" latinLnBrk="0" hangingPunct="1">
        <a:spcBef>
          <a:spcPct val="20000"/>
        </a:spcBef>
        <a:buFont typeface="Arial" pitchFamily="34" charset="0"/>
        <a:buChar char="•"/>
        <a:defRPr sz="2200" kern="1200">
          <a:solidFill>
            <a:srgbClr val="17375E"/>
          </a:solidFill>
          <a:latin typeface="+mn-lt"/>
          <a:ea typeface="+mn-ea"/>
          <a:cs typeface="+mn-cs"/>
        </a:defRPr>
      </a:lvl3pPr>
      <a:lvl4pPr marL="2133600" indent="-304800" algn="l" defTabSz="1218565" rtl="0" eaLnBrk="1" latinLnBrk="0" hangingPunct="1">
        <a:spcBef>
          <a:spcPct val="20000"/>
        </a:spcBef>
        <a:buFont typeface="Arial" pitchFamily="34" charset="0"/>
        <a:buChar char="–"/>
        <a:defRPr sz="1900" kern="1200">
          <a:solidFill>
            <a:srgbClr val="17375E"/>
          </a:solidFill>
          <a:latin typeface="+mn-lt"/>
          <a:ea typeface="+mn-ea"/>
          <a:cs typeface="+mn-cs"/>
        </a:defRPr>
      </a:lvl4pPr>
      <a:lvl5pPr marL="2743200" indent="-304800" algn="l" defTabSz="1218565" rtl="0" eaLnBrk="1" latinLnBrk="0" hangingPunct="1">
        <a:spcBef>
          <a:spcPct val="20000"/>
        </a:spcBef>
        <a:buFont typeface="Arial" pitchFamily="34" charset="0"/>
        <a:buChar char="»"/>
        <a:defRPr sz="1900" kern="1200">
          <a:solidFill>
            <a:srgbClr val="17375E"/>
          </a:solidFill>
          <a:latin typeface="+mn-lt"/>
          <a:ea typeface="+mn-ea"/>
          <a:cs typeface="+mn-cs"/>
        </a:defRPr>
      </a:lvl5pPr>
      <a:lvl6pPr marL="3352800" indent="-304800" algn="l" defTabSz="1218565"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2400" indent="-304800" algn="l" defTabSz="1218565"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2000" indent="-304800" algn="l" defTabSz="1218565"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1600" indent="-304800" algn="l" defTabSz="1218565"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dirty="0"/>
              <a:t>Click to edit Master title style</a:t>
            </a:r>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reeform 5"/>
          <p:cNvSpPr/>
          <p:nvPr userDrawn="1"/>
        </p:nvSpPr>
        <p:spPr bwMode="auto">
          <a:xfrm rot="5400000">
            <a:off x="11245248" y="6045087"/>
            <a:ext cx="541705" cy="4799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a:ea typeface="宋体"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US" smtClean="0">
                <a:solidFill>
                  <a:prstClr val="black">
                    <a:tint val="75000"/>
                  </a:prstClr>
                </a:solidFill>
              </a:rPr>
              <a:t>7/21/2022</a:t>
            </a:fld>
            <a:endParaRPr lang="en-US" dirty="0">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US">
                <a:solidFill>
                  <a:prstClr val="white">
                    <a:lumMod val="65000"/>
                  </a:prstClr>
                </a:solidFill>
              </a:rPr>
              <a:t>WWW.DESIGNERSPARADISE.COM</a:t>
            </a:r>
            <a:endParaRPr lang="en-US" dirty="0">
              <a:solidFill>
                <a:prstClr val="white">
                  <a:lumMod val="6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itchFamily="34" charset="0"/>
                <a:ea typeface="Impact" pitchFamily="34" charset="0"/>
                <a:cs typeface="Impact" pitchFamily="34" charset="0"/>
              </a:defRPr>
            </a:lvl1pPr>
          </a:lstStyle>
          <a:p>
            <a:pPr>
              <a:defRPr/>
            </a:pPr>
            <a:fld id="{857B18ED-D931-45F4-8873-1BEDAB4DC03E}" type="slidenum">
              <a:rPr lang="en-US" smtClean="0">
                <a:solidFill>
                  <a:prstClr val="black">
                    <a:lumMod val="50000"/>
                    <a:lumOff val="50000"/>
                  </a:prstClr>
                </a:solidFill>
              </a:rPr>
              <a:t>‹#›</a:t>
            </a:fld>
            <a:endParaRPr lang="en-US" dirty="0">
              <a:solidFill>
                <a:prstClr val="black">
                  <a:lumMod val="50000"/>
                  <a:lumOff val="50000"/>
                </a:prstClr>
              </a:solidFill>
            </a:endParaRPr>
          </a:p>
        </p:txBody>
      </p:sp>
    </p:spTree>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Lst>
  <p:hf hdr="0" ftr="0" dt="0"/>
  <p:txStyles>
    <p:titleStyle>
      <a:lvl1pPr algn="l" defTabSz="1218565"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200" indent="-457200" algn="l" defTabSz="1218565" rtl="0" eaLnBrk="1" latinLnBrk="0" hangingPunct="1">
        <a:spcBef>
          <a:spcPct val="20000"/>
        </a:spcBef>
        <a:buFont typeface="Arial" pitchFamily="34" charset="0"/>
        <a:buChar char="•"/>
        <a:defRPr sz="2700" kern="1200">
          <a:solidFill>
            <a:srgbClr val="17375E"/>
          </a:solidFill>
          <a:latin typeface="+mn-lt"/>
          <a:ea typeface="+mn-ea"/>
          <a:cs typeface="+mn-cs"/>
        </a:defRPr>
      </a:lvl1pPr>
      <a:lvl2pPr marL="990600" indent="-381000" algn="l" defTabSz="1218565" rtl="0" eaLnBrk="1" latinLnBrk="0" hangingPunct="1">
        <a:spcBef>
          <a:spcPct val="20000"/>
        </a:spcBef>
        <a:buFont typeface="Arial" pitchFamily="34" charset="0"/>
        <a:buChar char="–"/>
        <a:defRPr sz="2400" kern="1200">
          <a:solidFill>
            <a:srgbClr val="17375E"/>
          </a:solidFill>
          <a:latin typeface="+mn-lt"/>
          <a:ea typeface="+mn-ea"/>
          <a:cs typeface="+mn-cs"/>
        </a:defRPr>
      </a:lvl2pPr>
      <a:lvl3pPr marL="1524000" indent="-304800" algn="l" defTabSz="1218565" rtl="0" eaLnBrk="1" latinLnBrk="0" hangingPunct="1">
        <a:spcBef>
          <a:spcPct val="20000"/>
        </a:spcBef>
        <a:buFont typeface="Arial" pitchFamily="34" charset="0"/>
        <a:buChar char="•"/>
        <a:defRPr sz="2200" kern="1200">
          <a:solidFill>
            <a:srgbClr val="17375E"/>
          </a:solidFill>
          <a:latin typeface="+mn-lt"/>
          <a:ea typeface="+mn-ea"/>
          <a:cs typeface="+mn-cs"/>
        </a:defRPr>
      </a:lvl3pPr>
      <a:lvl4pPr marL="2133600" indent="-304800" algn="l" defTabSz="1218565" rtl="0" eaLnBrk="1" latinLnBrk="0" hangingPunct="1">
        <a:spcBef>
          <a:spcPct val="20000"/>
        </a:spcBef>
        <a:buFont typeface="Arial" pitchFamily="34" charset="0"/>
        <a:buChar char="–"/>
        <a:defRPr sz="1900" kern="1200">
          <a:solidFill>
            <a:srgbClr val="17375E"/>
          </a:solidFill>
          <a:latin typeface="+mn-lt"/>
          <a:ea typeface="+mn-ea"/>
          <a:cs typeface="+mn-cs"/>
        </a:defRPr>
      </a:lvl4pPr>
      <a:lvl5pPr marL="2743200" indent="-304800" algn="l" defTabSz="1218565" rtl="0" eaLnBrk="1" latinLnBrk="0" hangingPunct="1">
        <a:spcBef>
          <a:spcPct val="20000"/>
        </a:spcBef>
        <a:buFont typeface="Arial" pitchFamily="34" charset="0"/>
        <a:buChar char="»"/>
        <a:defRPr sz="1900" kern="1200">
          <a:solidFill>
            <a:srgbClr val="17375E"/>
          </a:solidFill>
          <a:latin typeface="+mn-lt"/>
          <a:ea typeface="+mn-ea"/>
          <a:cs typeface="+mn-cs"/>
        </a:defRPr>
      </a:lvl5pPr>
      <a:lvl6pPr marL="3352800" indent="-304800" algn="l" defTabSz="1218565"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2400" indent="-304800" algn="l" defTabSz="1218565"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2000" indent="-304800" algn="l" defTabSz="1218565"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1600" indent="-304800" algn="l" defTabSz="1218565"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dirty="0"/>
              <a:t>Click to edit Master title style</a:t>
            </a:r>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reeform 5"/>
          <p:cNvSpPr/>
          <p:nvPr userDrawn="1"/>
        </p:nvSpPr>
        <p:spPr bwMode="auto">
          <a:xfrm rot="5400000">
            <a:off x="11245248" y="6045087"/>
            <a:ext cx="541705" cy="4799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a:ea typeface="宋体"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US" smtClean="0">
                <a:solidFill>
                  <a:prstClr val="black">
                    <a:tint val="75000"/>
                  </a:prstClr>
                </a:solidFill>
              </a:rPr>
              <a:t>7/21/2022</a:t>
            </a:fld>
            <a:endParaRPr lang="en-US" dirty="0">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US">
                <a:solidFill>
                  <a:prstClr val="white">
                    <a:lumMod val="65000"/>
                  </a:prstClr>
                </a:solidFill>
              </a:rPr>
              <a:t>WWW.DESIGNERSPARADISE.COM</a:t>
            </a:r>
            <a:endParaRPr lang="en-US" dirty="0">
              <a:solidFill>
                <a:prstClr val="white">
                  <a:lumMod val="6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itchFamily="34" charset="0"/>
                <a:ea typeface="Impact" pitchFamily="34" charset="0"/>
                <a:cs typeface="Impact" pitchFamily="34" charset="0"/>
              </a:defRPr>
            </a:lvl1pPr>
          </a:lstStyle>
          <a:p>
            <a:pPr>
              <a:defRPr/>
            </a:pPr>
            <a:fld id="{857B18ED-D931-45F4-8873-1BEDAB4DC03E}" type="slidenum">
              <a:rPr lang="en-US" smtClean="0">
                <a:solidFill>
                  <a:prstClr val="black">
                    <a:lumMod val="50000"/>
                    <a:lumOff val="50000"/>
                  </a:prstClr>
                </a:solidFill>
              </a:rPr>
              <a:t>‹#›</a:t>
            </a:fld>
            <a:endParaRPr lang="en-US" dirty="0">
              <a:solidFill>
                <a:prstClr val="black">
                  <a:lumMod val="50000"/>
                  <a:lumOff val="50000"/>
                </a:prstClr>
              </a:solidFill>
            </a:endParaRPr>
          </a:p>
        </p:txBody>
      </p:sp>
    </p:spTree>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Lst>
  <p:hf hdr="0" ftr="0" dt="0"/>
  <p:txStyles>
    <p:titleStyle>
      <a:lvl1pPr algn="l" defTabSz="1218565"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200" indent="-457200" algn="l" defTabSz="1218565" rtl="0" eaLnBrk="1" latinLnBrk="0" hangingPunct="1">
        <a:spcBef>
          <a:spcPct val="20000"/>
        </a:spcBef>
        <a:buFont typeface="Arial" pitchFamily="34" charset="0"/>
        <a:buChar char="•"/>
        <a:defRPr sz="2700" kern="1200">
          <a:solidFill>
            <a:srgbClr val="17375E"/>
          </a:solidFill>
          <a:latin typeface="+mn-lt"/>
          <a:ea typeface="+mn-ea"/>
          <a:cs typeface="+mn-cs"/>
        </a:defRPr>
      </a:lvl1pPr>
      <a:lvl2pPr marL="990600" indent="-381000" algn="l" defTabSz="1218565" rtl="0" eaLnBrk="1" latinLnBrk="0" hangingPunct="1">
        <a:spcBef>
          <a:spcPct val="20000"/>
        </a:spcBef>
        <a:buFont typeface="Arial" pitchFamily="34" charset="0"/>
        <a:buChar char="–"/>
        <a:defRPr sz="2400" kern="1200">
          <a:solidFill>
            <a:srgbClr val="17375E"/>
          </a:solidFill>
          <a:latin typeface="+mn-lt"/>
          <a:ea typeface="+mn-ea"/>
          <a:cs typeface="+mn-cs"/>
        </a:defRPr>
      </a:lvl2pPr>
      <a:lvl3pPr marL="1524000" indent="-304800" algn="l" defTabSz="1218565" rtl="0" eaLnBrk="1" latinLnBrk="0" hangingPunct="1">
        <a:spcBef>
          <a:spcPct val="20000"/>
        </a:spcBef>
        <a:buFont typeface="Arial" pitchFamily="34" charset="0"/>
        <a:buChar char="•"/>
        <a:defRPr sz="2200" kern="1200">
          <a:solidFill>
            <a:srgbClr val="17375E"/>
          </a:solidFill>
          <a:latin typeface="+mn-lt"/>
          <a:ea typeface="+mn-ea"/>
          <a:cs typeface="+mn-cs"/>
        </a:defRPr>
      </a:lvl3pPr>
      <a:lvl4pPr marL="2133600" indent="-304800" algn="l" defTabSz="1218565" rtl="0" eaLnBrk="1" latinLnBrk="0" hangingPunct="1">
        <a:spcBef>
          <a:spcPct val="20000"/>
        </a:spcBef>
        <a:buFont typeface="Arial" pitchFamily="34" charset="0"/>
        <a:buChar char="–"/>
        <a:defRPr sz="1900" kern="1200">
          <a:solidFill>
            <a:srgbClr val="17375E"/>
          </a:solidFill>
          <a:latin typeface="+mn-lt"/>
          <a:ea typeface="+mn-ea"/>
          <a:cs typeface="+mn-cs"/>
        </a:defRPr>
      </a:lvl4pPr>
      <a:lvl5pPr marL="2743200" indent="-304800" algn="l" defTabSz="1218565" rtl="0" eaLnBrk="1" latinLnBrk="0" hangingPunct="1">
        <a:spcBef>
          <a:spcPct val="20000"/>
        </a:spcBef>
        <a:buFont typeface="Arial" pitchFamily="34" charset="0"/>
        <a:buChar char="»"/>
        <a:defRPr sz="1900" kern="1200">
          <a:solidFill>
            <a:srgbClr val="17375E"/>
          </a:solidFill>
          <a:latin typeface="+mn-lt"/>
          <a:ea typeface="+mn-ea"/>
          <a:cs typeface="+mn-cs"/>
        </a:defRPr>
      </a:lvl5pPr>
      <a:lvl6pPr marL="3352800" indent="-304800" algn="l" defTabSz="1218565"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2400" indent="-304800" algn="l" defTabSz="1218565"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2000" indent="-304800" algn="l" defTabSz="1218565"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1600" indent="-304800" algn="l" defTabSz="1218565"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dirty="0"/>
              <a:t>Click to edit Master title style</a:t>
            </a:r>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reeform 5"/>
          <p:cNvSpPr/>
          <p:nvPr userDrawn="1"/>
        </p:nvSpPr>
        <p:spPr bwMode="auto">
          <a:xfrm rot="5400000">
            <a:off x="11245248" y="6045087"/>
            <a:ext cx="541705" cy="4799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a:ea typeface="宋体"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US" smtClean="0">
                <a:solidFill>
                  <a:prstClr val="black">
                    <a:tint val="75000"/>
                  </a:prstClr>
                </a:solidFill>
              </a:rPr>
              <a:t>7/21/2022</a:t>
            </a:fld>
            <a:endParaRPr lang="en-US" dirty="0">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US">
                <a:solidFill>
                  <a:prstClr val="white">
                    <a:lumMod val="65000"/>
                  </a:prstClr>
                </a:solidFill>
              </a:rPr>
              <a:t>WWW.DESIGNERSPARADISE.COM</a:t>
            </a:r>
            <a:endParaRPr lang="en-US" dirty="0">
              <a:solidFill>
                <a:prstClr val="white">
                  <a:lumMod val="6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itchFamily="34" charset="0"/>
                <a:ea typeface="Impact" pitchFamily="34" charset="0"/>
                <a:cs typeface="Impact" pitchFamily="34" charset="0"/>
              </a:defRPr>
            </a:lvl1pPr>
          </a:lstStyle>
          <a:p>
            <a:pPr>
              <a:defRPr/>
            </a:pPr>
            <a:fld id="{857B18ED-D931-45F4-8873-1BEDAB4DC03E}" type="slidenum">
              <a:rPr lang="en-US" smtClean="0">
                <a:solidFill>
                  <a:prstClr val="black">
                    <a:lumMod val="50000"/>
                    <a:lumOff val="50000"/>
                  </a:prstClr>
                </a:solidFill>
              </a:rPr>
              <a:t>‹#›</a:t>
            </a:fld>
            <a:endParaRPr lang="en-US" dirty="0">
              <a:solidFill>
                <a:prstClr val="black">
                  <a:lumMod val="50000"/>
                  <a:lumOff val="50000"/>
                </a:prstClr>
              </a:solidFill>
            </a:endParaRP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Lst>
  <p:hf hdr="0" ftr="0" dt="0"/>
  <p:txStyles>
    <p:titleStyle>
      <a:lvl1pPr algn="l" defTabSz="1218565"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200" indent="-457200" algn="l" defTabSz="1218565" rtl="0" eaLnBrk="1" latinLnBrk="0" hangingPunct="1">
        <a:spcBef>
          <a:spcPct val="20000"/>
        </a:spcBef>
        <a:buFont typeface="Arial" pitchFamily="34" charset="0"/>
        <a:buChar char="•"/>
        <a:defRPr sz="2700" kern="1200">
          <a:solidFill>
            <a:srgbClr val="17375E"/>
          </a:solidFill>
          <a:latin typeface="+mn-lt"/>
          <a:ea typeface="+mn-ea"/>
          <a:cs typeface="+mn-cs"/>
        </a:defRPr>
      </a:lvl1pPr>
      <a:lvl2pPr marL="990600" indent="-381000" algn="l" defTabSz="1218565" rtl="0" eaLnBrk="1" latinLnBrk="0" hangingPunct="1">
        <a:spcBef>
          <a:spcPct val="20000"/>
        </a:spcBef>
        <a:buFont typeface="Arial" pitchFamily="34" charset="0"/>
        <a:buChar char="–"/>
        <a:defRPr sz="2400" kern="1200">
          <a:solidFill>
            <a:srgbClr val="17375E"/>
          </a:solidFill>
          <a:latin typeface="+mn-lt"/>
          <a:ea typeface="+mn-ea"/>
          <a:cs typeface="+mn-cs"/>
        </a:defRPr>
      </a:lvl2pPr>
      <a:lvl3pPr marL="1524000" indent="-304800" algn="l" defTabSz="1218565" rtl="0" eaLnBrk="1" latinLnBrk="0" hangingPunct="1">
        <a:spcBef>
          <a:spcPct val="20000"/>
        </a:spcBef>
        <a:buFont typeface="Arial" pitchFamily="34" charset="0"/>
        <a:buChar char="•"/>
        <a:defRPr sz="2200" kern="1200">
          <a:solidFill>
            <a:srgbClr val="17375E"/>
          </a:solidFill>
          <a:latin typeface="+mn-lt"/>
          <a:ea typeface="+mn-ea"/>
          <a:cs typeface="+mn-cs"/>
        </a:defRPr>
      </a:lvl3pPr>
      <a:lvl4pPr marL="2133600" indent="-304800" algn="l" defTabSz="1218565" rtl="0" eaLnBrk="1" latinLnBrk="0" hangingPunct="1">
        <a:spcBef>
          <a:spcPct val="20000"/>
        </a:spcBef>
        <a:buFont typeface="Arial" pitchFamily="34" charset="0"/>
        <a:buChar char="–"/>
        <a:defRPr sz="1900" kern="1200">
          <a:solidFill>
            <a:srgbClr val="17375E"/>
          </a:solidFill>
          <a:latin typeface="+mn-lt"/>
          <a:ea typeface="+mn-ea"/>
          <a:cs typeface="+mn-cs"/>
        </a:defRPr>
      </a:lvl4pPr>
      <a:lvl5pPr marL="2743200" indent="-304800" algn="l" defTabSz="1218565" rtl="0" eaLnBrk="1" latinLnBrk="0" hangingPunct="1">
        <a:spcBef>
          <a:spcPct val="20000"/>
        </a:spcBef>
        <a:buFont typeface="Arial" pitchFamily="34" charset="0"/>
        <a:buChar char="»"/>
        <a:defRPr sz="1900" kern="1200">
          <a:solidFill>
            <a:srgbClr val="17375E"/>
          </a:solidFill>
          <a:latin typeface="+mn-lt"/>
          <a:ea typeface="+mn-ea"/>
          <a:cs typeface="+mn-cs"/>
        </a:defRPr>
      </a:lvl5pPr>
      <a:lvl6pPr marL="3352800" indent="-304800" algn="l" defTabSz="1218565"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2400" indent="-304800" algn="l" defTabSz="1218565"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2000" indent="-304800" algn="l" defTabSz="1218565"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1600" indent="-304800" algn="l" defTabSz="1218565"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dirty="0"/>
              <a:t>Click to edit Master title style</a:t>
            </a:r>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reeform 5"/>
          <p:cNvSpPr/>
          <p:nvPr userDrawn="1"/>
        </p:nvSpPr>
        <p:spPr bwMode="auto">
          <a:xfrm rot="5400000">
            <a:off x="11245248" y="6045087"/>
            <a:ext cx="541705" cy="4799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a:ea typeface="宋体"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US" smtClean="0">
                <a:solidFill>
                  <a:prstClr val="black">
                    <a:tint val="75000"/>
                  </a:prstClr>
                </a:solidFill>
              </a:rPr>
              <a:t>7/21/2022</a:t>
            </a:fld>
            <a:endParaRPr lang="en-US" dirty="0">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US">
                <a:solidFill>
                  <a:prstClr val="white">
                    <a:lumMod val="65000"/>
                  </a:prstClr>
                </a:solidFill>
              </a:rPr>
              <a:t>WWW.DESIGNERSPARADISE.COM</a:t>
            </a:r>
            <a:endParaRPr lang="en-US" dirty="0">
              <a:solidFill>
                <a:prstClr val="white">
                  <a:lumMod val="6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itchFamily="34" charset="0"/>
                <a:ea typeface="Impact" pitchFamily="34" charset="0"/>
                <a:cs typeface="Impact" pitchFamily="34" charset="0"/>
              </a:defRPr>
            </a:lvl1pPr>
          </a:lstStyle>
          <a:p>
            <a:pPr>
              <a:defRPr/>
            </a:pPr>
            <a:fld id="{857B18ED-D931-45F4-8873-1BEDAB4DC03E}" type="slidenum">
              <a:rPr lang="en-US" smtClean="0">
                <a:solidFill>
                  <a:prstClr val="black">
                    <a:lumMod val="50000"/>
                    <a:lumOff val="50000"/>
                  </a:prstClr>
                </a:solidFill>
              </a:rPr>
              <a:t>‹#›</a:t>
            </a:fld>
            <a:endParaRPr lang="en-US" dirty="0">
              <a:solidFill>
                <a:prstClr val="black">
                  <a:lumMod val="50000"/>
                  <a:lumOff val="50000"/>
                </a:prstClr>
              </a:solidFill>
            </a:endParaRPr>
          </a:p>
        </p:txBody>
      </p:sp>
    </p:spTree>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Lst>
  <p:hf hdr="0" ftr="0" dt="0"/>
  <p:txStyles>
    <p:titleStyle>
      <a:lvl1pPr algn="l" defTabSz="1218565"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200" indent="-457200" algn="l" defTabSz="1218565" rtl="0" eaLnBrk="1" latinLnBrk="0" hangingPunct="1">
        <a:spcBef>
          <a:spcPct val="20000"/>
        </a:spcBef>
        <a:buFont typeface="Arial" pitchFamily="34" charset="0"/>
        <a:buChar char="•"/>
        <a:defRPr sz="2700" kern="1200">
          <a:solidFill>
            <a:srgbClr val="17375E"/>
          </a:solidFill>
          <a:latin typeface="+mn-lt"/>
          <a:ea typeface="+mn-ea"/>
          <a:cs typeface="+mn-cs"/>
        </a:defRPr>
      </a:lvl1pPr>
      <a:lvl2pPr marL="990600" indent="-381000" algn="l" defTabSz="1218565" rtl="0" eaLnBrk="1" latinLnBrk="0" hangingPunct="1">
        <a:spcBef>
          <a:spcPct val="20000"/>
        </a:spcBef>
        <a:buFont typeface="Arial" pitchFamily="34" charset="0"/>
        <a:buChar char="–"/>
        <a:defRPr sz="2400" kern="1200">
          <a:solidFill>
            <a:srgbClr val="17375E"/>
          </a:solidFill>
          <a:latin typeface="+mn-lt"/>
          <a:ea typeface="+mn-ea"/>
          <a:cs typeface="+mn-cs"/>
        </a:defRPr>
      </a:lvl2pPr>
      <a:lvl3pPr marL="1524000" indent="-304800" algn="l" defTabSz="1218565" rtl="0" eaLnBrk="1" latinLnBrk="0" hangingPunct="1">
        <a:spcBef>
          <a:spcPct val="20000"/>
        </a:spcBef>
        <a:buFont typeface="Arial" pitchFamily="34" charset="0"/>
        <a:buChar char="•"/>
        <a:defRPr sz="2200" kern="1200">
          <a:solidFill>
            <a:srgbClr val="17375E"/>
          </a:solidFill>
          <a:latin typeface="+mn-lt"/>
          <a:ea typeface="+mn-ea"/>
          <a:cs typeface="+mn-cs"/>
        </a:defRPr>
      </a:lvl3pPr>
      <a:lvl4pPr marL="2133600" indent="-304800" algn="l" defTabSz="1218565" rtl="0" eaLnBrk="1" latinLnBrk="0" hangingPunct="1">
        <a:spcBef>
          <a:spcPct val="20000"/>
        </a:spcBef>
        <a:buFont typeface="Arial" pitchFamily="34" charset="0"/>
        <a:buChar char="–"/>
        <a:defRPr sz="1900" kern="1200">
          <a:solidFill>
            <a:srgbClr val="17375E"/>
          </a:solidFill>
          <a:latin typeface="+mn-lt"/>
          <a:ea typeface="+mn-ea"/>
          <a:cs typeface="+mn-cs"/>
        </a:defRPr>
      </a:lvl4pPr>
      <a:lvl5pPr marL="2743200" indent="-304800" algn="l" defTabSz="1218565" rtl="0" eaLnBrk="1" latinLnBrk="0" hangingPunct="1">
        <a:spcBef>
          <a:spcPct val="20000"/>
        </a:spcBef>
        <a:buFont typeface="Arial" pitchFamily="34" charset="0"/>
        <a:buChar char="»"/>
        <a:defRPr sz="1900" kern="1200">
          <a:solidFill>
            <a:srgbClr val="17375E"/>
          </a:solidFill>
          <a:latin typeface="+mn-lt"/>
          <a:ea typeface="+mn-ea"/>
          <a:cs typeface="+mn-cs"/>
        </a:defRPr>
      </a:lvl5pPr>
      <a:lvl6pPr marL="3352800" indent="-304800" algn="l" defTabSz="1218565"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2400" indent="-304800" algn="l" defTabSz="1218565"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2000" indent="-304800" algn="l" defTabSz="1218565"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1600" indent="-304800" algn="l" defTabSz="1218565"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dirty="0"/>
              <a:t>Click to edit Master title style</a:t>
            </a:r>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reeform 5"/>
          <p:cNvSpPr/>
          <p:nvPr userDrawn="1"/>
        </p:nvSpPr>
        <p:spPr bwMode="auto">
          <a:xfrm rot="5400000">
            <a:off x="11245248" y="6045087"/>
            <a:ext cx="541705" cy="4799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a:ea typeface="宋体"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US" smtClean="0">
                <a:solidFill>
                  <a:prstClr val="black">
                    <a:tint val="75000"/>
                  </a:prstClr>
                </a:solidFill>
              </a:rPr>
              <a:t>7/21/2022</a:t>
            </a:fld>
            <a:endParaRPr lang="en-US" dirty="0">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US">
                <a:solidFill>
                  <a:prstClr val="white">
                    <a:lumMod val="65000"/>
                  </a:prstClr>
                </a:solidFill>
              </a:rPr>
              <a:t>WWW.DESIGNERSPARADISE.COM</a:t>
            </a:r>
            <a:endParaRPr lang="en-US" dirty="0">
              <a:solidFill>
                <a:prstClr val="white">
                  <a:lumMod val="6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itchFamily="34" charset="0"/>
                <a:ea typeface="Impact" pitchFamily="34" charset="0"/>
                <a:cs typeface="Impact" pitchFamily="34" charset="0"/>
              </a:defRPr>
            </a:lvl1pPr>
          </a:lstStyle>
          <a:p>
            <a:pPr>
              <a:defRPr/>
            </a:pPr>
            <a:fld id="{857B18ED-D931-45F4-8873-1BEDAB4DC03E}" type="slidenum">
              <a:rPr lang="en-US" smtClean="0">
                <a:solidFill>
                  <a:prstClr val="black">
                    <a:lumMod val="50000"/>
                    <a:lumOff val="50000"/>
                  </a:prstClr>
                </a:solidFill>
              </a:rPr>
              <a:t>‹#›</a:t>
            </a:fld>
            <a:endParaRPr lang="en-US" dirty="0">
              <a:solidFill>
                <a:prstClr val="black">
                  <a:lumMod val="50000"/>
                  <a:lumOff val="50000"/>
                </a:prstClr>
              </a:solidFill>
            </a:endParaRPr>
          </a:p>
        </p:txBody>
      </p:sp>
    </p:spTree>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Lst>
  <p:hf hdr="0" ftr="0" dt="0"/>
  <p:txStyles>
    <p:titleStyle>
      <a:lvl1pPr algn="l" defTabSz="1218565"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200" indent="-457200" algn="l" defTabSz="1218565" rtl="0" eaLnBrk="1" latinLnBrk="0" hangingPunct="1">
        <a:spcBef>
          <a:spcPct val="20000"/>
        </a:spcBef>
        <a:buFont typeface="Arial" pitchFamily="34" charset="0"/>
        <a:buChar char="•"/>
        <a:defRPr sz="2700" kern="1200">
          <a:solidFill>
            <a:srgbClr val="17375E"/>
          </a:solidFill>
          <a:latin typeface="+mn-lt"/>
          <a:ea typeface="+mn-ea"/>
          <a:cs typeface="+mn-cs"/>
        </a:defRPr>
      </a:lvl1pPr>
      <a:lvl2pPr marL="990600" indent="-381000" algn="l" defTabSz="1218565" rtl="0" eaLnBrk="1" latinLnBrk="0" hangingPunct="1">
        <a:spcBef>
          <a:spcPct val="20000"/>
        </a:spcBef>
        <a:buFont typeface="Arial" pitchFamily="34" charset="0"/>
        <a:buChar char="–"/>
        <a:defRPr sz="2400" kern="1200">
          <a:solidFill>
            <a:srgbClr val="17375E"/>
          </a:solidFill>
          <a:latin typeface="+mn-lt"/>
          <a:ea typeface="+mn-ea"/>
          <a:cs typeface="+mn-cs"/>
        </a:defRPr>
      </a:lvl2pPr>
      <a:lvl3pPr marL="1524000" indent="-304800" algn="l" defTabSz="1218565" rtl="0" eaLnBrk="1" latinLnBrk="0" hangingPunct="1">
        <a:spcBef>
          <a:spcPct val="20000"/>
        </a:spcBef>
        <a:buFont typeface="Arial" pitchFamily="34" charset="0"/>
        <a:buChar char="•"/>
        <a:defRPr sz="2200" kern="1200">
          <a:solidFill>
            <a:srgbClr val="17375E"/>
          </a:solidFill>
          <a:latin typeface="+mn-lt"/>
          <a:ea typeface="+mn-ea"/>
          <a:cs typeface="+mn-cs"/>
        </a:defRPr>
      </a:lvl3pPr>
      <a:lvl4pPr marL="2133600" indent="-304800" algn="l" defTabSz="1218565" rtl="0" eaLnBrk="1" latinLnBrk="0" hangingPunct="1">
        <a:spcBef>
          <a:spcPct val="20000"/>
        </a:spcBef>
        <a:buFont typeface="Arial" pitchFamily="34" charset="0"/>
        <a:buChar char="–"/>
        <a:defRPr sz="1900" kern="1200">
          <a:solidFill>
            <a:srgbClr val="17375E"/>
          </a:solidFill>
          <a:latin typeface="+mn-lt"/>
          <a:ea typeface="+mn-ea"/>
          <a:cs typeface="+mn-cs"/>
        </a:defRPr>
      </a:lvl4pPr>
      <a:lvl5pPr marL="2743200" indent="-304800" algn="l" defTabSz="1218565" rtl="0" eaLnBrk="1" latinLnBrk="0" hangingPunct="1">
        <a:spcBef>
          <a:spcPct val="20000"/>
        </a:spcBef>
        <a:buFont typeface="Arial" pitchFamily="34" charset="0"/>
        <a:buChar char="»"/>
        <a:defRPr sz="1900" kern="1200">
          <a:solidFill>
            <a:srgbClr val="17375E"/>
          </a:solidFill>
          <a:latin typeface="+mn-lt"/>
          <a:ea typeface="+mn-ea"/>
          <a:cs typeface="+mn-cs"/>
        </a:defRPr>
      </a:lvl5pPr>
      <a:lvl6pPr marL="3352800" indent="-304800" algn="l" defTabSz="1218565"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2400" indent="-304800" algn="l" defTabSz="1218565"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2000" indent="-304800" algn="l" defTabSz="1218565"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1600" indent="-304800" algn="l" defTabSz="1218565"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dirty="0"/>
              <a:t>Click to edit Master title style</a:t>
            </a:r>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reeform 5"/>
          <p:cNvSpPr/>
          <p:nvPr userDrawn="1"/>
        </p:nvSpPr>
        <p:spPr bwMode="auto">
          <a:xfrm rot="5400000">
            <a:off x="11245248" y="6045087"/>
            <a:ext cx="541705" cy="4799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a:ea typeface="宋体"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US" smtClean="0">
                <a:solidFill>
                  <a:prstClr val="black">
                    <a:tint val="75000"/>
                  </a:prstClr>
                </a:solidFill>
              </a:rPr>
              <a:t>7/21/2022</a:t>
            </a:fld>
            <a:endParaRPr lang="en-US" dirty="0">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US">
                <a:solidFill>
                  <a:prstClr val="white">
                    <a:lumMod val="65000"/>
                  </a:prstClr>
                </a:solidFill>
              </a:rPr>
              <a:t>WWW.DESIGNERSPARADISE.COM</a:t>
            </a:r>
            <a:endParaRPr lang="en-US" dirty="0">
              <a:solidFill>
                <a:prstClr val="white">
                  <a:lumMod val="6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itchFamily="34" charset="0"/>
                <a:ea typeface="Impact" pitchFamily="34" charset="0"/>
                <a:cs typeface="Impact" pitchFamily="34" charset="0"/>
              </a:defRPr>
            </a:lvl1pPr>
          </a:lstStyle>
          <a:p>
            <a:pPr>
              <a:defRPr/>
            </a:pPr>
            <a:fld id="{857B18ED-D931-45F4-8873-1BEDAB4DC03E}" type="slidenum">
              <a:rPr lang="en-US" smtClean="0">
                <a:solidFill>
                  <a:prstClr val="black">
                    <a:lumMod val="50000"/>
                    <a:lumOff val="50000"/>
                  </a:prstClr>
                </a:solidFill>
              </a:rPr>
              <a:t>‹#›</a:t>
            </a:fld>
            <a:endParaRPr lang="en-US" dirty="0">
              <a:solidFill>
                <a:prstClr val="black">
                  <a:lumMod val="50000"/>
                  <a:lumOff val="50000"/>
                </a:prstClr>
              </a:solidFill>
            </a:endParaRPr>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Lst>
  <p:hf hdr="0" ftr="0" dt="0"/>
  <p:txStyles>
    <p:titleStyle>
      <a:lvl1pPr algn="l" defTabSz="1218565"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200" indent="-457200" algn="l" defTabSz="1218565" rtl="0" eaLnBrk="1" latinLnBrk="0" hangingPunct="1">
        <a:spcBef>
          <a:spcPct val="20000"/>
        </a:spcBef>
        <a:buFont typeface="Arial" pitchFamily="34" charset="0"/>
        <a:buChar char="•"/>
        <a:defRPr sz="2700" kern="1200">
          <a:solidFill>
            <a:srgbClr val="17375E"/>
          </a:solidFill>
          <a:latin typeface="+mn-lt"/>
          <a:ea typeface="+mn-ea"/>
          <a:cs typeface="+mn-cs"/>
        </a:defRPr>
      </a:lvl1pPr>
      <a:lvl2pPr marL="990600" indent="-381000" algn="l" defTabSz="1218565" rtl="0" eaLnBrk="1" latinLnBrk="0" hangingPunct="1">
        <a:spcBef>
          <a:spcPct val="20000"/>
        </a:spcBef>
        <a:buFont typeface="Arial" pitchFamily="34" charset="0"/>
        <a:buChar char="–"/>
        <a:defRPr sz="2400" kern="1200">
          <a:solidFill>
            <a:srgbClr val="17375E"/>
          </a:solidFill>
          <a:latin typeface="+mn-lt"/>
          <a:ea typeface="+mn-ea"/>
          <a:cs typeface="+mn-cs"/>
        </a:defRPr>
      </a:lvl2pPr>
      <a:lvl3pPr marL="1524000" indent="-304800" algn="l" defTabSz="1218565" rtl="0" eaLnBrk="1" latinLnBrk="0" hangingPunct="1">
        <a:spcBef>
          <a:spcPct val="20000"/>
        </a:spcBef>
        <a:buFont typeface="Arial" pitchFamily="34" charset="0"/>
        <a:buChar char="•"/>
        <a:defRPr sz="2200" kern="1200">
          <a:solidFill>
            <a:srgbClr val="17375E"/>
          </a:solidFill>
          <a:latin typeface="+mn-lt"/>
          <a:ea typeface="+mn-ea"/>
          <a:cs typeface="+mn-cs"/>
        </a:defRPr>
      </a:lvl3pPr>
      <a:lvl4pPr marL="2133600" indent="-304800" algn="l" defTabSz="1218565" rtl="0" eaLnBrk="1" latinLnBrk="0" hangingPunct="1">
        <a:spcBef>
          <a:spcPct val="20000"/>
        </a:spcBef>
        <a:buFont typeface="Arial" pitchFamily="34" charset="0"/>
        <a:buChar char="–"/>
        <a:defRPr sz="1900" kern="1200">
          <a:solidFill>
            <a:srgbClr val="17375E"/>
          </a:solidFill>
          <a:latin typeface="+mn-lt"/>
          <a:ea typeface="+mn-ea"/>
          <a:cs typeface="+mn-cs"/>
        </a:defRPr>
      </a:lvl4pPr>
      <a:lvl5pPr marL="2743200" indent="-304800" algn="l" defTabSz="1218565" rtl="0" eaLnBrk="1" latinLnBrk="0" hangingPunct="1">
        <a:spcBef>
          <a:spcPct val="20000"/>
        </a:spcBef>
        <a:buFont typeface="Arial" pitchFamily="34" charset="0"/>
        <a:buChar char="»"/>
        <a:defRPr sz="1900" kern="1200">
          <a:solidFill>
            <a:srgbClr val="17375E"/>
          </a:solidFill>
          <a:latin typeface="+mn-lt"/>
          <a:ea typeface="+mn-ea"/>
          <a:cs typeface="+mn-cs"/>
        </a:defRPr>
      </a:lvl5pPr>
      <a:lvl6pPr marL="3352800" indent="-304800" algn="l" defTabSz="1218565"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2400" indent="-304800" algn="l" defTabSz="1218565"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2000" indent="-304800" algn="l" defTabSz="1218565"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1600" indent="-304800" algn="l" defTabSz="1218565"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dirty="0"/>
              <a:t>Click to edit Master title style</a:t>
            </a:r>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reeform 5"/>
          <p:cNvSpPr/>
          <p:nvPr userDrawn="1"/>
        </p:nvSpPr>
        <p:spPr bwMode="auto">
          <a:xfrm rot="5400000">
            <a:off x="11245248" y="6045087"/>
            <a:ext cx="541705" cy="4799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a:ea typeface="宋体"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US" smtClean="0">
                <a:solidFill>
                  <a:prstClr val="black">
                    <a:tint val="75000"/>
                  </a:prstClr>
                </a:solidFill>
              </a:rPr>
              <a:t>7/21/2022</a:t>
            </a:fld>
            <a:endParaRPr lang="en-US" dirty="0">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US">
                <a:solidFill>
                  <a:prstClr val="white">
                    <a:lumMod val="65000"/>
                  </a:prstClr>
                </a:solidFill>
              </a:rPr>
              <a:t>WWW.DESIGNERSPARADISE.COM</a:t>
            </a:r>
            <a:endParaRPr lang="en-US" dirty="0">
              <a:solidFill>
                <a:prstClr val="white">
                  <a:lumMod val="6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itchFamily="34" charset="0"/>
                <a:ea typeface="Impact" pitchFamily="34" charset="0"/>
                <a:cs typeface="Impact" pitchFamily="34" charset="0"/>
              </a:defRPr>
            </a:lvl1pPr>
          </a:lstStyle>
          <a:p>
            <a:pPr>
              <a:defRPr/>
            </a:pPr>
            <a:fld id="{857B18ED-D931-45F4-8873-1BEDAB4DC03E}" type="slidenum">
              <a:rPr lang="en-US" smtClean="0">
                <a:solidFill>
                  <a:prstClr val="black">
                    <a:lumMod val="50000"/>
                    <a:lumOff val="50000"/>
                  </a:prstClr>
                </a:solidFill>
              </a:rPr>
              <a:t>‹#›</a:t>
            </a:fld>
            <a:endParaRPr lang="en-US" dirty="0">
              <a:solidFill>
                <a:prstClr val="black">
                  <a:lumMod val="50000"/>
                  <a:lumOff val="50000"/>
                </a:prstClr>
              </a:solidFill>
            </a:endParaRPr>
          </a:p>
        </p:txBody>
      </p:sp>
    </p:spTree>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Lst>
  <p:hf hdr="0" ftr="0" dt="0"/>
  <p:txStyles>
    <p:titleStyle>
      <a:lvl1pPr algn="l" defTabSz="1218565"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200" indent="-457200" algn="l" defTabSz="1218565" rtl="0" eaLnBrk="1" latinLnBrk="0" hangingPunct="1">
        <a:spcBef>
          <a:spcPct val="20000"/>
        </a:spcBef>
        <a:buFont typeface="Arial" pitchFamily="34" charset="0"/>
        <a:buChar char="•"/>
        <a:defRPr sz="2700" kern="1200">
          <a:solidFill>
            <a:srgbClr val="17375E"/>
          </a:solidFill>
          <a:latin typeface="+mn-lt"/>
          <a:ea typeface="+mn-ea"/>
          <a:cs typeface="+mn-cs"/>
        </a:defRPr>
      </a:lvl1pPr>
      <a:lvl2pPr marL="990600" indent="-381000" algn="l" defTabSz="1218565" rtl="0" eaLnBrk="1" latinLnBrk="0" hangingPunct="1">
        <a:spcBef>
          <a:spcPct val="20000"/>
        </a:spcBef>
        <a:buFont typeface="Arial" pitchFamily="34" charset="0"/>
        <a:buChar char="–"/>
        <a:defRPr sz="2400" kern="1200">
          <a:solidFill>
            <a:srgbClr val="17375E"/>
          </a:solidFill>
          <a:latin typeface="+mn-lt"/>
          <a:ea typeface="+mn-ea"/>
          <a:cs typeface="+mn-cs"/>
        </a:defRPr>
      </a:lvl2pPr>
      <a:lvl3pPr marL="1524000" indent="-304800" algn="l" defTabSz="1218565" rtl="0" eaLnBrk="1" latinLnBrk="0" hangingPunct="1">
        <a:spcBef>
          <a:spcPct val="20000"/>
        </a:spcBef>
        <a:buFont typeface="Arial" pitchFamily="34" charset="0"/>
        <a:buChar char="•"/>
        <a:defRPr sz="2200" kern="1200">
          <a:solidFill>
            <a:srgbClr val="17375E"/>
          </a:solidFill>
          <a:latin typeface="+mn-lt"/>
          <a:ea typeface="+mn-ea"/>
          <a:cs typeface="+mn-cs"/>
        </a:defRPr>
      </a:lvl3pPr>
      <a:lvl4pPr marL="2133600" indent="-304800" algn="l" defTabSz="1218565" rtl="0" eaLnBrk="1" latinLnBrk="0" hangingPunct="1">
        <a:spcBef>
          <a:spcPct val="20000"/>
        </a:spcBef>
        <a:buFont typeface="Arial" pitchFamily="34" charset="0"/>
        <a:buChar char="–"/>
        <a:defRPr sz="1900" kern="1200">
          <a:solidFill>
            <a:srgbClr val="17375E"/>
          </a:solidFill>
          <a:latin typeface="+mn-lt"/>
          <a:ea typeface="+mn-ea"/>
          <a:cs typeface="+mn-cs"/>
        </a:defRPr>
      </a:lvl4pPr>
      <a:lvl5pPr marL="2743200" indent="-304800" algn="l" defTabSz="1218565" rtl="0" eaLnBrk="1" latinLnBrk="0" hangingPunct="1">
        <a:spcBef>
          <a:spcPct val="20000"/>
        </a:spcBef>
        <a:buFont typeface="Arial" pitchFamily="34" charset="0"/>
        <a:buChar char="»"/>
        <a:defRPr sz="1900" kern="1200">
          <a:solidFill>
            <a:srgbClr val="17375E"/>
          </a:solidFill>
          <a:latin typeface="+mn-lt"/>
          <a:ea typeface="+mn-ea"/>
          <a:cs typeface="+mn-cs"/>
        </a:defRPr>
      </a:lvl5pPr>
      <a:lvl6pPr marL="3352800" indent="-304800" algn="l" defTabSz="1218565"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2400" indent="-304800" algn="l" defTabSz="1218565"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2000" indent="-304800" algn="l" defTabSz="1218565"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1600" indent="-304800" algn="l" defTabSz="1218565"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3.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43.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43.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43.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43.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3.xml"/><Relationship Id="rId1" Type="http://schemas.openxmlformats.org/officeDocument/2006/relationships/slideLayout" Target="../slideLayouts/slideLayout4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3.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4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2.xml"/></Relationships>
</file>

<file path=ppt/slides/_rels/slide2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0.xml"/><Relationship Id="rId1" Type="http://schemas.openxmlformats.org/officeDocument/2006/relationships/slideLayout" Target="../slideLayouts/slideLayout4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3.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4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43.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43.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4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04C8209-51E8-A2F3-9AF9-242E71BD9558}"/>
              </a:ext>
            </a:extLst>
          </p:cNvPr>
          <p:cNvPicPr>
            <a:picLocks noChangeAspect="1"/>
          </p:cNvPicPr>
          <p:nvPr/>
        </p:nvPicPr>
        <p:blipFill>
          <a:blip r:embed="rId2"/>
          <a:stretch>
            <a:fillRect/>
          </a:stretch>
        </p:blipFill>
        <p:spPr>
          <a:xfrm>
            <a:off x="1" y="0"/>
            <a:ext cx="12190412" cy="6859587"/>
          </a:xfrm>
          <a:prstGeom prst="rect">
            <a:avLst/>
          </a:prstGeom>
        </p:spPr>
      </p:pic>
    </p:spTree>
    <p:extLst>
      <p:ext uri="{BB962C8B-B14F-4D97-AF65-F5344CB8AC3E}">
        <p14:creationId xmlns:p14="http://schemas.microsoft.com/office/powerpoint/2010/main" val="5368548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8290C7EB-CC98-4C51-9602-CE7063C3AA22}"/>
              </a:ext>
            </a:extLst>
          </p:cNvPr>
          <p:cNvGrpSpPr/>
          <p:nvPr/>
        </p:nvGrpSpPr>
        <p:grpSpPr>
          <a:xfrm>
            <a:off x="-401047" y="0"/>
            <a:ext cx="6937889" cy="6385316"/>
            <a:chOff x="-433703" y="-596415"/>
            <a:chExt cx="6937889" cy="6385316"/>
          </a:xfrm>
        </p:grpSpPr>
        <p:pic>
          <p:nvPicPr>
            <p:cNvPr id="2" name="Picture 1">
              <a:extLst>
                <a:ext uri="{FF2B5EF4-FFF2-40B4-BE49-F238E27FC236}">
                  <a16:creationId xmlns:a16="http://schemas.microsoft.com/office/drawing/2014/main" id="{5B2C551D-3899-4FCE-B92F-FB85FB75C738}"/>
                </a:ext>
              </a:extLst>
            </p:cNvPr>
            <p:cNvPicPr>
              <a:picLocks noChangeAspect="1"/>
            </p:cNvPicPr>
            <p:nvPr/>
          </p:nvPicPr>
          <p:blipFill rotWithShape="1">
            <a:blip r:embed="rId3">
              <a:extLst>
                <a:ext uri="{28A0092B-C50C-407E-A947-70E740481C1C}">
                  <a14:useLocalDpi xmlns:a14="http://schemas.microsoft.com/office/drawing/2010/main" val="0"/>
                </a:ext>
              </a:extLst>
            </a:blip>
            <a:srcRect b="7965"/>
            <a:stretch/>
          </p:blipFill>
          <p:spPr>
            <a:xfrm>
              <a:off x="-433703" y="-596415"/>
              <a:ext cx="6937889" cy="6385316"/>
            </a:xfrm>
            <a:prstGeom prst="rect">
              <a:avLst/>
            </a:prstGeom>
          </p:spPr>
        </p:pic>
        <p:sp>
          <p:nvSpPr>
            <p:cNvPr id="3" name="Rectangle 2">
              <a:extLst>
                <a:ext uri="{FF2B5EF4-FFF2-40B4-BE49-F238E27FC236}">
                  <a16:creationId xmlns:a16="http://schemas.microsoft.com/office/drawing/2014/main" id="{D5DAF671-34AB-41F9-9E26-DC91A1BF3C5F}"/>
                </a:ext>
              </a:extLst>
            </p:cNvPr>
            <p:cNvSpPr/>
            <p:nvPr/>
          </p:nvSpPr>
          <p:spPr>
            <a:xfrm>
              <a:off x="1167566" y="1776085"/>
              <a:ext cx="3764604" cy="2308324"/>
            </a:xfrm>
            <a:prstGeom prst="rect">
              <a:avLst/>
            </a:prstGeom>
          </p:spPr>
          <p:txBody>
            <a:bodyPr wrap="square">
              <a:spAutoFit/>
            </a:bodyPr>
            <a:lstStyle/>
            <a:p>
              <a:pPr algn="ctr">
                <a:spcBef>
                  <a:spcPct val="50000"/>
                </a:spcBef>
              </a:pPr>
              <a:r>
                <a:rPr lang="en-US" altLang="en-US" sz="3600" b="1" dirty="0">
                  <a:solidFill>
                    <a:srgbClr val="0000CC"/>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Tìm</a:t>
              </a: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câu</a:t>
              </a:r>
              <a:r>
                <a:rPr lang="en-US" altLang="en-US" sz="3600" b="1" dirty="0">
                  <a:solidFill>
                    <a:srgbClr val="FF0000"/>
                  </a:solidFill>
                  <a:latin typeface="Times New Roman" panose="02020603050405020304" pitchFamily="18" charset="0"/>
                  <a:cs typeface="Times New Roman" panose="02020603050405020304" pitchFamily="18" charset="0"/>
                </a:rPr>
                <a:t> ca </a:t>
              </a:r>
              <a:r>
                <a:rPr lang="en-US" altLang="en-US" sz="3600" b="1" dirty="0" err="1">
                  <a:solidFill>
                    <a:srgbClr val="FF0000"/>
                  </a:solidFill>
                  <a:latin typeface="Times New Roman" panose="02020603050405020304" pitchFamily="18" charset="0"/>
                  <a:cs typeface="Times New Roman" panose="02020603050405020304" pitchFamily="18" charset="0"/>
                </a:rPr>
                <a:t>dao</a:t>
              </a: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dùng</a:t>
              </a: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từ</a:t>
              </a: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ngữ</a:t>
              </a:r>
              <a:r>
                <a:rPr lang="en-US" altLang="en-US" sz="3600" b="1" dirty="0">
                  <a:solidFill>
                    <a:srgbClr val="FF0000"/>
                  </a:solidFill>
                  <a:latin typeface="Times New Roman" panose="02020603050405020304" pitchFamily="18" charset="0"/>
                  <a:cs typeface="Times New Roman" panose="02020603050405020304" pitchFamily="18" charset="0"/>
                </a:rPr>
                <a:t> </a:t>
              </a:r>
              <a:r>
                <a:rPr lang="vi-VN" altLang="en-US" sz="3600" b="1" dirty="0">
                  <a:solidFill>
                    <a:srgbClr val="FF0000"/>
                  </a:solidFill>
                  <a:latin typeface="Times New Roman" panose="02020603050405020304" pitchFamily="18" charset="0"/>
                  <a:cs typeface="Times New Roman" panose="02020603050405020304" pitchFamily="18" charset="0"/>
                </a:rPr>
                <a:t>đ</a:t>
              </a:r>
              <a:r>
                <a:rPr lang="en-US" altLang="en-US" sz="3600" b="1" dirty="0" err="1">
                  <a:solidFill>
                    <a:srgbClr val="FF0000"/>
                  </a:solidFill>
                  <a:latin typeface="Times New Roman" panose="02020603050405020304" pitchFamily="18" charset="0"/>
                  <a:cs typeface="Times New Roman" panose="02020603050405020304" pitchFamily="18" charset="0"/>
                </a:rPr>
                <a:t>ịa</a:t>
              </a: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ph</a:t>
              </a:r>
              <a:r>
                <a:rPr lang="vi-VN" altLang="en-US" sz="3600" b="1" dirty="0">
                  <a:solidFill>
                    <a:srgbClr val="FF0000"/>
                  </a:solidFill>
                  <a:latin typeface="Times New Roman" panose="02020603050405020304" pitchFamily="18" charset="0"/>
                  <a:cs typeface="Times New Roman" panose="02020603050405020304" pitchFamily="18" charset="0"/>
                </a:rPr>
                <a:t>ươ</a:t>
              </a:r>
              <a:r>
                <a:rPr lang="en-US" altLang="en-US" sz="3600" b="1" dirty="0">
                  <a:solidFill>
                    <a:srgbClr val="FF0000"/>
                  </a:solidFill>
                  <a:latin typeface="Times New Roman" panose="02020603050405020304" pitchFamily="18" charset="0"/>
                  <a:cs typeface="Times New Roman" panose="02020603050405020304" pitchFamily="18" charset="0"/>
                </a:rPr>
                <a:t>ng: </a:t>
              </a:r>
              <a:r>
                <a:rPr lang="en-US" altLang="en-US" sz="3600" b="1" dirty="0" err="1">
                  <a:solidFill>
                    <a:srgbClr val="0000CC"/>
                  </a:solidFill>
                  <a:latin typeface="Times New Roman" panose="02020603050405020304" pitchFamily="18" charset="0"/>
                  <a:cs typeface="Times New Roman" panose="02020603050405020304" pitchFamily="18" charset="0"/>
                </a:rPr>
                <a:t>Từ</a:t>
              </a:r>
              <a:r>
                <a:rPr lang="en-US" altLang="en-US" sz="3600" b="1" dirty="0">
                  <a:solidFill>
                    <a:srgbClr val="0000CC"/>
                  </a:solidFill>
                  <a:latin typeface="Times New Roman" panose="02020603050405020304" pitchFamily="18" charset="0"/>
                  <a:cs typeface="Times New Roman" panose="02020603050405020304" pitchFamily="18" charset="0"/>
                </a:rPr>
                <a:t> </a:t>
              </a:r>
              <a:r>
                <a:rPr lang="en-US" altLang="en-US" sz="3600" b="1" dirty="0" err="1">
                  <a:solidFill>
                    <a:srgbClr val="0000CC"/>
                  </a:solidFill>
                  <a:latin typeface="Times New Roman" panose="02020603050405020304" pitchFamily="18" charset="0"/>
                  <a:cs typeface="Times New Roman" panose="02020603050405020304" pitchFamily="18" charset="0"/>
                </a:rPr>
                <a:t>ngữ</a:t>
              </a:r>
              <a:r>
                <a:rPr lang="en-US" altLang="en-US" sz="3600" b="1" dirty="0">
                  <a:solidFill>
                    <a:srgbClr val="0000CC"/>
                  </a:solidFill>
                  <a:latin typeface="Times New Roman" panose="02020603050405020304" pitchFamily="18" charset="0"/>
                  <a:cs typeface="Times New Roman" panose="02020603050405020304" pitchFamily="18" charset="0"/>
                </a:rPr>
                <a:t> </a:t>
              </a:r>
              <a:r>
                <a:rPr lang="vi-VN" altLang="en-US" sz="3600" b="1" dirty="0">
                  <a:solidFill>
                    <a:srgbClr val="0000CC"/>
                  </a:solidFill>
                  <a:latin typeface="Times New Roman" panose="02020603050405020304" pitchFamily="18" charset="0"/>
                  <a:cs typeface="Times New Roman" panose="02020603050405020304" pitchFamily="18" charset="0"/>
                </a:rPr>
                <a:t>đ</a:t>
              </a:r>
              <a:r>
                <a:rPr lang="en-US" altLang="en-US" sz="3600" b="1" dirty="0" err="1">
                  <a:solidFill>
                    <a:srgbClr val="0000CC"/>
                  </a:solidFill>
                  <a:latin typeface="Times New Roman" panose="02020603050405020304" pitchFamily="18" charset="0"/>
                  <a:cs typeface="Times New Roman" panose="02020603050405020304" pitchFamily="18" charset="0"/>
                </a:rPr>
                <a:t>ịa</a:t>
              </a:r>
              <a:r>
                <a:rPr lang="en-US" altLang="en-US" sz="3600" b="1" dirty="0">
                  <a:solidFill>
                    <a:srgbClr val="0000CC"/>
                  </a:solidFill>
                  <a:latin typeface="Times New Roman" panose="02020603050405020304" pitchFamily="18" charset="0"/>
                  <a:cs typeface="Times New Roman" panose="02020603050405020304" pitchFamily="18" charset="0"/>
                </a:rPr>
                <a:t> </a:t>
              </a:r>
              <a:r>
                <a:rPr lang="en-US" altLang="en-US" sz="3600" b="1" dirty="0" err="1">
                  <a:solidFill>
                    <a:srgbClr val="0000CC"/>
                  </a:solidFill>
                  <a:latin typeface="Times New Roman" panose="02020603050405020304" pitchFamily="18" charset="0"/>
                  <a:cs typeface="Times New Roman" panose="02020603050405020304" pitchFamily="18" charset="0"/>
                </a:rPr>
                <a:t>ph</a:t>
              </a:r>
              <a:r>
                <a:rPr lang="vi-VN" altLang="en-US" sz="3600" b="1" dirty="0">
                  <a:solidFill>
                    <a:srgbClr val="0000CC"/>
                  </a:solidFill>
                  <a:latin typeface="Times New Roman" panose="02020603050405020304" pitchFamily="18" charset="0"/>
                  <a:cs typeface="Times New Roman" panose="02020603050405020304" pitchFamily="18" charset="0"/>
                </a:rPr>
                <a:t>ươ</a:t>
              </a:r>
              <a:r>
                <a:rPr lang="en-US" altLang="en-US" sz="3600" b="1" dirty="0">
                  <a:solidFill>
                    <a:srgbClr val="0000CC"/>
                  </a:solidFill>
                  <a:latin typeface="Times New Roman" panose="02020603050405020304" pitchFamily="18" charset="0"/>
                  <a:cs typeface="Times New Roman" panose="02020603050405020304" pitchFamily="18" charset="0"/>
                </a:rPr>
                <a:t>ng.</a:t>
              </a:r>
            </a:p>
          </p:txBody>
        </p:sp>
      </p:grpSp>
      <p:sp>
        <p:nvSpPr>
          <p:cNvPr id="5" name="Text Box 6">
            <a:extLst>
              <a:ext uri="{FF2B5EF4-FFF2-40B4-BE49-F238E27FC236}">
                <a16:creationId xmlns:a16="http://schemas.microsoft.com/office/drawing/2014/main" id="{F62918AB-1C46-4D45-8564-92C6F288DB54}"/>
              </a:ext>
            </a:extLst>
          </p:cNvPr>
          <p:cNvSpPr txBox="1">
            <a:spLocks noChangeArrowheads="1"/>
          </p:cNvSpPr>
          <p:nvPr/>
        </p:nvSpPr>
        <p:spPr bwMode="auto">
          <a:xfrm>
            <a:off x="6286470" y="1739298"/>
            <a:ext cx="5230615" cy="3693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50000"/>
              </a:spcBef>
              <a:buNone/>
            </a:pP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Đứng</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bên</a:t>
            </a:r>
            <a:r>
              <a:rPr lang="en-US" altLang="en-US" sz="3600" b="1" dirty="0">
                <a:latin typeface="Times New Roman" panose="02020603050405020304" pitchFamily="18" charset="0"/>
                <a:cs typeface="Times New Roman" panose="02020603050405020304" pitchFamily="18" charset="0"/>
              </a:rPr>
              <a:t> </a:t>
            </a:r>
            <a:r>
              <a:rPr lang="en-US" altLang="en-US" sz="3600" b="1" u="sng" dirty="0" err="1">
                <a:solidFill>
                  <a:srgbClr val="CC0066"/>
                </a:solidFill>
                <a:latin typeface="Times New Roman" panose="02020603050405020304" pitchFamily="18" charset="0"/>
                <a:cs typeface="Times New Roman" panose="02020603050405020304" pitchFamily="18" charset="0"/>
              </a:rPr>
              <a:t>ni</a:t>
            </a:r>
            <a:r>
              <a:rPr lang="en-US" altLang="en-US" sz="3600" b="1" dirty="0">
                <a:latin typeface="Times New Roman" panose="02020603050405020304" pitchFamily="18" charset="0"/>
                <a:cs typeface="Times New Roman" panose="02020603050405020304" pitchFamily="18" charset="0"/>
              </a:rPr>
              <a:t> </a:t>
            </a:r>
            <a:r>
              <a:rPr lang="vi-VN" altLang="en-US" sz="3600" b="1" dirty="0">
                <a:latin typeface="Times New Roman" panose="02020603050405020304" pitchFamily="18" charset="0"/>
                <a:cs typeface="Times New Roman" panose="02020603050405020304" pitchFamily="18" charset="0"/>
              </a:rPr>
              <a:t>đ</a:t>
            </a:r>
            <a:r>
              <a:rPr lang="en-US" altLang="en-US" sz="3600" b="1" dirty="0" err="1">
                <a:latin typeface="Times New Roman" panose="02020603050405020304" pitchFamily="18" charset="0"/>
                <a:cs typeface="Times New Roman" panose="02020603050405020304" pitchFamily="18" charset="0"/>
              </a:rPr>
              <a:t>ồng</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ngó</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bên</a:t>
            </a:r>
            <a:r>
              <a:rPr lang="en-US" altLang="en-US" sz="3600" b="1" dirty="0">
                <a:latin typeface="Times New Roman" panose="02020603050405020304" pitchFamily="18" charset="0"/>
                <a:cs typeface="Times New Roman" panose="02020603050405020304" pitchFamily="18" charset="0"/>
              </a:rPr>
              <a:t> </a:t>
            </a:r>
            <a:r>
              <a:rPr lang="en-US" altLang="en-US" sz="3600" b="1" u="sng" dirty="0" err="1">
                <a:solidFill>
                  <a:srgbClr val="CC0066"/>
                </a:solidFill>
                <a:latin typeface="Times New Roman" panose="02020603050405020304" pitchFamily="18" charset="0"/>
                <a:cs typeface="Times New Roman" panose="02020603050405020304" pitchFamily="18" charset="0"/>
              </a:rPr>
              <a:t>tê</a:t>
            </a:r>
            <a:r>
              <a:rPr lang="en-US" altLang="en-US" sz="3600" b="1" dirty="0">
                <a:latin typeface="Times New Roman" panose="02020603050405020304" pitchFamily="18" charset="0"/>
                <a:cs typeface="Times New Roman" panose="02020603050405020304" pitchFamily="18" charset="0"/>
              </a:rPr>
              <a:t> </a:t>
            </a:r>
            <a:r>
              <a:rPr lang="vi-VN" altLang="en-US" sz="3600" b="1" dirty="0">
                <a:latin typeface="Times New Roman" panose="02020603050405020304" pitchFamily="18" charset="0"/>
                <a:cs typeface="Times New Roman" panose="02020603050405020304" pitchFamily="18" charset="0"/>
              </a:rPr>
              <a:t>đ</a:t>
            </a:r>
            <a:r>
              <a:rPr lang="en-US" altLang="en-US" sz="3600" b="1" dirty="0" err="1">
                <a:latin typeface="Times New Roman" panose="02020603050405020304" pitchFamily="18" charset="0"/>
                <a:cs typeface="Times New Roman" panose="02020603050405020304" pitchFamily="18" charset="0"/>
              </a:rPr>
              <a:t>ồng</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mêng</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mông</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bát</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ngát</a:t>
            </a:r>
            <a:endParaRPr lang="en-US" altLang="en-US" sz="3600" b="1" dirty="0">
              <a:latin typeface="Times New Roman" panose="02020603050405020304" pitchFamily="18" charset="0"/>
              <a:cs typeface="Times New Roman" panose="02020603050405020304" pitchFamily="18" charset="0"/>
            </a:endParaRPr>
          </a:p>
          <a:p>
            <a:pPr algn="just">
              <a:spcBef>
                <a:spcPct val="50000"/>
              </a:spcBef>
              <a:buNone/>
            </a:pP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Đứng</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bên</a:t>
            </a:r>
            <a:r>
              <a:rPr lang="en-US" altLang="en-US" sz="3600" b="1" dirty="0">
                <a:latin typeface="Times New Roman" panose="02020603050405020304" pitchFamily="18" charset="0"/>
                <a:cs typeface="Times New Roman" panose="02020603050405020304" pitchFamily="18" charset="0"/>
              </a:rPr>
              <a:t> </a:t>
            </a:r>
            <a:r>
              <a:rPr lang="en-US" altLang="en-US" sz="3600" b="1" u="sng" dirty="0" err="1">
                <a:solidFill>
                  <a:srgbClr val="CC0066"/>
                </a:solidFill>
                <a:latin typeface="Times New Roman" panose="02020603050405020304" pitchFamily="18" charset="0"/>
                <a:cs typeface="Times New Roman" panose="02020603050405020304" pitchFamily="18" charset="0"/>
              </a:rPr>
              <a:t>tê</a:t>
            </a:r>
            <a:r>
              <a:rPr lang="en-US" altLang="en-US" sz="3600" b="1" dirty="0">
                <a:latin typeface="Times New Roman" panose="02020603050405020304" pitchFamily="18" charset="0"/>
                <a:cs typeface="Times New Roman" panose="02020603050405020304" pitchFamily="18" charset="0"/>
              </a:rPr>
              <a:t> </a:t>
            </a:r>
            <a:r>
              <a:rPr lang="vi-VN" altLang="en-US" sz="3600" b="1" dirty="0">
                <a:latin typeface="Times New Roman" panose="02020603050405020304" pitchFamily="18" charset="0"/>
                <a:cs typeface="Times New Roman" panose="02020603050405020304" pitchFamily="18" charset="0"/>
              </a:rPr>
              <a:t>đ</a:t>
            </a:r>
            <a:r>
              <a:rPr lang="en-US" altLang="en-US" sz="3600" b="1" dirty="0" err="1">
                <a:latin typeface="Times New Roman" panose="02020603050405020304" pitchFamily="18" charset="0"/>
                <a:cs typeface="Times New Roman" panose="02020603050405020304" pitchFamily="18" charset="0"/>
              </a:rPr>
              <a:t>ồng</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ngó</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bên</a:t>
            </a:r>
            <a:r>
              <a:rPr lang="en-US" altLang="en-US" sz="3600" b="1" dirty="0">
                <a:latin typeface="Times New Roman" panose="02020603050405020304" pitchFamily="18" charset="0"/>
                <a:cs typeface="Times New Roman" panose="02020603050405020304" pitchFamily="18" charset="0"/>
              </a:rPr>
              <a:t> </a:t>
            </a:r>
            <a:r>
              <a:rPr lang="en-US" altLang="en-US" sz="3600" b="1" u="sng" dirty="0" err="1">
                <a:solidFill>
                  <a:srgbClr val="CC0066"/>
                </a:solidFill>
                <a:latin typeface="Times New Roman" panose="02020603050405020304" pitchFamily="18" charset="0"/>
                <a:cs typeface="Times New Roman" panose="02020603050405020304" pitchFamily="18" charset="0"/>
              </a:rPr>
              <a:t>ni</a:t>
            </a:r>
            <a:r>
              <a:rPr lang="en-US" altLang="en-US" sz="3600" b="1" dirty="0">
                <a:latin typeface="Times New Roman" panose="02020603050405020304" pitchFamily="18" charset="0"/>
                <a:cs typeface="Times New Roman" panose="02020603050405020304" pitchFamily="18" charset="0"/>
              </a:rPr>
              <a:t> </a:t>
            </a:r>
            <a:r>
              <a:rPr lang="vi-VN" altLang="en-US" sz="3600" b="1" dirty="0">
                <a:latin typeface="Times New Roman" panose="02020603050405020304" pitchFamily="18" charset="0"/>
                <a:cs typeface="Times New Roman" panose="02020603050405020304" pitchFamily="18" charset="0"/>
              </a:rPr>
              <a:t>đ</a:t>
            </a:r>
            <a:r>
              <a:rPr lang="en-US" altLang="en-US" sz="3600" b="1" dirty="0" err="1">
                <a:latin typeface="Times New Roman" panose="02020603050405020304" pitchFamily="18" charset="0"/>
                <a:cs typeface="Times New Roman" panose="02020603050405020304" pitchFamily="18" charset="0"/>
              </a:rPr>
              <a:t>ồng</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bát</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ngát</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mênh</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mông</a:t>
            </a:r>
            <a:r>
              <a:rPr lang="en-US" altLang="en-US" sz="3600" b="1" dirty="0">
                <a:latin typeface="Times New Roman" panose="02020603050405020304" pitchFamily="18" charset="0"/>
                <a:cs typeface="Times New Roman" panose="02020603050405020304" pitchFamily="18" charset="0"/>
              </a:rPr>
              <a:t>…”</a:t>
            </a:r>
            <a:endParaRPr lang="en-US" altLang="en-US" sz="3600" dirty="0">
              <a:latin typeface="Times New Roman" panose="02020603050405020304" pitchFamily="18" charset="0"/>
              <a:cs typeface="Times New Roman" panose="02020603050405020304" pitchFamily="18" charset="0"/>
            </a:endParaRPr>
          </a:p>
        </p:txBody>
      </p:sp>
      <p:sp>
        <p:nvSpPr>
          <p:cNvPr id="6" name="Rectangle 3">
            <a:extLst>
              <a:ext uri="{FF2B5EF4-FFF2-40B4-BE49-F238E27FC236}">
                <a16:creationId xmlns:a16="http://schemas.microsoft.com/office/drawing/2014/main" id="{D8001F8C-BDA9-4456-9836-9EE226D7C151}"/>
              </a:ext>
            </a:extLst>
          </p:cNvPr>
          <p:cNvSpPr txBox="1">
            <a:spLocks/>
          </p:cNvSpPr>
          <p:nvPr/>
        </p:nvSpPr>
        <p:spPr>
          <a:xfrm>
            <a:off x="1523801" y="610761"/>
            <a:ext cx="8990429" cy="1066661"/>
          </a:xfrm>
          <a:prstGeom prst="rect">
            <a:avLst/>
          </a:prstGeom>
        </p:spPr>
        <p:txBody>
          <a:bodyPr vert="horz" lIns="91436" tIns="45718" rIns="91436" bIns="45718" rtlCol="0">
            <a:normAutofit/>
          </a:bodyPr>
          <a:lstStyle>
            <a:lvl1pPr marL="457200" indent="-457200" algn="l" defTabSz="1218565" rtl="0" eaLnBrk="1" latinLnBrk="0" hangingPunct="1">
              <a:spcBef>
                <a:spcPct val="20000"/>
              </a:spcBef>
              <a:buFont typeface="Arial" pitchFamily="34" charset="0"/>
              <a:buChar char="•"/>
              <a:defRPr sz="4300" kern="1200">
                <a:solidFill>
                  <a:schemeClr val="tx1"/>
                </a:solidFill>
                <a:latin typeface="+mn-lt"/>
                <a:ea typeface="+mn-ea"/>
                <a:cs typeface="+mn-cs"/>
              </a:defRPr>
            </a:lvl1pPr>
            <a:lvl2pPr marL="990600" indent="-381000" algn="l" defTabSz="1218565" rtl="0" eaLnBrk="1" latinLnBrk="0" hangingPunct="1">
              <a:spcBef>
                <a:spcPct val="20000"/>
              </a:spcBef>
              <a:buFont typeface="Arial" pitchFamily="34" charset="0"/>
              <a:buChar char="–"/>
              <a:defRPr sz="3800" kern="1200">
                <a:solidFill>
                  <a:schemeClr val="tx1"/>
                </a:solidFill>
                <a:latin typeface="+mn-lt"/>
                <a:ea typeface="+mn-ea"/>
                <a:cs typeface="+mn-cs"/>
              </a:defRPr>
            </a:lvl2pPr>
            <a:lvl3pPr marL="1524000" indent="-304800" algn="l" defTabSz="1218565"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600" indent="-304800" algn="l" defTabSz="1218565" rtl="0" eaLnBrk="1" latinLnBrk="0" hangingPunct="1">
              <a:spcBef>
                <a:spcPct val="20000"/>
              </a:spcBef>
              <a:buFont typeface="Arial" pitchFamily="34" charset="0"/>
              <a:buChar char="–"/>
              <a:defRPr sz="2700" kern="1200">
                <a:solidFill>
                  <a:schemeClr val="tx1"/>
                </a:solidFill>
                <a:latin typeface="+mn-lt"/>
                <a:ea typeface="+mn-ea"/>
                <a:cs typeface="+mn-cs"/>
              </a:defRPr>
            </a:lvl4pPr>
            <a:lvl5pPr marL="2743200" indent="-304800" algn="l" defTabSz="1218565" rtl="0" eaLnBrk="1" latinLnBrk="0" hangingPunct="1">
              <a:spcBef>
                <a:spcPct val="20000"/>
              </a:spcBef>
              <a:buFont typeface="Arial" pitchFamily="34" charset="0"/>
              <a:buChar char="»"/>
              <a:defRPr sz="2700" kern="1200">
                <a:solidFill>
                  <a:schemeClr val="tx1"/>
                </a:solidFill>
                <a:latin typeface="+mn-lt"/>
                <a:ea typeface="+mn-ea"/>
                <a:cs typeface="+mn-cs"/>
              </a:defRPr>
            </a:lvl5pPr>
            <a:lvl6pPr marL="3352800" indent="-304800" algn="l" defTabSz="1218565"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2400" indent="-304800" algn="l" defTabSz="1218565"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2000" indent="-304800" algn="l" defTabSz="1218565"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1600" indent="-304800" algn="l" defTabSz="1218565"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pPr marL="0" indent="0">
              <a:buFont typeface="Arial" pitchFamily="34" charset="0"/>
              <a:buNone/>
            </a:pPr>
            <a:endParaRPr lang="en-US" altLang="en-US" sz="2800" b="1" dirty="0">
              <a:solidFill>
                <a:srgbClr val="0000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36045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 presetClass="entr" presetSubtype="8" fill="hold" grpId="0" nodeType="afterEffect" nodePh="1">
                                  <p:stCondLst>
                                    <p:cond delay="0"/>
                                  </p:stCondLst>
                                  <p:endCondLst>
                                    <p:cond evt="begin" delay="0">
                                      <p:tn val="10"/>
                                    </p:cond>
                                  </p:endCondLst>
                                  <p:childTnLst>
                                    <p:set>
                                      <p:cBhvr>
                                        <p:cTn id="11" dur="1" fill="hold">
                                          <p:stCondLst>
                                            <p:cond delay="0"/>
                                          </p:stCondLst>
                                        </p:cTn>
                                        <p:tgtEl>
                                          <p:spTgt spid="6">
                                            <p:txEl>
                                              <p:pRg st="0" end="0"/>
                                            </p:txEl>
                                          </p:spTgt>
                                        </p:tgtEl>
                                        <p:attrNameLst>
                                          <p:attrName>style.visibility</p:attrName>
                                        </p:attrNameLst>
                                      </p:cBhvr>
                                      <p:to>
                                        <p:strVal val="visible"/>
                                      </p:to>
                                    </p:set>
                                    <p:anim calcmode="lin" valueType="num">
                                      <p:cBhvr additive="base">
                                        <p:cTn id="12" dur="500" fill="hold"/>
                                        <p:tgtEl>
                                          <p:spTgt spid="6">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6">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utoUpdateAnimBg="0"/>
      <p:bldP spid="6" grpId="0" build="p" autoUpdateAnimBg="0" advAuto="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8290C7EB-CC98-4C51-9602-CE7063C3AA22}"/>
              </a:ext>
            </a:extLst>
          </p:cNvPr>
          <p:cNvGrpSpPr/>
          <p:nvPr/>
        </p:nvGrpSpPr>
        <p:grpSpPr>
          <a:xfrm>
            <a:off x="-488132" y="-664030"/>
            <a:ext cx="8473892" cy="7450860"/>
            <a:chOff x="-433703" y="-596415"/>
            <a:chExt cx="6937889" cy="6385316"/>
          </a:xfrm>
        </p:grpSpPr>
        <p:pic>
          <p:nvPicPr>
            <p:cNvPr id="2" name="Picture 1">
              <a:extLst>
                <a:ext uri="{FF2B5EF4-FFF2-40B4-BE49-F238E27FC236}">
                  <a16:creationId xmlns:a16="http://schemas.microsoft.com/office/drawing/2014/main" id="{5B2C551D-3899-4FCE-B92F-FB85FB75C738}"/>
                </a:ext>
              </a:extLst>
            </p:cNvPr>
            <p:cNvPicPr>
              <a:picLocks noChangeAspect="1"/>
            </p:cNvPicPr>
            <p:nvPr/>
          </p:nvPicPr>
          <p:blipFill rotWithShape="1">
            <a:blip r:embed="rId3">
              <a:extLst>
                <a:ext uri="{28A0092B-C50C-407E-A947-70E740481C1C}">
                  <a14:useLocalDpi xmlns:a14="http://schemas.microsoft.com/office/drawing/2010/main" val="0"/>
                </a:ext>
              </a:extLst>
            </a:blip>
            <a:srcRect b="7965"/>
            <a:stretch/>
          </p:blipFill>
          <p:spPr>
            <a:xfrm>
              <a:off x="-433703" y="-596415"/>
              <a:ext cx="6937889" cy="6385316"/>
            </a:xfrm>
            <a:prstGeom prst="rect">
              <a:avLst/>
            </a:prstGeom>
          </p:spPr>
        </p:pic>
        <p:sp>
          <p:nvSpPr>
            <p:cNvPr id="3" name="Rectangle 2">
              <a:extLst>
                <a:ext uri="{FF2B5EF4-FFF2-40B4-BE49-F238E27FC236}">
                  <a16:creationId xmlns:a16="http://schemas.microsoft.com/office/drawing/2014/main" id="{D5DAF671-34AB-41F9-9E26-DC91A1BF3C5F}"/>
                </a:ext>
              </a:extLst>
            </p:cNvPr>
            <p:cNvSpPr/>
            <p:nvPr/>
          </p:nvSpPr>
          <p:spPr>
            <a:xfrm>
              <a:off x="1378878" y="1279582"/>
              <a:ext cx="3415883" cy="3455277"/>
            </a:xfrm>
            <a:prstGeom prst="rect">
              <a:avLst/>
            </a:prstGeom>
          </p:spPr>
          <p:txBody>
            <a:bodyPr wrap="square">
              <a:spAutoFit/>
            </a:bodyPr>
            <a:lstStyle/>
            <a:p>
              <a:pPr algn="ctr">
                <a:buNone/>
              </a:pPr>
              <a:r>
                <a:rPr lang="en-US" altLang="en-US" sz="3200" b="1" dirty="0">
                  <a:solidFill>
                    <a:srgbClr val="0000CC"/>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Tìm</a:t>
              </a:r>
              <a:r>
                <a:rPr lang="en-US" altLang="en-US" sz="3200" b="1" dirty="0">
                  <a:solidFill>
                    <a:srgbClr val="FF0000"/>
                  </a:solidFill>
                  <a:latin typeface="Times New Roman" panose="02020603050405020304" pitchFamily="18" charset="0"/>
                  <a:cs typeface="Times New Roman" panose="02020603050405020304" pitchFamily="18" charset="0"/>
                </a:rPr>
                <a:t> v</a:t>
              </a:r>
              <a:r>
                <a:rPr lang="vi-VN" altLang="en-US" sz="3200" b="1" dirty="0">
                  <a:solidFill>
                    <a:srgbClr val="FF0000"/>
                  </a:solidFill>
                  <a:latin typeface="Times New Roman" panose="02020603050405020304" pitchFamily="18" charset="0"/>
                  <a:cs typeface="Times New Roman" panose="02020603050405020304" pitchFamily="18" charset="0"/>
                </a:rPr>
                <a:t>ă</a:t>
              </a:r>
              <a:r>
                <a:rPr lang="en-US" altLang="en-US" sz="3200" b="1" dirty="0">
                  <a:solidFill>
                    <a:srgbClr val="FF0000"/>
                  </a:solidFill>
                  <a:latin typeface="Times New Roman" panose="02020603050405020304" pitchFamily="18" charset="0"/>
                  <a:cs typeface="Times New Roman" panose="02020603050405020304" pitchFamily="18" charset="0"/>
                </a:rPr>
                <a:t>n </a:t>
              </a:r>
              <a:r>
                <a:rPr lang="en-US" altLang="en-US" sz="3200" b="1" dirty="0" err="1">
                  <a:solidFill>
                    <a:srgbClr val="FF0000"/>
                  </a:solidFill>
                  <a:latin typeface="Times New Roman" panose="02020603050405020304" pitchFamily="18" charset="0"/>
                  <a:cs typeface="Times New Roman" panose="02020603050405020304" pitchFamily="18" charset="0"/>
                </a:rPr>
                <a:t>bản</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dùng</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biệt</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ngữ</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xã</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hội</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0000CC"/>
                  </a:solidFill>
                  <a:latin typeface="Times New Roman" panose="02020603050405020304" pitchFamily="18" charset="0"/>
                  <a:cs typeface="Times New Roman" panose="02020603050405020304" pitchFamily="18" charset="0"/>
                </a:rPr>
                <a:t>Truyện</a:t>
              </a:r>
              <a:r>
                <a:rPr lang="en-US" altLang="en-US" sz="3200" b="1" dirty="0">
                  <a:solidFill>
                    <a:srgbClr val="0000CC"/>
                  </a:solidFill>
                  <a:latin typeface="Times New Roman" panose="02020603050405020304" pitchFamily="18" charset="0"/>
                  <a:cs typeface="Times New Roman" panose="02020603050405020304" pitchFamily="18" charset="0"/>
                </a:rPr>
                <a:t> n</a:t>
              </a:r>
              <a:r>
                <a:rPr lang="vi-VN" altLang="en-US" sz="3200" b="1" dirty="0">
                  <a:solidFill>
                    <a:srgbClr val="0000CC"/>
                  </a:solidFill>
                  <a:latin typeface="Times New Roman" panose="02020603050405020304" pitchFamily="18" charset="0"/>
                  <a:cs typeface="Times New Roman" panose="02020603050405020304" pitchFamily="18" charset="0"/>
                </a:rPr>
                <a:t>ư</a:t>
              </a:r>
              <a:r>
                <a:rPr lang="en-US" altLang="en-US" sz="3200" b="1" dirty="0" err="1">
                  <a:solidFill>
                    <a:srgbClr val="0000CC"/>
                  </a:solidFill>
                  <a:latin typeface="Times New Roman" panose="02020603050405020304" pitchFamily="18" charset="0"/>
                  <a:cs typeface="Times New Roman" panose="02020603050405020304" pitchFamily="18" charset="0"/>
                </a:rPr>
                <a:t>ớc</a:t>
              </a:r>
              <a:r>
                <a:rPr lang="en-US" altLang="en-US" sz="3200" b="1" dirty="0">
                  <a:solidFill>
                    <a:srgbClr val="0000CC"/>
                  </a:solidFill>
                  <a:latin typeface="Times New Roman" panose="02020603050405020304" pitchFamily="18" charset="0"/>
                  <a:cs typeface="Times New Roman" panose="02020603050405020304" pitchFamily="18" charset="0"/>
                </a:rPr>
                <a:t> </a:t>
              </a:r>
              <a:r>
                <a:rPr lang="en-US" altLang="en-US" sz="3200" b="1" dirty="0" err="1">
                  <a:solidFill>
                    <a:srgbClr val="0000CC"/>
                  </a:solidFill>
                  <a:latin typeface="Times New Roman" panose="02020603050405020304" pitchFamily="18" charset="0"/>
                  <a:cs typeface="Times New Roman" panose="02020603050405020304" pitchFamily="18" charset="0"/>
                </a:rPr>
                <a:t>ngoài</a:t>
              </a:r>
              <a:r>
                <a:rPr lang="en-US" altLang="en-US" sz="3200" b="1" dirty="0">
                  <a:solidFill>
                    <a:srgbClr val="0000CC"/>
                  </a:solidFill>
                  <a:latin typeface="Times New Roman" panose="02020603050405020304" pitchFamily="18" charset="0"/>
                  <a:cs typeface="Times New Roman" panose="02020603050405020304" pitchFamily="18" charset="0"/>
                </a:rPr>
                <a:t>; </a:t>
              </a:r>
              <a:r>
                <a:rPr lang="en-US" altLang="en-US" sz="3200" b="1" dirty="0" err="1">
                  <a:solidFill>
                    <a:srgbClr val="0000CC"/>
                  </a:solidFill>
                  <a:latin typeface="Times New Roman" panose="02020603050405020304" pitchFamily="18" charset="0"/>
                  <a:cs typeface="Times New Roman" panose="02020603050405020304" pitchFamily="18" charset="0"/>
                </a:rPr>
                <a:t>viết</a:t>
              </a:r>
              <a:r>
                <a:rPr lang="en-US" altLang="en-US" sz="3200" b="1" dirty="0">
                  <a:solidFill>
                    <a:srgbClr val="0000CC"/>
                  </a:solidFill>
                  <a:latin typeface="Times New Roman" panose="02020603050405020304" pitchFamily="18" charset="0"/>
                  <a:cs typeface="Times New Roman" panose="02020603050405020304" pitchFamily="18" charset="0"/>
                </a:rPr>
                <a:t> </a:t>
              </a:r>
              <a:r>
                <a:rPr lang="en-US" altLang="en-US" sz="3200" b="1" dirty="0" err="1">
                  <a:solidFill>
                    <a:srgbClr val="0000CC"/>
                  </a:solidFill>
                  <a:latin typeface="Times New Roman" panose="02020603050405020304" pitchFamily="18" charset="0"/>
                  <a:cs typeface="Times New Roman" panose="02020603050405020304" pitchFamily="18" charset="0"/>
                </a:rPr>
                <a:t>về</a:t>
              </a:r>
              <a:r>
                <a:rPr lang="en-US" altLang="en-US" sz="3200" b="1" dirty="0">
                  <a:solidFill>
                    <a:srgbClr val="0000CC"/>
                  </a:solidFill>
                  <a:latin typeface="Times New Roman" panose="02020603050405020304" pitchFamily="18" charset="0"/>
                  <a:cs typeface="Times New Roman" panose="02020603050405020304" pitchFamily="18" charset="0"/>
                </a:rPr>
                <a:t> </a:t>
              </a:r>
              <a:r>
                <a:rPr lang="en-US" altLang="en-US" sz="3200" b="1" dirty="0" err="1">
                  <a:solidFill>
                    <a:srgbClr val="0000CC"/>
                  </a:solidFill>
                  <a:latin typeface="Times New Roman" panose="02020603050405020304" pitchFamily="18" charset="0"/>
                  <a:cs typeface="Times New Roman" panose="02020603050405020304" pitchFamily="18" charset="0"/>
                </a:rPr>
                <a:t>tuổi</a:t>
              </a:r>
              <a:r>
                <a:rPr lang="en-US" altLang="en-US" sz="3200" b="1" dirty="0">
                  <a:solidFill>
                    <a:srgbClr val="0000CC"/>
                  </a:solidFill>
                  <a:latin typeface="Times New Roman" panose="02020603050405020304" pitchFamily="18" charset="0"/>
                  <a:cs typeface="Times New Roman" panose="02020603050405020304" pitchFamily="18" charset="0"/>
                </a:rPr>
                <a:t> </a:t>
              </a:r>
              <a:r>
                <a:rPr lang="en-US" altLang="en-US" sz="3200" b="1" dirty="0" err="1">
                  <a:solidFill>
                    <a:srgbClr val="0000CC"/>
                  </a:solidFill>
                  <a:latin typeface="Times New Roman" panose="02020603050405020304" pitchFamily="18" charset="0"/>
                  <a:cs typeface="Times New Roman" panose="02020603050405020304" pitchFamily="18" charset="0"/>
                </a:rPr>
                <a:t>th</a:t>
              </a:r>
              <a:r>
                <a:rPr lang="vi-VN" altLang="en-US" sz="3200" b="1" dirty="0">
                  <a:solidFill>
                    <a:srgbClr val="0000CC"/>
                  </a:solidFill>
                  <a:latin typeface="Times New Roman" panose="02020603050405020304" pitchFamily="18" charset="0"/>
                  <a:cs typeface="Times New Roman" panose="02020603050405020304" pitchFamily="18" charset="0"/>
                </a:rPr>
                <a:t>ơ</a:t>
              </a:r>
              <a:r>
                <a:rPr lang="en-US" altLang="en-US" sz="3200" b="1" dirty="0">
                  <a:solidFill>
                    <a:srgbClr val="0000CC"/>
                  </a:solidFill>
                  <a:latin typeface="Times New Roman" panose="02020603050405020304" pitchFamily="18" charset="0"/>
                  <a:cs typeface="Times New Roman" panose="02020603050405020304" pitchFamily="18" charset="0"/>
                </a:rPr>
                <a:t> </a:t>
              </a:r>
              <a:r>
                <a:rPr lang="en-US" altLang="en-US" sz="3200" b="1" dirty="0" err="1">
                  <a:solidFill>
                    <a:srgbClr val="0000CC"/>
                  </a:solidFill>
                  <a:latin typeface="Times New Roman" panose="02020603050405020304" pitchFamily="18" charset="0"/>
                  <a:cs typeface="Times New Roman" panose="02020603050405020304" pitchFamily="18" charset="0"/>
                </a:rPr>
                <a:t>của</a:t>
              </a:r>
              <a:r>
                <a:rPr lang="en-US" altLang="en-US" sz="3200" b="1" dirty="0">
                  <a:solidFill>
                    <a:srgbClr val="0000CC"/>
                  </a:solidFill>
                  <a:latin typeface="Times New Roman" panose="02020603050405020304" pitchFamily="18" charset="0"/>
                  <a:cs typeface="Times New Roman" panose="02020603050405020304" pitchFamily="18" charset="0"/>
                </a:rPr>
                <a:t> 1 </a:t>
              </a:r>
              <a:r>
                <a:rPr lang="en-US" altLang="en-US" sz="3200" b="1" dirty="0" err="1">
                  <a:solidFill>
                    <a:srgbClr val="0000CC"/>
                  </a:solidFill>
                  <a:latin typeface="Times New Roman" panose="02020603050405020304" pitchFamily="18" charset="0"/>
                  <a:cs typeface="Times New Roman" panose="02020603050405020304" pitchFamily="18" charset="0"/>
                </a:rPr>
                <a:t>em</a:t>
              </a:r>
              <a:r>
                <a:rPr lang="en-US" altLang="en-US" sz="3200" b="1" dirty="0">
                  <a:solidFill>
                    <a:srgbClr val="0000CC"/>
                  </a:solidFill>
                  <a:latin typeface="Times New Roman" panose="02020603050405020304" pitchFamily="18" charset="0"/>
                  <a:cs typeface="Times New Roman" panose="02020603050405020304" pitchFamily="18" charset="0"/>
                </a:rPr>
                <a:t> </a:t>
              </a:r>
              <a:r>
                <a:rPr lang="en-US" altLang="en-US" sz="3200" b="1" dirty="0" err="1">
                  <a:solidFill>
                    <a:srgbClr val="0000CC"/>
                  </a:solidFill>
                  <a:latin typeface="Times New Roman" panose="02020603050405020304" pitchFamily="18" charset="0"/>
                  <a:cs typeface="Times New Roman" panose="02020603050405020304" pitchFamily="18" charset="0"/>
                </a:rPr>
                <a:t>bé</a:t>
              </a:r>
              <a:r>
                <a:rPr lang="en-US" altLang="en-US" sz="3200" b="1" dirty="0">
                  <a:solidFill>
                    <a:srgbClr val="0000CC"/>
                  </a:solidFill>
                  <a:latin typeface="Times New Roman" panose="02020603050405020304" pitchFamily="18" charset="0"/>
                  <a:cs typeface="Times New Roman" panose="02020603050405020304" pitchFamily="18" charset="0"/>
                </a:rPr>
                <a:t>; </a:t>
              </a:r>
              <a:r>
                <a:rPr lang="en-US" altLang="en-US" sz="3200" b="1" dirty="0" err="1">
                  <a:solidFill>
                    <a:srgbClr val="0000CC"/>
                  </a:solidFill>
                  <a:latin typeface="Times New Roman" panose="02020603050405020304" pitchFamily="18" charset="0"/>
                  <a:cs typeface="Times New Roman" panose="02020603050405020304" pitchFamily="18" charset="0"/>
                </a:rPr>
                <a:t>Có</a:t>
              </a:r>
              <a:r>
                <a:rPr lang="en-US" altLang="en-US" sz="3200" b="1" dirty="0">
                  <a:solidFill>
                    <a:srgbClr val="0000CC"/>
                  </a:solidFill>
                  <a:latin typeface="Times New Roman" panose="02020603050405020304" pitchFamily="18" charset="0"/>
                  <a:cs typeface="Times New Roman" panose="02020603050405020304" pitchFamily="18" charset="0"/>
                </a:rPr>
                <a:t> </a:t>
              </a:r>
              <a:r>
                <a:rPr lang="en-US" altLang="en-US" sz="3200" b="1" dirty="0" err="1">
                  <a:solidFill>
                    <a:srgbClr val="0000CC"/>
                  </a:solidFill>
                  <a:latin typeface="Times New Roman" panose="02020603050405020304" pitchFamily="18" charset="0"/>
                  <a:cs typeface="Times New Roman" panose="02020603050405020304" pitchFamily="18" charset="0"/>
                </a:rPr>
                <a:t>sử</a:t>
              </a:r>
              <a:r>
                <a:rPr lang="en-US" altLang="en-US" sz="3200" b="1" dirty="0">
                  <a:solidFill>
                    <a:srgbClr val="0000CC"/>
                  </a:solidFill>
                  <a:latin typeface="Times New Roman" panose="02020603050405020304" pitchFamily="18" charset="0"/>
                  <a:cs typeface="Times New Roman" panose="02020603050405020304" pitchFamily="18" charset="0"/>
                </a:rPr>
                <a:t> </a:t>
              </a:r>
              <a:r>
                <a:rPr lang="en-US" altLang="en-US" sz="3200" b="1" dirty="0" err="1">
                  <a:solidFill>
                    <a:srgbClr val="0000CC"/>
                  </a:solidFill>
                  <a:latin typeface="Times New Roman" panose="02020603050405020304" pitchFamily="18" charset="0"/>
                  <a:cs typeface="Times New Roman" panose="02020603050405020304" pitchFamily="18" charset="0"/>
                </a:rPr>
                <a:t>dụng</a:t>
              </a:r>
              <a:r>
                <a:rPr lang="en-US" altLang="en-US" sz="3200" b="1" dirty="0">
                  <a:solidFill>
                    <a:srgbClr val="0000CC"/>
                  </a:solidFill>
                  <a:latin typeface="Times New Roman" panose="02020603050405020304" pitchFamily="18" charset="0"/>
                  <a:cs typeface="Times New Roman" panose="02020603050405020304" pitchFamily="18" charset="0"/>
                </a:rPr>
                <a:t> </a:t>
              </a:r>
              <a:r>
                <a:rPr lang="en-US" altLang="en-US" sz="3200" b="1" dirty="0" err="1">
                  <a:solidFill>
                    <a:srgbClr val="0000CC"/>
                  </a:solidFill>
                  <a:latin typeface="Times New Roman" panose="02020603050405020304" pitchFamily="18" charset="0"/>
                  <a:cs typeface="Times New Roman" panose="02020603050405020304" pitchFamily="18" charset="0"/>
                </a:rPr>
                <a:t>từ</a:t>
              </a:r>
              <a:r>
                <a:rPr lang="en-US" altLang="en-US" sz="3200" b="1" dirty="0">
                  <a:solidFill>
                    <a:srgbClr val="0000CC"/>
                  </a:solidFill>
                  <a:latin typeface="Times New Roman" panose="02020603050405020304" pitchFamily="18" charset="0"/>
                  <a:cs typeface="Times New Roman" panose="02020603050405020304" pitchFamily="18" charset="0"/>
                </a:rPr>
                <a:t> </a:t>
              </a:r>
              <a:r>
                <a:rPr lang="en-US" altLang="en-US" sz="3200" b="1" dirty="0" err="1">
                  <a:solidFill>
                    <a:srgbClr val="0000CC"/>
                  </a:solidFill>
                  <a:latin typeface="Times New Roman" panose="02020603050405020304" pitchFamily="18" charset="0"/>
                  <a:cs typeface="Times New Roman" panose="02020603050405020304" pitchFamily="18" charset="0"/>
                </a:rPr>
                <a:t>ngữ</a:t>
              </a:r>
              <a:r>
                <a:rPr lang="en-US" altLang="en-US" sz="3200" b="1" dirty="0">
                  <a:solidFill>
                    <a:srgbClr val="0000CC"/>
                  </a:solidFill>
                  <a:latin typeface="Times New Roman" panose="02020603050405020304" pitchFamily="18" charset="0"/>
                  <a:cs typeface="Times New Roman" panose="02020603050405020304" pitchFamily="18" charset="0"/>
                </a:rPr>
                <a:t> </a:t>
              </a:r>
              <a:r>
                <a:rPr lang="en-US" altLang="en-US" sz="3200" b="1" dirty="0" err="1">
                  <a:solidFill>
                    <a:srgbClr val="0000CC"/>
                  </a:solidFill>
                  <a:latin typeface="Times New Roman" panose="02020603050405020304" pitchFamily="18" charset="0"/>
                  <a:cs typeface="Times New Roman" panose="02020603050405020304" pitchFamily="18" charset="0"/>
                </a:rPr>
                <a:t>mà</a:t>
              </a:r>
              <a:r>
                <a:rPr lang="en-US" altLang="en-US" sz="3200" b="1" dirty="0">
                  <a:solidFill>
                    <a:srgbClr val="0000CC"/>
                  </a:solidFill>
                  <a:latin typeface="Times New Roman" panose="02020603050405020304" pitchFamily="18" charset="0"/>
                  <a:cs typeface="Times New Roman" panose="02020603050405020304" pitchFamily="18" charset="0"/>
                </a:rPr>
                <a:t> </a:t>
              </a:r>
              <a:r>
                <a:rPr lang="en-US" altLang="en-US" sz="3200" b="1" dirty="0" err="1">
                  <a:solidFill>
                    <a:srgbClr val="0000CC"/>
                  </a:solidFill>
                  <a:latin typeface="Times New Roman" panose="02020603050405020304" pitchFamily="18" charset="0"/>
                  <a:cs typeface="Times New Roman" panose="02020603050405020304" pitchFamily="18" charset="0"/>
                </a:rPr>
                <a:t>những</a:t>
              </a:r>
              <a:r>
                <a:rPr lang="en-US" altLang="en-US" sz="3200" b="1" dirty="0">
                  <a:solidFill>
                    <a:srgbClr val="0000CC"/>
                  </a:solidFill>
                  <a:latin typeface="Times New Roman" panose="02020603050405020304" pitchFamily="18" charset="0"/>
                  <a:cs typeface="Times New Roman" panose="02020603050405020304" pitchFamily="18" charset="0"/>
                </a:rPr>
                <a:t> ng</a:t>
              </a:r>
              <a:r>
                <a:rPr lang="vi-VN" altLang="en-US" sz="3200" b="1" dirty="0">
                  <a:solidFill>
                    <a:srgbClr val="0000CC"/>
                  </a:solidFill>
                  <a:latin typeface="Times New Roman" panose="02020603050405020304" pitchFamily="18" charset="0"/>
                  <a:cs typeface="Times New Roman" panose="02020603050405020304" pitchFamily="18" charset="0"/>
                </a:rPr>
                <a:t>ư</a:t>
              </a:r>
              <a:r>
                <a:rPr lang="en-US" altLang="en-US" sz="3200" b="1" dirty="0" err="1">
                  <a:solidFill>
                    <a:srgbClr val="0000CC"/>
                  </a:solidFill>
                  <a:latin typeface="Times New Roman" panose="02020603050405020304" pitchFamily="18" charset="0"/>
                  <a:cs typeface="Times New Roman" panose="02020603050405020304" pitchFamily="18" charset="0"/>
                </a:rPr>
                <a:t>ời</a:t>
              </a:r>
              <a:r>
                <a:rPr lang="en-US" altLang="en-US" sz="3200" b="1" dirty="0">
                  <a:solidFill>
                    <a:srgbClr val="0000CC"/>
                  </a:solidFill>
                  <a:latin typeface="Times New Roman" panose="02020603050405020304" pitchFamily="18" charset="0"/>
                  <a:cs typeface="Times New Roman" panose="02020603050405020304" pitchFamily="18" charset="0"/>
                </a:rPr>
                <a:t> </a:t>
              </a:r>
              <a:r>
                <a:rPr lang="en-US" altLang="en-US" sz="3200" b="1" dirty="0" err="1">
                  <a:solidFill>
                    <a:srgbClr val="0000CC"/>
                  </a:solidFill>
                  <a:latin typeface="Times New Roman" panose="02020603050405020304" pitchFamily="18" charset="0"/>
                  <a:cs typeface="Times New Roman" panose="02020603050405020304" pitchFamily="18" charset="0"/>
                </a:rPr>
                <a:t>theo</a:t>
              </a:r>
              <a:r>
                <a:rPr lang="en-US" altLang="en-US" sz="3200" b="1" dirty="0">
                  <a:solidFill>
                    <a:srgbClr val="0000CC"/>
                  </a:solidFill>
                  <a:latin typeface="Times New Roman" panose="02020603050405020304" pitchFamily="18" charset="0"/>
                  <a:cs typeface="Times New Roman" panose="02020603050405020304" pitchFamily="18" charset="0"/>
                </a:rPr>
                <a:t> </a:t>
              </a:r>
              <a:r>
                <a:rPr lang="vi-VN" altLang="en-US" sz="3200" b="1" dirty="0">
                  <a:solidFill>
                    <a:srgbClr val="0000CC"/>
                  </a:solidFill>
                  <a:latin typeface="Times New Roman" panose="02020603050405020304" pitchFamily="18" charset="0"/>
                  <a:cs typeface="Times New Roman" panose="02020603050405020304" pitchFamily="18" charset="0"/>
                </a:rPr>
                <a:t>đ</a:t>
              </a:r>
              <a:r>
                <a:rPr lang="en-US" altLang="en-US" sz="3200" b="1" dirty="0" err="1">
                  <a:solidFill>
                    <a:srgbClr val="0000CC"/>
                  </a:solidFill>
                  <a:latin typeface="Times New Roman" panose="02020603050405020304" pitchFamily="18" charset="0"/>
                  <a:cs typeface="Times New Roman" panose="02020603050405020304" pitchFamily="18" charset="0"/>
                </a:rPr>
                <a:t>ạo</a:t>
              </a:r>
              <a:r>
                <a:rPr lang="en-US" altLang="en-US" sz="3200" b="1" dirty="0">
                  <a:solidFill>
                    <a:srgbClr val="0000CC"/>
                  </a:solidFill>
                  <a:latin typeface="Times New Roman" panose="02020603050405020304" pitchFamily="18" charset="0"/>
                  <a:cs typeface="Times New Roman" panose="02020603050405020304" pitchFamily="18" charset="0"/>
                </a:rPr>
                <a:t> </a:t>
              </a:r>
              <a:r>
                <a:rPr lang="en-US" altLang="en-US" sz="3200" b="1" dirty="0" err="1">
                  <a:solidFill>
                    <a:srgbClr val="0000CC"/>
                  </a:solidFill>
                  <a:latin typeface="Times New Roman" panose="02020603050405020304" pitchFamily="18" charset="0"/>
                  <a:cs typeface="Times New Roman" panose="02020603050405020304" pitchFamily="18" charset="0"/>
                </a:rPr>
                <a:t>thiên</a:t>
              </a:r>
              <a:r>
                <a:rPr lang="en-US" altLang="en-US" sz="3200" b="1" dirty="0">
                  <a:solidFill>
                    <a:srgbClr val="0000CC"/>
                  </a:solidFill>
                  <a:latin typeface="Times New Roman" panose="02020603050405020304" pitchFamily="18" charset="0"/>
                  <a:cs typeface="Times New Roman" panose="02020603050405020304" pitchFamily="18" charset="0"/>
                </a:rPr>
                <a:t> </a:t>
              </a:r>
              <a:r>
                <a:rPr lang="en-US" altLang="en-US" sz="3200" b="1" dirty="0" err="1">
                  <a:solidFill>
                    <a:srgbClr val="0000CC"/>
                  </a:solidFill>
                  <a:latin typeface="Times New Roman" panose="02020603050405020304" pitchFamily="18" charset="0"/>
                  <a:cs typeface="Times New Roman" panose="02020603050405020304" pitchFamily="18" charset="0"/>
                </a:rPr>
                <a:t>chúa</a:t>
              </a:r>
              <a:r>
                <a:rPr lang="en-US" altLang="en-US" sz="3200" b="1" dirty="0">
                  <a:solidFill>
                    <a:srgbClr val="0000CC"/>
                  </a:solidFill>
                  <a:latin typeface="Times New Roman" panose="02020603050405020304" pitchFamily="18" charset="0"/>
                  <a:cs typeface="Times New Roman" panose="02020603050405020304" pitchFamily="18" charset="0"/>
                </a:rPr>
                <a:t> hay </a:t>
              </a:r>
              <a:r>
                <a:rPr lang="en-US" altLang="en-US" sz="3200" b="1" dirty="0" err="1">
                  <a:solidFill>
                    <a:srgbClr val="0000CC"/>
                  </a:solidFill>
                  <a:latin typeface="Times New Roman" panose="02020603050405020304" pitchFamily="18" charset="0"/>
                  <a:cs typeface="Times New Roman" panose="02020603050405020304" pitchFamily="18" charset="0"/>
                </a:rPr>
                <a:t>dùng</a:t>
              </a:r>
              <a:r>
                <a:rPr lang="en-US" altLang="en-US" sz="3200" b="1" dirty="0">
                  <a:solidFill>
                    <a:srgbClr val="0000CC"/>
                  </a:solidFill>
                  <a:latin typeface="Times New Roman" panose="02020603050405020304" pitchFamily="18" charset="0"/>
                  <a:cs typeface="Times New Roman" panose="02020603050405020304" pitchFamily="18" charset="0"/>
                </a:rPr>
                <a:t>.</a:t>
              </a:r>
            </a:p>
          </p:txBody>
        </p:sp>
      </p:grpSp>
      <p:sp>
        <p:nvSpPr>
          <p:cNvPr id="6" name="Rectangle 3">
            <a:extLst>
              <a:ext uri="{FF2B5EF4-FFF2-40B4-BE49-F238E27FC236}">
                <a16:creationId xmlns:a16="http://schemas.microsoft.com/office/drawing/2014/main" id="{D8001F8C-BDA9-4456-9836-9EE226D7C151}"/>
              </a:ext>
            </a:extLst>
          </p:cNvPr>
          <p:cNvSpPr txBox="1">
            <a:spLocks/>
          </p:cNvSpPr>
          <p:nvPr/>
        </p:nvSpPr>
        <p:spPr>
          <a:xfrm>
            <a:off x="1523801" y="610761"/>
            <a:ext cx="8990429" cy="1066661"/>
          </a:xfrm>
          <a:prstGeom prst="rect">
            <a:avLst/>
          </a:prstGeom>
        </p:spPr>
        <p:txBody>
          <a:bodyPr vert="horz" lIns="91436" tIns="45718" rIns="91436" bIns="45718" rtlCol="0">
            <a:normAutofit/>
          </a:bodyPr>
          <a:lstStyle>
            <a:lvl1pPr marL="457200" indent="-457200" algn="l" defTabSz="1218565" rtl="0" eaLnBrk="1" latinLnBrk="0" hangingPunct="1">
              <a:spcBef>
                <a:spcPct val="20000"/>
              </a:spcBef>
              <a:buFont typeface="Arial" pitchFamily="34" charset="0"/>
              <a:buChar char="•"/>
              <a:defRPr sz="4300" kern="1200">
                <a:solidFill>
                  <a:schemeClr val="tx1"/>
                </a:solidFill>
                <a:latin typeface="+mn-lt"/>
                <a:ea typeface="+mn-ea"/>
                <a:cs typeface="+mn-cs"/>
              </a:defRPr>
            </a:lvl1pPr>
            <a:lvl2pPr marL="990600" indent="-381000" algn="l" defTabSz="1218565" rtl="0" eaLnBrk="1" latinLnBrk="0" hangingPunct="1">
              <a:spcBef>
                <a:spcPct val="20000"/>
              </a:spcBef>
              <a:buFont typeface="Arial" pitchFamily="34" charset="0"/>
              <a:buChar char="–"/>
              <a:defRPr sz="3800" kern="1200">
                <a:solidFill>
                  <a:schemeClr val="tx1"/>
                </a:solidFill>
                <a:latin typeface="+mn-lt"/>
                <a:ea typeface="+mn-ea"/>
                <a:cs typeface="+mn-cs"/>
              </a:defRPr>
            </a:lvl2pPr>
            <a:lvl3pPr marL="1524000" indent="-304800" algn="l" defTabSz="1218565"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600" indent="-304800" algn="l" defTabSz="1218565" rtl="0" eaLnBrk="1" latinLnBrk="0" hangingPunct="1">
              <a:spcBef>
                <a:spcPct val="20000"/>
              </a:spcBef>
              <a:buFont typeface="Arial" pitchFamily="34" charset="0"/>
              <a:buChar char="–"/>
              <a:defRPr sz="2700" kern="1200">
                <a:solidFill>
                  <a:schemeClr val="tx1"/>
                </a:solidFill>
                <a:latin typeface="+mn-lt"/>
                <a:ea typeface="+mn-ea"/>
                <a:cs typeface="+mn-cs"/>
              </a:defRPr>
            </a:lvl4pPr>
            <a:lvl5pPr marL="2743200" indent="-304800" algn="l" defTabSz="1218565" rtl="0" eaLnBrk="1" latinLnBrk="0" hangingPunct="1">
              <a:spcBef>
                <a:spcPct val="20000"/>
              </a:spcBef>
              <a:buFont typeface="Arial" pitchFamily="34" charset="0"/>
              <a:buChar char="»"/>
              <a:defRPr sz="2700" kern="1200">
                <a:solidFill>
                  <a:schemeClr val="tx1"/>
                </a:solidFill>
                <a:latin typeface="+mn-lt"/>
                <a:ea typeface="+mn-ea"/>
                <a:cs typeface="+mn-cs"/>
              </a:defRPr>
            </a:lvl5pPr>
            <a:lvl6pPr marL="3352800" indent="-304800" algn="l" defTabSz="1218565"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2400" indent="-304800" algn="l" defTabSz="1218565"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2000" indent="-304800" algn="l" defTabSz="1218565"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1600" indent="-304800" algn="l" defTabSz="1218565"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pPr marL="0" indent="0">
              <a:buFont typeface="Arial" pitchFamily="34" charset="0"/>
              <a:buNone/>
            </a:pPr>
            <a:endParaRPr lang="en-US" altLang="en-US" sz="2800" b="1" dirty="0">
              <a:solidFill>
                <a:srgbClr val="0000CC"/>
              </a:solidFill>
              <a:latin typeface="Times New Roman" panose="02020603050405020304" pitchFamily="18" charset="0"/>
              <a:cs typeface="Times New Roman" panose="02020603050405020304" pitchFamily="18" charset="0"/>
            </a:endParaRPr>
          </a:p>
        </p:txBody>
      </p:sp>
      <p:sp>
        <p:nvSpPr>
          <p:cNvPr id="7" name="Text Box 8">
            <a:extLst>
              <a:ext uri="{FF2B5EF4-FFF2-40B4-BE49-F238E27FC236}">
                <a16:creationId xmlns:a16="http://schemas.microsoft.com/office/drawing/2014/main" id="{82D0E944-E48F-4F3E-B7C1-A222A6703A10}"/>
              </a:ext>
            </a:extLst>
          </p:cNvPr>
          <p:cNvSpPr txBox="1">
            <a:spLocks noChangeArrowheads="1"/>
          </p:cNvSpPr>
          <p:nvPr/>
        </p:nvSpPr>
        <p:spPr bwMode="auto">
          <a:xfrm>
            <a:off x="7386033" y="1677422"/>
            <a:ext cx="4172137" cy="37548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457200" indent="-457200" eaLnBrk="1" hangingPunct="1">
              <a:spcBef>
                <a:spcPct val="50000"/>
              </a:spcBef>
              <a:buFont typeface="Wingdings" panose="05000000000000000000" pitchFamily="2" charset="2"/>
              <a:buChar char="q"/>
            </a:pPr>
            <a:r>
              <a:rPr lang="en-US" altLang="en-US" sz="2800" b="1" dirty="0">
                <a:solidFill>
                  <a:srgbClr val="006600"/>
                </a:solidFill>
                <a:latin typeface="Times New Roman" panose="02020603050405020304" pitchFamily="18" charset="0"/>
                <a:cs typeface="Times New Roman" panose="02020603050405020304" pitchFamily="18" charset="0"/>
              </a:rPr>
              <a:t>V</a:t>
            </a:r>
            <a:r>
              <a:rPr lang="vi-VN" altLang="en-US" sz="2800" b="1" dirty="0">
                <a:solidFill>
                  <a:srgbClr val="006600"/>
                </a:solidFill>
                <a:latin typeface="Times New Roman" panose="02020603050405020304" pitchFamily="18" charset="0"/>
                <a:cs typeface="Times New Roman" panose="02020603050405020304" pitchFamily="18" charset="0"/>
              </a:rPr>
              <a:t>ă</a:t>
            </a:r>
            <a:r>
              <a:rPr lang="en-US" altLang="en-US" sz="2800" b="1" dirty="0">
                <a:solidFill>
                  <a:srgbClr val="006600"/>
                </a:solidFill>
                <a:latin typeface="Times New Roman" panose="02020603050405020304" pitchFamily="18" charset="0"/>
                <a:cs typeface="Times New Roman" panose="02020603050405020304" pitchFamily="18" charset="0"/>
              </a:rPr>
              <a:t>n </a:t>
            </a:r>
            <a:r>
              <a:rPr lang="en-US" altLang="en-US" sz="2800" b="1" dirty="0" err="1">
                <a:solidFill>
                  <a:srgbClr val="006600"/>
                </a:solidFill>
                <a:latin typeface="Times New Roman" panose="02020603050405020304" pitchFamily="18" charset="0"/>
                <a:cs typeface="Times New Roman" panose="02020603050405020304" pitchFamily="18" charset="0"/>
              </a:rPr>
              <a:t>bản</a:t>
            </a:r>
            <a:r>
              <a:rPr lang="en-US" altLang="en-US" sz="2800" b="1" dirty="0">
                <a:solidFill>
                  <a:srgbClr val="006600"/>
                </a:solidFill>
                <a:latin typeface="Times New Roman" panose="02020603050405020304" pitchFamily="18" charset="0"/>
                <a:cs typeface="Times New Roman" panose="02020603050405020304" pitchFamily="18" charset="0"/>
              </a:rPr>
              <a:t> “</a:t>
            </a:r>
            <a:r>
              <a:rPr lang="en-US" altLang="en-US" sz="2800" b="1" dirty="0" err="1">
                <a:solidFill>
                  <a:srgbClr val="006600"/>
                </a:solidFill>
                <a:latin typeface="Times New Roman" panose="02020603050405020304" pitchFamily="18" charset="0"/>
                <a:cs typeface="Times New Roman" panose="02020603050405020304" pitchFamily="18" charset="0"/>
              </a:rPr>
              <a:t>Cô</a:t>
            </a:r>
            <a:r>
              <a:rPr lang="en-US" altLang="en-US" sz="2800" b="1" dirty="0">
                <a:solidFill>
                  <a:srgbClr val="006600"/>
                </a:solidFill>
                <a:latin typeface="Times New Roman" panose="02020603050405020304" pitchFamily="18" charset="0"/>
                <a:cs typeface="Times New Roman" panose="02020603050405020304" pitchFamily="18" charset="0"/>
              </a:rPr>
              <a:t> </a:t>
            </a:r>
            <a:r>
              <a:rPr lang="en-US" altLang="en-US" sz="2800" b="1" dirty="0" err="1">
                <a:solidFill>
                  <a:srgbClr val="006600"/>
                </a:solidFill>
                <a:latin typeface="Times New Roman" panose="02020603050405020304" pitchFamily="18" charset="0"/>
                <a:cs typeface="Times New Roman" panose="02020603050405020304" pitchFamily="18" charset="0"/>
              </a:rPr>
              <a:t>bé</a:t>
            </a:r>
            <a:r>
              <a:rPr lang="en-US" altLang="en-US" sz="2800" b="1" dirty="0">
                <a:solidFill>
                  <a:srgbClr val="006600"/>
                </a:solidFill>
                <a:latin typeface="Times New Roman" panose="02020603050405020304" pitchFamily="18" charset="0"/>
                <a:cs typeface="Times New Roman" panose="02020603050405020304" pitchFamily="18" charset="0"/>
              </a:rPr>
              <a:t> </a:t>
            </a:r>
            <a:r>
              <a:rPr lang="en-US" altLang="en-US" sz="2800" b="1" dirty="0" err="1">
                <a:solidFill>
                  <a:srgbClr val="006600"/>
                </a:solidFill>
                <a:latin typeface="Times New Roman" panose="02020603050405020304" pitchFamily="18" charset="0"/>
                <a:cs typeface="Times New Roman" panose="02020603050405020304" pitchFamily="18" charset="0"/>
              </a:rPr>
              <a:t>bán</a:t>
            </a:r>
            <a:r>
              <a:rPr lang="en-US" altLang="en-US" sz="2800" b="1" dirty="0">
                <a:solidFill>
                  <a:srgbClr val="006600"/>
                </a:solidFill>
                <a:latin typeface="Times New Roman" panose="02020603050405020304" pitchFamily="18" charset="0"/>
                <a:cs typeface="Times New Roman" panose="02020603050405020304" pitchFamily="18" charset="0"/>
              </a:rPr>
              <a:t> </a:t>
            </a:r>
            <a:r>
              <a:rPr lang="en-US" altLang="en-US" sz="2800" b="1" dirty="0" err="1">
                <a:solidFill>
                  <a:srgbClr val="006600"/>
                </a:solidFill>
                <a:latin typeface="Times New Roman" panose="02020603050405020304" pitchFamily="18" charset="0"/>
                <a:cs typeface="Times New Roman" panose="02020603050405020304" pitchFamily="18" charset="0"/>
              </a:rPr>
              <a:t>diêm</a:t>
            </a:r>
            <a:r>
              <a:rPr lang="en-US" altLang="en-US" sz="2800" b="1" dirty="0">
                <a:solidFill>
                  <a:srgbClr val="006600"/>
                </a:solidFill>
                <a:latin typeface="Times New Roman" panose="02020603050405020304" pitchFamily="18" charset="0"/>
                <a:cs typeface="Times New Roman" panose="02020603050405020304" pitchFamily="18" charset="0"/>
              </a:rPr>
              <a:t>” – </a:t>
            </a:r>
            <a:r>
              <a:rPr lang="en-US" altLang="en-US" sz="2800" b="1" dirty="0" err="1">
                <a:solidFill>
                  <a:srgbClr val="006600"/>
                </a:solidFill>
                <a:latin typeface="Times New Roman" panose="02020603050405020304" pitchFamily="18" charset="0"/>
                <a:cs typeface="Times New Roman" panose="02020603050405020304" pitchFamily="18" charset="0"/>
              </a:rPr>
              <a:t>nhà</a:t>
            </a:r>
            <a:r>
              <a:rPr lang="en-US" altLang="en-US" sz="2800" b="1" dirty="0">
                <a:solidFill>
                  <a:srgbClr val="006600"/>
                </a:solidFill>
                <a:latin typeface="Times New Roman" panose="02020603050405020304" pitchFamily="18" charset="0"/>
                <a:cs typeface="Times New Roman" panose="02020603050405020304" pitchFamily="18" charset="0"/>
              </a:rPr>
              <a:t> v</a:t>
            </a:r>
            <a:r>
              <a:rPr lang="vi-VN" altLang="en-US" sz="2800" b="1" dirty="0">
                <a:solidFill>
                  <a:srgbClr val="006600"/>
                </a:solidFill>
                <a:latin typeface="Times New Roman" panose="02020603050405020304" pitchFamily="18" charset="0"/>
                <a:cs typeface="Times New Roman" panose="02020603050405020304" pitchFamily="18" charset="0"/>
              </a:rPr>
              <a:t>ă</a:t>
            </a:r>
            <a:r>
              <a:rPr lang="en-US" altLang="en-US" sz="2800" b="1" dirty="0">
                <a:solidFill>
                  <a:srgbClr val="006600"/>
                </a:solidFill>
                <a:latin typeface="Times New Roman" panose="02020603050405020304" pitchFamily="18" charset="0"/>
                <a:cs typeface="Times New Roman" panose="02020603050405020304" pitchFamily="18" charset="0"/>
              </a:rPr>
              <a:t>n An - </a:t>
            </a:r>
            <a:r>
              <a:rPr lang="vi-VN" altLang="en-US" sz="2800" b="1" dirty="0">
                <a:solidFill>
                  <a:srgbClr val="006600"/>
                </a:solidFill>
                <a:latin typeface="Times New Roman" panose="02020603050405020304" pitchFamily="18" charset="0"/>
                <a:cs typeface="Times New Roman" panose="02020603050405020304" pitchFamily="18" charset="0"/>
              </a:rPr>
              <a:t>đ</a:t>
            </a:r>
            <a:r>
              <a:rPr lang="en-US" altLang="en-US" sz="2800" b="1" dirty="0" err="1">
                <a:solidFill>
                  <a:srgbClr val="006600"/>
                </a:solidFill>
                <a:latin typeface="Times New Roman" panose="02020603050405020304" pitchFamily="18" charset="0"/>
                <a:cs typeface="Times New Roman" panose="02020603050405020304" pitchFamily="18" charset="0"/>
              </a:rPr>
              <a:t>ec</a:t>
            </a:r>
            <a:r>
              <a:rPr lang="en-US" altLang="en-US" sz="2800" b="1" dirty="0">
                <a:solidFill>
                  <a:srgbClr val="006600"/>
                </a:solidFill>
                <a:latin typeface="Times New Roman" panose="02020603050405020304" pitchFamily="18" charset="0"/>
                <a:cs typeface="Times New Roman" panose="02020603050405020304" pitchFamily="18" charset="0"/>
              </a:rPr>
              <a:t> -  xen (</a:t>
            </a:r>
            <a:r>
              <a:rPr lang="en-US" altLang="en-US" sz="2800" b="1" dirty="0" err="1">
                <a:solidFill>
                  <a:srgbClr val="006600"/>
                </a:solidFill>
                <a:latin typeface="Times New Roman" panose="02020603050405020304" pitchFamily="18" charset="0"/>
                <a:cs typeface="Times New Roman" panose="02020603050405020304" pitchFamily="18" charset="0"/>
              </a:rPr>
              <a:t>Đan</a:t>
            </a:r>
            <a:r>
              <a:rPr lang="en-US" altLang="en-US" sz="2800" b="1" dirty="0">
                <a:solidFill>
                  <a:srgbClr val="006600"/>
                </a:solidFill>
                <a:latin typeface="Times New Roman" panose="02020603050405020304" pitchFamily="18" charset="0"/>
                <a:cs typeface="Times New Roman" panose="02020603050405020304" pitchFamily="18" charset="0"/>
              </a:rPr>
              <a:t> </a:t>
            </a:r>
            <a:r>
              <a:rPr lang="en-US" altLang="en-US" sz="2800" b="1" dirty="0" err="1">
                <a:solidFill>
                  <a:srgbClr val="006600"/>
                </a:solidFill>
                <a:latin typeface="Times New Roman" panose="02020603050405020304" pitchFamily="18" charset="0"/>
                <a:cs typeface="Times New Roman" panose="02020603050405020304" pitchFamily="18" charset="0"/>
              </a:rPr>
              <a:t>Mạch</a:t>
            </a:r>
            <a:r>
              <a:rPr lang="en-US" altLang="en-US" sz="2800" b="1" dirty="0">
                <a:solidFill>
                  <a:srgbClr val="006600"/>
                </a:solidFill>
                <a:latin typeface="Times New Roman" panose="02020603050405020304" pitchFamily="18" charset="0"/>
                <a:cs typeface="Times New Roman" panose="02020603050405020304" pitchFamily="18" charset="0"/>
              </a:rPr>
              <a:t>).</a:t>
            </a:r>
          </a:p>
          <a:p>
            <a:pPr marL="457200" indent="-457200" algn="just" eaLnBrk="1" hangingPunct="1">
              <a:spcBef>
                <a:spcPct val="50000"/>
              </a:spcBef>
              <a:buFont typeface="Wingdings" panose="05000000000000000000" pitchFamily="2" charset="2"/>
              <a:buChar char="q"/>
            </a:pPr>
            <a:r>
              <a:rPr lang="en-US" altLang="en-US" sz="2800" b="1" dirty="0" err="1">
                <a:solidFill>
                  <a:srgbClr val="006600"/>
                </a:solidFill>
                <a:latin typeface="Times New Roman" panose="02020603050405020304" pitchFamily="18" charset="0"/>
                <a:cs typeface="Times New Roman" panose="02020603050405020304" pitchFamily="18" charset="0"/>
              </a:rPr>
              <a:t>Với</a:t>
            </a:r>
            <a:r>
              <a:rPr lang="en-US" altLang="en-US" sz="2800" b="1" dirty="0">
                <a:solidFill>
                  <a:srgbClr val="006600"/>
                </a:solidFill>
                <a:latin typeface="Times New Roman" panose="02020603050405020304" pitchFamily="18" charset="0"/>
                <a:cs typeface="Times New Roman" panose="02020603050405020304" pitchFamily="18" charset="0"/>
              </a:rPr>
              <a:t> </a:t>
            </a:r>
            <a:r>
              <a:rPr lang="en-US" altLang="en-US" sz="2800" b="1" dirty="0" err="1">
                <a:solidFill>
                  <a:srgbClr val="006600"/>
                </a:solidFill>
                <a:latin typeface="Times New Roman" panose="02020603050405020304" pitchFamily="18" charset="0"/>
                <a:cs typeface="Times New Roman" panose="02020603050405020304" pitchFamily="18" charset="0"/>
              </a:rPr>
              <a:t>các</a:t>
            </a:r>
            <a:r>
              <a:rPr lang="en-US" altLang="en-US" sz="2800" b="1" dirty="0">
                <a:solidFill>
                  <a:srgbClr val="006600"/>
                </a:solidFill>
                <a:latin typeface="Times New Roman" panose="02020603050405020304" pitchFamily="18" charset="0"/>
                <a:cs typeface="Times New Roman" panose="02020603050405020304" pitchFamily="18" charset="0"/>
              </a:rPr>
              <a:t> </a:t>
            </a:r>
            <a:r>
              <a:rPr lang="en-US" altLang="en-US" sz="2800" b="1" dirty="0" err="1">
                <a:solidFill>
                  <a:srgbClr val="006600"/>
                </a:solidFill>
                <a:latin typeface="Times New Roman" panose="02020603050405020304" pitchFamily="18" charset="0"/>
                <a:cs typeface="Times New Roman" panose="02020603050405020304" pitchFamily="18" charset="0"/>
              </a:rPr>
              <a:t>biệt</a:t>
            </a:r>
            <a:r>
              <a:rPr lang="en-US" altLang="en-US" sz="2800" b="1" dirty="0">
                <a:solidFill>
                  <a:srgbClr val="006600"/>
                </a:solidFill>
                <a:latin typeface="Times New Roman" panose="02020603050405020304" pitchFamily="18" charset="0"/>
                <a:cs typeface="Times New Roman" panose="02020603050405020304" pitchFamily="18" charset="0"/>
              </a:rPr>
              <a:t> </a:t>
            </a:r>
            <a:r>
              <a:rPr lang="en-US" altLang="en-US" sz="2800" b="1" dirty="0" err="1">
                <a:solidFill>
                  <a:srgbClr val="006600"/>
                </a:solidFill>
                <a:latin typeface="Times New Roman" panose="02020603050405020304" pitchFamily="18" charset="0"/>
                <a:cs typeface="Times New Roman" panose="02020603050405020304" pitchFamily="18" charset="0"/>
              </a:rPr>
              <a:t>ngữ</a:t>
            </a:r>
            <a:r>
              <a:rPr lang="en-US" altLang="en-US" sz="2800" b="1" dirty="0">
                <a:solidFill>
                  <a:srgbClr val="006600"/>
                </a:solidFill>
                <a:latin typeface="Times New Roman" panose="02020603050405020304" pitchFamily="18" charset="0"/>
                <a:cs typeface="Times New Roman" panose="02020603050405020304" pitchFamily="18" charset="0"/>
              </a:rPr>
              <a:t> </a:t>
            </a:r>
            <a:r>
              <a:rPr lang="en-US" altLang="en-US" sz="2800" b="1" dirty="0" err="1">
                <a:solidFill>
                  <a:srgbClr val="006600"/>
                </a:solidFill>
                <a:latin typeface="Times New Roman" panose="02020603050405020304" pitchFamily="18" charset="0"/>
                <a:cs typeface="Times New Roman" panose="02020603050405020304" pitchFamily="18" charset="0"/>
              </a:rPr>
              <a:t>xã</a:t>
            </a:r>
            <a:r>
              <a:rPr lang="en-US" altLang="en-US" sz="2800" b="1" dirty="0">
                <a:solidFill>
                  <a:srgbClr val="006600"/>
                </a:solidFill>
                <a:latin typeface="Times New Roman" panose="02020603050405020304" pitchFamily="18" charset="0"/>
                <a:cs typeface="Times New Roman" panose="02020603050405020304" pitchFamily="18" charset="0"/>
              </a:rPr>
              <a:t> </a:t>
            </a:r>
            <a:r>
              <a:rPr lang="en-US" altLang="en-US" sz="2800" b="1" dirty="0" err="1">
                <a:solidFill>
                  <a:srgbClr val="006600"/>
                </a:solidFill>
                <a:latin typeface="Times New Roman" panose="02020603050405020304" pitchFamily="18" charset="0"/>
                <a:cs typeface="Times New Roman" panose="02020603050405020304" pitchFamily="18" charset="0"/>
              </a:rPr>
              <a:t>hội</a:t>
            </a:r>
            <a:r>
              <a:rPr lang="en-US" altLang="en-US" sz="2800" b="1" dirty="0">
                <a:solidFill>
                  <a:srgbClr val="006600"/>
                </a:solidFill>
                <a:latin typeface="Times New Roman" panose="02020603050405020304" pitchFamily="18" charset="0"/>
                <a:cs typeface="Times New Roman" panose="02020603050405020304" pitchFamily="18" charset="0"/>
              </a:rPr>
              <a:t> </a:t>
            </a:r>
            <a:r>
              <a:rPr lang="vi-VN" altLang="en-US" sz="2800" b="1" dirty="0">
                <a:solidFill>
                  <a:srgbClr val="006600"/>
                </a:solidFill>
                <a:latin typeface="Times New Roman" panose="02020603050405020304" pitchFamily="18" charset="0"/>
                <a:cs typeface="Times New Roman" panose="02020603050405020304" pitchFamily="18" charset="0"/>
              </a:rPr>
              <a:t>đư</a:t>
            </a:r>
            <a:r>
              <a:rPr lang="en-US" altLang="en-US" sz="2800" b="1" dirty="0" err="1">
                <a:solidFill>
                  <a:srgbClr val="006600"/>
                </a:solidFill>
                <a:latin typeface="Times New Roman" panose="02020603050405020304" pitchFamily="18" charset="0"/>
                <a:cs typeface="Times New Roman" panose="02020603050405020304" pitchFamily="18" charset="0"/>
              </a:rPr>
              <a:t>ợc</a:t>
            </a:r>
            <a:r>
              <a:rPr lang="en-US" altLang="en-US" sz="2800" b="1" dirty="0">
                <a:solidFill>
                  <a:srgbClr val="006600"/>
                </a:solidFill>
                <a:latin typeface="Times New Roman" panose="02020603050405020304" pitchFamily="18" charset="0"/>
                <a:cs typeface="Times New Roman" panose="02020603050405020304" pitchFamily="18" charset="0"/>
              </a:rPr>
              <a:t> </a:t>
            </a:r>
            <a:r>
              <a:rPr lang="en-US" altLang="en-US" sz="2800" b="1" dirty="0" err="1">
                <a:solidFill>
                  <a:srgbClr val="006600"/>
                </a:solidFill>
                <a:latin typeface="Times New Roman" panose="02020603050405020304" pitchFamily="18" charset="0"/>
                <a:cs typeface="Times New Roman" panose="02020603050405020304" pitchFamily="18" charset="0"/>
              </a:rPr>
              <a:t>sử</a:t>
            </a:r>
            <a:r>
              <a:rPr lang="en-US" altLang="en-US" sz="2800" b="1" dirty="0">
                <a:solidFill>
                  <a:srgbClr val="006600"/>
                </a:solidFill>
                <a:latin typeface="Times New Roman" panose="02020603050405020304" pitchFamily="18" charset="0"/>
                <a:cs typeface="Times New Roman" panose="02020603050405020304" pitchFamily="18" charset="0"/>
              </a:rPr>
              <a:t> </a:t>
            </a:r>
            <a:r>
              <a:rPr lang="en-US" altLang="en-US" sz="2800" b="1" dirty="0" err="1">
                <a:solidFill>
                  <a:srgbClr val="006600"/>
                </a:solidFill>
                <a:latin typeface="Times New Roman" panose="02020603050405020304" pitchFamily="18" charset="0"/>
                <a:cs typeface="Times New Roman" panose="02020603050405020304" pitchFamily="18" charset="0"/>
              </a:rPr>
              <a:t>dụng</a:t>
            </a:r>
            <a:r>
              <a:rPr lang="en-US" altLang="en-US" sz="2800" b="1" dirty="0">
                <a:solidFill>
                  <a:srgbClr val="006600"/>
                </a:solidFill>
                <a:latin typeface="Times New Roman" panose="02020603050405020304" pitchFamily="18" charset="0"/>
                <a:cs typeface="Times New Roman" panose="02020603050405020304" pitchFamily="18" charset="0"/>
              </a:rPr>
              <a:t> </a:t>
            </a:r>
            <a:r>
              <a:rPr lang="en-US" altLang="en-US" sz="2800" b="1" dirty="0" err="1">
                <a:solidFill>
                  <a:srgbClr val="006600"/>
                </a:solidFill>
                <a:latin typeface="Times New Roman" panose="02020603050405020304" pitchFamily="18" charset="0"/>
                <a:cs typeface="Times New Roman" panose="02020603050405020304" pitchFamily="18" charset="0"/>
              </a:rPr>
              <a:t>là</a:t>
            </a:r>
            <a:r>
              <a:rPr lang="en-US" altLang="en-US" sz="2800" b="1" dirty="0">
                <a:solidFill>
                  <a:srgbClr val="006600"/>
                </a:solidFill>
                <a:latin typeface="Times New Roman" panose="02020603050405020304" pitchFamily="18" charset="0"/>
                <a:cs typeface="Times New Roman" panose="02020603050405020304" pitchFamily="18" charset="0"/>
              </a:rPr>
              <a:t>:</a:t>
            </a:r>
            <a:r>
              <a:rPr lang="en-US" altLang="en-US" sz="2800" dirty="0">
                <a:solidFill>
                  <a:srgbClr val="006600"/>
                </a:solidFill>
                <a:latin typeface="Times New Roman" panose="02020603050405020304" pitchFamily="18" charset="0"/>
                <a:cs typeface="Times New Roman" panose="02020603050405020304" pitchFamily="18" charset="0"/>
              </a:rPr>
              <a:t> </a:t>
            </a:r>
            <a:r>
              <a:rPr lang="en-US" altLang="en-US" sz="2800" b="1" dirty="0" err="1">
                <a:solidFill>
                  <a:srgbClr val="CC3300"/>
                </a:solidFill>
                <a:latin typeface="Times New Roman" panose="02020603050405020304" pitchFamily="18" charset="0"/>
                <a:cs typeface="Times New Roman" panose="02020603050405020304" pitchFamily="18" charset="0"/>
              </a:rPr>
              <a:t>thiên</a:t>
            </a:r>
            <a:r>
              <a:rPr lang="en-US" altLang="en-US" sz="2800" b="1" dirty="0">
                <a:solidFill>
                  <a:srgbClr val="CC3300"/>
                </a:solidFill>
                <a:latin typeface="Times New Roman" panose="02020603050405020304" pitchFamily="18" charset="0"/>
                <a:cs typeface="Times New Roman" panose="02020603050405020304" pitchFamily="18" charset="0"/>
              </a:rPr>
              <a:t> </a:t>
            </a:r>
            <a:r>
              <a:rPr lang="vi-VN" altLang="en-US" sz="2800" b="1" dirty="0">
                <a:solidFill>
                  <a:srgbClr val="CC3300"/>
                </a:solidFill>
                <a:latin typeface="Times New Roman" panose="02020603050405020304" pitchFamily="18" charset="0"/>
                <a:cs typeface="Times New Roman" panose="02020603050405020304" pitchFamily="18" charset="0"/>
              </a:rPr>
              <a:t>đư</a:t>
            </a:r>
            <a:r>
              <a:rPr lang="en-US" altLang="en-US" sz="2800" b="1" dirty="0" err="1">
                <a:solidFill>
                  <a:srgbClr val="CC3300"/>
                </a:solidFill>
                <a:latin typeface="Times New Roman" panose="02020603050405020304" pitchFamily="18" charset="0"/>
                <a:cs typeface="Times New Roman" panose="02020603050405020304" pitchFamily="18" charset="0"/>
              </a:rPr>
              <a:t>ờng</a:t>
            </a:r>
            <a:r>
              <a:rPr lang="en-US" altLang="en-US" sz="2800" b="1" dirty="0">
                <a:solidFill>
                  <a:srgbClr val="CC3300"/>
                </a:solidFill>
                <a:latin typeface="Times New Roman" panose="02020603050405020304" pitchFamily="18" charset="0"/>
                <a:cs typeface="Times New Roman" panose="02020603050405020304" pitchFamily="18" charset="0"/>
              </a:rPr>
              <a:t>, </a:t>
            </a:r>
            <a:r>
              <a:rPr lang="en-US" altLang="en-US" sz="2800" b="1" dirty="0" err="1">
                <a:solidFill>
                  <a:srgbClr val="CC3300"/>
                </a:solidFill>
                <a:latin typeface="Times New Roman" panose="02020603050405020304" pitchFamily="18" charset="0"/>
                <a:cs typeface="Times New Roman" panose="02020603050405020304" pitchFamily="18" charset="0"/>
              </a:rPr>
              <a:t>th</a:t>
            </a:r>
            <a:r>
              <a:rPr lang="vi-VN" altLang="en-US" sz="2800" b="1" dirty="0">
                <a:solidFill>
                  <a:srgbClr val="CC3300"/>
                </a:solidFill>
                <a:latin typeface="Times New Roman" panose="02020603050405020304" pitchFamily="18" charset="0"/>
                <a:cs typeface="Times New Roman" panose="02020603050405020304" pitchFamily="18" charset="0"/>
              </a:rPr>
              <a:t>ư</a:t>
            </a:r>
            <a:r>
              <a:rPr lang="en-US" altLang="en-US" sz="2800" b="1" dirty="0" err="1">
                <a:solidFill>
                  <a:srgbClr val="CC3300"/>
                </a:solidFill>
                <a:latin typeface="Times New Roman" panose="02020603050405020304" pitchFamily="18" charset="0"/>
                <a:cs typeface="Times New Roman" panose="02020603050405020304" pitchFamily="18" charset="0"/>
              </a:rPr>
              <a:t>ợng</a:t>
            </a:r>
            <a:r>
              <a:rPr lang="en-US" altLang="en-US" sz="2800" b="1" dirty="0">
                <a:solidFill>
                  <a:srgbClr val="CC3300"/>
                </a:solidFill>
                <a:latin typeface="Times New Roman" panose="02020603050405020304" pitchFamily="18" charset="0"/>
                <a:cs typeface="Times New Roman" panose="02020603050405020304" pitchFamily="18" charset="0"/>
              </a:rPr>
              <a:t> </a:t>
            </a:r>
            <a:r>
              <a:rPr lang="vi-VN" altLang="en-US" sz="2800" b="1" dirty="0">
                <a:solidFill>
                  <a:srgbClr val="CC3300"/>
                </a:solidFill>
                <a:latin typeface="Times New Roman" panose="02020603050405020304" pitchFamily="18" charset="0"/>
                <a:cs typeface="Times New Roman" panose="02020603050405020304" pitchFamily="18" charset="0"/>
              </a:rPr>
              <a:t>đ</a:t>
            </a:r>
            <a:r>
              <a:rPr lang="en-US" altLang="en-US" sz="2800" b="1" dirty="0">
                <a:solidFill>
                  <a:srgbClr val="CC3300"/>
                </a:solidFill>
                <a:latin typeface="Times New Roman" panose="02020603050405020304" pitchFamily="18" charset="0"/>
                <a:cs typeface="Times New Roman" panose="02020603050405020304" pitchFamily="18" charset="0"/>
              </a:rPr>
              <a:t>ế, noel, </a:t>
            </a:r>
            <a:r>
              <a:rPr lang="en-US" altLang="en-US" sz="2800" b="1" dirty="0" err="1">
                <a:solidFill>
                  <a:srgbClr val="CC3300"/>
                </a:solidFill>
                <a:latin typeface="Times New Roman" panose="02020603050405020304" pitchFamily="18" charset="0"/>
                <a:cs typeface="Times New Roman" panose="02020603050405020304" pitchFamily="18" charset="0"/>
              </a:rPr>
              <a:t>giáng</a:t>
            </a:r>
            <a:r>
              <a:rPr lang="en-US" altLang="en-US" sz="2800" b="1" dirty="0">
                <a:solidFill>
                  <a:srgbClr val="CC3300"/>
                </a:solidFill>
                <a:latin typeface="Times New Roman" panose="02020603050405020304" pitchFamily="18" charset="0"/>
                <a:cs typeface="Times New Roman" panose="02020603050405020304" pitchFamily="18" charset="0"/>
              </a:rPr>
              <a:t> </a:t>
            </a:r>
            <a:r>
              <a:rPr lang="en-US" altLang="en-US" sz="2800" b="1" dirty="0" err="1">
                <a:solidFill>
                  <a:srgbClr val="CC3300"/>
                </a:solidFill>
                <a:latin typeface="Times New Roman" panose="02020603050405020304" pitchFamily="18" charset="0"/>
                <a:cs typeface="Times New Roman" panose="02020603050405020304" pitchFamily="18" charset="0"/>
              </a:rPr>
              <a:t>sinh</a:t>
            </a:r>
            <a:r>
              <a:rPr lang="en-US" altLang="en-US" sz="2800" b="1" dirty="0">
                <a:solidFill>
                  <a:srgbClr val="CC3300"/>
                </a:solidFill>
                <a:latin typeface="Times New Roman" panose="02020603050405020304" pitchFamily="18" charset="0"/>
                <a:cs typeface="Times New Roman" panose="02020603050405020304" pitchFamily="18" charset="0"/>
              </a:rPr>
              <a:t>, </a:t>
            </a:r>
            <a:r>
              <a:rPr lang="en-US" altLang="en-US" sz="2800" b="1" dirty="0" err="1">
                <a:solidFill>
                  <a:srgbClr val="CC3300"/>
                </a:solidFill>
                <a:latin typeface="Times New Roman" panose="02020603050405020304" pitchFamily="18" charset="0"/>
                <a:cs typeface="Times New Roman" panose="02020603050405020304" pitchFamily="18" charset="0"/>
              </a:rPr>
              <a:t>cây</a:t>
            </a:r>
            <a:r>
              <a:rPr lang="en-US" altLang="en-US" sz="2800" b="1" dirty="0">
                <a:solidFill>
                  <a:srgbClr val="CC3300"/>
                </a:solidFill>
                <a:latin typeface="Times New Roman" panose="02020603050405020304" pitchFamily="18" charset="0"/>
                <a:cs typeface="Times New Roman" panose="02020603050405020304" pitchFamily="18" charset="0"/>
              </a:rPr>
              <a:t> </a:t>
            </a:r>
            <a:r>
              <a:rPr lang="en-US" altLang="en-US" sz="2800" b="1" dirty="0" err="1">
                <a:solidFill>
                  <a:srgbClr val="CC3300"/>
                </a:solidFill>
                <a:latin typeface="Times New Roman" panose="02020603050405020304" pitchFamily="18" charset="0"/>
                <a:cs typeface="Times New Roman" panose="02020603050405020304" pitchFamily="18" charset="0"/>
              </a:rPr>
              <a:t>thông</a:t>
            </a:r>
            <a:r>
              <a:rPr lang="en-US" altLang="en-US" sz="2800" b="1" dirty="0">
                <a:solidFill>
                  <a:srgbClr val="CC3300"/>
                </a:solidFill>
                <a:latin typeface="Times New Roman" panose="02020603050405020304" pitchFamily="18" charset="0"/>
                <a:cs typeface="Times New Roman" panose="02020603050405020304" pitchFamily="18" charset="0"/>
              </a:rPr>
              <a:t> noel.</a:t>
            </a:r>
          </a:p>
        </p:txBody>
      </p:sp>
    </p:spTree>
    <p:extLst>
      <p:ext uri="{BB962C8B-B14F-4D97-AF65-F5344CB8AC3E}">
        <p14:creationId xmlns:p14="http://schemas.microsoft.com/office/powerpoint/2010/main" val="3095646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nodePh="1">
                                  <p:stCondLst>
                                    <p:cond delay="0"/>
                                  </p:stCondLst>
                                  <p:endCondLst>
                                    <p:cond evt="begin" delay="0">
                                      <p:tn val="5"/>
                                    </p:cond>
                                  </p:end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500" fill="hold"/>
                                        <p:tgtEl>
                                          <p:spTgt spid="7"/>
                                        </p:tgtEl>
                                        <p:attrNameLst>
                                          <p:attrName>ppt_w</p:attrName>
                                        </p:attrNameLst>
                                      </p:cBhvr>
                                      <p:tavLst>
                                        <p:tav tm="0">
                                          <p:val>
                                            <p:fltVal val="0"/>
                                          </p:val>
                                        </p:tav>
                                        <p:tav tm="100000">
                                          <p:val>
                                            <p:strVal val="#ppt_w"/>
                                          </p:val>
                                        </p:tav>
                                      </p:tavLst>
                                    </p:anim>
                                    <p:anim calcmode="lin" valueType="num">
                                      <p:cBhvr>
                                        <p:cTn id="14" dur="500" fill="hold"/>
                                        <p:tgtEl>
                                          <p:spTgt spid="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utoUpdateAnimBg="0" advAuto="0"/>
      <p:bldP spid="7" grpId="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8290C7EB-CC98-4C51-9602-CE7063C3AA22}"/>
              </a:ext>
            </a:extLst>
          </p:cNvPr>
          <p:cNvGrpSpPr/>
          <p:nvPr/>
        </p:nvGrpSpPr>
        <p:grpSpPr>
          <a:xfrm>
            <a:off x="-488132" y="-664030"/>
            <a:ext cx="8473892" cy="7450860"/>
            <a:chOff x="-433703" y="-596415"/>
            <a:chExt cx="6937889" cy="6385316"/>
          </a:xfrm>
        </p:grpSpPr>
        <p:pic>
          <p:nvPicPr>
            <p:cNvPr id="2" name="Picture 1">
              <a:extLst>
                <a:ext uri="{FF2B5EF4-FFF2-40B4-BE49-F238E27FC236}">
                  <a16:creationId xmlns:a16="http://schemas.microsoft.com/office/drawing/2014/main" id="{5B2C551D-3899-4FCE-B92F-FB85FB75C738}"/>
                </a:ext>
              </a:extLst>
            </p:cNvPr>
            <p:cNvPicPr>
              <a:picLocks noChangeAspect="1"/>
            </p:cNvPicPr>
            <p:nvPr/>
          </p:nvPicPr>
          <p:blipFill rotWithShape="1">
            <a:blip r:embed="rId3">
              <a:extLst>
                <a:ext uri="{28A0092B-C50C-407E-A947-70E740481C1C}">
                  <a14:useLocalDpi xmlns:a14="http://schemas.microsoft.com/office/drawing/2010/main" val="0"/>
                </a:ext>
              </a:extLst>
            </a:blip>
            <a:srcRect b="7965"/>
            <a:stretch/>
          </p:blipFill>
          <p:spPr>
            <a:xfrm>
              <a:off x="-433703" y="-596415"/>
              <a:ext cx="6937889" cy="6385316"/>
            </a:xfrm>
            <a:prstGeom prst="rect">
              <a:avLst/>
            </a:prstGeom>
          </p:spPr>
        </p:pic>
        <p:sp>
          <p:nvSpPr>
            <p:cNvPr id="3" name="Rectangle 2">
              <a:extLst>
                <a:ext uri="{FF2B5EF4-FFF2-40B4-BE49-F238E27FC236}">
                  <a16:creationId xmlns:a16="http://schemas.microsoft.com/office/drawing/2014/main" id="{D5DAF671-34AB-41F9-9E26-DC91A1BF3C5F}"/>
                </a:ext>
              </a:extLst>
            </p:cNvPr>
            <p:cNvSpPr/>
            <p:nvPr/>
          </p:nvSpPr>
          <p:spPr>
            <a:xfrm>
              <a:off x="1380361" y="1410187"/>
              <a:ext cx="3415883" cy="3033258"/>
            </a:xfrm>
            <a:prstGeom prst="rect">
              <a:avLst/>
            </a:prstGeom>
          </p:spPr>
          <p:txBody>
            <a:bodyPr wrap="square">
              <a:spAutoFit/>
            </a:bodyPr>
            <a:lstStyle/>
            <a:p>
              <a:pPr algn="ctr">
                <a:buNone/>
              </a:pPr>
              <a:r>
                <a:rPr lang="en-US" altLang="en-US" sz="3200" b="1" dirty="0">
                  <a:solidFill>
                    <a:srgbClr val="0000CC"/>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Tìm</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và</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nêu</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tác</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dụng</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của</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từ</a:t>
              </a:r>
              <a:r>
                <a:rPr lang="en-US" altLang="en-US" sz="3200" b="1" dirty="0">
                  <a:solidFill>
                    <a:srgbClr val="FF0000"/>
                  </a:solidFill>
                  <a:latin typeface="Times New Roman" panose="02020603050405020304" pitchFamily="18" charset="0"/>
                  <a:cs typeface="Times New Roman" panose="02020603050405020304" pitchFamily="18" charset="0"/>
                </a:rPr>
                <a:t> t</a:t>
              </a:r>
              <a:r>
                <a:rPr lang="vi-VN" altLang="en-US" sz="3200" b="1" dirty="0">
                  <a:solidFill>
                    <a:srgbClr val="FF0000"/>
                  </a:solidFill>
                  <a:latin typeface="Times New Roman" panose="02020603050405020304" pitchFamily="18" charset="0"/>
                  <a:cs typeface="Times New Roman" panose="02020603050405020304" pitchFamily="18" charset="0"/>
                </a:rPr>
                <a:t>ư</a:t>
              </a:r>
              <a:r>
                <a:rPr lang="en-US" altLang="en-US" sz="3200" b="1" dirty="0" err="1">
                  <a:solidFill>
                    <a:srgbClr val="FF0000"/>
                  </a:solidFill>
                  <a:latin typeface="Times New Roman" panose="02020603050405020304" pitchFamily="18" charset="0"/>
                  <a:cs typeface="Times New Roman" panose="02020603050405020304" pitchFamily="18" charset="0"/>
                </a:rPr>
                <a:t>ợng</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hình</a:t>
              </a:r>
              <a:r>
                <a:rPr lang="en-US" altLang="en-US" sz="3200" b="1" dirty="0">
                  <a:solidFill>
                    <a:srgbClr val="FF0000"/>
                  </a:solidFill>
                  <a:latin typeface="Times New Roman" panose="02020603050405020304" pitchFamily="18" charset="0"/>
                  <a:cs typeface="Times New Roman" panose="02020603050405020304" pitchFamily="18" charset="0"/>
                </a:rPr>
                <a:t>, t</a:t>
              </a:r>
              <a:r>
                <a:rPr lang="vi-VN" altLang="en-US" sz="3200" b="1" dirty="0">
                  <a:solidFill>
                    <a:srgbClr val="FF0000"/>
                  </a:solidFill>
                  <a:latin typeface="Times New Roman" panose="02020603050405020304" pitchFamily="18" charset="0"/>
                  <a:cs typeface="Times New Roman" panose="02020603050405020304" pitchFamily="18" charset="0"/>
                </a:rPr>
                <a:t>ư</a:t>
              </a:r>
              <a:r>
                <a:rPr lang="en-US" altLang="en-US" sz="3200" b="1" dirty="0" err="1">
                  <a:solidFill>
                    <a:srgbClr val="FF0000"/>
                  </a:solidFill>
                  <a:latin typeface="Times New Roman" panose="02020603050405020304" pitchFamily="18" charset="0"/>
                  <a:cs typeface="Times New Roman" panose="02020603050405020304" pitchFamily="18" charset="0"/>
                </a:rPr>
                <a:t>ợng</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thanh</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trong</a:t>
              </a:r>
              <a:r>
                <a:rPr lang="en-US" altLang="en-US" sz="3200" b="1" dirty="0">
                  <a:solidFill>
                    <a:srgbClr val="FF0000"/>
                  </a:solidFill>
                  <a:latin typeface="Times New Roman" panose="02020603050405020304" pitchFamily="18" charset="0"/>
                  <a:cs typeface="Times New Roman" panose="02020603050405020304" pitchFamily="18" charset="0"/>
                </a:rPr>
                <a:t> </a:t>
              </a:r>
              <a:r>
                <a:rPr lang="vi-VN" altLang="en-US" sz="3200" b="1" dirty="0">
                  <a:solidFill>
                    <a:srgbClr val="FF0000"/>
                  </a:solidFill>
                  <a:latin typeface="Times New Roman" panose="02020603050405020304" pitchFamily="18" charset="0"/>
                  <a:cs typeface="Times New Roman" panose="02020603050405020304" pitchFamily="18" charset="0"/>
                </a:rPr>
                <a:t>đ</a:t>
              </a:r>
              <a:r>
                <a:rPr lang="en-US" altLang="en-US" sz="3200" b="1" dirty="0" err="1">
                  <a:solidFill>
                    <a:srgbClr val="FF0000"/>
                  </a:solidFill>
                  <a:latin typeface="Times New Roman" panose="02020603050405020304" pitchFamily="18" charset="0"/>
                  <a:cs typeface="Times New Roman" panose="02020603050405020304" pitchFamily="18" charset="0"/>
                </a:rPr>
                <a:t>oạn</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trích</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dirty="0">
                  <a:solidFill>
                    <a:srgbClr val="0000CC"/>
                  </a:solidFill>
                  <a:latin typeface="Times New Roman" panose="02020603050405020304" pitchFamily="18" charset="0"/>
                  <a:cs typeface="Times New Roman" panose="02020603050405020304" pitchFamily="18" charset="0"/>
                </a:rPr>
                <a:t> </a:t>
              </a:r>
              <a:r>
                <a:rPr lang="en-US" altLang="en-US" sz="3200" b="1" dirty="0">
                  <a:solidFill>
                    <a:srgbClr val="0000CC"/>
                  </a:solidFill>
                  <a:latin typeface="Times New Roman" panose="02020603050405020304" pitchFamily="18" charset="0"/>
                  <a:cs typeface="Times New Roman" panose="02020603050405020304" pitchFamily="18" charset="0"/>
                </a:rPr>
                <a:t>“</a:t>
              </a:r>
              <a:r>
                <a:rPr lang="en-US" altLang="en-US" sz="3200" b="1" dirty="0" err="1">
                  <a:solidFill>
                    <a:srgbClr val="0000CC"/>
                  </a:solidFill>
                  <a:latin typeface="Times New Roman" panose="02020603050405020304" pitchFamily="18" charset="0"/>
                  <a:cs typeface="Times New Roman" panose="02020603050405020304" pitchFamily="18" charset="0"/>
                </a:rPr>
                <a:t>Tôi</a:t>
              </a:r>
              <a:r>
                <a:rPr lang="en-US" altLang="en-US" sz="3200" b="1" dirty="0">
                  <a:solidFill>
                    <a:srgbClr val="0000CC"/>
                  </a:solidFill>
                  <a:latin typeface="Times New Roman" panose="02020603050405020304" pitchFamily="18" charset="0"/>
                  <a:cs typeface="Times New Roman" panose="02020603050405020304" pitchFamily="18" charset="0"/>
                </a:rPr>
                <a:t> ở </a:t>
              </a:r>
              <a:r>
                <a:rPr lang="en-US" altLang="en-US" sz="3200" b="1" dirty="0" err="1">
                  <a:solidFill>
                    <a:srgbClr val="0000CC"/>
                  </a:solidFill>
                  <a:latin typeface="Times New Roman" panose="02020603050405020304" pitchFamily="18" charset="0"/>
                  <a:cs typeface="Times New Roman" panose="02020603050405020304" pitchFamily="18" charset="0"/>
                </a:rPr>
                <a:t>nhà</a:t>
              </a:r>
              <a:r>
                <a:rPr lang="en-US" altLang="en-US" sz="3200" b="1" dirty="0">
                  <a:solidFill>
                    <a:srgbClr val="0000CC"/>
                  </a:solidFill>
                  <a:latin typeface="Times New Roman" panose="02020603050405020304" pitchFamily="18" charset="0"/>
                  <a:cs typeface="Times New Roman" panose="02020603050405020304" pitchFamily="18" charset="0"/>
                </a:rPr>
                <a:t> </a:t>
              </a:r>
              <a:r>
                <a:rPr lang="en-US" altLang="en-US" sz="3200" b="1" dirty="0" err="1">
                  <a:solidFill>
                    <a:srgbClr val="0000CC"/>
                  </a:solidFill>
                  <a:latin typeface="Times New Roman" panose="02020603050405020304" pitchFamily="18" charset="0"/>
                  <a:cs typeface="Times New Roman" panose="02020603050405020304" pitchFamily="18" charset="0"/>
                </a:rPr>
                <a:t>Binh</a:t>
              </a:r>
              <a:r>
                <a:rPr lang="en-US" altLang="en-US" sz="3200" b="1" dirty="0">
                  <a:solidFill>
                    <a:srgbClr val="0000CC"/>
                  </a:solidFill>
                  <a:latin typeface="Times New Roman" panose="02020603050405020304" pitchFamily="18" charset="0"/>
                  <a:cs typeface="Times New Roman" panose="02020603050405020304" pitchFamily="18" charset="0"/>
                </a:rPr>
                <a:t> T</a:t>
              </a:r>
              <a:r>
                <a:rPr lang="vi-VN" altLang="en-US" sz="3200" b="1" dirty="0">
                  <a:solidFill>
                    <a:srgbClr val="0000CC"/>
                  </a:solidFill>
                  <a:latin typeface="Times New Roman" panose="02020603050405020304" pitchFamily="18" charset="0"/>
                  <a:cs typeface="Times New Roman" panose="02020603050405020304" pitchFamily="18" charset="0"/>
                </a:rPr>
                <a:t>ư</a:t>
              </a:r>
              <a:r>
                <a:rPr lang="en-US" altLang="en-US" sz="3200" b="1" dirty="0">
                  <a:solidFill>
                    <a:srgbClr val="0000CC"/>
                  </a:solidFill>
                  <a:latin typeface="Times New Roman" panose="02020603050405020304" pitchFamily="18" charset="0"/>
                  <a:cs typeface="Times New Roman" panose="02020603050405020304" pitchFamily="18" charset="0"/>
                </a:rPr>
                <a:t> </a:t>
              </a:r>
              <a:r>
                <a:rPr lang="en-US" altLang="en-US" sz="3200" b="1" dirty="0" err="1">
                  <a:solidFill>
                    <a:srgbClr val="0000CC"/>
                  </a:solidFill>
                  <a:latin typeface="Times New Roman" panose="02020603050405020304" pitchFamily="18" charset="0"/>
                  <a:cs typeface="Times New Roman" panose="02020603050405020304" pitchFamily="18" charset="0"/>
                </a:rPr>
                <a:t>về</a:t>
              </a:r>
              <a:r>
                <a:rPr lang="en-US" altLang="en-US" sz="3200" b="1" dirty="0">
                  <a:solidFill>
                    <a:srgbClr val="0000CC"/>
                  </a:solidFill>
                  <a:latin typeface="Times New Roman" panose="02020603050405020304" pitchFamily="18" charset="0"/>
                  <a:cs typeface="Times New Roman" panose="02020603050405020304" pitchFamily="18" charset="0"/>
                </a:rPr>
                <a:t> </a:t>
              </a:r>
              <a:r>
                <a:rPr lang="vi-VN" altLang="en-US" sz="3200" b="1" dirty="0">
                  <a:solidFill>
                    <a:srgbClr val="0000CC"/>
                  </a:solidFill>
                  <a:latin typeface="Times New Roman" panose="02020603050405020304" pitchFamily="18" charset="0"/>
                  <a:cs typeface="Times New Roman" panose="02020603050405020304" pitchFamily="18" charset="0"/>
                </a:rPr>
                <a:t>đư</a:t>
              </a:r>
              <a:r>
                <a:rPr lang="en-US" altLang="en-US" sz="3200" b="1" dirty="0" err="1">
                  <a:solidFill>
                    <a:srgbClr val="0000CC"/>
                  </a:solidFill>
                  <a:latin typeface="Times New Roman" panose="02020603050405020304" pitchFamily="18" charset="0"/>
                  <a:cs typeface="Times New Roman" panose="02020603050405020304" pitchFamily="18" charset="0"/>
                </a:rPr>
                <a:t>ợc</a:t>
              </a:r>
              <a:r>
                <a:rPr lang="en-US" altLang="en-US" sz="3200" b="1" dirty="0">
                  <a:solidFill>
                    <a:srgbClr val="0000CC"/>
                  </a:solidFill>
                  <a:latin typeface="Times New Roman" panose="02020603050405020304" pitchFamily="18" charset="0"/>
                  <a:cs typeface="Times New Roman" panose="02020603050405020304" pitchFamily="18" charset="0"/>
                </a:rPr>
                <a:t> </a:t>
              </a:r>
              <a:r>
                <a:rPr lang="en-US" altLang="en-US" sz="3200" b="1" dirty="0" err="1">
                  <a:solidFill>
                    <a:srgbClr val="0000CC"/>
                  </a:solidFill>
                  <a:latin typeface="Times New Roman" panose="02020603050405020304" pitchFamily="18" charset="0"/>
                  <a:cs typeface="Times New Roman" panose="02020603050405020304" pitchFamily="18" charset="0"/>
                </a:rPr>
                <a:t>một</a:t>
              </a:r>
              <a:r>
                <a:rPr lang="en-US" altLang="en-US" sz="3200" b="1" dirty="0">
                  <a:solidFill>
                    <a:srgbClr val="0000CC"/>
                  </a:solidFill>
                  <a:latin typeface="Times New Roman" panose="02020603050405020304" pitchFamily="18" charset="0"/>
                  <a:cs typeface="Times New Roman" panose="02020603050405020304" pitchFamily="18" charset="0"/>
                </a:rPr>
                <a:t> </a:t>
              </a:r>
              <a:r>
                <a:rPr lang="en-US" altLang="en-US" sz="3200" b="1" dirty="0" err="1">
                  <a:solidFill>
                    <a:srgbClr val="0000CC"/>
                  </a:solidFill>
                  <a:latin typeface="Times New Roman" panose="02020603050405020304" pitchFamily="18" charset="0"/>
                  <a:cs typeface="Times New Roman" panose="02020603050405020304" pitchFamily="18" charset="0"/>
                </a:rPr>
                <a:t>lúc</a:t>
              </a:r>
              <a:r>
                <a:rPr lang="en-US" altLang="en-US" sz="3200" b="1" dirty="0">
                  <a:solidFill>
                    <a:srgbClr val="0000CC"/>
                  </a:solidFill>
                  <a:latin typeface="Times New Roman" panose="02020603050405020304" pitchFamily="18" charset="0"/>
                  <a:cs typeface="Times New Roman" panose="02020603050405020304" pitchFamily="18" charset="0"/>
                </a:rPr>
                <a:t> </a:t>
              </a:r>
              <a:r>
                <a:rPr lang="en-US" altLang="en-US" sz="3200" b="1" dirty="0" err="1">
                  <a:solidFill>
                    <a:srgbClr val="0000CC"/>
                  </a:solidFill>
                  <a:latin typeface="Times New Roman" panose="02020603050405020304" pitchFamily="18" charset="0"/>
                  <a:cs typeface="Times New Roman" panose="02020603050405020304" pitchFamily="18" charset="0"/>
                </a:rPr>
                <a:t>lâu</a:t>
              </a:r>
              <a:r>
                <a:rPr lang="en-US" altLang="en-US" sz="3200" b="1" dirty="0">
                  <a:solidFill>
                    <a:srgbClr val="0000CC"/>
                  </a:solidFill>
                  <a:latin typeface="Times New Roman" panose="02020603050405020304" pitchFamily="18" charset="0"/>
                  <a:cs typeface="Times New Roman" panose="02020603050405020304" pitchFamily="18" charset="0"/>
                </a:rPr>
                <a:t> … </a:t>
              </a:r>
              <a:r>
                <a:rPr lang="en-US" altLang="en-US" sz="3200" b="1" dirty="0" err="1">
                  <a:solidFill>
                    <a:srgbClr val="0000CC"/>
                  </a:solidFill>
                  <a:latin typeface="Times New Roman" panose="02020603050405020304" pitchFamily="18" charset="0"/>
                  <a:cs typeface="Times New Roman" panose="02020603050405020304" pitchFamily="18" charset="0"/>
                </a:rPr>
                <a:t>hai</a:t>
              </a:r>
              <a:r>
                <a:rPr lang="en-US" altLang="en-US" sz="3200" b="1" dirty="0">
                  <a:solidFill>
                    <a:srgbClr val="0000CC"/>
                  </a:solidFill>
                  <a:latin typeface="Times New Roman" panose="02020603050405020304" pitchFamily="18" charset="0"/>
                  <a:cs typeface="Times New Roman" panose="02020603050405020304" pitchFamily="18" charset="0"/>
                </a:rPr>
                <a:t> </a:t>
              </a:r>
              <a:r>
                <a:rPr lang="en-US" altLang="en-US" sz="3200" b="1" dirty="0" err="1">
                  <a:solidFill>
                    <a:srgbClr val="0000CC"/>
                  </a:solidFill>
                  <a:latin typeface="Times New Roman" panose="02020603050405020304" pitchFamily="18" charset="0"/>
                  <a:cs typeface="Times New Roman" panose="02020603050405020304" pitchFamily="18" charset="0"/>
                </a:rPr>
                <a:t>mắt</a:t>
              </a:r>
              <a:r>
                <a:rPr lang="en-US" altLang="en-US" sz="3200" b="1" dirty="0">
                  <a:solidFill>
                    <a:srgbClr val="0000CC"/>
                  </a:solidFill>
                  <a:latin typeface="Times New Roman" panose="02020603050405020304" pitchFamily="18" charset="0"/>
                  <a:cs typeface="Times New Roman" panose="02020603050405020304" pitchFamily="18" charset="0"/>
                </a:rPr>
                <a:t> long </a:t>
              </a:r>
              <a:r>
                <a:rPr lang="en-US" altLang="en-US" sz="3200" b="1" dirty="0" err="1">
                  <a:solidFill>
                    <a:srgbClr val="0000CC"/>
                  </a:solidFill>
                  <a:latin typeface="Times New Roman" panose="02020603050405020304" pitchFamily="18" charset="0"/>
                  <a:cs typeface="Times New Roman" panose="02020603050405020304" pitchFamily="18" charset="0"/>
                </a:rPr>
                <a:t>sòng</a:t>
              </a:r>
              <a:r>
                <a:rPr lang="en-US" altLang="en-US" sz="3200" b="1" dirty="0">
                  <a:solidFill>
                    <a:srgbClr val="0000CC"/>
                  </a:solidFill>
                  <a:latin typeface="Times New Roman" panose="02020603050405020304" pitchFamily="18" charset="0"/>
                  <a:cs typeface="Times New Roman" panose="02020603050405020304" pitchFamily="18" charset="0"/>
                </a:rPr>
                <a:t> </a:t>
              </a:r>
              <a:r>
                <a:rPr lang="en-US" altLang="en-US" sz="3200" b="1" dirty="0" err="1">
                  <a:solidFill>
                    <a:srgbClr val="0000CC"/>
                  </a:solidFill>
                  <a:latin typeface="Times New Roman" panose="02020603050405020304" pitchFamily="18" charset="0"/>
                  <a:cs typeface="Times New Roman" panose="02020603050405020304" pitchFamily="18" charset="0"/>
                </a:rPr>
                <a:t>sọc</a:t>
              </a:r>
              <a:r>
                <a:rPr lang="en-US" altLang="en-US" sz="3200" b="1" dirty="0">
                  <a:solidFill>
                    <a:srgbClr val="0000CC"/>
                  </a:solidFill>
                  <a:latin typeface="Times New Roman" panose="02020603050405020304" pitchFamily="18" charset="0"/>
                  <a:cs typeface="Times New Roman" panose="02020603050405020304" pitchFamily="18" charset="0"/>
                </a:rPr>
                <a:t>”.</a:t>
              </a:r>
              <a:r>
                <a:rPr lang="en-US" altLang="en-US" sz="3200" b="1" dirty="0">
                  <a:solidFill>
                    <a:srgbClr val="FF0000"/>
                  </a:solidFill>
                  <a:latin typeface="Times New Roman" panose="02020603050405020304" pitchFamily="18" charset="0"/>
                  <a:cs typeface="Times New Roman" panose="02020603050405020304" pitchFamily="18" charset="0"/>
                </a:rPr>
                <a:t> </a:t>
              </a:r>
              <a:endParaRPr lang="en-US" altLang="en-US" sz="3200" b="1" dirty="0">
                <a:solidFill>
                  <a:srgbClr val="0000CC"/>
                </a:solidFill>
                <a:latin typeface="Times New Roman" panose="02020603050405020304" pitchFamily="18" charset="0"/>
                <a:cs typeface="Times New Roman" panose="02020603050405020304" pitchFamily="18" charset="0"/>
              </a:endParaRPr>
            </a:p>
          </p:txBody>
        </p:sp>
      </p:grpSp>
      <p:sp>
        <p:nvSpPr>
          <p:cNvPr id="6" name="Rectangle 3">
            <a:extLst>
              <a:ext uri="{FF2B5EF4-FFF2-40B4-BE49-F238E27FC236}">
                <a16:creationId xmlns:a16="http://schemas.microsoft.com/office/drawing/2014/main" id="{D8001F8C-BDA9-4456-9836-9EE226D7C151}"/>
              </a:ext>
            </a:extLst>
          </p:cNvPr>
          <p:cNvSpPr txBox="1">
            <a:spLocks/>
          </p:cNvSpPr>
          <p:nvPr/>
        </p:nvSpPr>
        <p:spPr>
          <a:xfrm>
            <a:off x="1523801" y="610761"/>
            <a:ext cx="8990429" cy="1066661"/>
          </a:xfrm>
          <a:prstGeom prst="rect">
            <a:avLst/>
          </a:prstGeom>
        </p:spPr>
        <p:txBody>
          <a:bodyPr vert="horz" lIns="91436" tIns="45718" rIns="91436" bIns="45718" rtlCol="0">
            <a:normAutofit/>
          </a:bodyPr>
          <a:lstStyle>
            <a:lvl1pPr marL="457200" indent="-457200" algn="l" defTabSz="1218565" rtl="0" eaLnBrk="1" latinLnBrk="0" hangingPunct="1">
              <a:spcBef>
                <a:spcPct val="20000"/>
              </a:spcBef>
              <a:buFont typeface="Arial" pitchFamily="34" charset="0"/>
              <a:buChar char="•"/>
              <a:defRPr sz="4300" kern="1200">
                <a:solidFill>
                  <a:schemeClr val="tx1"/>
                </a:solidFill>
                <a:latin typeface="+mn-lt"/>
                <a:ea typeface="+mn-ea"/>
                <a:cs typeface="+mn-cs"/>
              </a:defRPr>
            </a:lvl1pPr>
            <a:lvl2pPr marL="990600" indent="-381000" algn="l" defTabSz="1218565" rtl="0" eaLnBrk="1" latinLnBrk="0" hangingPunct="1">
              <a:spcBef>
                <a:spcPct val="20000"/>
              </a:spcBef>
              <a:buFont typeface="Arial" pitchFamily="34" charset="0"/>
              <a:buChar char="–"/>
              <a:defRPr sz="3800" kern="1200">
                <a:solidFill>
                  <a:schemeClr val="tx1"/>
                </a:solidFill>
                <a:latin typeface="+mn-lt"/>
                <a:ea typeface="+mn-ea"/>
                <a:cs typeface="+mn-cs"/>
              </a:defRPr>
            </a:lvl2pPr>
            <a:lvl3pPr marL="1524000" indent="-304800" algn="l" defTabSz="1218565"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600" indent="-304800" algn="l" defTabSz="1218565" rtl="0" eaLnBrk="1" latinLnBrk="0" hangingPunct="1">
              <a:spcBef>
                <a:spcPct val="20000"/>
              </a:spcBef>
              <a:buFont typeface="Arial" pitchFamily="34" charset="0"/>
              <a:buChar char="–"/>
              <a:defRPr sz="2700" kern="1200">
                <a:solidFill>
                  <a:schemeClr val="tx1"/>
                </a:solidFill>
                <a:latin typeface="+mn-lt"/>
                <a:ea typeface="+mn-ea"/>
                <a:cs typeface="+mn-cs"/>
              </a:defRPr>
            </a:lvl4pPr>
            <a:lvl5pPr marL="2743200" indent="-304800" algn="l" defTabSz="1218565" rtl="0" eaLnBrk="1" latinLnBrk="0" hangingPunct="1">
              <a:spcBef>
                <a:spcPct val="20000"/>
              </a:spcBef>
              <a:buFont typeface="Arial" pitchFamily="34" charset="0"/>
              <a:buChar char="»"/>
              <a:defRPr sz="2700" kern="1200">
                <a:solidFill>
                  <a:schemeClr val="tx1"/>
                </a:solidFill>
                <a:latin typeface="+mn-lt"/>
                <a:ea typeface="+mn-ea"/>
                <a:cs typeface="+mn-cs"/>
              </a:defRPr>
            </a:lvl5pPr>
            <a:lvl6pPr marL="3352800" indent="-304800" algn="l" defTabSz="1218565"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2400" indent="-304800" algn="l" defTabSz="1218565"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2000" indent="-304800" algn="l" defTabSz="1218565"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1600" indent="-304800" algn="l" defTabSz="1218565"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pPr marL="0" indent="0">
              <a:buFont typeface="Arial" pitchFamily="34" charset="0"/>
              <a:buNone/>
            </a:pPr>
            <a:endParaRPr lang="en-US" altLang="en-US" sz="2800" b="1" dirty="0">
              <a:solidFill>
                <a:srgbClr val="0000CC"/>
              </a:solidFill>
              <a:latin typeface="Times New Roman" panose="02020603050405020304" pitchFamily="18" charset="0"/>
              <a:cs typeface="Times New Roman" panose="02020603050405020304" pitchFamily="18" charset="0"/>
            </a:endParaRPr>
          </a:p>
        </p:txBody>
      </p:sp>
      <p:sp>
        <p:nvSpPr>
          <p:cNvPr id="8" name="Text Box 5">
            <a:extLst>
              <a:ext uri="{FF2B5EF4-FFF2-40B4-BE49-F238E27FC236}">
                <a16:creationId xmlns:a16="http://schemas.microsoft.com/office/drawing/2014/main" id="{571405DD-5867-42D7-953F-FE2C482AD475}"/>
              </a:ext>
            </a:extLst>
          </p:cNvPr>
          <p:cNvSpPr txBox="1">
            <a:spLocks noChangeArrowheads="1"/>
          </p:cNvSpPr>
          <p:nvPr/>
        </p:nvSpPr>
        <p:spPr bwMode="auto">
          <a:xfrm>
            <a:off x="7437383" y="1048414"/>
            <a:ext cx="4327898" cy="5016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50000"/>
              </a:spcBef>
              <a:buFontTx/>
              <a:buNone/>
            </a:pPr>
            <a:r>
              <a:rPr lang="en-US" altLang="en-US" b="1" i="1" dirty="0">
                <a:solidFill>
                  <a:srgbClr val="006600"/>
                </a:solidFill>
                <a:latin typeface="Times New Roman" panose="02020603050405020304" pitchFamily="18" charset="0"/>
                <a:cs typeface="Times New Roman" panose="02020603050405020304" pitchFamily="18" charset="0"/>
              </a:rPr>
              <a:t>- </a:t>
            </a:r>
            <a:r>
              <a:rPr lang="en-US" altLang="en-US" b="1" i="1" dirty="0" err="1">
                <a:solidFill>
                  <a:srgbClr val="006600"/>
                </a:solidFill>
                <a:latin typeface="Times New Roman" panose="02020603050405020304" pitchFamily="18" charset="0"/>
                <a:cs typeface="Times New Roman" panose="02020603050405020304" pitchFamily="18" charset="0"/>
              </a:rPr>
              <a:t>Làm</a:t>
            </a:r>
            <a:r>
              <a:rPr lang="en-US" altLang="en-US" b="1" i="1" dirty="0">
                <a:solidFill>
                  <a:srgbClr val="006600"/>
                </a:solidFill>
                <a:latin typeface="Times New Roman" panose="02020603050405020304" pitchFamily="18" charset="0"/>
                <a:cs typeface="Times New Roman" panose="02020603050405020304" pitchFamily="18" charset="0"/>
              </a:rPr>
              <a:t> </a:t>
            </a:r>
            <a:r>
              <a:rPr lang="en-US" altLang="en-US" b="1" i="1" dirty="0" err="1">
                <a:solidFill>
                  <a:srgbClr val="006600"/>
                </a:solidFill>
                <a:latin typeface="Times New Roman" panose="02020603050405020304" pitchFamily="18" charset="0"/>
                <a:cs typeface="Times New Roman" panose="02020603050405020304" pitchFamily="18" charset="0"/>
              </a:rPr>
              <a:t>nổi</a:t>
            </a:r>
            <a:r>
              <a:rPr lang="en-US" altLang="en-US" b="1" i="1" dirty="0">
                <a:solidFill>
                  <a:srgbClr val="006600"/>
                </a:solidFill>
                <a:latin typeface="Times New Roman" panose="02020603050405020304" pitchFamily="18" charset="0"/>
                <a:cs typeface="Times New Roman" panose="02020603050405020304" pitchFamily="18" charset="0"/>
              </a:rPr>
              <a:t> </a:t>
            </a:r>
            <a:r>
              <a:rPr lang="en-US" altLang="en-US" b="1" i="1" dirty="0" err="1">
                <a:solidFill>
                  <a:srgbClr val="006600"/>
                </a:solidFill>
                <a:latin typeface="Times New Roman" panose="02020603050405020304" pitchFamily="18" charset="0"/>
                <a:cs typeface="Times New Roman" panose="02020603050405020304" pitchFamily="18" charset="0"/>
              </a:rPr>
              <a:t>bật</a:t>
            </a:r>
            <a:r>
              <a:rPr lang="en-US" altLang="en-US" b="1" i="1" dirty="0">
                <a:solidFill>
                  <a:srgbClr val="006600"/>
                </a:solidFill>
                <a:latin typeface="Times New Roman" panose="02020603050405020304" pitchFamily="18" charset="0"/>
                <a:cs typeface="Times New Roman" panose="02020603050405020304" pitchFamily="18" charset="0"/>
              </a:rPr>
              <a:t> </a:t>
            </a:r>
            <a:r>
              <a:rPr lang="en-US" altLang="en-US" b="1" i="1" dirty="0" err="1">
                <a:solidFill>
                  <a:srgbClr val="006600"/>
                </a:solidFill>
                <a:latin typeface="Times New Roman" panose="02020603050405020304" pitchFamily="18" charset="0"/>
                <a:cs typeface="Times New Roman" panose="02020603050405020304" pitchFamily="18" charset="0"/>
              </a:rPr>
              <a:t>cái</a:t>
            </a:r>
            <a:r>
              <a:rPr lang="en-US" altLang="en-US" b="1" i="1" dirty="0">
                <a:solidFill>
                  <a:srgbClr val="006600"/>
                </a:solidFill>
                <a:latin typeface="Times New Roman" panose="02020603050405020304" pitchFamily="18" charset="0"/>
                <a:cs typeface="Times New Roman" panose="02020603050405020304" pitchFamily="18" charset="0"/>
              </a:rPr>
              <a:t> </a:t>
            </a:r>
            <a:r>
              <a:rPr lang="en-US" altLang="en-US" b="1" i="1" dirty="0" err="1">
                <a:solidFill>
                  <a:srgbClr val="006600"/>
                </a:solidFill>
                <a:latin typeface="Times New Roman" panose="02020603050405020304" pitchFamily="18" charset="0"/>
                <a:cs typeface="Times New Roman" panose="02020603050405020304" pitchFamily="18" charset="0"/>
              </a:rPr>
              <a:t>chết</a:t>
            </a:r>
            <a:r>
              <a:rPr lang="en-US" altLang="en-US" b="1" i="1" dirty="0">
                <a:solidFill>
                  <a:srgbClr val="006600"/>
                </a:solidFill>
                <a:latin typeface="Times New Roman" panose="02020603050405020304" pitchFamily="18" charset="0"/>
                <a:cs typeface="Times New Roman" panose="02020603050405020304" pitchFamily="18" charset="0"/>
              </a:rPr>
              <a:t> </a:t>
            </a:r>
            <a:r>
              <a:rPr lang="vi-VN" altLang="en-US" b="1" i="1" dirty="0">
                <a:solidFill>
                  <a:srgbClr val="006600"/>
                </a:solidFill>
                <a:latin typeface="Times New Roman" panose="02020603050405020304" pitchFamily="18" charset="0"/>
                <a:cs typeface="Times New Roman" panose="02020603050405020304" pitchFamily="18" charset="0"/>
              </a:rPr>
              <a:t>đ</a:t>
            </a:r>
            <a:r>
              <a:rPr lang="en-US" altLang="en-US" b="1" i="1" dirty="0">
                <a:solidFill>
                  <a:srgbClr val="006600"/>
                </a:solidFill>
                <a:latin typeface="Times New Roman" panose="02020603050405020304" pitchFamily="18" charset="0"/>
                <a:cs typeface="Times New Roman" panose="02020603050405020304" pitchFamily="18" charset="0"/>
              </a:rPr>
              <a:t>au </a:t>
            </a:r>
            <a:r>
              <a:rPr lang="vi-VN" altLang="en-US" b="1" i="1" dirty="0">
                <a:solidFill>
                  <a:srgbClr val="006600"/>
                </a:solidFill>
                <a:latin typeface="Times New Roman" panose="02020603050405020304" pitchFamily="18" charset="0"/>
                <a:cs typeface="Times New Roman" panose="02020603050405020304" pitchFamily="18" charset="0"/>
              </a:rPr>
              <a:t>đ</a:t>
            </a:r>
            <a:r>
              <a:rPr lang="en-US" altLang="en-US" b="1" i="1" dirty="0" err="1">
                <a:solidFill>
                  <a:srgbClr val="006600"/>
                </a:solidFill>
                <a:latin typeface="Times New Roman" panose="02020603050405020304" pitchFamily="18" charset="0"/>
                <a:cs typeface="Times New Roman" panose="02020603050405020304" pitchFamily="18" charset="0"/>
              </a:rPr>
              <a:t>ớn</a:t>
            </a:r>
            <a:r>
              <a:rPr lang="en-US" altLang="en-US" b="1" i="1" dirty="0">
                <a:solidFill>
                  <a:srgbClr val="006600"/>
                </a:solidFill>
                <a:latin typeface="Times New Roman" panose="02020603050405020304" pitchFamily="18" charset="0"/>
                <a:cs typeface="Times New Roman" panose="02020603050405020304" pitchFamily="18" charset="0"/>
              </a:rPr>
              <a:t>, </a:t>
            </a:r>
            <a:r>
              <a:rPr lang="en-US" altLang="en-US" b="1" i="1" dirty="0" err="1">
                <a:solidFill>
                  <a:srgbClr val="006600"/>
                </a:solidFill>
                <a:latin typeface="Times New Roman" panose="02020603050405020304" pitchFamily="18" charset="0"/>
                <a:cs typeface="Times New Roman" panose="02020603050405020304" pitchFamily="18" charset="0"/>
              </a:rPr>
              <a:t>dữ</a:t>
            </a:r>
            <a:r>
              <a:rPr lang="en-US" altLang="en-US" b="1" i="1" dirty="0">
                <a:solidFill>
                  <a:srgbClr val="006600"/>
                </a:solidFill>
                <a:latin typeface="Times New Roman" panose="02020603050405020304" pitchFamily="18" charset="0"/>
                <a:cs typeface="Times New Roman" panose="02020603050405020304" pitchFamily="18" charset="0"/>
              </a:rPr>
              <a:t> </a:t>
            </a:r>
            <a:r>
              <a:rPr lang="en-US" altLang="en-US" b="1" i="1" dirty="0" err="1">
                <a:solidFill>
                  <a:srgbClr val="006600"/>
                </a:solidFill>
                <a:latin typeface="Times New Roman" panose="02020603050405020304" pitchFamily="18" charset="0"/>
                <a:cs typeface="Times New Roman" panose="02020603050405020304" pitchFamily="18" charset="0"/>
              </a:rPr>
              <a:t>dội</a:t>
            </a:r>
            <a:r>
              <a:rPr lang="en-US" altLang="en-US" b="1" i="1" dirty="0">
                <a:solidFill>
                  <a:srgbClr val="006600"/>
                </a:solidFill>
                <a:latin typeface="Times New Roman" panose="02020603050405020304" pitchFamily="18" charset="0"/>
                <a:cs typeface="Times New Roman" panose="02020603050405020304" pitchFamily="18" charset="0"/>
              </a:rPr>
              <a:t>, </a:t>
            </a:r>
            <a:r>
              <a:rPr lang="vi-VN" altLang="en-US" b="1" i="1" dirty="0">
                <a:solidFill>
                  <a:srgbClr val="006600"/>
                </a:solidFill>
                <a:latin typeface="Times New Roman" panose="02020603050405020304" pitchFamily="18" charset="0"/>
                <a:cs typeface="Times New Roman" panose="02020603050405020304" pitchFamily="18" charset="0"/>
              </a:rPr>
              <a:t>đ</a:t>
            </a:r>
            <a:r>
              <a:rPr lang="en-US" altLang="en-US" b="1" i="1" dirty="0" err="1">
                <a:solidFill>
                  <a:srgbClr val="006600"/>
                </a:solidFill>
                <a:latin typeface="Times New Roman" panose="02020603050405020304" pitchFamily="18" charset="0"/>
                <a:cs typeface="Times New Roman" panose="02020603050405020304" pitchFamily="18" charset="0"/>
              </a:rPr>
              <a:t>áng</a:t>
            </a:r>
            <a:r>
              <a:rPr lang="en-US" altLang="en-US" b="1" i="1" dirty="0">
                <a:solidFill>
                  <a:srgbClr val="006600"/>
                </a:solidFill>
                <a:latin typeface="Times New Roman" panose="02020603050405020304" pitchFamily="18" charset="0"/>
                <a:cs typeface="Times New Roman" panose="02020603050405020304" pitchFamily="18" charset="0"/>
              </a:rPr>
              <a:t> </a:t>
            </a:r>
            <a:r>
              <a:rPr lang="en-US" altLang="en-US" b="1" i="1" dirty="0" err="1">
                <a:solidFill>
                  <a:srgbClr val="006600"/>
                </a:solidFill>
                <a:latin typeface="Times New Roman" panose="02020603050405020304" pitchFamily="18" charset="0"/>
                <a:cs typeface="Times New Roman" panose="02020603050405020304" pitchFamily="18" charset="0"/>
              </a:rPr>
              <a:t>th</a:t>
            </a:r>
            <a:r>
              <a:rPr lang="vi-VN" altLang="en-US" b="1" i="1" dirty="0">
                <a:solidFill>
                  <a:srgbClr val="006600"/>
                </a:solidFill>
                <a:latin typeface="Times New Roman" panose="02020603050405020304" pitchFamily="18" charset="0"/>
                <a:cs typeface="Times New Roman" panose="02020603050405020304" pitchFamily="18" charset="0"/>
              </a:rPr>
              <a:t>ươ</a:t>
            </a:r>
            <a:r>
              <a:rPr lang="en-US" altLang="en-US" b="1" i="1" dirty="0">
                <a:solidFill>
                  <a:srgbClr val="006600"/>
                </a:solidFill>
                <a:latin typeface="Times New Roman" panose="02020603050405020304" pitchFamily="18" charset="0"/>
                <a:cs typeface="Times New Roman" panose="02020603050405020304" pitchFamily="18" charset="0"/>
              </a:rPr>
              <a:t>ng </a:t>
            </a:r>
            <a:r>
              <a:rPr lang="en-US" altLang="en-US" b="1" i="1" dirty="0" err="1">
                <a:solidFill>
                  <a:srgbClr val="006600"/>
                </a:solidFill>
                <a:latin typeface="Times New Roman" panose="02020603050405020304" pitchFamily="18" charset="0"/>
                <a:cs typeface="Times New Roman" panose="02020603050405020304" pitchFamily="18" charset="0"/>
              </a:rPr>
              <a:t>của</a:t>
            </a:r>
            <a:r>
              <a:rPr lang="en-US" altLang="en-US" b="1" i="1" dirty="0">
                <a:solidFill>
                  <a:srgbClr val="006600"/>
                </a:solidFill>
                <a:latin typeface="Times New Roman" panose="02020603050405020304" pitchFamily="18" charset="0"/>
                <a:cs typeface="Times New Roman" panose="02020603050405020304" pitchFamily="18" charset="0"/>
              </a:rPr>
              <a:t> </a:t>
            </a:r>
            <a:r>
              <a:rPr lang="en-US" altLang="en-US" b="1" i="1" dirty="0" err="1">
                <a:solidFill>
                  <a:srgbClr val="006600"/>
                </a:solidFill>
                <a:latin typeface="Times New Roman" panose="02020603050405020304" pitchFamily="18" charset="0"/>
                <a:cs typeface="Times New Roman" panose="02020603050405020304" pitchFamily="18" charset="0"/>
              </a:rPr>
              <a:t>lão</a:t>
            </a:r>
            <a:r>
              <a:rPr lang="en-US" altLang="en-US" b="1" i="1" dirty="0">
                <a:solidFill>
                  <a:srgbClr val="006600"/>
                </a:solidFill>
                <a:latin typeface="Times New Roman" panose="02020603050405020304" pitchFamily="18" charset="0"/>
                <a:cs typeface="Times New Roman" panose="02020603050405020304" pitchFamily="18" charset="0"/>
              </a:rPr>
              <a:t> </a:t>
            </a:r>
            <a:r>
              <a:rPr lang="en-US" altLang="en-US" b="1" i="1" dirty="0" err="1">
                <a:solidFill>
                  <a:srgbClr val="006600"/>
                </a:solidFill>
                <a:latin typeface="Times New Roman" panose="02020603050405020304" pitchFamily="18" charset="0"/>
                <a:cs typeface="Times New Roman" panose="02020603050405020304" pitchFamily="18" charset="0"/>
              </a:rPr>
              <a:t>Hạc</a:t>
            </a:r>
            <a:r>
              <a:rPr lang="en-US" altLang="en-US" b="1" i="1" dirty="0">
                <a:solidFill>
                  <a:srgbClr val="006600"/>
                </a:solidFill>
                <a:latin typeface="Times New Roman" panose="02020603050405020304" pitchFamily="18" charset="0"/>
                <a:cs typeface="Times New Roman" panose="02020603050405020304" pitchFamily="18" charset="0"/>
              </a:rPr>
              <a:t> …</a:t>
            </a:r>
          </a:p>
          <a:p>
            <a:pPr algn="just" eaLnBrk="1" hangingPunct="1">
              <a:spcBef>
                <a:spcPct val="50000"/>
              </a:spcBef>
              <a:buFontTx/>
              <a:buNone/>
            </a:pPr>
            <a:r>
              <a:rPr lang="en-US" altLang="en-US" b="1" i="1" dirty="0">
                <a:solidFill>
                  <a:srgbClr val="006600"/>
                </a:solidFill>
                <a:latin typeface="Times New Roman" panose="02020603050405020304" pitchFamily="18" charset="0"/>
                <a:cs typeface="Times New Roman" panose="02020603050405020304" pitchFamily="18" charset="0"/>
              </a:rPr>
              <a:t>- </a:t>
            </a:r>
            <a:r>
              <a:rPr lang="en-US" altLang="en-US" b="1" i="1" dirty="0" err="1">
                <a:solidFill>
                  <a:srgbClr val="006600"/>
                </a:solidFill>
                <a:latin typeface="Times New Roman" panose="02020603050405020304" pitchFamily="18" charset="0"/>
                <a:cs typeface="Times New Roman" panose="02020603050405020304" pitchFamily="18" charset="0"/>
              </a:rPr>
              <a:t>Dân</a:t>
            </a:r>
            <a:r>
              <a:rPr lang="en-US" altLang="en-US" b="1" i="1" dirty="0">
                <a:solidFill>
                  <a:srgbClr val="006600"/>
                </a:solidFill>
                <a:latin typeface="Times New Roman" panose="02020603050405020304" pitchFamily="18" charset="0"/>
                <a:cs typeface="Times New Roman" panose="02020603050405020304" pitchFamily="18" charset="0"/>
              </a:rPr>
              <a:t> </a:t>
            </a:r>
            <a:r>
              <a:rPr lang="en-US" altLang="en-US" b="1" i="1" dirty="0" err="1">
                <a:solidFill>
                  <a:srgbClr val="006600"/>
                </a:solidFill>
                <a:latin typeface="Times New Roman" panose="02020603050405020304" pitchFamily="18" charset="0"/>
                <a:cs typeface="Times New Roman" panose="02020603050405020304" pitchFamily="18" charset="0"/>
              </a:rPr>
              <a:t>làng</a:t>
            </a:r>
            <a:r>
              <a:rPr lang="en-US" altLang="en-US" b="1" i="1" dirty="0">
                <a:solidFill>
                  <a:srgbClr val="006600"/>
                </a:solidFill>
                <a:latin typeface="Times New Roman" panose="02020603050405020304" pitchFamily="18" charset="0"/>
                <a:cs typeface="Times New Roman" panose="02020603050405020304" pitchFamily="18" charset="0"/>
              </a:rPr>
              <a:t>  </a:t>
            </a:r>
            <a:r>
              <a:rPr lang="en-US" altLang="en-US" b="1" i="1" dirty="0" err="1">
                <a:solidFill>
                  <a:srgbClr val="006600"/>
                </a:solidFill>
                <a:latin typeface="Times New Roman" panose="02020603050405020304" pitchFamily="18" charset="0"/>
                <a:cs typeface="Times New Roman" panose="02020603050405020304" pitchFamily="18" charset="0"/>
              </a:rPr>
              <a:t>sửng</a:t>
            </a:r>
            <a:r>
              <a:rPr lang="en-US" altLang="en-US" b="1" i="1" dirty="0">
                <a:solidFill>
                  <a:srgbClr val="006600"/>
                </a:solidFill>
                <a:latin typeface="Times New Roman" panose="02020603050405020304" pitchFamily="18" charset="0"/>
                <a:cs typeface="Times New Roman" panose="02020603050405020304" pitchFamily="18" charset="0"/>
              </a:rPr>
              <a:t> </a:t>
            </a:r>
            <a:r>
              <a:rPr lang="en-US" altLang="en-US" b="1" i="1" dirty="0" err="1">
                <a:solidFill>
                  <a:srgbClr val="006600"/>
                </a:solidFill>
                <a:latin typeface="Times New Roman" panose="02020603050405020304" pitchFamily="18" charset="0"/>
                <a:cs typeface="Times New Roman" panose="02020603050405020304" pitchFamily="18" charset="0"/>
              </a:rPr>
              <a:t>sốt</a:t>
            </a:r>
            <a:r>
              <a:rPr lang="en-US" altLang="en-US" b="1" i="1" dirty="0">
                <a:solidFill>
                  <a:srgbClr val="006600"/>
                </a:solidFill>
                <a:latin typeface="Times New Roman" panose="02020603050405020304" pitchFamily="18" charset="0"/>
                <a:cs typeface="Times New Roman" panose="02020603050405020304" pitchFamily="18" charset="0"/>
              </a:rPr>
              <a:t>, </a:t>
            </a:r>
            <a:r>
              <a:rPr lang="en-US" altLang="en-US" b="1" i="1" dirty="0" err="1">
                <a:solidFill>
                  <a:srgbClr val="006600"/>
                </a:solidFill>
                <a:latin typeface="Times New Roman" panose="02020603050405020304" pitchFamily="18" charset="0"/>
                <a:cs typeface="Times New Roman" panose="02020603050405020304" pitchFamily="18" charset="0"/>
              </a:rPr>
              <a:t>ngạc</a:t>
            </a:r>
            <a:r>
              <a:rPr lang="en-US" altLang="en-US" b="1" i="1" dirty="0">
                <a:solidFill>
                  <a:srgbClr val="006600"/>
                </a:solidFill>
                <a:latin typeface="Times New Roman" panose="02020603050405020304" pitchFamily="18" charset="0"/>
                <a:cs typeface="Times New Roman" panose="02020603050405020304" pitchFamily="18" charset="0"/>
              </a:rPr>
              <a:t> </a:t>
            </a:r>
            <a:r>
              <a:rPr lang="en-US" altLang="en-US" b="1" i="1" dirty="0" err="1">
                <a:solidFill>
                  <a:srgbClr val="006600"/>
                </a:solidFill>
                <a:latin typeface="Times New Roman" panose="02020603050405020304" pitchFamily="18" charset="0"/>
                <a:cs typeface="Times New Roman" panose="02020603050405020304" pitchFamily="18" charset="0"/>
              </a:rPr>
              <a:t>nhiên</a:t>
            </a:r>
            <a:r>
              <a:rPr lang="en-US" altLang="en-US" b="1" i="1" dirty="0">
                <a:solidFill>
                  <a:srgbClr val="006600"/>
                </a:solidFill>
                <a:latin typeface="Times New Roman" panose="02020603050405020304" pitchFamily="18" charset="0"/>
                <a:cs typeface="Times New Roman" panose="02020603050405020304" pitchFamily="18" charset="0"/>
              </a:rPr>
              <a:t>, </a:t>
            </a:r>
            <a:r>
              <a:rPr lang="en-US" altLang="en-US" b="1" i="1" dirty="0" err="1">
                <a:solidFill>
                  <a:srgbClr val="006600"/>
                </a:solidFill>
                <a:latin typeface="Times New Roman" panose="02020603050405020304" pitchFamily="18" charset="0"/>
                <a:cs typeface="Times New Roman" panose="02020603050405020304" pitchFamily="18" charset="0"/>
              </a:rPr>
              <a:t>bàn</a:t>
            </a:r>
            <a:r>
              <a:rPr lang="en-US" altLang="en-US" b="1" i="1" dirty="0">
                <a:solidFill>
                  <a:srgbClr val="006600"/>
                </a:solidFill>
                <a:latin typeface="Times New Roman" panose="02020603050405020304" pitchFamily="18" charset="0"/>
                <a:cs typeface="Times New Roman" panose="02020603050405020304" pitchFamily="18" charset="0"/>
              </a:rPr>
              <a:t> </a:t>
            </a:r>
            <a:r>
              <a:rPr lang="en-US" altLang="en-US" b="1" i="1" dirty="0" err="1">
                <a:solidFill>
                  <a:srgbClr val="006600"/>
                </a:solidFill>
                <a:latin typeface="Times New Roman" panose="02020603050405020304" pitchFamily="18" charset="0"/>
                <a:cs typeface="Times New Roman" panose="02020603050405020304" pitchFamily="18" charset="0"/>
              </a:rPr>
              <a:t>tán</a:t>
            </a:r>
            <a:r>
              <a:rPr lang="en-US" altLang="en-US" b="1" i="1" dirty="0">
                <a:solidFill>
                  <a:srgbClr val="006600"/>
                </a:solidFill>
                <a:latin typeface="Times New Roman" panose="02020603050405020304" pitchFamily="18" charset="0"/>
                <a:cs typeface="Times New Roman" panose="02020603050405020304" pitchFamily="18" charset="0"/>
              </a:rPr>
              <a:t> </a:t>
            </a:r>
            <a:r>
              <a:rPr lang="en-US" altLang="en-US" b="1" i="1" dirty="0" err="1">
                <a:solidFill>
                  <a:srgbClr val="006600"/>
                </a:solidFill>
                <a:latin typeface="Times New Roman" panose="02020603050405020304" pitchFamily="18" charset="0"/>
                <a:cs typeface="Times New Roman" panose="02020603050405020304" pitchFamily="18" charset="0"/>
              </a:rPr>
              <a:t>về</a:t>
            </a:r>
            <a:r>
              <a:rPr lang="en-US" altLang="en-US" b="1" i="1" dirty="0">
                <a:solidFill>
                  <a:srgbClr val="006600"/>
                </a:solidFill>
                <a:latin typeface="Times New Roman" panose="02020603050405020304" pitchFamily="18" charset="0"/>
                <a:cs typeface="Times New Roman" panose="02020603050405020304" pitchFamily="18" charset="0"/>
              </a:rPr>
              <a:t> </a:t>
            </a:r>
            <a:r>
              <a:rPr lang="en-US" altLang="en-US" b="1" i="1" dirty="0" err="1">
                <a:solidFill>
                  <a:srgbClr val="006600"/>
                </a:solidFill>
                <a:latin typeface="Times New Roman" panose="02020603050405020304" pitchFamily="18" charset="0"/>
                <a:cs typeface="Times New Roman" panose="02020603050405020304" pitchFamily="18" charset="0"/>
              </a:rPr>
              <a:t>cái</a:t>
            </a:r>
            <a:r>
              <a:rPr lang="en-US" altLang="en-US" b="1" i="1" dirty="0">
                <a:solidFill>
                  <a:srgbClr val="006600"/>
                </a:solidFill>
                <a:latin typeface="Times New Roman" panose="02020603050405020304" pitchFamily="18" charset="0"/>
                <a:cs typeface="Times New Roman" panose="02020603050405020304" pitchFamily="18" charset="0"/>
              </a:rPr>
              <a:t> </a:t>
            </a:r>
            <a:r>
              <a:rPr lang="en-US" altLang="en-US" b="1" i="1" dirty="0" err="1">
                <a:solidFill>
                  <a:srgbClr val="006600"/>
                </a:solidFill>
                <a:latin typeface="Times New Roman" panose="02020603050405020304" pitchFamily="18" charset="0"/>
                <a:cs typeface="Times New Roman" panose="02020603050405020304" pitchFamily="18" charset="0"/>
              </a:rPr>
              <a:t>chết</a:t>
            </a:r>
            <a:r>
              <a:rPr lang="en-US" altLang="en-US" b="1" i="1" dirty="0">
                <a:solidFill>
                  <a:srgbClr val="006600"/>
                </a:solidFill>
                <a:latin typeface="Times New Roman" panose="02020603050405020304" pitchFamily="18" charset="0"/>
                <a:cs typeface="Times New Roman" panose="02020603050405020304" pitchFamily="18" charset="0"/>
              </a:rPr>
              <a:t> </a:t>
            </a:r>
            <a:r>
              <a:rPr lang="vi-VN" altLang="en-US" b="1" i="1" dirty="0">
                <a:solidFill>
                  <a:srgbClr val="006600"/>
                </a:solidFill>
                <a:latin typeface="Times New Roman" panose="02020603050405020304" pitchFamily="18" charset="0"/>
                <a:cs typeface="Times New Roman" panose="02020603050405020304" pitchFamily="18" charset="0"/>
              </a:rPr>
              <a:t>đ</a:t>
            </a:r>
            <a:r>
              <a:rPr lang="en-US" altLang="en-US" b="1" i="1" dirty="0" err="1">
                <a:solidFill>
                  <a:srgbClr val="006600"/>
                </a:solidFill>
                <a:latin typeface="Times New Roman" panose="02020603050405020304" pitchFamily="18" charset="0"/>
                <a:cs typeface="Times New Roman" panose="02020603050405020304" pitchFamily="18" charset="0"/>
              </a:rPr>
              <a:t>ột</a:t>
            </a:r>
            <a:r>
              <a:rPr lang="en-US" altLang="en-US" b="1" i="1" dirty="0">
                <a:solidFill>
                  <a:srgbClr val="006600"/>
                </a:solidFill>
                <a:latin typeface="Times New Roman" panose="02020603050405020304" pitchFamily="18" charset="0"/>
                <a:cs typeface="Times New Roman" panose="02020603050405020304" pitchFamily="18" charset="0"/>
              </a:rPr>
              <a:t> </a:t>
            </a:r>
            <a:r>
              <a:rPr lang="en-US" altLang="en-US" b="1" i="1" dirty="0" err="1">
                <a:solidFill>
                  <a:srgbClr val="006600"/>
                </a:solidFill>
                <a:latin typeface="Times New Roman" panose="02020603050405020304" pitchFamily="18" charset="0"/>
                <a:cs typeface="Times New Roman" panose="02020603050405020304" pitchFamily="18" charset="0"/>
              </a:rPr>
              <a:t>ngột</a:t>
            </a:r>
            <a:r>
              <a:rPr lang="en-US" altLang="en-US" b="1" i="1" dirty="0">
                <a:solidFill>
                  <a:srgbClr val="006600"/>
                </a:solidFill>
                <a:latin typeface="Times New Roman" panose="02020603050405020304" pitchFamily="18" charset="0"/>
                <a:cs typeface="Times New Roman" panose="02020603050405020304" pitchFamily="18" charset="0"/>
              </a:rPr>
              <a:t>, </a:t>
            </a:r>
            <a:r>
              <a:rPr lang="en-US" altLang="en-US" b="1" i="1" dirty="0" err="1">
                <a:solidFill>
                  <a:srgbClr val="006600"/>
                </a:solidFill>
                <a:latin typeface="Times New Roman" panose="02020603050405020304" pitchFamily="18" charset="0"/>
                <a:cs typeface="Times New Roman" panose="02020603050405020304" pitchFamily="18" charset="0"/>
              </a:rPr>
              <a:t>bất</a:t>
            </a:r>
            <a:r>
              <a:rPr lang="en-US" altLang="en-US" b="1" i="1" dirty="0">
                <a:solidFill>
                  <a:srgbClr val="006600"/>
                </a:solidFill>
                <a:latin typeface="Times New Roman" panose="02020603050405020304" pitchFamily="18" charset="0"/>
                <a:cs typeface="Times New Roman" panose="02020603050405020304" pitchFamily="18" charset="0"/>
              </a:rPr>
              <a:t> </a:t>
            </a:r>
            <a:r>
              <a:rPr lang="en-US" altLang="en-US" b="1" i="1" dirty="0" err="1">
                <a:solidFill>
                  <a:srgbClr val="006600"/>
                </a:solidFill>
                <a:latin typeface="Times New Roman" panose="02020603050405020304" pitchFamily="18" charset="0"/>
                <a:cs typeface="Times New Roman" panose="02020603050405020304" pitchFamily="18" charset="0"/>
              </a:rPr>
              <a:t>ngờ</a:t>
            </a:r>
            <a:r>
              <a:rPr lang="en-US" altLang="en-US" b="1" i="1" dirty="0">
                <a:solidFill>
                  <a:srgbClr val="006600"/>
                </a:solidFill>
                <a:latin typeface="Times New Roman" panose="02020603050405020304" pitchFamily="18" charset="0"/>
                <a:cs typeface="Times New Roman" panose="02020603050405020304" pitchFamily="18" charset="0"/>
              </a:rPr>
              <a:t> </a:t>
            </a:r>
            <a:r>
              <a:rPr lang="en-US" altLang="en-US" b="1" i="1" dirty="0" err="1">
                <a:solidFill>
                  <a:srgbClr val="006600"/>
                </a:solidFill>
                <a:latin typeface="Times New Roman" panose="02020603050405020304" pitchFamily="18" charset="0"/>
                <a:cs typeface="Times New Roman" panose="02020603050405020304" pitchFamily="18" charset="0"/>
              </a:rPr>
              <a:t>của</a:t>
            </a:r>
            <a:r>
              <a:rPr lang="en-US" altLang="en-US" b="1" i="1" dirty="0">
                <a:solidFill>
                  <a:srgbClr val="006600"/>
                </a:solidFill>
                <a:latin typeface="Times New Roman" panose="02020603050405020304" pitchFamily="18" charset="0"/>
                <a:cs typeface="Times New Roman" panose="02020603050405020304" pitchFamily="18" charset="0"/>
              </a:rPr>
              <a:t> </a:t>
            </a:r>
            <a:r>
              <a:rPr lang="en-US" altLang="en-US" b="1" i="1" dirty="0" err="1">
                <a:solidFill>
                  <a:srgbClr val="006600"/>
                </a:solidFill>
                <a:latin typeface="Times New Roman" panose="02020603050405020304" pitchFamily="18" charset="0"/>
                <a:cs typeface="Times New Roman" panose="02020603050405020304" pitchFamily="18" charset="0"/>
              </a:rPr>
              <a:t>lão</a:t>
            </a:r>
            <a:r>
              <a:rPr lang="en-US" altLang="en-US" b="1" i="1" dirty="0">
                <a:solidFill>
                  <a:srgbClr val="006600"/>
                </a:solidFill>
                <a:latin typeface="Times New Roman" panose="02020603050405020304" pitchFamily="18" charset="0"/>
                <a:cs typeface="Times New Roman" panose="02020603050405020304" pitchFamily="18" charset="0"/>
              </a:rPr>
              <a:t> </a:t>
            </a:r>
            <a:r>
              <a:rPr lang="en-US" altLang="en-US" b="1" i="1" dirty="0" err="1">
                <a:solidFill>
                  <a:srgbClr val="006600"/>
                </a:solidFill>
                <a:latin typeface="Times New Roman" panose="02020603050405020304" pitchFamily="18" charset="0"/>
                <a:cs typeface="Times New Roman" panose="02020603050405020304" pitchFamily="18" charset="0"/>
              </a:rPr>
              <a:t>Hạc</a:t>
            </a:r>
            <a:r>
              <a:rPr lang="en-US" altLang="en-US" b="1" i="1" dirty="0">
                <a:solidFill>
                  <a:srgbClr val="006600"/>
                </a:solidFill>
                <a:latin typeface="Times New Roman" panose="02020603050405020304" pitchFamily="18" charset="0"/>
                <a:cs typeface="Times New Roman" panose="02020603050405020304" pitchFamily="18" charset="0"/>
              </a:rPr>
              <a:t>.</a:t>
            </a:r>
          </a:p>
          <a:p>
            <a:pPr algn="just" eaLnBrk="1" hangingPunct="1">
              <a:spcBef>
                <a:spcPct val="50000"/>
              </a:spcBef>
              <a:buFontTx/>
              <a:buNone/>
            </a:pPr>
            <a:r>
              <a:rPr lang="en-US" altLang="en-US" b="1" i="1" dirty="0">
                <a:solidFill>
                  <a:srgbClr val="006600"/>
                </a:solidFill>
                <a:latin typeface="Times New Roman" panose="02020603050405020304" pitchFamily="18" charset="0"/>
                <a:cs typeface="Times New Roman" panose="02020603050405020304" pitchFamily="18" charset="0"/>
              </a:rPr>
              <a:t>- </a:t>
            </a:r>
            <a:r>
              <a:rPr lang="en-US" altLang="en-US" b="1" i="1" dirty="0" err="1">
                <a:solidFill>
                  <a:srgbClr val="006600"/>
                </a:solidFill>
                <a:latin typeface="Times New Roman" panose="02020603050405020304" pitchFamily="18" charset="0"/>
                <a:cs typeface="Times New Roman" panose="02020603050405020304" pitchFamily="18" charset="0"/>
              </a:rPr>
              <a:t>Sự</a:t>
            </a:r>
            <a:r>
              <a:rPr lang="en-US" altLang="en-US" b="1" i="1" dirty="0">
                <a:solidFill>
                  <a:srgbClr val="006600"/>
                </a:solidFill>
                <a:latin typeface="Times New Roman" panose="02020603050405020304" pitchFamily="18" charset="0"/>
                <a:cs typeface="Times New Roman" panose="02020603050405020304" pitchFamily="18" charset="0"/>
              </a:rPr>
              <a:t> </a:t>
            </a:r>
            <a:r>
              <a:rPr lang="en-US" altLang="en-US" b="1" i="1" dirty="0" err="1">
                <a:solidFill>
                  <a:srgbClr val="006600"/>
                </a:solidFill>
                <a:latin typeface="Times New Roman" panose="02020603050405020304" pitchFamily="18" charset="0"/>
                <a:cs typeface="Times New Roman" panose="02020603050405020304" pitchFamily="18" charset="0"/>
              </a:rPr>
              <a:t>vội</a:t>
            </a:r>
            <a:r>
              <a:rPr lang="en-US" altLang="en-US" b="1" i="1" dirty="0">
                <a:solidFill>
                  <a:srgbClr val="006600"/>
                </a:solidFill>
                <a:latin typeface="Times New Roman" panose="02020603050405020304" pitchFamily="18" charset="0"/>
                <a:cs typeface="Times New Roman" panose="02020603050405020304" pitchFamily="18" charset="0"/>
              </a:rPr>
              <a:t> </a:t>
            </a:r>
            <a:r>
              <a:rPr lang="en-US" altLang="en-US" b="1" i="1" dirty="0" err="1">
                <a:solidFill>
                  <a:srgbClr val="006600"/>
                </a:solidFill>
                <a:latin typeface="Times New Roman" panose="02020603050405020304" pitchFamily="18" charset="0"/>
                <a:cs typeface="Times New Roman" panose="02020603050405020304" pitchFamily="18" charset="0"/>
              </a:rPr>
              <a:t>vã</a:t>
            </a:r>
            <a:r>
              <a:rPr lang="en-US" altLang="en-US" b="1" i="1" dirty="0">
                <a:solidFill>
                  <a:srgbClr val="006600"/>
                </a:solidFill>
                <a:latin typeface="Times New Roman" panose="02020603050405020304" pitchFamily="18" charset="0"/>
                <a:cs typeface="Times New Roman" panose="02020603050405020304" pitchFamily="18" charset="0"/>
              </a:rPr>
              <a:t>, </a:t>
            </a:r>
            <a:r>
              <a:rPr lang="en-US" altLang="en-US" b="1" i="1" dirty="0" err="1">
                <a:solidFill>
                  <a:srgbClr val="006600"/>
                </a:solidFill>
                <a:latin typeface="Times New Roman" panose="02020603050405020304" pitchFamily="18" charset="0"/>
                <a:cs typeface="Times New Roman" panose="02020603050405020304" pitchFamily="18" charset="0"/>
              </a:rPr>
              <a:t>hoảng</a:t>
            </a:r>
            <a:r>
              <a:rPr lang="en-US" altLang="en-US" b="1" i="1" dirty="0">
                <a:solidFill>
                  <a:srgbClr val="006600"/>
                </a:solidFill>
                <a:latin typeface="Times New Roman" panose="02020603050405020304" pitchFamily="18" charset="0"/>
                <a:cs typeface="Times New Roman" panose="02020603050405020304" pitchFamily="18" charset="0"/>
              </a:rPr>
              <a:t> </a:t>
            </a:r>
            <a:r>
              <a:rPr lang="en-US" altLang="en-US" b="1" i="1" dirty="0" err="1">
                <a:solidFill>
                  <a:srgbClr val="006600"/>
                </a:solidFill>
                <a:latin typeface="Times New Roman" panose="02020603050405020304" pitchFamily="18" charset="0"/>
                <a:cs typeface="Times New Roman" panose="02020603050405020304" pitchFamily="18" charset="0"/>
              </a:rPr>
              <a:t>hốt</a:t>
            </a:r>
            <a:r>
              <a:rPr lang="en-US" altLang="en-US" b="1" i="1" dirty="0">
                <a:solidFill>
                  <a:srgbClr val="006600"/>
                </a:solidFill>
                <a:latin typeface="Times New Roman" panose="02020603050405020304" pitchFamily="18" charset="0"/>
                <a:cs typeface="Times New Roman" panose="02020603050405020304" pitchFamily="18" charset="0"/>
              </a:rPr>
              <a:t> </a:t>
            </a:r>
            <a:r>
              <a:rPr lang="en-US" altLang="en-US" b="1" i="1" dirty="0" err="1">
                <a:solidFill>
                  <a:srgbClr val="006600"/>
                </a:solidFill>
                <a:latin typeface="Times New Roman" panose="02020603050405020304" pitchFamily="18" charset="0"/>
                <a:cs typeface="Times New Roman" panose="02020603050405020304" pitchFamily="18" charset="0"/>
              </a:rPr>
              <a:t>của</a:t>
            </a:r>
            <a:r>
              <a:rPr lang="en-US" altLang="en-US" b="1" i="1" dirty="0">
                <a:solidFill>
                  <a:srgbClr val="006600"/>
                </a:solidFill>
                <a:latin typeface="Times New Roman" panose="02020603050405020304" pitchFamily="18" charset="0"/>
                <a:cs typeface="Times New Roman" panose="02020603050405020304" pitchFamily="18" charset="0"/>
              </a:rPr>
              <a:t> </a:t>
            </a:r>
            <a:r>
              <a:rPr lang="en-US" altLang="en-US" b="1" i="1" dirty="0" err="1">
                <a:solidFill>
                  <a:srgbClr val="006600"/>
                </a:solidFill>
                <a:latin typeface="Times New Roman" panose="02020603050405020304" pitchFamily="18" charset="0"/>
                <a:cs typeface="Times New Roman" panose="02020603050405020304" pitchFamily="18" charset="0"/>
              </a:rPr>
              <a:t>nhân</a:t>
            </a:r>
            <a:r>
              <a:rPr lang="en-US" altLang="en-US" b="1" i="1" dirty="0">
                <a:solidFill>
                  <a:srgbClr val="006600"/>
                </a:solidFill>
                <a:latin typeface="Times New Roman" panose="02020603050405020304" pitchFamily="18" charset="0"/>
                <a:cs typeface="Times New Roman" panose="02020603050405020304" pitchFamily="18" charset="0"/>
              </a:rPr>
              <a:t> </a:t>
            </a:r>
            <a:r>
              <a:rPr lang="en-US" altLang="en-US" b="1" i="1" dirty="0" err="1">
                <a:solidFill>
                  <a:srgbClr val="006600"/>
                </a:solidFill>
                <a:latin typeface="Times New Roman" panose="02020603050405020304" pitchFamily="18" charset="0"/>
                <a:cs typeface="Times New Roman" panose="02020603050405020304" pitchFamily="18" charset="0"/>
              </a:rPr>
              <a:t>vật</a:t>
            </a:r>
            <a:r>
              <a:rPr lang="en-US" altLang="en-US" b="1" i="1" dirty="0">
                <a:solidFill>
                  <a:srgbClr val="006600"/>
                </a:solidFill>
                <a:latin typeface="Times New Roman" panose="02020603050405020304" pitchFamily="18" charset="0"/>
                <a:cs typeface="Times New Roman" panose="02020603050405020304" pitchFamily="18" charset="0"/>
              </a:rPr>
              <a:t> </a:t>
            </a:r>
            <a:r>
              <a:rPr lang="en-US" altLang="en-US" b="1" i="1" dirty="0" err="1">
                <a:solidFill>
                  <a:srgbClr val="006600"/>
                </a:solidFill>
                <a:latin typeface="Times New Roman" panose="02020603050405020304" pitchFamily="18" charset="0"/>
                <a:cs typeface="Times New Roman" panose="02020603050405020304" pitchFamily="18" charset="0"/>
              </a:rPr>
              <a:t>tôi</a:t>
            </a:r>
            <a:r>
              <a:rPr lang="en-US" altLang="en-US" b="1" i="1" dirty="0">
                <a:solidFill>
                  <a:srgbClr val="0066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870690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nodePh="1">
                                  <p:stCondLst>
                                    <p:cond delay="0"/>
                                  </p:stCondLst>
                                  <p:endCondLst>
                                    <p:cond evt="begin" delay="0">
                                      <p:tn val="5"/>
                                    </p:cond>
                                  </p:end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1"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utoUpdateAnimBg="0" advAuto="0"/>
      <p:bldP spid="8" grpId="0"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8290C7EB-CC98-4C51-9602-CE7063C3AA22}"/>
              </a:ext>
            </a:extLst>
          </p:cNvPr>
          <p:cNvGrpSpPr/>
          <p:nvPr/>
        </p:nvGrpSpPr>
        <p:grpSpPr>
          <a:xfrm>
            <a:off x="1736908" y="-664030"/>
            <a:ext cx="8473892" cy="7450860"/>
            <a:chOff x="-433703" y="-596415"/>
            <a:chExt cx="6937889" cy="6385316"/>
          </a:xfrm>
        </p:grpSpPr>
        <p:pic>
          <p:nvPicPr>
            <p:cNvPr id="2" name="Picture 1">
              <a:extLst>
                <a:ext uri="{FF2B5EF4-FFF2-40B4-BE49-F238E27FC236}">
                  <a16:creationId xmlns:a16="http://schemas.microsoft.com/office/drawing/2014/main" id="{5B2C551D-3899-4FCE-B92F-FB85FB75C738}"/>
                </a:ext>
              </a:extLst>
            </p:cNvPr>
            <p:cNvPicPr>
              <a:picLocks noChangeAspect="1"/>
            </p:cNvPicPr>
            <p:nvPr/>
          </p:nvPicPr>
          <p:blipFill rotWithShape="1">
            <a:blip r:embed="rId3">
              <a:extLst>
                <a:ext uri="{28A0092B-C50C-407E-A947-70E740481C1C}">
                  <a14:useLocalDpi xmlns:a14="http://schemas.microsoft.com/office/drawing/2010/main" val="0"/>
                </a:ext>
              </a:extLst>
            </a:blip>
            <a:srcRect b="7965"/>
            <a:stretch/>
          </p:blipFill>
          <p:spPr>
            <a:xfrm>
              <a:off x="-433703" y="-596415"/>
              <a:ext cx="6937889" cy="6385316"/>
            </a:xfrm>
            <a:prstGeom prst="rect">
              <a:avLst/>
            </a:prstGeom>
          </p:spPr>
        </p:pic>
        <p:sp>
          <p:nvSpPr>
            <p:cNvPr id="3" name="Rectangle 2">
              <a:extLst>
                <a:ext uri="{FF2B5EF4-FFF2-40B4-BE49-F238E27FC236}">
                  <a16:creationId xmlns:a16="http://schemas.microsoft.com/office/drawing/2014/main" id="{D5DAF671-34AB-41F9-9E26-DC91A1BF3C5F}"/>
                </a:ext>
              </a:extLst>
            </p:cNvPr>
            <p:cNvSpPr/>
            <p:nvPr/>
          </p:nvSpPr>
          <p:spPr>
            <a:xfrm>
              <a:off x="1380361" y="1579974"/>
              <a:ext cx="3415883" cy="2927754"/>
            </a:xfrm>
            <a:prstGeom prst="rect">
              <a:avLst/>
            </a:prstGeom>
          </p:spPr>
          <p:txBody>
            <a:bodyPr wrap="square">
              <a:spAutoFit/>
            </a:bodyPr>
            <a:lstStyle/>
            <a:p>
              <a:pPr algn="ctr">
                <a:buNone/>
              </a:pPr>
              <a:r>
                <a:rPr lang="en-US" altLang="en-US" sz="3600" b="1" dirty="0">
                  <a:solidFill>
                    <a:srgbClr val="0000CC"/>
                  </a:solidFill>
                  <a:latin typeface="Times New Roman" panose="02020603050405020304" pitchFamily="18" charset="0"/>
                  <a:cs typeface="Times New Roman" panose="02020603050405020304" pitchFamily="18" charset="0"/>
                </a:rPr>
                <a:t> </a:t>
              </a:r>
              <a:r>
                <a:rPr lang="en-US" altLang="en-US" sz="3600" b="1" dirty="0" err="1">
                  <a:solidFill>
                    <a:srgbClr val="0000CC"/>
                  </a:solidFill>
                  <a:latin typeface="Times New Roman" panose="02020603050405020304" pitchFamily="18" charset="0"/>
                  <a:cs typeface="Times New Roman" panose="02020603050405020304" pitchFamily="18" charset="0"/>
                </a:rPr>
                <a:t>Thi</a:t>
              </a:r>
              <a:r>
                <a:rPr lang="en-US" altLang="en-US" sz="3600" b="1" dirty="0">
                  <a:solidFill>
                    <a:srgbClr val="0000CC"/>
                  </a:solidFill>
                  <a:latin typeface="Times New Roman" panose="02020603050405020304" pitchFamily="18" charset="0"/>
                  <a:cs typeface="Times New Roman" panose="02020603050405020304" pitchFamily="18" charset="0"/>
                </a:rPr>
                <a:t> </a:t>
              </a:r>
              <a:r>
                <a:rPr lang="en-US" altLang="en-US" sz="3600" b="1" dirty="0" err="1">
                  <a:solidFill>
                    <a:srgbClr val="0000CC"/>
                  </a:solidFill>
                  <a:latin typeface="Times New Roman" panose="02020603050405020304" pitchFamily="18" charset="0"/>
                  <a:cs typeface="Times New Roman" panose="02020603050405020304" pitchFamily="18" charset="0"/>
                </a:rPr>
                <a:t>tìm</a:t>
              </a:r>
              <a:r>
                <a:rPr lang="en-US" altLang="en-US" sz="3600" b="1" dirty="0">
                  <a:solidFill>
                    <a:srgbClr val="0000CC"/>
                  </a:solidFill>
                  <a:latin typeface="Times New Roman" panose="02020603050405020304" pitchFamily="18" charset="0"/>
                  <a:cs typeface="Times New Roman" panose="02020603050405020304" pitchFamily="18" charset="0"/>
                </a:rPr>
                <a:t> </a:t>
              </a:r>
              <a:r>
                <a:rPr lang="en-US" altLang="en-US" sz="3600" b="1" dirty="0" err="1">
                  <a:solidFill>
                    <a:srgbClr val="0000CC"/>
                  </a:solidFill>
                  <a:latin typeface="Times New Roman" panose="02020603050405020304" pitchFamily="18" charset="0"/>
                  <a:cs typeface="Times New Roman" panose="02020603050405020304" pitchFamily="18" charset="0"/>
                </a:rPr>
                <a:t>những</a:t>
              </a:r>
              <a:r>
                <a:rPr lang="en-US" altLang="en-US" sz="3600" b="1" dirty="0">
                  <a:solidFill>
                    <a:srgbClr val="0000CC"/>
                  </a:solidFill>
                  <a:latin typeface="Times New Roman" panose="02020603050405020304" pitchFamily="18" charset="0"/>
                  <a:cs typeface="Times New Roman" panose="02020603050405020304" pitchFamily="18" charset="0"/>
                </a:rPr>
                <a:t> </a:t>
              </a:r>
              <a:r>
                <a:rPr lang="en-US" altLang="en-US" sz="3600" b="1" dirty="0" err="1">
                  <a:solidFill>
                    <a:srgbClr val="0000CC"/>
                  </a:solidFill>
                  <a:latin typeface="Times New Roman" panose="02020603050405020304" pitchFamily="18" charset="0"/>
                  <a:cs typeface="Times New Roman" panose="02020603050405020304" pitchFamily="18" charset="0"/>
                </a:rPr>
                <a:t>từ</a:t>
              </a:r>
              <a:r>
                <a:rPr lang="en-US" altLang="en-US" sz="3600" b="1" dirty="0">
                  <a:solidFill>
                    <a:srgbClr val="0000CC"/>
                  </a:solidFill>
                  <a:latin typeface="Times New Roman" panose="02020603050405020304" pitchFamily="18" charset="0"/>
                  <a:cs typeface="Times New Roman" panose="02020603050405020304" pitchFamily="18" charset="0"/>
                </a:rPr>
                <a:t> </a:t>
              </a:r>
              <a:r>
                <a:rPr lang="en-US" altLang="en-US" sz="3600" b="1" dirty="0" err="1">
                  <a:solidFill>
                    <a:srgbClr val="0000CC"/>
                  </a:solidFill>
                  <a:latin typeface="Times New Roman" panose="02020603050405020304" pitchFamily="18" charset="0"/>
                  <a:cs typeface="Times New Roman" panose="02020603050405020304" pitchFamily="18" charset="0"/>
                </a:rPr>
                <a:t>láy</a:t>
              </a:r>
              <a:r>
                <a:rPr lang="en-US" altLang="en-US" sz="3600" b="1" dirty="0">
                  <a:solidFill>
                    <a:srgbClr val="0000CC"/>
                  </a:solidFill>
                  <a:latin typeface="Times New Roman" panose="02020603050405020304" pitchFamily="18" charset="0"/>
                  <a:cs typeface="Times New Roman" panose="02020603050405020304" pitchFamily="18" charset="0"/>
                </a:rPr>
                <a:t> t</a:t>
              </a:r>
              <a:r>
                <a:rPr lang="vi-VN" altLang="en-US" sz="3600" b="1" dirty="0">
                  <a:solidFill>
                    <a:srgbClr val="0000CC"/>
                  </a:solidFill>
                  <a:latin typeface="Times New Roman" panose="02020603050405020304" pitchFamily="18" charset="0"/>
                  <a:cs typeface="Times New Roman" panose="02020603050405020304" pitchFamily="18" charset="0"/>
                </a:rPr>
                <a:t>ư</a:t>
              </a:r>
              <a:r>
                <a:rPr lang="en-US" altLang="en-US" sz="3600" b="1" dirty="0" err="1">
                  <a:solidFill>
                    <a:srgbClr val="0000CC"/>
                  </a:solidFill>
                  <a:latin typeface="Times New Roman" panose="02020603050405020304" pitchFamily="18" charset="0"/>
                  <a:cs typeface="Times New Roman" panose="02020603050405020304" pitchFamily="18" charset="0"/>
                </a:rPr>
                <a:t>ợng</a:t>
              </a:r>
              <a:r>
                <a:rPr lang="en-US" altLang="en-US" sz="3600" b="1" dirty="0">
                  <a:solidFill>
                    <a:srgbClr val="0000CC"/>
                  </a:solidFill>
                  <a:latin typeface="Times New Roman" panose="02020603050405020304" pitchFamily="18" charset="0"/>
                  <a:cs typeface="Times New Roman" panose="02020603050405020304" pitchFamily="18" charset="0"/>
                </a:rPr>
                <a:t> </a:t>
              </a:r>
              <a:r>
                <a:rPr lang="en-US" altLang="en-US" sz="3600" b="1" dirty="0" err="1">
                  <a:solidFill>
                    <a:srgbClr val="0000CC"/>
                  </a:solidFill>
                  <a:latin typeface="Times New Roman" panose="02020603050405020304" pitchFamily="18" charset="0"/>
                  <a:cs typeface="Times New Roman" panose="02020603050405020304" pitchFamily="18" charset="0"/>
                </a:rPr>
                <a:t>thanh</a:t>
              </a:r>
              <a:r>
                <a:rPr lang="en-US" altLang="en-US" sz="3600" b="1" dirty="0">
                  <a:solidFill>
                    <a:srgbClr val="0000CC"/>
                  </a:solidFill>
                  <a:latin typeface="Times New Roman" panose="02020603050405020304" pitchFamily="18" charset="0"/>
                  <a:cs typeface="Times New Roman" panose="02020603050405020304" pitchFamily="18" charset="0"/>
                </a:rPr>
                <a:t>, t</a:t>
              </a:r>
              <a:r>
                <a:rPr lang="vi-VN" altLang="en-US" sz="3600" b="1" dirty="0">
                  <a:solidFill>
                    <a:srgbClr val="0000CC"/>
                  </a:solidFill>
                  <a:latin typeface="Times New Roman" panose="02020603050405020304" pitchFamily="18" charset="0"/>
                  <a:cs typeface="Times New Roman" panose="02020603050405020304" pitchFamily="18" charset="0"/>
                </a:rPr>
                <a:t>ư</a:t>
              </a:r>
              <a:r>
                <a:rPr lang="en-US" altLang="en-US" sz="3600" b="1" dirty="0" err="1">
                  <a:solidFill>
                    <a:srgbClr val="0000CC"/>
                  </a:solidFill>
                  <a:latin typeface="Times New Roman" panose="02020603050405020304" pitchFamily="18" charset="0"/>
                  <a:cs typeface="Times New Roman" panose="02020603050405020304" pitchFamily="18" charset="0"/>
                </a:rPr>
                <a:t>ợng</a:t>
              </a:r>
              <a:r>
                <a:rPr lang="en-US" altLang="en-US" sz="3600" b="1" dirty="0">
                  <a:solidFill>
                    <a:srgbClr val="0000CC"/>
                  </a:solidFill>
                  <a:latin typeface="Times New Roman" panose="02020603050405020304" pitchFamily="18" charset="0"/>
                  <a:cs typeface="Times New Roman" panose="02020603050405020304" pitchFamily="18" charset="0"/>
                </a:rPr>
                <a:t> </a:t>
              </a:r>
              <a:r>
                <a:rPr lang="en-US" altLang="en-US" sz="3600" b="1" dirty="0" err="1">
                  <a:solidFill>
                    <a:srgbClr val="0000CC"/>
                  </a:solidFill>
                  <a:latin typeface="Times New Roman" panose="02020603050405020304" pitchFamily="18" charset="0"/>
                  <a:cs typeface="Times New Roman" panose="02020603050405020304" pitchFamily="18" charset="0"/>
                </a:rPr>
                <a:t>hình</a:t>
              </a:r>
              <a:r>
                <a:rPr lang="en-US" altLang="en-US" sz="3600" b="1" dirty="0">
                  <a:solidFill>
                    <a:srgbClr val="0000CC"/>
                  </a:solidFill>
                  <a:latin typeface="Times New Roman" panose="02020603050405020304" pitchFamily="18" charset="0"/>
                  <a:cs typeface="Times New Roman" panose="02020603050405020304" pitchFamily="18" charset="0"/>
                </a:rPr>
                <a:t> </a:t>
              </a:r>
              <a:r>
                <a:rPr lang="en-US" altLang="en-US" sz="3600" b="1" dirty="0" err="1">
                  <a:solidFill>
                    <a:srgbClr val="0000CC"/>
                  </a:solidFill>
                  <a:latin typeface="Times New Roman" panose="02020603050405020304" pitchFamily="18" charset="0"/>
                  <a:cs typeface="Times New Roman" panose="02020603050405020304" pitchFamily="18" charset="0"/>
                </a:rPr>
                <a:t>tả</a:t>
              </a:r>
              <a:r>
                <a:rPr lang="en-US" altLang="en-US" sz="3600" b="1" dirty="0">
                  <a:solidFill>
                    <a:srgbClr val="0000CC"/>
                  </a:solidFill>
                  <a:latin typeface="Times New Roman" panose="02020603050405020304" pitchFamily="18" charset="0"/>
                  <a:cs typeface="Times New Roman" panose="02020603050405020304" pitchFamily="18" charset="0"/>
                </a:rPr>
                <a:t> </a:t>
              </a:r>
              <a:r>
                <a:rPr lang="en-US" altLang="en-US" sz="3600" b="1" dirty="0" err="1">
                  <a:solidFill>
                    <a:srgbClr val="0000CC"/>
                  </a:solidFill>
                  <a:latin typeface="Times New Roman" panose="02020603050405020304" pitchFamily="18" charset="0"/>
                  <a:cs typeface="Times New Roman" panose="02020603050405020304" pitchFamily="18" charset="0"/>
                </a:rPr>
                <a:t>khung</a:t>
              </a:r>
              <a:r>
                <a:rPr lang="en-US" altLang="en-US" sz="3600" b="1" dirty="0">
                  <a:solidFill>
                    <a:srgbClr val="0000CC"/>
                  </a:solidFill>
                  <a:latin typeface="Times New Roman" panose="02020603050405020304" pitchFamily="18" charset="0"/>
                  <a:cs typeface="Times New Roman" panose="02020603050405020304" pitchFamily="18" charset="0"/>
                </a:rPr>
                <a:t> </a:t>
              </a:r>
              <a:r>
                <a:rPr lang="en-US" altLang="en-US" sz="3600" b="1" dirty="0" err="1">
                  <a:solidFill>
                    <a:srgbClr val="0000CC"/>
                  </a:solidFill>
                  <a:latin typeface="Times New Roman" panose="02020603050405020304" pitchFamily="18" charset="0"/>
                  <a:cs typeface="Times New Roman" panose="02020603050405020304" pitchFamily="18" charset="0"/>
                </a:rPr>
                <a:t>cảnh</a:t>
              </a:r>
              <a:r>
                <a:rPr lang="en-US" altLang="en-US" sz="3600" b="1" dirty="0">
                  <a:solidFill>
                    <a:srgbClr val="0000CC"/>
                  </a:solidFill>
                  <a:latin typeface="Times New Roman" panose="02020603050405020304" pitchFamily="18" charset="0"/>
                  <a:cs typeface="Times New Roman" panose="02020603050405020304" pitchFamily="18" charset="0"/>
                </a:rPr>
                <a:t> </a:t>
              </a:r>
              <a:r>
                <a:rPr lang="en-US" altLang="en-US" sz="3600" b="1" dirty="0" err="1">
                  <a:solidFill>
                    <a:srgbClr val="0000CC"/>
                  </a:solidFill>
                  <a:latin typeface="Times New Roman" panose="02020603050405020304" pitchFamily="18" charset="0"/>
                  <a:cs typeface="Times New Roman" panose="02020603050405020304" pitchFamily="18" charset="0"/>
                </a:rPr>
                <a:t>sân</a:t>
              </a:r>
              <a:r>
                <a:rPr lang="en-US" altLang="en-US" sz="3600" b="1" dirty="0">
                  <a:solidFill>
                    <a:srgbClr val="0000CC"/>
                  </a:solidFill>
                  <a:latin typeface="Times New Roman" panose="02020603050405020304" pitchFamily="18" charset="0"/>
                  <a:cs typeface="Times New Roman" panose="02020603050405020304" pitchFamily="18" charset="0"/>
                </a:rPr>
                <a:t> tr</a:t>
              </a:r>
              <a:r>
                <a:rPr lang="vi-VN" altLang="en-US" sz="3600" b="1" dirty="0">
                  <a:solidFill>
                    <a:srgbClr val="0000CC"/>
                  </a:solidFill>
                  <a:latin typeface="Times New Roman" panose="02020603050405020304" pitchFamily="18" charset="0"/>
                  <a:cs typeface="Times New Roman" panose="02020603050405020304" pitchFamily="18" charset="0"/>
                </a:rPr>
                <a:t>ư</a:t>
              </a:r>
              <a:r>
                <a:rPr lang="en-US" altLang="en-US" sz="3600" b="1" dirty="0" err="1">
                  <a:solidFill>
                    <a:srgbClr val="0000CC"/>
                  </a:solidFill>
                  <a:latin typeface="Times New Roman" panose="02020603050405020304" pitchFamily="18" charset="0"/>
                  <a:cs typeface="Times New Roman" panose="02020603050405020304" pitchFamily="18" charset="0"/>
                </a:rPr>
                <a:t>ờng</a:t>
              </a:r>
              <a:r>
                <a:rPr lang="en-US" altLang="en-US" sz="3600" b="1" dirty="0">
                  <a:solidFill>
                    <a:srgbClr val="0000CC"/>
                  </a:solidFill>
                  <a:latin typeface="Times New Roman" panose="02020603050405020304" pitchFamily="18" charset="0"/>
                  <a:cs typeface="Times New Roman" panose="02020603050405020304" pitchFamily="18" charset="0"/>
                </a:rPr>
                <a:t> </a:t>
              </a:r>
              <a:r>
                <a:rPr lang="en-US" altLang="en-US" sz="3600" b="1" dirty="0" err="1">
                  <a:solidFill>
                    <a:srgbClr val="0000CC"/>
                  </a:solidFill>
                  <a:latin typeface="Times New Roman" panose="02020603050405020304" pitchFamily="18" charset="0"/>
                  <a:cs typeface="Times New Roman" panose="02020603050405020304" pitchFamily="18" charset="0"/>
                </a:rPr>
                <a:t>em</a:t>
              </a:r>
              <a:r>
                <a:rPr lang="en-US" altLang="en-US" sz="3600" b="1" dirty="0">
                  <a:solidFill>
                    <a:srgbClr val="0000CC"/>
                  </a:solidFill>
                  <a:latin typeface="Times New Roman" panose="02020603050405020304" pitchFamily="18" charset="0"/>
                  <a:cs typeface="Times New Roman" panose="02020603050405020304" pitchFamily="18" charset="0"/>
                </a:rPr>
                <a:t> </a:t>
              </a:r>
              <a:r>
                <a:rPr lang="en-US" altLang="en-US" sz="3600" b="1" dirty="0" err="1">
                  <a:solidFill>
                    <a:srgbClr val="0000CC"/>
                  </a:solidFill>
                  <a:latin typeface="Times New Roman" panose="02020603050405020304" pitchFamily="18" charset="0"/>
                  <a:cs typeface="Times New Roman" panose="02020603050405020304" pitchFamily="18" charset="0"/>
                </a:rPr>
                <a:t>vào</a:t>
              </a:r>
              <a:r>
                <a:rPr lang="en-US" altLang="en-US" sz="3600" b="1" dirty="0">
                  <a:solidFill>
                    <a:srgbClr val="0000CC"/>
                  </a:solidFill>
                  <a:latin typeface="Times New Roman" panose="02020603050405020304" pitchFamily="18" charset="0"/>
                  <a:cs typeface="Times New Roman" panose="02020603050405020304" pitchFamily="18" charset="0"/>
                </a:rPr>
                <a:t> </a:t>
              </a:r>
              <a:r>
                <a:rPr lang="en-US" altLang="en-US" sz="3600" b="1" dirty="0" err="1">
                  <a:solidFill>
                    <a:srgbClr val="0000CC"/>
                  </a:solidFill>
                  <a:latin typeface="Times New Roman" panose="02020603050405020304" pitchFamily="18" charset="0"/>
                  <a:cs typeface="Times New Roman" panose="02020603050405020304" pitchFamily="18" charset="0"/>
                </a:rPr>
                <a:t>giờ</a:t>
              </a:r>
              <a:r>
                <a:rPr lang="en-US" altLang="en-US" sz="3600" b="1" dirty="0">
                  <a:solidFill>
                    <a:srgbClr val="0000CC"/>
                  </a:solidFill>
                  <a:latin typeface="Times New Roman" panose="02020603050405020304" pitchFamily="18" charset="0"/>
                  <a:cs typeface="Times New Roman" panose="02020603050405020304" pitchFamily="18" charset="0"/>
                </a:rPr>
                <a:t> ra </a:t>
              </a:r>
              <a:r>
                <a:rPr lang="en-US" altLang="en-US" sz="3600" b="1" dirty="0" err="1">
                  <a:solidFill>
                    <a:srgbClr val="0000CC"/>
                  </a:solidFill>
                  <a:latin typeface="Times New Roman" panose="02020603050405020304" pitchFamily="18" charset="0"/>
                  <a:cs typeface="Times New Roman" panose="02020603050405020304" pitchFamily="18" charset="0"/>
                </a:rPr>
                <a:t>ch</a:t>
              </a:r>
              <a:r>
                <a:rPr lang="vi-VN" altLang="en-US" sz="3600" b="1" dirty="0">
                  <a:solidFill>
                    <a:srgbClr val="0000CC"/>
                  </a:solidFill>
                  <a:latin typeface="Times New Roman" panose="02020603050405020304" pitchFamily="18" charset="0"/>
                  <a:cs typeface="Times New Roman" panose="02020603050405020304" pitchFamily="18" charset="0"/>
                </a:rPr>
                <a:t>ơ</a:t>
              </a:r>
              <a:r>
                <a:rPr lang="en-US" altLang="en-US" sz="3600" b="1" dirty="0" err="1">
                  <a:solidFill>
                    <a:srgbClr val="0000CC"/>
                  </a:solidFill>
                  <a:latin typeface="Times New Roman" panose="02020603050405020304" pitchFamily="18" charset="0"/>
                  <a:cs typeface="Times New Roman" panose="02020603050405020304" pitchFamily="18" charset="0"/>
                </a:rPr>
                <a:t>i</a:t>
              </a:r>
              <a:r>
                <a:rPr lang="en-US" altLang="en-US" sz="3600" b="1" dirty="0">
                  <a:solidFill>
                    <a:srgbClr val="0000CC"/>
                  </a:solidFill>
                  <a:latin typeface="Times New Roman" panose="02020603050405020304" pitchFamily="18" charset="0"/>
                  <a:cs typeface="Times New Roman" panose="02020603050405020304" pitchFamily="18" charset="0"/>
                </a:rPr>
                <a:t>.</a:t>
              </a:r>
            </a:p>
          </p:txBody>
        </p:sp>
      </p:grpSp>
    </p:spTree>
    <p:extLst>
      <p:ext uri="{BB962C8B-B14F-4D97-AF65-F5344CB8AC3E}">
        <p14:creationId xmlns:p14="http://schemas.microsoft.com/office/powerpoint/2010/main" val="34739492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40"/>
            <a:ext cx="12190413" cy="6857107"/>
          </a:xfrm>
          <a:prstGeom prst="rect">
            <a:avLst/>
          </a:prstGeom>
        </p:spPr>
      </p:pic>
      <p:sp>
        <p:nvSpPr>
          <p:cNvPr id="8" name="_14">
            <a:extLst>
              <a:ext uri="{FF2B5EF4-FFF2-40B4-BE49-F238E27FC236}">
                <a16:creationId xmlns:a16="http://schemas.microsoft.com/office/drawing/2014/main" id="{6E1D64C1-EBF2-4B52-BFE3-B86A65C60E88}"/>
              </a:ext>
            </a:extLst>
          </p:cNvPr>
          <p:cNvSpPr txBox="1">
            <a:spLocks noChangeArrowheads="1"/>
          </p:cNvSpPr>
          <p:nvPr/>
        </p:nvSpPr>
        <p:spPr bwMode="auto">
          <a:xfrm>
            <a:off x="1231900" y="2852348"/>
            <a:ext cx="9740899" cy="115488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l" rtl="0" fontAlgn="base">
              <a:spcBef>
                <a:spcPct val="0"/>
              </a:spcBef>
              <a:spcAft>
                <a:spcPct val="0"/>
              </a:spcAft>
              <a:defRPr sz="2400">
                <a:solidFill>
                  <a:schemeClr val="accent2"/>
                </a:solidFill>
                <a:latin typeface="+mj-lt"/>
                <a:ea typeface="+mj-ea"/>
                <a:cs typeface="+mj-cs"/>
              </a:defRPr>
            </a:lvl1pPr>
            <a:lvl2pPr algn="l" rtl="0" fontAlgn="base">
              <a:spcBef>
                <a:spcPct val="0"/>
              </a:spcBef>
              <a:spcAft>
                <a:spcPct val="0"/>
              </a:spcAft>
              <a:defRPr sz="2400">
                <a:solidFill>
                  <a:schemeClr val="tx2"/>
                </a:solidFill>
                <a:latin typeface="Arial" pitchFamily="34" charset="0"/>
                <a:ea typeface="微软雅黑" pitchFamily="34" charset="-122"/>
              </a:defRPr>
            </a:lvl2pPr>
            <a:lvl3pPr algn="l" rtl="0" fontAlgn="base">
              <a:spcBef>
                <a:spcPct val="0"/>
              </a:spcBef>
              <a:spcAft>
                <a:spcPct val="0"/>
              </a:spcAft>
              <a:defRPr sz="2400">
                <a:solidFill>
                  <a:schemeClr val="tx2"/>
                </a:solidFill>
                <a:latin typeface="Arial" pitchFamily="34" charset="0"/>
                <a:ea typeface="微软雅黑" pitchFamily="34" charset="-122"/>
              </a:defRPr>
            </a:lvl3pPr>
            <a:lvl4pPr algn="l" rtl="0" fontAlgn="base">
              <a:spcBef>
                <a:spcPct val="0"/>
              </a:spcBef>
              <a:spcAft>
                <a:spcPct val="0"/>
              </a:spcAft>
              <a:defRPr sz="2400">
                <a:solidFill>
                  <a:schemeClr val="tx2"/>
                </a:solidFill>
                <a:latin typeface="Arial" pitchFamily="34" charset="0"/>
                <a:ea typeface="微软雅黑" pitchFamily="34" charset="-122"/>
              </a:defRPr>
            </a:lvl4pPr>
            <a:lvl5pPr algn="l" rtl="0" fontAlgn="base">
              <a:spcBef>
                <a:spcPct val="0"/>
              </a:spcBef>
              <a:spcAft>
                <a:spcPct val="0"/>
              </a:spcAft>
              <a:defRPr sz="2400">
                <a:solidFill>
                  <a:schemeClr val="tx2"/>
                </a:solidFill>
                <a:latin typeface="Arial" pitchFamily="34" charset="0"/>
                <a:ea typeface="微软雅黑" pitchFamily="34" charset="-122"/>
              </a:defRPr>
            </a:lvl5pPr>
            <a:lvl6pPr marL="457200" algn="l" rtl="0" fontAlgn="base">
              <a:spcBef>
                <a:spcPct val="0"/>
              </a:spcBef>
              <a:spcAft>
                <a:spcPct val="0"/>
              </a:spcAft>
              <a:defRPr sz="2400">
                <a:solidFill>
                  <a:schemeClr val="tx2"/>
                </a:solidFill>
                <a:latin typeface="Arial" pitchFamily="34" charset="0"/>
                <a:ea typeface="微软雅黑" pitchFamily="34" charset="-122"/>
              </a:defRPr>
            </a:lvl6pPr>
            <a:lvl7pPr marL="914400" algn="l" rtl="0" fontAlgn="base">
              <a:spcBef>
                <a:spcPct val="0"/>
              </a:spcBef>
              <a:spcAft>
                <a:spcPct val="0"/>
              </a:spcAft>
              <a:defRPr sz="2400">
                <a:solidFill>
                  <a:schemeClr val="tx2"/>
                </a:solidFill>
                <a:latin typeface="Arial" pitchFamily="34" charset="0"/>
                <a:ea typeface="微软雅黑" pitchFamily="34" charset="-122"/>
              </a:defRPr>
            </a:lvl7pPr>
            <a:lvl8pPr marL="1371600" algn="l" rtl="0" fontAlgn="base">
              <a:spcBef>
                <a:spcPct val="0"/>
              </a:spcBef>
              <a:spcAft>
                <a:spcPct val="0"/>
              </a:spcAft>
              <a:defRPr sz="2400">
                <a:solidFill>
                  <a:schemeClr val="tx2"/>
                </a:solidFill>
                <a:latin typeface="Arial" pitchFamily="34" charset="0"/>
                <a:ea typeface="微软雅黑" pitchFamily="34" charset="-122"/>
              </a:defRPr>
            </a:lvl8pPr>
            <a:lvl9pPr marL="1828800" algn="l" rtl="0" fontAlgn="base">
              <a:spcBef>
                <a:spcPct val="0"/>
              </a:spcBef>
              <a:spcAft>
                <a:spcPct val="0"/>
              </a:spcAft>
              <a:defRPr sz="2400">
                <a:solidFill>
                  <a:schemeClr val="tx2"/>
                </a:solidFill>
                <a:latin typeface="Arial" pitchFamily="34" charset="0"/>
                <a:ea typeface="微软雅黑" pitchFamily="34" charset="-122"/>
              </a:defRPr>
            </a:lvl9pPr>
          </a:lstStyle>
          <a:p>
            <a:pPr algn="ctr"/>
            <a:r>
              <a:rPr lang="en-SG" altLang="zh-CN" sz="11500" spc="600" dirty="0">
                <a:solidFill>
                  <a:srgbClr val="FF0000"/>
                </a:solidFill>
                <a:latin typeface="#9Slide03 Arima Madurai Black" panose="00000A00000000000000" pitchFamily="2" charset="0"/>
                <a:ea typeface="方正小标宋简体" pitchFamily="65" charset="-122"/>
                <a:cs typeface="#9Slide03 Arima Madurai Black" panose="00000A00000000000000" pitchFamily="2" charset="0"/>
              </a:rPr>
              <a:t>II. </a:t>
            </a:r>
            <a:r>
              <a:rPr lang="en-SG" altLang="zh-CN" sz="11500" spc="600" dirty="0" err="1">
                <a:solidFill>
                  <a:srgbClr val="FF0000"/>
                </a:solidFill>
                <a:latin typeface="#9Slide03 Arima Madurai Black" panose="00000A00000000000000" pitchFamily="2" charset="0"/>
                <a:ea typeface="方正小标宋简体" pitchFamily="65" charset="-122"/>
                <a:cs typeface="#9Slide03 Arima Madurai Black" panose="00000A00000000000000" pitchFamily="2" charset="0"/>
              </a:rPr>
              <a:t>Ngữ</a:t>
            </a:r>
            <a:r>
              <a:rPr lang="en-SG" altLang="zh-CN" sz="11500" spc="600" dirty="0">
                <a:solidFill>
                  <a:srgbClr val="FF0000"/>
                </a:solidFill>
                <a:latin typeface="#9Slide03 Arima Madurai Black" panose="00000A00000000000000" pitchFamily="2" charset="0"/>
                <a:ea typeface="方正小标宋简体" pitchFamily="65" charset="-122"/>
                <a:cs typeface="#9Slide03 Arima Madurai Black" panose="00000A00000000000000" pitchFamily="2" charset="0"/>
              </a:rPr>
              <a:t> </a:t>
            </a:r>
            <a:r>
              <a:rPr lang="en-SG" altLang="zh-CN" sz="11500" spc="600" dirty="0" err="1">
                <a:solidFill>
                  <a:srgbClr val="FF0000"/>
                </a:solidFill>
                <a:latin typeface="#9Slide03 Arima Madurai Black" panose="00000A00000000000000" pitchFamily="2" charset="0"/>
                <a:ea typeface="方正小标宋简体" pitchFamily="65" charset="-122"/>
                <a:cs typeface="#9Slide03 Arima Madurai Black" panose="00000A00000000000000" pitchFamily="2" charset="0"/>
              </a:rPr>
              <a:t>pháp</a:t>
            </a:r>
            <a:endParaRPr lang="zh-CN" sz="11500" spc="600" dirty="0">
              <a:solidFill>
                <a:srgbClr val="FF0000"/>
              </a:solidFill>
              <a:latin typeface="#9Slide03 Arima Madurai Black" panose="00000A00000000000000" pitchFamily="2" charset="0"/>
              <a:ea typeface="方正小标宋简体" pitchFamily="65" charset="-122"/>
              <a:cs typeface="#9Slide03 Arima Madurai Black" panose="00000A00000000000000" pitchFamily="2" charset="0"/>
            </a:endParaRPr>
          </a:p>
        </p:txBody>
      </p:sp>
    </p:spTree>
    <p:extLst>
      <p:ext uri="{BB962C8B-B14F-4D97-AF65-F5344CB8AC3E}">
        <p14:creationId xmlns:p14="http://schemas.microsoft.com/office/powerpoint/2010/main" val="19817738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750"/>
                                        <p:tgtEl>
                                          <p:spTgt spid="13"/>
                                        </p:tgtEl>
                                      </p:cBhvr>
                                    </p:animEffect>
                                  </p:childTnLst>
                                </p:cTn>
                              </p:par>
                            </p:childTnLst>
                          </p:cTn>
                        </p:par>
                        <p:par>
                          <p:cTn id="8" fill="hold">
                            <p:stCondLst>
                              <p:cond delay="750"/>
                            </p:stCondLst>
                            <p:childTnLst>
                              <p:par>
                                <p:cTn id="9" presetID="47"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2B055752-37D9-4D9B-A63C-E12C65919925}"/>
              </a:ext>
            </a:extLst>
          </p:cNvPr>
          <p:cNvSpPr/>
          <p:nvPr/>
        </p:nvSpPr>
        <p:spPr>
          <a:xfrm>
            <a:off x="340469" y="814667"/>
            <a:ext cx="4902740" cy="173152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altLang="en-US" sz="3200" b="1" dirty="0" err="1">
                <a:solidFill>
                  <a:srgbClr val="0000CC"/>
                </a:solidFill>
                <a:latin typeface="Times New Roman" panose="02020603050405020304" pitchFamily="18" charset="0"/>
                <a:cs typeface="Times New Roman" panose="02020603050405020304" pitchFamily="18" charset="0"/>
              </a:rPr>
              <a:t>Chọn</a:t>
            </a:r>
            <a:r>
              <a:rPr lang="en-US" altLang="en-US" sz="3200" b="1" dirty="0">
                <a:solidFill>
                  <a:srgbClr val="0000CC"/>
                </a:solidFill>
                <a:latin typeface="Times New Roman" panose="02020603050405020304" pitchFamily="18" charset="0"/>
                <a:cs typeface="Times New Roman" panose="02020603050405020304" pitchFamily="18" charset="0"/>
              </a:rPr>
              <a:t> </a:t>
            </a:r>
            <a:r>
              <a:rPr lang="en-US" altLang="en-US" sz="3200" b="1" dirty="0" err="1">
                <a:solidFill>
                  <a:srgbClr val="0000CC"/>
                </a:solidFill>
                <a:latin typeface="Times New Roman" panose="02020603050405020304" pitchFamily="18" charset="0"/>
                <a:cs typeface="Times New Roman" panose="02020603050405020304" pitchFamily="18" charset="0"/>
              </a:rPr>
              <a:t>nội</a:t>
            </a:r>
            <a:r>
              <a:rPr lang="en-US" altLang="en-US" sz="3200" b="1" dirty="0">
                <a:solidFill>
                  <a:srgbClr val="0000CC"/>
                </a:solidFill>
                <a:latin typeface="Times New Roman" panose="02020603050405020304" pitchFamily="18" charset="0"/>
                <a:cs typeface="Times New Roman" panose="02020603050405020304" pitchFamily="18" charset="0"/>
              </a:rPr>
              <a:t> dung </a:t>
            </a:r>
            <a:r>
              <a:rPr lang="vi-VN" altLang="en-US" sz="3200" b="1" dirty="0">
                <a:solidFill>
                  <a:srgbClr val="0000CC"/>
                </a:solidFill>
                <a:latin typeface="Times New Roman" panose="02020603050405020304" pitchFamily="18" charset="0"/>
                <a:cs typeface="Times New Roman" panose="02020603050405020304" pitchFamily="18" charset="0"/>
              </a:rPr>
              <a:t>đ</a:t>
            </a:r>
            <a:r>
              <a:rPr lang="en-US" altLang="en-US" sz="3200" b="1" dirty="0" err="1">
                <a:solidFill>
                  <a:srgbClr val="0000CC"/>
                </a:solidFill>
                <a:latin typeface="Times New Roman" panose="02020603050405020304" pitchFamily="18" charset="0"/>
                <a:cs typeface="Times New Roman" panose="02020603050405020304" pitchFamily="18" charset="0"/>
              </a:rPr>
              <a:t>úng</a:t>
            </a:r>
            <a:r>
              <a:rPr lang="en-US" altLang="en-US" sz="3200" b="1" dirty="0">
                <a:solidFill>
                  <a:srgbClr val="0000CC"/>
                </a:solidFill>
                <a:latin typeface="Times New Roman" panose="02020603050405020304" pitchFamily="18" charset="0"/>
                <a:cs typeface="Times New Roman" panose="02020603050405020304" pitchFamily="18" charset="0"/>
              </a:rPr>
              <a:t> </a:t>
            </a:r>
            <a:r>
              <a:rPr lang="vi-VN" altLang="en-US" sz="3200" b="1" dirty="0">
                <a:solidFill>
                  <a:srgbClr val="0000CC"/>
                </a:solidFill>
                <a:latin typeface="Times New Roman" panose="02020603050405020304" pitchFamily="18" charset="0"/>
                <a:cs typeface="Times New Roman" panose="02020603050405020304" pitchFamily="18" charset="0"/>
              </a:rPr>
              <a:t>đ</a:t>
            </a:r>
            <a:r>
              <a:rPr lang="en-US" altLang="en-US" sz="3200" b="1" dirty="0">
                <a:solidFill>
                  <a:srgbClr val="0000CC"/>
                </a:solidFill>
                <a:latin typeface="Times New Roman" panose="02020603050405020304" pitchFamily="18" charset="0"/>
                <a:cs typeface="Times New Roman" panose="02020603050405020304" pitchFamily="18" charset="0"/>
              </a:rPr>
              <a:t>ể </a:t>
            </a:r>
            <a:r>
              <a:rPr lang="vi-VN" altLang="en-US" sz="3200" b="1" dirty="0">
                <a:solidFill>
                  <a:srgbClr val="0000CC"/>
                </a:solidFill>
                <a:latin typeface="Times New Roman" panose="02020603050405020304" pitchFamily="18" charset="0"/>
                <a:cs typeface="Times New Roman" panose="02020603050405020304" pitchFamily="18" charset="0"/>
              </a:rPr>
              <a:t>đ</a:t>
            </a:r>
            <a:r>
              <a:rPr lang="en-US" altLang="en-US" sz="3200" b="1" dirty="0" err="1">
                <a:solidFill>
                  <a:srgbClr val="0000CC"/>
                </a:solidFill>
                <a:latin typeface="Times New Roman" panose="02020603050405020304" pitchFamily="18" charset="0"/>
                <a:cs typeface="Times New Roman" panose="02020603050405020304" pitchFamily="18" charset="0"/>
              </a:rPr>
              <a:t>iền</a:t>
            </a:r>
            <a:r>
              <a:rPr lang="en-US" altLang="en-US" sz="3200" b="1" dirty="0">
                <a:solidFill>
                  <a:srgbClr val="0000CC"/>
                </a:solidFill>
                <a:latin typeface="Times New Roman" panose="02020603050405020304" pitchFamily="18" charset="0"/>
                <a:cs typeface="Times New Roman" panose="02020603050405020304" pitchFamily="18" charset="0"/>
              </a:rPr>
              <a:t> </a:t>
            </a:r>
            <a:r>
              <a:rPr lang="en-US" altLang="en-US" sz="3200" b="1" dirty="0" err="1">
                <a:solidFill>
                  <a:srgbClr val="0000CC"/>
                </a:solidFill>
                <a:latin typeface="Times New Roman" panose="02020603050405020304" pitchFamily="18" charset="0"/>
                <a:cs typeface="Times New Roman" panose="02020603050405020304" pitchFamily="18" charset="0"/>
              </a:rPr>
              <a:t>vào</a:t>
            </a:r>
            <a:r>
              <a:rPr lang="en-US" altLang="en-US" sz="3200" b="1" dirty="0">
                <a:solidFill>
                  <a:srgbClr val="0000CC"/>
                </a:solidFill>
                <a:latin typeface="Times New Roman" panose="02020603050405020304" pitchFamily="18" charset="0"/>
                <a:cs typeface="Times New Roman" panose="02020603050405020304" pitchFamily="18" charset="0"/>
              </a:rPr>
              <a:t> </a:t>
            </a:r>
            <a:r>
              <a:rPr lang="en-US" altLang="en-US" sz="3200" b="1" dirty="0" err="1">
                <a:solidFill>
                  <a:srgbClr val="0000CC"/>
                </a:solidFill>
                <a:latin typeface="Times New Roman" panose="02020603050405020304" pitchFamily="18" charset="0"/>
                <a:cs typeface="Times New Roman" panose="02020603050405020304" pitchFamily="18" charset="0"/>
              </a:rPr>
              <a:t>bảng</a:t>
            </a:r>
            <a:r>
              <a:rPr lang="en-US" altLang="en-US" sz="3200" b="1" dirty="0">
                <a:solidFill>
                  <a:srgbClr val="0000CC"/>
                </a:solidFill>
                <a:latin typeface="Times New Roman" panose="02020603050405020304" pitchFamily="18" charset="0"/>
                <a:cs typeface="Times New Roman" panose="02020603050405020304" pitchFamily="18" charset="0"/>
              </a:rPr>
              <a:t> </a:t>
            </a:r>
            <a:r>
              <a:rPr lang="en-US" altLang="en-US" sz="3200" b="1" dirty="0" err="1">
                <a:solidFill>
                  <a:srgbClr val="0000CC"/>
                </a:solidFill>
                <a:latin typeface="Times New Roman" panose="02020603050405020304" pitchFamily="18" charset="0"/>
                <a:cs typeface="Times New Roman" panose="02020603050405020304" pitchFamily="18" charset="0"/>
              </a:rPr>
              <a:t>khái</a:t>
            </a:r>
            <a:r>
              <a:rPr lang="en-US" altLang="en-US" sz="3200" b="1" dirty="0">
                <a:solidFill>
                  <a:srgbClr val="0000CC"/>
                </a:solidFill>
                <a:latin typeface="Times New Roman" panose="02020603050405020304" pitchFamily="18" charset="0"/>
                <a:cs typeface="Times New Roman" panose="02020603050405020304" pitchFamily="18" charset="0"/>
              </a:rPr>
              <a:t> </a:t>
            </a:r>
            <a:r>
              <a:rPr lang="en-US" altLang="en-US" sz="3200" b="1" dirty="0" err="1">
                <a:solidFill>
                  <a:srgbClr val="0000CC"/>
                </a:solidFill>
                <a:latin typeface="Times New Roman" panose="02020603050405020304" pitchFamily="18" charset="0"/>
                <a:cs typeface="Times New Roman" panose="02020603050405020304" pitchFamily="18" charset="0"/>
              </a:rPr>
              <a:t>niệm</a:t>
            </a:r>
            <a:r>
              <a:rPr lang="en-US" altLang="en-US" sz="3200" b="1" dirty="0">
                <a:solidFill>
                  <a:srgbClr val="0000CC"/>
                </a:solidFill>
                <a:latin typeface="Times New Roman" panose="02020603050405020304" pitchFamily="18" charset="0"/>
                <a:cs typeface="Times New Roman" panose="02020603050405020304" pitchFamily="18" charset="0"/>
              </a:rPr>
              <a:t> </a:t>
            </a:r>
            <a:r>
              <a:rPr lang="en-US" altLang="en-US" sz="3200" b="1" dirty="0" err="1">
                <a:solidFill>
                  <a:srgbClr val="0000CC"/>
                </a:solidFill>
                <a:latin typeface="Times New Roman" panose="02020603050405020304" pitchFamily="18" charset="0"/>
                <a:cs typeface="Times New Roman" panose="02020603050405020304" pitchFamily="18" charset="0"/>
              </a:rPr>
              <a:t>các</a:t>
            </a:r>
            <a:r>
              <a:rPr lang="en-US" altLang="en-US" sz="3200" b="1" dirty="0">
                <a:solidFill>
                  <a:srgbClr val="0000CC"/>
                </a:solidFill>
                <a:latin typeface="Times New Roman" panose="02020603050405020304" pitchFamily="18" charset="0"/>
                <a:cs typeface="Times New Roman" panose="02020603050405020304" pitchFamily="18" charset="0"/>
              </a:rPr>
              <a:t> </a:t>
            </a:r>
            <a:r>
              <a:rPr lang="en-US" altLang="en-US" sz="3200" b="1" dirty="0" err="1">
                <a:solidFill>
                  <a:srgbClr val="0000CC"/>
                </a:solidFill>
                <a:latin typeface="Times New Roman" panose="02020603050405020304" pitchFamily="18" charset="0"/>
                <a:cs typeface="Times New Roman" panose="02020603050405020304" pitchFamily="18" charset="0"/>
              </a:rPr>
              <a:t>kiến</a:t>
            </a:r>
            <a:r>
              <a:rPr lang="en-US" altLang="en-US" sz="3200" b="1" dirty="0">
                <a:solidFill>
                  <a:srgbClr val="0000CC"/>
                </a:solidFill>
                <a:latin typeface="Times New Roman" panose="02020603050405020304" pitchFamily="18" charset="0"/>
                <a:cs typeface="Times New Roman" panose="02020603050405020304" pitchFamily="18" charset="0"/>
              </a:rPr>
              <a:t> </a:t>
            </a:r>
            <a:r>
              <a:rPr lang="en-US" altLang="en-US" sz="3200" b="1" dirty="0" err="1">
                <a:solidFill>
                  <a:srgbClr val="0000CC"/>
                </a:solidFill>
                <a:latin typeface="Times New Roman" panose="02020603050405020304" pitchFamily="18" charset="0"/>
                <a:cs typeface="Times New Roman" panose="02020603050405020304" pitchFamily="18" charset="0"/>
              </a:rPr>
              <a:t>thức</a:t>
            </a:r>
            <a:r>
              <a:rPr lang="en-US" altLang="en-US" sz="3200" b="1" dirty="0">
                <a:solidFill>
                  <a:srgbClr val="0000CC"/>
                </a:solidFill>
                <a:latin typeface="Times New Roman" panose="02020603050405020304" pitchFamily="18" charset="0"/>
                <a:cs typeface="Times New Roman" panose="02020603050405020304" pitchFamily="18" charset="0"/>
              </a:rPr>
              <a:t> </a:t>
            </a:r>
            <a:r>
              <a:rPr lang="en-US" altLang="en-US" sz="3200" b="1" dirty="0" err="1">
                <a:solidFill>
                  <a:srgbClr val="0000CC"/>
                </a:solidFill>
                <a:latin typeface="Times New Roman" panose="02020603050405020304" pitchFamily="18" charset="0"/>
                <a:cs typeface="Times New Roman" panose="02020603050405020304" pitchFamily="18" charset="0"/>
              </a:rPr>
              <a:t>ngữ</a:t>
            </a:r>
            <a:r>
              <a:rPr lang="en-US" altLang="en-US" sz="3200" b="1" dirty="0">
                <a:solidFill>
                  <a:srgbClr val="0000CC"/>
                </a:solidFill>
                <a:latin typeface="Times New Roman" panose="02020603050405020304" pitchFamily="18" charset="0"/>
                <a:cs typeface="Times New Roman" panose="02020603050405020304" pitchFamily="18" charset="0"/>
              </a:rPr>
              <a:t> </a:t>
            </a:r>
            <a:r>
              <a:rPr lang="en-US" altLang="en-US" sz="3200" b="1" dirty="0" err="1">
                <a:solidFill>
                  <a:srgbClr val="0000CC"/>
                </a:solidFill>
                <a:latin typeface="Times New Roman" panose="02020603050405020304" pitchFamily="18" charset="0"/>
                <a:cs typeface="Times New Roman" panose="02020603050405020304" pitchFamily="18" charset="0"/>
              </a:rPr>
              <a:t>pháp</a:t>
            </a:r>
            <a:r>
              <a:rPr lang="en-US" altLang="en-US" sz="3200" b="1" dirty="0">
                <a:solidFill>
                  <a:srgbClr val="0000CC"/>
                </a:solidFill>
                <a:latin typeface="Times New Roman" panose="02020603050405020304" pitchFamily="18" charset="0"/>
                <a:cs typeface="Times New Roman" panose="02020603050405020304" pitchFamily="18" charset="0"/>
              </a:rPr>
              <a:t>.</a:t>
            </a:r>
            <a:endParaRPr lang="en-US" altLang="en-US" sz="3200" dirty="0">
              <a:solidFill>
                <a:srgbClr val="0000CC"/>
              </a:solidFill>
              <a:latin typeface="Times New Roman" panose="02020603050405020304" pitchFamily="18" charset="0"/>
              <a:cs typeface="Times New Roman" panose="02020603050405020304" pitchFamily="18" charset="0"/>
            </a:endParaRPr>
          </a:p>
        </p:txBody>
      </p:sp>
      <p:graphicFrame>
        <p:nvGraphicFramePr>
          <p:cNvPr id="5" name="Group 110">
            <a:extLst>
              <a:ext uri="{FF2B5EF4-FFF2-40B4-BE49-F238E27FC236}">
                <a16:creationId xmlns:a16="http://schemas.microsoft.com/office/drawing/2014/main" id="{7DEFBD24-54ED-48C7-8B20-59E5478AA8E2}"/>
              </a:ext>
            </a:extLst>
          </p:cNvPr>
          <p:cNvGraphicFramePr>
            <a:graphicFrameLocks noGrp="1"/>
          </p:cNvGraphicFramePr>
          <p:nvPr>
            <p:extLst>
              <p:ext uri="{D42A27DB-BD31-4B8C-83A1-F6EECF244321}">
                <p14:modId xmlns:p14="http://schemas.microsoft.com/office/powerpoint/2010/main" val="3462803273"/>
              </p:ext>
            </p:extLst>
          </p:nvPr>
        </p:nvGraphicFramePr>
        <p:xfrm>
          <a:off x="5703651" y="385061"/>
          <a:ext cx="5959813" cy="2590740"/>
        </p:xfrm>
        <a:graphic>
          <a:graphicData uri="http://schemas.openxmlformats.org/drawingml/2006/table">
            <a:tbl>
              <a:tblPr/>
              <a:tblGrid>
                <a:gridCol w="2496766">
                  <a:extLst>
                    <a:ext uri="{9D8B030D-6E8A-4147-A177-3AD203B41FA5}">
                      <a16:colId xmlns:a16="http://schemas.microsoft.com/office/drawing/2014/main" val="20001"/>
                    </a:ext>
                  </a:extLst>
                </a:gridCol>
                <a:gridCol w="3463047">
                  <a:extLst>
                    <a:ext uri="{9D8B030D-6E8A-4147-A177-3AD203B41FA5}">
                      <a16:colId xmlns:a16="http://schemas.microsoft.com/office/drawing/2014/main" val="20002"/>
                    </a:ext>
                  </a:extLst>
                </a:gridCol>
              </a:tblGrid>
              <a:tr h="464989">
                <a:tc>
                  <a:txBody>
                    <a:bodyPr/>
                    <a:lstStyle/>
                    <a:p>
                      <a:pPr algn="ctr" rtl="0"/>
                      <a:r>
                        <a:rPr lang="en-US" sz="2800" b="1" kern="1200" baseline="0" dirty="0" err="1">
                          <a:solidFill>
                            <a:srgbClr val="FF0000"/>
                          </a:solidFill>
                          <a:latin typeface="Times New Roman" pitchFamily="18" charset="0"/>
                          <a:ea typeface="+mn-ea"/>
                          <a:cs typeface="Times New Roman" pitchFamily="18" charset="0"/>
                        </a:rPr>
                        <a:t>BÀI</a:t>
                      </a:r>
                      <a:r>
                        <a:rPr lang="en-US" sz="2800" b="1" kern="1200" baseline="0" dirty="0">
                          <a:solidFill>
                            <a:srgbClr val="FF0000"/>
                          </a:solidFill>
                          <a:latin typeface="Times New Roman" pitchFamily="18" charset="0"/>
                          <a:ea typeface="+mn-ea"/>
                          <a:cs typeface="Times New Roman" pitchFamily="18" charset="0"/>
                        </a:rPr>
                        <a:t> HỌC </a:t>
                      </a:r>
                    </a:p>
                  </a:txBody>
                  <a:tcPr marL="91428" marR="91428" marT="45714" marB="45714"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chemeClr val="accent1">
                        <a:lumMod val="20000"/>
                        <a:lumOff val="80000"/>
                      </a:schemeClr>
                    </a:solidFill>
                  </a:tcPr>
                </a:tc>
                <a:tc>
                  <a:txBody>
                    <a:bodyPr/>
                    <a:lstStyle/>
                    <a:p>
                      <a:pPr algn="ctr" rtl="0"/>
                      <a:r>
                        <a:rPr lang="en-US" sz="2800" b="1" kern="1200" baseline="0" dirty="0" err="1">
                          <a:solidFill>
                            <a:srgbClr val="FF0000"/>
                          </a:solidFill>
                          <a:latin typeface="Times New Roman" pitchFamily="18" charset="0"/>
                          <a:ea typeface="+mn-ea"/>
                          <a:cs typeface="Times New Roman" pitchFamily="18" charset="0"/>
                        </a:rPr>
                        <a:t>KHÁI</a:t>
                      </a:r>
                      <a:r>
                        <a:rPr lang="en-US" sz="2800" b="1" kern="1200" baseline="0" dirty="0">
                          <a:solidFill>
                            <a:srgbClr val="FF0000"/>
                          </a:solidFill>
                          <a:latin typeface="Times New Roman" pitchFamily="18" charset="0"/>
                          <a:ea typeface="+mn-ea"/>
                          <a:cs typeface="Times New Roman" pitchFamily="18" charset="0"/>
                        </a:rPr>
                        <a:t> </a:t>
                      </a:r>
                      <a:r>
                        <a:rPr lang="en-US" sz="2800" b="1" kern="1200" baseline="0" dirty="0" err="1">
                          <a:solidFill>
                            <a:srgbClr val="FF0000"/>
                          </a:solidFill>
                          <a:latin typeface="Times New Roman" pitchFamily="18" charset="0"/>
                          <a:ea typeface="+mn-ea"/>
                          <a:cs typeface="Times New Roman" pitchFamily="18" charset="0"/>
                        </a:rPr>
                        <a:t>NIỆM</a:t>
                      </a:r>
                      <a:endParaRPr lang="en-US" sz="2800" b="1" kern="1200" baseline="0" dirty="0">
                        <a:solidFill>
                          <a:srgbClr val="FF0000"/>
                        </a:solidFill>
                        <a:latin typeface="Times New Roman" pitchFamily="18" charset="0"/>
                        <a:ea typeface="+mn-ea"/>
                        <a:cs typeface="Times New Roman" pitchFamily="18" charset="0"/>
                      </a:endParaRPr>
                    </a:p>
                  </a:txBody>
                  <a:tcPr marL="91428" marR="91428" marT="45714" marB="45714"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chemeClr val="accent1">
                        <a:lumMod val="20000"/>
                        <a:lumOff val="80000"/>
                      </a:schemeClr>
                    </a:solidFill>
                  </a:tcPr>
                </a:tc>
                <a:extLst>
                  <a:ext uri="{0D108BD9-81ED-4DB2-BD59-A6C34878D82A}">
                    <a16:rowId xmlns:a16="http://schemas.microsoft.com/office/drawing/2014/main" val="10000"/>
                  </a:ext>
                </a:extLst>
              </a:tr>
              <a:tr h="464989">
                <a:tc>
                  <a:txBody>
                    <a:bodyPr/>
                    <a:lstStyle/>
                    <a:p>
                      <a:pPr marL="0" marR="0" lvl="0" indent="0" algn="ctr" defTabSz="1218565" rtl="0" eaLnBrk="1" fontAlgn="auto" latinLnBrk="0" hangingPunct="1">
                        <a:lnSpc>
                          <a:spcPct val="100000"/>
                        </a:lnSpc>
                        <a:spcBef>
                          <a:spcPts val="0"/>
                        </a:spcBef>
                        <a:spcAft>
                          <a:spcPts val="0"/>
                        </a:spcAft>
                        <a:buClrTx/>
                        <a:buSzTx/>
                        <a:buFontTx/>
                        <a:buNone/>
                        <a:tabLst/>
                        <a:defRPr/>
                      </a:pPr>
                      <a:r>
                        <a:rPr lang="en-US" sz="2400" b="1" kern="1200" baseline="0" dirty="0">
                          <a:solidFill>
                            <a:srgbClr val="006600"/>
                          </a:solidFill>
                          <a:latin typeface="Times New Roman" pitchFamily="18" charset="0"/>
                          <a:ea typeface="+mn-ea"/>
                          <a:cs typeface="Times New Roman" pitchFamily="18" charset="0"/>
                        </a:rPr>
                        <a:t>TRỢ TỪ</a:t>
                      </a:r>
                    </a:p>
                  </a:txBody>
                  <a:tcPr marL="91428" marR="91428" marT="45714" marB="45714"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chemeClr val="bg1"/>
                    </a:solidFill>
                  </a:tcPr>
                </a:tc>
                <a:tc>
                  <a:txBody>
                    <a:bodyPr/>
                    <a:lstStyle/>
                    <a:p>
                      <a:pPr algn="ctr" rtl="0"/>
                      <a:endParaRPr lang="en-US" sz="2800" b="1" kern="1200" baseline="0" dirty="0">
                        <a:solidFill>
                          <a:srgbClr val="FF0000"/>
                        </a:solidFill>
                        <a:latin typeface="Times New Roman" pitchFamily="18" charset="0"/>
                        <a:ea typeface="+mn-ea"/>
                        <a:cs typeface="Times New Roman" pitchFamily="18" charset="0"/>
                      </a:endParaRPr>
                    </a:p>
                  </a:txBody>
                  <a:tcPr marL="91428" marR="91428" marT="45714" marB="45714"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815004799"/>
                  </a:ext>
                </a:extLst>
              </a:tr>
              <a:tr h="464989">
                <a:tc>
                  <a:txBody>
                    <a:bodyPr/>
                    <a:lstStyle/>
                    <a:p>
                      <a:pPr algn="ctr" rtl="0"/>
                      <a:r>
                        <a:rPr lang="en-US" sz="2400" b="1" kern="1200" baseline="0" dirty="0">
                          <a:solidFill>
                            <a:srgbClr val="006600"/>
                          </a:solidFill>
                          <a:latin typeface="Times New Roman" pitchFamily="18" charset="0"/>
                          <a:ea typeface="+mn-ea"/>
                          <a:cs typeface="Times New Roman" pitchFamily="18" charset="0"/>
                        </a:rPr>
                        <a:t>THÁN TỪ</a:t>
                      </a:r>
                      <a:endParaRPr lang="en-US" sz="2400" b="1" kern="1200" baseline="0" dirty="0">
                        <a:solidFill>
                          <a:srgbClr val="FF0000"/>
                        </a:solidFill>
                        <a:latin typeface="Times New Roman" pitchFamily="18" charset="0"/>
                        <a:ea typeface="+mn-ea"/>
                        <a:cs typeface="Times New Roman" pitchFamily="18" charset="0"/>
                      </a:endParaRPr>
                    </a:p>
                  </a:txBody>
                  <a:tcPr marL="91428" marR="91428" marT="45714" marB="45714"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chemeClr val="bg1"/>
                    </a:solidFill>
                  </a:tcPr>
                </a:tc>
                <a:tc>
                  <a:txBody>
                    <a:bodyPr/>
                    <a:lstStyle/>
                    <a:p>
                      <a:pPr algn="ctr" rtl="0"/>
                      <a:endParaRPr lang="en-US" sz="2800" b="1" kern="1200" baseline="0" dirty="0">
                        <a:solidFill>
                          <a:srgbClr val="FF0000"/>
                        </a:solidFill>
                        <a:latin typeface="Times New Roman" pitchFamily="18" charset="0"/>
                        <a:ea typeface="+mn-ea"/>
                        <a:cs typeface="Times New Roman" pitchFamily="18" charset="0"/>
                      </a:endParaRPr>
                    </a:p>
                  </a:txBody>
                  <a:tcPr marL="91428" marR="91428" marT="45714" marB="45714"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962291199"/>
                  </a:ext>
                </a:extLst>
              </a:tr>
              <a:tr h="464989">
                <a:tc>
                  <a:txBody>
                    <a:bodyPr/>
                    <a:lstStyle/>
                    <a:p>
                      <a:pPr algn="ctr" rtl="0"/>
                      <a:r>
                        <a:rPr lang="en-US" sz="2400" b="1" kern="1200" baseline="0" dirty="0">
                          <a:solidFill>
                            <a:srgbClr val="006600"/>
                          </a:solidFill>
                          <a:latin typeface="Times New Roman" pitchFamily="18" charset="0"/>
                          <a:ea typeface="+mn-ea"/>
                          <a:cs typeface="Times New Roman" pitchFamily="18" charset="0"/>
                        </a:rPr>
                        <a:t>TÌNH THÁI TỪ</a:t>
                      </a:r>
                      <a:endParaRPr lang="en-US" sz="2400" b="1" kern="1200" baseline="0" dirty="0">
                        <a:solidFill>
                          <a:srgbClr val="FF0000"/>
                        </a:solidFill>
                        <a:latin typeface="Times New Roman" pitchFamily="18" charset="0"/>
                        <a:ea typeface="+mn-ea"/>
                        <a:cs typeface="Times New Roman" pitchFamily="18" charset="0"/>
                      </a:endParaRPr>
                    </a:p>
                  </a:txBody>
                  <a:tcPr marL="91428" marR="91428" marT="45714" marB="45714"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chemeClr val="bg1"/>
                    </a:solidFill>
                  </a:tcPr>
                </a:tc>
                <a:tc>
                  <a:txBody>
                    <a:bodyPr/>
                    <a:lstStyle/>
                    <a:p>
                      <a:pPr algn="ctr" rtl="0"/>
                      <a:endParaRPr lang="en-US" sz="2800" b="1" kern="1200" baseline="0" dirty="0">
                        <a:solidFill>
                          <a:srgbClr val="FF0000"/>
                        </a:solidFill>
                        <a:latin typeface="Times New Roman" pitchFamily="18" charset="0"/>
                        <a:ea typeface="+mn-ea"/>
                        <a:cs typeface="Times New Roman" pitchFamily="18" charset="0"/>
                      </a:endParaRPr>
                    </a:p>
                  </a:txBody>
                  <a:tcPr marL="91428" marR="91428" marT="45714" marB="45714"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771744006"/>
                  </a:ext>
                </a:extLst>
              </a:tr>
              <a:tr h="464989">
                <a:tc>
                  <a:txBody>
                    <a:bodyPr/>
                    <a:lstStyle/>
                    <a:p>
                      <a:pPr algn="ctr" rtl="0"/>
                      <a:r>
                        <a:rPr lang="en-US" sz="2400" b="1" kern="1200" baseline="0" dirty="0">
                          <a:solidFill>
                            <a:srgbClr val="006600"/>
                          </a:solidFill>
                          <a:latin typeface="Times New Roman" pitchFamily="18" charset="0"/>
                          <a:ea typeface="+mn-ea"/>
                          <a:cs typeface="Times New Roman" pitchFamily="18" charset="0"/>
                        </a:rPr>
                        <a:t>CÂU GHÉP</a:t>
                      </a:r>
                      <a:endParaRPr lang="en-US" sz="2400" b="1" kern="1200" baseline="0" dirty="0">
                        <a:solidFill>
                          <a:srgbClr val="FF0000"/>
                        </a:solidFill>
                        <a:latin typeface="Times New Roman" pitchFamily="18" charset="0"/>
                        <a:ea typeface="+mn-ea"/>
                        <a:cs typeface="Times New Roman" pitchFamily="18" charset="0"/>
                      </a:endParaRPr>
                    </a:p>
                  </a:txBody>
                  <a:tcPr marL="91428" marR="91428" marT="45714" marB="45714"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bg1"/>
                    </a:solidFill>
                  </a:tcPr>
                </a:tc>
                <a:tc>
                  <a:txBody>
                    <a:bodyPr/>
                    <a:lstStyle/>
                    <a:p>
                      <a:pPr algn="ctr" rtl="0"/>
                      <a:endParaRPr lang="en-US" sz="2800" b="1" kern="1200" baseline="0" dirty="0">
                        <a:solidFill>
                          <a:srgbClr val="FF0000"/>
                        </a:solidFill>
                        <a:latin typeface="Times New Roman" pitchFamily="18" charset="0"/>
                        <a:ea typeface="+mn-ea"/>
                        <a:cs typeface="Times New Roman" pitchFamily="18" charset="0"/>
                      </a:endParaRPr>
                    </a:p>
                  </a:txBody>
                  <a:tcPr marL="91428" marR="91428" marT="45714" marB="45714"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608622232"/>
                  </a:ext>
                </a:extLst>
              </a:tr>
            </a:tbl>
          </a:graphicData>
        </a:graphic>
      </p:graphicFrame>
      <p:sp>
        <p:nvSpPr>
          <p:cNvPr id="6" name="Oval 5">
            <a:extLst>
              <a:ext uri="{FF2B5EF4-FFF2-40B4-BE49-F238E27FC236}">
                <a16:creationId xmlns:a16="http://schemas.microsoft.com/office/drawing/2014/main" id="{373C62F5-F513-41B9-9A36-7BBA1D2148CB}"/>
              </a:ext>
            </a:extLst>
          </p:cNvPr>
          <p:cNvSpPr/>
          <p:nvPr/>
        </p:nvSpPr>
        <p:spPr>
          <a:xfrm>
            <a:off x="184828" y="3431420"/>
            <a:ext cx="2733471" cy="3148518"/>
          </a:xfrm>
          <a:prstGeom prst="ellipse">
            <a:avLst/>
          </a:prstGeom>
          <a:solidFill>
            <a:srgbClr val="E0DAF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20000"/>
              </a:spcBef>
              <a:spcAft>
                <a:spcPct val="0"/>
              </a:spcAft>
            </a:pPr>
            <a:r>
              <a:rPr lang="vi-VN" sz="2000" dirty="0">
                <a:solidFill>
                  <a:schemeClr val="tx1"/>
                </a:solidFill>
                <a:latin typeface="Times New Roman" pitchFamily="18" charset="0"/>
                <a:cs typeface="Times New Roman" pitchFamily="18" charset="0"/>
              </a:rPr>
              <a:t>Là những từ chuyên đi kèm </a:t>
            </a:r>
            <a:r>
              <a:rPr lang="en-US" sz="2000" dirty="0">
                <a:solidFill>
                  <a:schemeClr val="tx1"/>
                </a:solidFill>
                <a:latin typeface="Times New Roman" pitchFamily="18" charset="0"/>
                <a:cs typeface="Times New Roman" pitchFamily="18" charset="0"/>
              </a:rPr>
              <a:t>1</a:t>
            </a:r>
            <a:r>
              <a:rPr lang="vi-VN" sz="2000" dirty="0">
                <a:solidFill>
                  <a:schemeClr val="tx1"/>
                </a:solidFill>
                <a:latin typeface="Times New Roman" pitchFamily="18" charset="0"/>
                <a:cs typeface="Times New Roman" pitchFamily="18" charset="0"/>
              </a:rPr>
              <a:t> từ ngữ trong câu để nhấn mạnh hoặc biểu thị thái độ đánh giá sự vật, sự việc được nói đến của từ đó</a:t>
            </a:r>
            <a:endParaRPr lang="en-US" sz="2400" dirty="0">
              <a:solidFill>
                <a:schemeClr val="tx1"/>
              </a:solidFill>
              <a:latin typeface="Times New Roman" pitchFamily="18" charset="0"/>
              <a:cs typeface="Times New Roman" pitchFamily="18" charset="0"/>
            </a:endParaRPr>
          </a:p>
        </p:txBody>
      </p:sp>
      <p:sp>
        <p:nvSpPr>
          <p:cNvPr id="7" name="Oval 6">
            <a:extLst>
              <a:ext uri="{FF2B5EF4-FFF2-40B4-BE49-F238E27FC236}">
                <a16:creationId xmlns:a16="http://schemas.microsoft.com/office/drawing/2014/main" id="{BC0FEDD5-7FFD-4742-B782-D4C883C0C952}"/>
              </a:ext>
            </a:extLst>
          </p:cNvPr>
          <p:cNvSpPr/>
          <p:nvPr/>
        </p:nvSpPr>
        <p:spPr>
          <a:xfrm>
            <a:off x="3206883" y="3431420"/>
            <a:ext cx="2733471" cy="3148518"/>
          </a:xfrm>
          <a:prstGeom prst="ellipse">
            <a:avLst/>
          </a:prstGeom>
          <a:solidFill>
            <a:srgbClr val="A6E4B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dirty="0">
                <a:solidFill>
                  <a:schemeClr val="tx1"/>
                </a:solidFill>
                <a:latin typeface="Times New Roman" pitchFamily="18" charset="0"/>
                <a:cs typeface="Times New Roman" pitchFamily="18" charset="0"/>
              </a:rPr>
              <a:t>Là những câu do </a:t>
            </a:r>
            <a:r>
              <a:rPr lang="en-US" sz="2000" dirty="0">
                <a:solidFill>
                  <a:schemeClr val="tx1"/>
                </a:solidFill>
                <a:latin typeface="Times New Roman" pitchFamily="18" charset="0"/>
                <a:cs typeface="Times New Roman" pitchFamily="18" charset="0"/>
              </a:rPr>
              <a:t>2</a:t>
            </a:r>
            <a:r>
              <a:rPr lang="vi-VN" sz="2000" dirty="0">
                <a:solidFill>
                  <a:schemeClr val="tx1"/>
                </a:solidFill>
                <a:latin typeface="Times New Roman" pitchFamily="18" charset="0"/>
                <a:cs typeface="Times New Roman" pitchFamily="18" charset="0"/>
              </a:rPr>
              <a:t> hoặc nhiều cụm C- V không bao chứa nhau tạo thành. Mỗi cụm C- V này được gọi là </a:t>
            </a:r>
            <a:r>
              <a:rPr lang="en-US" sz="2000" dirty="0">
                <a:solidFill>
                  <a:schemeClr val="tx1"/>
                </a:solidFill>
                <a:latin typeface="Times New Roman" pitchFamily="18" charset="0"/>
                <a:cs typeface="Times New Roman" pitchFamily="18" charset="0"/>
              </a:rPr>
              <a:t>1</a:t>
            </a:r>
            <a:r>
              <a:rPr lang="vi-VN" sz="2000" dirty="0">
                <a:solidFill>
                  <a:schemeClr val="tx1"/>
                </a:solidFill>
                <a:latin typeface="Times New Roman" pitchFamily="18" charset="0"/>
                <a:cs typeface="Times New Roman" pitchFamily="18" charset="0"/>
              </a:rPr>
              <a:t> vế câu.</a:t>
            </a:r>
          </a:p>
        </p:txBody>
      </p:sp>
      <p:sp>
        <p:nvSpPr>
          <p:cNvPr id="8" name="Oval 7">
            <a:extLst>
              <a:ext uri="{FF2B5EF4-FFF2-40B4-BE49-F238E27FC236}">
                <a16:creationId xmlns:a16="http://schemas.microsoft.com/office/drawing/2014/main" id="{F10D1AC1-9D17-4C74-BDA5-BEAD0D28DB5F}"/>
              </a:ext>
            </a:extLst>
          </p:cNvPr>
          <p:cNvSpPr/>
          <p:nvPr/>
        </p:nvSpPr>
        <p:spPr>
          <a:xfrm>
            <a:off x="6219211" y="3544909"/>
            <a:ext cx="2733471" cy="3148518"/>
          </a:xfrm>
          <a:prstGeom prst="ellipse">
            <a:avLst/>
          </a:prstGeom>
          <a:solidFill>
            <a:srgbClr val="DCE6F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a:solidFill>
                  <a:schemeClr val="tx1"/>
                </a:solidFill>
                <a:latin typeface="Times New Roman" pitchFamily="18" charset="0"/>
                <a:cs typeface="Times New Roman" pitchFamily="18" charset="0"/>
              </a:rPr>
              <a:t>Là những từ được thêm vào câu để cấu tạo câu nghi vấn, câu cầu khiến, câu cảm thán và để biểu thị sắc thái tình cảm của người nói .</a:t>
            </a:r>
            <a:endParaRPr lang="vi-VN" sz="2000" dirty="0">
              <a:solidFill>
                <a:schemeClr val="tx1"/>
              </a:solidFill>
              <a:latin typeface="Times New Roman" pitchFamily="18" charset="0"/>
              <a:cs typeface="Times New Roman" pitchFamily="18" charset="0"/>
            </a:endParaRPr>
          </a:p>
        </p:txBody>
      </p:sp>
      <p:sp>
        <p:nvSpPr>
          <p:cNvPr id="9" name="Oval 8">
            <a:extLst>
              <a:ext uri="{FF2B5EF4-FFF2-40B4-BE49-F238E27FC236}">
                <a16:creationId xmlns:a16="http://schemas.microsoft.com/office/drawing/2014/main" id="{CFA2002F-2298-426A-8849-96A62B0A5D2F}"/>
              </a:ext>
            </a:extLst>
          </p:cNvPr>
          <p:cNvSpPr/>
          <p:nvPr/>
        </p:nvSpPr>
        <p:spPr>
          <a:xfrm>
            <a:off x="9254282" y="3544909"/>
            <a:ext cx="2733471" cy="3148518"/>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dirty="0">
                <a:solidFill>
                  <a:schemeClr val="tx1"/>
                </a:solidFill>
                <a:latin typeface="Times New Roman" pitchFamily="18" charset="0"/>
                <a:cs typeface="Times New Roman" pitchFamily="18" charset="0"/>
              </a:rPr>
              <a:t>Là những từ dùng để bộc lộ tình cảm, cảm xúc của người nói hoặc dùng để hỏi đáp.</a:t>
            </a:r>
          </a:p>
        </p:txBody>
      </p:sp>
    </p:spTree>
    <p:extLst>
      <p:ext uri="{BB962C8B-B14F-4D97-AF65-F5344CB8AC3E}">
        <p14:creationId xmlns:p14="http://schemas.microsoft.com/office/powerpoint/2010/main" val="2591163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randombar(horizontal)">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circle(in)">
                                      <p:cBhvr>
                                        <p:cTn id="15" dur="2000"/>
                                        <p:tgtEl>
                                          <p:spTgt spid="9"/>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circle(in)">
                                      <p:cBhvr>
                                        <p:cTn id="18" dur="2000"/>
                                        <p:tgtEl>
                                          <p:spTgt spid="8"/>
                                        </p:tgtEl>
                                      </p:cBhvr>
                                    </p:animEffect>
                                  </p:childTnLst>
                                </p:cTn>
                              </p:par>
                              <p:par>
                                <p:cTn id="19" presetID="6" presetClass="entr" presetSubtype="16"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circle(in)">
                                      <p:cBhvr>
                                        <p:cTn id="21" dur="2000"/>
                                        <p:tgtEl>
                                          <p:spTgt spid="7"/>
                                        </p:tgtEl>
                                      </p:cBhvr>
                                    </p:animEffect>
                                  </p:childTnLst>
                                </p:cTn>
                              </p:par>
                              <p:par>
                                <p:cTn id="22" presetID="6" presetClass="entr" presetSubtype="16" fill="hold" grpId="0"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circle(in)">
                                      <p:cBhvr>
                                        <p:cTn id="24"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8" grpId="0" animBg="1"/>
      <p:bldP spid="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5">
            <a:extLst>
              <a:ext uri="{FF2B5EF4-FFF2-40B4-BE49-F238E27FC236}">
                <a16:creationId xmlns:a16="http://schemas.microsoft.com/office/drawing/2014/main" id="{A4C2468F-E4A7-432F-8D1D-992CA5FE5F66}"/>
              </a:ext>
            </a:extLst>
          </p:cNvPr>
          <p:cNvSpPr txBox="1">
            <a:spLocks/>
          </p:cNvSpPr>
          <p:nvPr/>
        </p:nvSpPr>
        <p:spPr>
          <a:xfrm>
            <a:off x="1728082" y="176338"/>
            <a:ext cx="9066619" cy="685711"/>
          </a:xfrm>
          <a:prstGeom prst="rect">
            <a:avLst/>
          </a:prstGeom>
        </p:spPr>
        <p:txBody>
          <a:bodyPr vert="horz" lIns="91436" tIns="45718" rIns="91436" bIns="45718" rtlCol="0" anchor="ctr">
            <a:noAutofit/>
          </a:bodyPr>
          <a:lstStyle>
            <a:lvl1pPr algn="ctr" defTabSz="1218565" rtl="0" eaLnBrk="1" latinLnBrk="0" hangingPunct="1">
              <a:spcBef>
                <a:spcPct val="0"/>
              </a:spcBef>
              <a:buNone/>
              <a:defRPr sz="5900" kern="1200">
                <a:solidFill>
                  <a:schemeClr val="tx1"/>
                </a:solidFill>
                <a:latin typeface="+mj-lt"/>
                <a:ea typeface="+mj-ea"/>
                <a:cs typeface="+mj-cs"/>
              </a:defRPr>
            </a:lvl1pPr>
          </a:lstStyle>
          <a:p>
            <a:r>
              <a:rPr lang="en-US" altLang="en-US" sz="2800" b="1" dirty="0">
                <a:solidFill>
                  <a:srgbClr val="FF0000"/>
                </a:solidFill>
                <a:latin typeface="Times New Roman" panose="02020603050405020304" pitchFamily="18" charset="0"/>
                <a:cs typeface="Times New Roman" panose="02020603050405020304" pitchFamily="18" charset="0"/>
              </a:rPr>
              <a:t>BẢNG KHÁI NIỆM CÁC KIẾN THỨC NGỮ PHÁP</a:t>
            </a:r>
          </a:p>
        </p:txBody>
      </p:sp>
      <p:graphicFrame>
        <p:nvGraphicFramePr>
          <p:cNvPr id="3" name="Group 110">
            <a:extLst>
              <a:ext uri="{FF2B5EF4-FFF2-40B4-BE49-F238E27FC236}">
                <a16:creationId xmlns:a16="http://schemas.microsoft.com/office/drawing/2014/main" id="{31B5B911-9517-47C7-82B2-59FD15327BA5}"/>
              </a:ext>
            </a:extLst>
          </p:cNvPr>
          <p:cNvGraphicFramePr>
            <a:graphicFrameLocks noGrp="1"/>
          </p:cNvGraphicFramePr>
          <p:nvPr>
            <p:extLst>
              <p:ext uri="{D42A27DB-BD31-4B8C-83A1-F6EECF244321}">
                <p14:modId xmlns:p14="http://schemas.microsoft.com/office/powerpoint/2010/main" val="2591050623"/>
              </p:ext>
            </p:extLst>
          </p:nvPr>
        </p:nvGraphicFramePr>
        <p:xfrm>
          <a:off x="-1" y="1079770"/>
          <a:ext cx="12190413" cy="5815036"/>
        </p:xfrm>
        <a:graphic>
          <a:graphicData uri="http://schemas.openxmlformats.org/drawingml/2006/table">
            <a:tbl>
              <a:tblPr/>
              <a:tblGrid>
                <a:gridCol w="2908571">
                  <a:extLst>
                    <a:ext uri="{9D8B030D-6E8A-4147-A177-3AD203B41FA5}">
                      <a16:colId xmlns:a16="http://schemas.microsoft.com/office/drawing/2014/main" val="20001"/>
                    </a:ext>
                  </a:extLst>
                </a:gridCol>
                <a:gridCol w="9281842">
                  <a:extLst>
                    <a:ext uri="{9D8B030D-6E8A-4147-A177-3AD203B41FA5}">
                      <a16:colId xmlns:a16="http://schemas.microsoft.com/office/drawing/2014/main" val="20002"/>
                    </a:ext>
                  </a:extLst>
                </a:gridCol>
              </a:tblGrid>
              <a:tr h="596401">
                <a:tc>
                  <a:txBody>
                    <a:bodyPr/>
                    <a:lstStyle/>
                    <a:p>
                      <a:pPr algn="ctr" rtl="0"/>
                      <a:r>
                        <a:rPr lang="en-US" sz="2800" b="1" kern="1200" baseline="0" dirty="0" err="1">
                          <a:solidFill>
                            <a:srgbClr val="FF0000"/>
                          </a:solidFill>
                          <a:latin typeface="Times New Roman" pitchFamily="18" charset="0"/>
                          <a:ea typeface="+mn-ea"/>
                          <a:cs typeface="Times New Roman" pitchFamily="18" charset="0"/>
                        </a:rPr>
                        <a:t>BÀI</a:t>
                      </a:r>
                      <a:r>
                        <a:rPr lang="en-US" sz="2800" b="1" kern="1200" baseline="0" dirty="0">
                          <a:solidFill>
                            <a:srgbClr val="FF0000"/>
                          </a:solidFill>
                          <a:latin typeface="Times New Roman" pitchFamily="18" charset="0"/>
                          <a:ea typeface="+mn-ea"/>
                          <a:cs typeface="Times New Roman" pitchFamily="18" charset="0"/>
                        </a:rPr>
                        <a:t> HỌC </a:t>
                      </a:r>
                    </a:p>
                  </a:txBody>
                  <a:tcPr marL="91428" marR="91428" marT="45714" marB="45714"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algn="ctr" rtl="0"/>
                      <a:r>
                        <a:rPr lang="en-US" sz="2800" b="1" kern="1200" baseline="0" dirty="0" err="1">
                          <a:solidFill>
                            <a:srgbClr val="FF0000"/>
                          </a:solidFill>
                          <a:latin typeface="Times New Roman" pitchFamily="18" charset="0"/>
                          <a:ea typeface="+mn-ea"/>
                          <a:cs typeface="Times New Roman" pitchFamily="18" charset="0"/>
                        </a:rPr>
                        <a:t>KHÁI</a:t>
                      </a:r>
                      <a:r>
                        <a:rPr lang="en-US" sz="2800" b="1" kern="1200" baseline="0" dirty="0">
                          <a:solidFill>
                            <a:srgbClr val="FF0000"/>
                          </a:solidFill>
                          <a:latin typeface="Times New Roman" pitchFamily="18" charset="0"/>
                          <a:ea typeface="+mn-ea"/>
                          <a:cs typeface="Times New Roman" pitchFamily="18" charset="0"/>
                        </a:rPr>
                        <a:t> </a:t>
                      </a:r>
                      <a:r>
                        <a:rPr lang="en-US" sz="2800" b="1" kern="1200" baseline="0" dirty="0" err="1">
                          <a:solidFill>
                            <a:srgbClr val="FF0000"/>
                          </a:solidFill>
                          <a:latin typeface="Times New Roman" pitchFamily="18" charset="0"/>
                          <a:ea typeface="+mn-ea"/>
                          <a:cs typeface="Times New Roman" pitchFamily="18" charset="0"/>
                        </a:rPr>
                        <a:t>NIỆM</a:t>
                      </a:r>
                      <a:endParaRPr lang="en-US" sz="2800" b="1" kern="1200" baseline="0" dirty="0">
                        <a:solidFill>
                          <a:srgbClr val="FF0000"/>
                        </a:solidFill>
                        <a:latin typeface="Times New Roman" pitchFamily="18" charset="0"/>
                        <a:ea typeface="+mn-ea"/>
                        <a:cs typeface="Times New Roman" pitchFamily="18" charset="0"/>
                      </a:endParaRPr>
                    </a:p>
                  </a:txBody>
                  <a:tcPr marL="91428" marR="91428" marT="45714" marB="45714"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33513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1" i="0" u="none" strike="noStrike" cap="none" normalizeH="0" baseline="0" dirty="0">
                        <a:ln>
                          <a:noFill/>
                        </a:ln>
                        <a:solidFill>
                          <a:srgbClr val="006600"/>
                        </a:solidFill>
                        <a:effectLst/>
                        <a:latin typeface="Times New Roman" pitchFamily="18" charset="0"/>
                        <a:cs typeface="Times New Roman" pitchFamily="18" charset="0"/>
                      </a:endParaRPr>
                    </a:p>
                    <a:p>
                      <a:pPr algn="ctr" rtl="0"/>
                      <a:r>
                        <a:rPr lang="en-US" sz="2800" b="1" kern="1200" baseline="0" dirty="0" err="1">
                          <a:solidFill>
                            <a:srgbClr val="006600"/>
                          </a:solidFill>
                          <a:latin typeface="Times New Roman" pitchFamily="18" charset="0"/>
                          <a:ea typeface="+mn-ea"/>
                          <a:cs typeface="Times New Roman" pitchFamily="18" charset="0"/>
                        </a:rPr>
                        <a:t>TRỢ</a:t>
                      </a:r>
                      <a:r>
                        <a:rPr lang="en-US" sz="2800" b="1" kern="1200" baseline="0" dirty="0">
                          <a:solidFill>
                            <a:srgbClr val="006600"/>
                          </a:solidFill>
                          <a:latin typeface="Times New Roman" pitchFamily="18" charset="0"/>
                          <a:ea typeface="+mn-ea"/>
                          <a:cs typeface="Times New Roman" pitchFamily="18" charset="0"/>
                        </a:rPr>
                        <a:t> </a:t>
                      </a:r>
                      <a:r>
                        <a:rPr lang="en-US" sz="2800" b="1" kern="1200" baseline="0" dirty="0" err="1">
                          <a:solidFill>
                            <a:srgbClr val="006600"/>
                          </a:solidFill>
                          <a:latin typeface="Times New Roman" pitchFamily="18" charset="0"/>
                          <a:ea typeface="+mn-ea"/>
                          <a:cs typeface="Times New Roman" pitchFamily="18" charset="0"/>
                        </a:rPr>
                        <a:t>TỪ</a:t>
                      </a:r>
                      <a:endParaRPr lang="en-US" sz="2800" b="1" kern="1200" baseline="0" dirty="0">
                        <a:solidFill>
                          <a:srgbClr val="006600"/>
                        </a:solidFill>
                        <a:latin typeface="Times New Roman" pitchFamily="18" charset="0"/>
                        <a:ea typeface="+mn-ea"/>
                        <a:cs typeface="Times New Roman" pitchFamily="18" charset="0"/>
                      </a:endParaRPr>
                    </a:p>
                  </a:txBody>
                  <a:tcPr marL="91428" marR="91428" marT="45714" marB="45714"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lang="vi-VN" sz="2800" b="1" i="1" kern="1200" baseline="0" dirty="0">
                          <a:solidFill>
                            <a:srgbClr val="0000CC"/>
                          </a:solidFill>
                          <a:latin typeface="Times New Roman" pitchFamily="18" charset="0"/>
                          <a:ea typeface="+mn-ea"/>
                          <a:cs typeface="Times New Roman" pitchFamily="18" charset="0"/>
                        </a:rPr>
                        <a:t>Là những từ chuyên đi kèm một từ ngữ trong câu để nhấn mạnh hoặc biểu thị thái độ đánh giá sự vật, sự việc được nói đến của từ ngữ đó.</a:t>
                      </a:r>
                      <a:endParaRPr kumimoji="0" lang="en-US" sz="3200" b="1" i="1" u="none" strike="noStrike" cap="none" normalizeH="0" baseline="0" dirty="0">
                        <a:ln>
                          <a:noFill/>
                        </a:ln>
                        <a:solidFill>
                          <a:srgbClr val="0000CC"/>
                        </a:solidFill>
                        <a:effectLst/>
                        <a:latin typeface="Times New Roman" pitchFamily="18" charset="0"/>
                        <a:cs typeface="Times New Roman" pitchFamily="18" charset="0"/>
                      </a:endParaRPr>
                    </a:p>
                  </a:txBody>
                  <a:tcPr marL="91428" marR="91428" marT="45714" marB="45714"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03213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a:ln>
                            <a:noFill/>
                          </a:ln>
                          <a:solidFill>
                            <a:srgbClr val="006600"/>
                          </a:solidFill>
                          <a:effectLst/>
                          <a:latin typeface="Times New Roman" pitchFamily="18" charset="0"/>
                          <a:cs typeface="Times New Roman" pitchFamily="18" charset="0"/>
                        </a:rPr>
                        <a:t>       </a:t>
                      </a:r>
                    </a:p>
                    <a:p>
                      <a:pPr marL="0" marR="0" lvl="0" indent="0" algn="ctr" defTabSz="914400" rtl="0" eaLnBrk="1" fontAlgn="base" latinLnBrk="0" hangingPunct="1">
                        <a:lnSpc>
                          <a:spcPct val="100000"/>
                        </a:lnSpc>
                        <a:spcBef>
                          <a:spcPct val="20000"/>
                        </a:spcBef>
                        <a:spcAft>
                          <a:spcPct val="0"/>
                        </a:spcAft>
                        <a:buClrTx/>
                        <a:buSzTx/>
                        <a:buFontTx/>
                        <a:buNone/>
                        <a:tabLst/>
                      </a:pPr>
                      <a:r>
                        <a:rPr lang="en-US" sz="2800" b="1" kern="1200" baseline="0" dirty="0">
                          <a:solidFill>
                            <a:srgbClr val="006600"/>
                          </a:solidFill>
                          <a:latin typeface="Times New Roman" pitchFamily="18" charset="0"/>
                          <a:ea typeface="+mn-ea"/>
                          <a:cs typeface="Times New Roman" pitchFamily="18" charset="0"/>
                        </a:rPr>
                        <a:t> </a:t>
                      </a:r>
                      <a:r>
                        <a:rPr lang="en-US" sz="2800" b="1" kern="1200" baseline="0" dirty="0" err="1">
                          <a:solidFill>
                            <a:srgbClr val="006600"/>
                          </a:solidFill>
                          <a:latin typeface="Times New Roman" pitchFamily="18" charset="0"/>
                          <a:ea typeface="+mn-ea"/>
                          <a:cs typeface="Times New Roman" pitchFamily="18" charset="0"/>
                        </a:rPr>
                        <a:t>THÁN</a:t>
                      </a:r>
                      <a:r>
                        <a:rPr lang="en-US" sz="2800" b="1" kern="1200" baseline="0" dirty="0">
                          <a:solidFill>
                            <a:srgbClr val="006600"/>
                          </a:solidFill>
                          <a:latin typeface="Times New Roman" pitchFamily="18" charset="0"/>
                          <a:ea typeface="+mn-ea"/>
                          <a:cs typeface="Times New Roman" pitchFamily="18" charset="0"/>
                        </a:rPr>
                        <a:t> </a:t>
                      </a:r>
                      <a:r>
                        <a:rPr lang="en-US" sz="2800" b="1" kern="1200" baseline="0" dirty="0" err="1">
                          <a:solidFill>
                            <a:srgbClr val="006600"/>
                          </a:solidFill>
                          <a:latin typeface="Times New Roman" pitchFamily="18" charset="0"/>
                          <a:ea typeface="+mn-ea"/>
                          <a:cs typeface="Times New Roman" pitchFamily="18" charset="0"/>
                        </a:rPr>
                        <a:t>TỪ</a:t>
                      </a:r>
                      <a:endParaRPr kumimoji="0" lang="en-US" sz="2800" b="1" i="0" u="none" strike="noStrike" cap="none" normalizeH="0" baseline="0" dirty="0">
                        <a:ln>
                          <a:noFill/>
                        </a:ln>
                        <a:solidFill>
                          <a:srgbClr val="006600"/>
                        </a:solidFill>
                        <a:effectLst/>
                        <a:latin typeface="Times New Roman" pitchFamily="18" charset="0"/>
                        <a:cs typeface="Times New Roman" pitchFamily="18" charset="0"/>
                      </a:endParaRPr>
                    </a:p>
                  </a:txBody>
                  <a:tcPr marL="91428" marR="91428" marT="45714" marB="45714"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algn="just" rtl="0"/>
                      <a:r>
                        <a:rPr lang="vi-VN" sz="2800" b="1" i="1" kern="1200" baseline="0" dirty="0">
                          <a:solidFill>
                            <a:srgbClr val="0000CC"/>
                          </a:solidFill>
                          <a:latin typeface="Times New Roman" pitchFamily="18" charset="0"/>
                          <a:ea typeface="+mn-ea"/>
                          <a:cs typeface="Times New Roman" pitchFamily="18" charset="0"/>
                        </a:rPr>
                        <a:t>Là những từ dùng để bộc lộ tình cảm, cảm xúc của người nói hoặc dùng để hỏi đáp.</a:t>
                      </a:r>
                    </a:p>
                  </a:txBody>
                  <a:tcPr marL="91428" marR="91428" marT="45714" marB="45714"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40745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1" i="0" u="none" strike="noStrike" cap="none" normalizeH="0" baseline="0" dirty="0">
                        <a:ln>
                          <a:noFill/>
                        </a:ln>
                        <a:solidFill>
                          <a:srgbClr val="006600"/>
                        </a:solidFill>
                        <a:effectLst/>
                        <a:latin typeface="Times New Roman" pitchFamily="18" charset="0"/>
                        <a:cs typeface="Times New Roman" pitchFamily="18" charset="0"/>
                      </a:endParaRPr>
                    </a:p>
                    <a:p>
                      <a:pPr algn="ctr" rtl="0"/>
                      <a:r>
                        <a:rPr kumimoji="0" lang="en-US" sz="2800" b="1" i="0" u="none" strike="noStrike" cap="none" normalizeH="0" baseline="0" dirty="0">
                          <a:ln>
                            <a:noFill/>
                          </a:ln>
                          <a:solidFill>
                            <a:srgbClr val="006600"/>
                          </a:solidFill>
                          <a:effectLst/>
                          <a:latin typeface="Times New Roman" pitchFamily="18" charset="0"/>
                          <a:cs typeface="Times New Roman" pitchFamily="18" charset="0"/>
                        </a:rPr>
                        <a:t> </a:t>
                      </a:r>
                      <a:r>
                        <a:rPr lang="en-US" sz="2800" b="1" kern="1200" baseline="0" dirty="0" err="1">
                          <a:solidFill>
                            <a:srgbClr val="006600"/>
                          </a:solidFill>
                          <a:latin typeface="Times New Roman" pitchFamily="18" charset="0"/>
                          <a:ea typeface="+mn-ea"/>
                          <a:cs typeface="Times New Roman" pitchFamily="18" charset="0"/>
                        </a:rPr>
                        <a:t>TÌNH</a:t>
                      </a:r>
                      <a:r>
                        <a:rPr lang="en-US" sz="2800" b="1" kern="1200" baseline="0" dirty="0">
                          <a:solidFill>
                            <a:srgbClr val="006600"/>
                          </a:solidFill>
                          <a:latin typeface="Times New Roman" pitchFamily="18" charset="0"/>
                          <a:ea typeface="+mn-ea"/>
                          <a:cs typeface="Times New Roman" pitchFamily="18" charset="0"/>
                        </a:rPr>
                        <a:t> THÁI </a:t>
                      </a:r>
                      <a:r>
                        <a:rPr lang="en-US" sz="2800" b="1" kern="1200" baseline="0" dirty="0" err="1">
                          <a:solidFill>
                            <a:srgbClr val="006600"/>
                          </a:solidFill>
                          <a:latin typeface="Times New Roman" pitchFamily="18" charset="0"/>
                          <a:ea typeface="+mn-ea"/>
                          <a:cs typeface="Times New Roman" pitchFamily="18" charset="0"/>
                        </a:rPr>
                        <a:t>TỪ</a:t>
                      </a:r>
                      <a:endParaRPr lang="en-US" sz="2800" b="1" kern="1200" baseline="0" dirty="0">
                        <a:solidFill>
                          <a:srgbClr val="006600"/>
                        </a:solidFill>
                        <a:latin typeface="Times New Roman" pitchFamily="18" charset="0"/>
                        <a:ea typeface="+mn-ea"/>
                        <a:cs typeface="Times New Roman" pitchFamily="18" charset="0"/>
                      </a:endParaRPr>
                    </a:p>
                  </a:txBody>
                  <a:tcPr marL="91428" marR="91428" marT="45714" marB="45714"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algn="just" rtl="0"/>
                      <a:r>
                        <a:rPr lang="vi-VN" sz="2800" b="1" i="1" kern="1200" baseline="0" dirty="0">
                          <a:solidFill>
                            <a:srgbClr val="0000CC"/>
                          </a:solidFill>
                          <a:latin typeface="Times New Roman" pitchFamily="18" charset="0"/>
                          <a:ea typeface="+mn-ea"/>
                          <a:cs typeface="Times New Roman" pitchFamily="18" charset="0"/>
                        </a:rPr>
                        <a:t>Là những từ được thêm vào câu để cấu tạo câu nghi vấn, câu cầu khiến, câu cảm thán và để biểu thị sắc thái tình cảm của người nói .</a:t>
                      </a:r>
                    </a:p>
                  </a:txBody>
                  <a:tcPr marL="91428" marR="91428" marT="45714" marB="45714"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140745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a:ln>
                            <a:noFill/>
                          </a:ln>
                          <a:solidFill>
                            <a:srgbClr val="006600"/>
                          </a:solidFill>
                          <a:effectLst/>
                          <a:latin typeface="Times New Roman" pitchFamily="18" charset="0"/>
                          <a:cs typeface="Times New Roman" pitchFamily="18" charset="0"/>
                        </a:rPr>
                        <a:t>   </a:t>
                      </a:r>
                      <a:r>
                        <a:rPr lang="en-US" sz="2800" b="1" kern="1200" baseline="0" dirty="0">
                          <a:solidFill>
                            <a:srgbClr val="006600"/>
                          </a:solidFill>
                          <a:latin typeface="Times New Roman" pitchFamily="18" charset="0"/>
                          <a:ea typeface="+mn-ea"/>
                          <a:cs typeface="Times New Roman" pitchFamily="18" charset="0"/>
                        </a:rPr>
                        <a:t> CÂU GHÉP</a:t>
                      </a:r>
                      <a:endParaRPr kumimoji="0" lang="en-US" sz="2800" b="1" i="0" u="none" strike="noStrike" cap="none" normalizeH="0" baseline="0" dirty="0">
                        <a:ln>
                          <a:noFill/>
                        </a:ln>
                        <a:solidFill>
                          <a:srgbClr val="006600"/>
                        </a:solidFill>
                        <a:effectLst/>
                        <a:latin typeface="Times New Roman" pitchFamily="18" charset="0"/>
                        <a:cs typeface="Times New Roman" pitchFamily="18" charset="0"/>
                      </a:endParaRPr>
                    </a:p>
                  </a:txBody>
                  <a:tcPr marL="91428" marR="91428" marT="45714" marB="45714"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algn="just" rtl="0"/>
                      <a:r>
                        <a:rPr lang="vi-VN" sz="2800" b="1" i="1" kern="1200" baseline="0" dirty="0">
                          <a:solidFill>
                            <a:srgbClr val="0000CC"/>
                          </a:solidFill>
                          <a:latin typeface="Times New Roman" pitchFamily="18" charset="0"/>
                          <a:ea typeface="+mn-ea"/>
                          <a:cs typeface="Times New Roman" pitchFamily="18" charset="0"/>
                        </a:rPr>
                        <a:t>Là những câu do </a:t>
                      </a:r>
                      <a:r>
                        <a:rPr lang="en-US" sz="2800" b="1" i="1" kern="1200" baseline="0" dirty="0">
                          <a:solidFill>
                            <a:srgbClr val="0000CC"/>
                          </a:solidFill>
                          <a:latin typeface="Times New Roman" pitchFamily="18" charset="0"/>
                          <a:ea typeface="+mn-ea"/>
                          <a:cs typeface="Times New Roman" pitchFamily="18" charset="0"/>
                        </a:rPr>
                        <a:t>2</a:t>
                      </a:r>
                      <a:r>
                        <a:rPr lang="vi-VN" sz="2800" b="1" i="1" kern="1200" baseline="0" dirty="0">
                          <a:solidFill>
                            <a:srgbClr val="0000CC"/>
                          </a:solidFill>
                          <a:latin typeface="Times New Roman" pitchFamily="18" charset="0"/>
                          <a:ea typeface="+mn-ea"/>
                          <a:cs typeface="Times New Roman" pitchFamily="18" charset="0"/>
                        </a:rPr>
                        <a:t> hoặc nhiều cụm C- V không bao chứa nhau tạo thành. Mỗi cụm C- V này được gọi là </a:t>
                      </a:r>
                      <a:r>
                        <a:rPr lang="en-US" sz="2800" b="1" i="1" kern="1200" baseline="0" dirty="0">
                          <a:solidFill>
                            <a:srgbClr val="0000CC"/>
                          </a:solidFill>
                          <a:latin typeface="Times New Roman" pitchFamily="18" charset="0"/>
                          <a:ea typeface="+mn-ea"/>
                          <a:cs typeface="Times New Roman" pitchFamily="18" charset="0"/>
                        </a:rPr>
                        <a:t>1</a:t>
                      </a:r>
                      <a:r>
                        <a:rPr lang="vi-VN" sz="2800" b="1" i="1" kern="1200" baseline="0" dirty="0">
                          <a:solidFill>
                            <a:srgbClr val="0000CC"/>
                          </a:solidFill>
                          <a:latin typeface="Times New Roman" pitchFamily="18" charset="0"/>
                          <a:ea typeface="+mn-ea"/>
                          <a:cs typeface="Times New Roman" pitchFamily="18" charset="0"/>
                        </a:rPr>
                        <a:t> vế câu.</a:t>
                      </a:r>
                    </a:p>
                  </a:txBody>
                  <a:tcPr marL="91428" marR="91428" marT="45714" marB="45714"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048255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D793358-B04F-425F-AFF0-463097DEDB83}"/>
              </a:ext>
            </a:extLst>
          </p:cNvPr>
          <p:cNvSpPr/>
          <p:nvPr/>
        </p:nvSpPr>
        <p:spPr>
          <a:xfrm>
            <a:off x="1060315" y="430729"/>
            <a:ext cx="10068128" cy="1077218"/>
          </a:xfrm>
          <a:prstGeom prst="rect">
            <a:avLst/>
          </a:prstGeom>
        </p:spPr>
        <p:txBody>
          <a:bodyPr wrap="square">
            <a:spAutoFit/>
          </a:bodyPr>
          <a:lstStyle/>
          <a:p>
            <a:pPr algn="ctr"/>
            <a:r>
              <a:rPr lang="en-US" sz="3200" b="1" dirty="0">
                <a:solidFill>
                  <a:srgbClr val="FF0000"/>
                </a:solidFill>
                <a:latin typeface="Times New Roman" panose="02020603050405020304" pitchFamily="18" charset="0"/>
                <a:cs typeface="Times New Roman" pitchFamily="18" charset="0"/>
              </a:rPr>
              <a:t>BÀI TẬP NHANH: </a:t>
            </a:r>
          </a:p>
          <a:p>
            <a:pPr algn="ctr"/>
            <a:r>
              <a:rPr lang="en-US" sz="3200" b="1" i="1" dirty="0" err="1">
                <a:solidFill>
                  <a:srgbClr val="FF0000"/>
                </a:solidFill>
                <a:latin typeface="Times New Roman" panose="02020603050405020304" pitchFamily="18" charset="0"/>
                <a:cs typeface="Times New Roman" pitchFamily="18" charset="0"/>
              </a:rPr>
              <a:t>Xác</a:t>
            </a:r>
            <a:r>
              <a:rPr lang="en-US" sz="3200" b="1" i="1" dirty="0">
                <a:solidFill>
                  <a:srgbClr val="FF0000"/>
                </a:solidFill>
                <a:latin typeface="Times New Roman" panose="02020603050405020304" pitchFamily="18" charset="0"/>
                <a:cs typeface="Times New Roman" pitchFamily="18" charset="0"/>
              </a:rPr>
              <a:t> </a:t>
            </a:r>
            <a:r>
              <a:rPr lang="vi-VN" sz="3200" b="1" i="1" dirty="0">
                <a:solidFill>
                  <a:srgbClr val="FF0000"/>
                </a:solidFill>
                <a:latin typeface="Times New Roman" panose="02020603050405020304" pitchFamily="18" charset="0"/>
                <a:cs typeface="Times New Roman" panose="02020603050405020304" pitchFamily="18" charset="0"/>
              </a:rPr>
              <a:t>đ</a:t>
            </a:r>
            <a:r>
              <a:rPr lang="en-US" sz="3200" b="1" i="1" dirty="0" err="1">
                <a:solidFill>
                  <a:srgbClr val="FF0000"/>
                </a:solidFill>
                <a:latin typeface="Times New Roman" panose="02020603050405020304" pitchFamily="18" charset="0"/>
                <a:cs typeface="Times New Roman" pitchFamily="18" charset="0"/>
              </a:rPr>
              <a:t>ịnh</a:t>
            </a:r>
            <a:r>
              <a:rPr lang="en-US" sz="3200" b="1" i="1" dirty="0">
                <a:solidFill>
                  <a:srgbClr val="FF0000"/>
                </a:solidFill>
                <a:latin typeface="Times New Roman" panose="02020603050405020304" pitchFamily="18" charset="0"/>
                <a:cs typeface="Times New Roman" pitchFamily="18" charset="0"/>
              </a:rPr>
              <a:t> </a:t>
            </a:r>
            <a:r>
              <a:rPr lang="en-US" sz="3200" b="1" i="1" dirty="0" err="1">
                <a:solidFill>
                  <a:srgbClr val="FF0000"/>
                </a:solidFill>
                <a:latin typeface="Times New Roman" panose="02020603050405020304" pitchFamily="18" charset="0"/>
                <a:cs typeface="Times New Roman" pitchFamily="18" charset="0"/>
              </a:rPr>
              <a:t>trợ</a:t>
            </a:r>
            <a:r>
              <a:rPr lang="en-US" sz="3200" b="1" i="1" dirty="0">
                <a:solidFill>
                  <a:srgbClr val="FF0000"/>
                </a:solidFill>
                <a:latin typeface="Times New Roman" panose="02020603050405020304" pitchFamily="18" charset="0"/>
                <a:cs typeface="Times New Roman" pitchFamily="18" charset="0"/>
              </a:rPr>
              <a:t> </a:t>
            </a:r>
            <a:r>
              <a:rPr lang="en-US" sz="3200" b="1" i="1" dirty="0" err="1">
                <a:solidFill>
                  <a:srgbClr val="FF0000"/>
                </a:solidFill>
                <a:latin typeface="Times New Roman" panose="02020603050405020304" pitchFamily="18" charset="0"/>
                <a:cs typeface="Times New Roman" pitchFamily="18" charset="0"/>
              </a:rPr>
              <a:t>từ</a:t>
            </a:r>
            <a:r>
              <a:rPr lang="en-US" sz="3200" b="1" i="1" dirty="0">
                <a:solidFill>
                  <a:srgbClr val="FF0000"/>
                </a:solidFill>
                <a:latin typeface="Times New Roman" panose="02020603050405020304" pitchFamily="18" charset="0"/>
                <a:cs typeface="Times New Roman" pitchFamily="18" charset="0"/>
              </a:rPr>
              <a:t>, </a:t>
            </a:r>
            <a:r>
              <a:rPr lang="en-US" sz="3200" b="1" i="1" dirty="0" err="1">
                <a:solidFill>
                  <a:srgbClr val="FF0000"/>
                </a:solidFill>
                <a:latin typeface="Times New Roman" panose="02020603050405020304" pitchFamily="18" charset="0"/>
                <a:cs typeface="Times New Roman" pitchFamily="18" charset="0"/>
              </a:rPr>
              <a:t>thán</a:t>
            </a:r>
            <a:r>
              <a:rPr lang="en-US" sz="3200" b="1" i="1" dirty="0">
                <a:solidFill>
                  <a:srgbClr val="FF0000"/>
                </a:solidFill>
                <a:latin typeface="Times New Roman" panose="02020603050405020304" pitchFamily="18" charset="0"/>
                <a:cs typeface="Times New Roman" pitchFamily="18" charset="0"/>
              </a:rPr>
              <a:t> </a:t>
            </a:r>
            <a:r>
              <a:rPr lang="en-US" sz="3200" b="1" i="1" dirty="0" err="1">
                <a:solidFill>
                  <a:srgbClr val="FF0000"/>
                </a:solidFill>
                <a:latin typeface="Times New Roman" panose="02020603050405020304" pitchFamily="18" charset="0"/>
                <a:cs typeface="Times New Roman" pitchFamily="18" charset="0"/>
              </a:rPr>
              <a:t>từ</a:t>
            </a:r>
            <a:r>
              <a:rPr lang="en-US" sz="3200" b="1" i="1" dirty="0">
                <a:solidFill>
                  <a:srgbClr val="FF0000"/>
                </a:solidFill>
                <a:latin typeface="Times New Roman" panose="02020603050405020304" pitchFamily="18" charset="0"/>
                <a:cs typeface="Times New Roman" pitchFamily="18" charset="0"/>
              </a:rPr>
              <a:t>, </a:t>
            </a:r>
            <a:r>
              <a:rPr lang="en-US" sz="3200" b="1" i="1" dirty="0" err="1">
                <a:solidFill>
                  <a:srgbClr val="FF0000"/>
                </a:solidFill>
                <a:latin typeface="Times New Roman" panose="02020603050405020304" pitchFamily="18" charset="0"/>
                <a:cs typeface="Times New Roman" pitchFamily="18" charset="0"/>
              </a:rPr>
              <a:t>tình</a:t>
            </a:r>
            <a:r>
              <a:rPr lang="en-US" sz="3200" b="1" i="1" dirty="0">
                <a:solidFill>
                  <a:srgbClr val="FF0000"/>
                </a:solidFill>
                <a:latin typeface="Times New Roman" panose="02020603050405020304" pitchFamily="18" charset="0"/>
                <a:cs typeface="Times New Roman" pitchFamily="18" charset="0"/>
              </a:rPr>
              <a:t> </a:t>
            </a:r>
            <a:r>
              <a:rPr lang="en-US" sz="3200" b="1" i="1" dirty="0" err="1">
                <a:solidFill>
                  <a:srgbClr val="FF0000"/>
                </a:solidFill>
                <a:latin typeface="Times New Roman" panose="02020603050405020304" pitchFamily="18" charset="0"/>
                <a:cs typeface="Times New Roman" pitchFamily="18" charset="0"/>
              </a:rPr>
              <a:t>thái</a:t>
            </a:r>
            <a:r>
              <a:rPr lang="en-US" sz="3200" b="1" i="1" dirty="0">
                <a:solidFill>
                  <a:srgbClr val="FF0000"/>
                </a:solidFill>
                <a:latin typeface="Times New Roman" panose="02020603050405020304" pitchFamily="18" charset="0"/>
                <a:cs typeface="Times New Roman" pitchFamily="18" charset="0"/>
              </a:rPr>
              <a:t> </a:t>
            </a:r>
            <a:r>
              <a:rPr lang="en-US" sz="3200" b="1" i="1" dirty="0" err="1">
                <a:solidFill>
                  <a:srgbClr val="FF0000"/>
                </a:solidFill>
                <a:latin typeface="Times New Roman" panose="02020603050405020304" pitchFamily="18" charset="0"/>
                <a:cs typeface="Times New Roman" pitchFamily="18" charset="0"/>
              </a:rPr>
              <a:t>từ</a:t>
            </a:r>
            <a:r>
              <a:rPr lang="en-US" sz="3200" b="1" i="1" dirty="0">
                <a:solidFill>
                  <a:srgbClr val="FF0000"/>
                </a:solidFill>
                <a:latin typeface="Times New Roman" panose="02020603050405020304" pitchFamily="18" charset="0"/>
                <a:cs typeface="Times New Roman" pitchFamily="18" charset="0"/>
              </a:rPr>
              <a:t> </a:t>
            </a:r>
            <a:r>
              <a:rPr lang="en-US" sz="3200" b="1" i="1" dirty="0" err="1">
                <a:solidFill>
                  <a:srgbClr val="FF0000"/>
                </a:solidFill>
                <a:latin typeface="Times New Roman" panose="02020603050405020304" pitchFamily="18" charset="0"/>
                <a:cs typeface="Times New Roman" pitchFamily="18" charset="0"/>
              </a:rPr>
              <a:t>trong</a:t>
            </a:r>
            <a:r>
              <a:rPr lang="en-US" sz="3200" b="1" i="1" dirty="0">
                <a:solidFill>
                  <a:srgbClr val="FF0000"/>
                </a:solidFill>
                <a:latin typeface="Times New Roman" panose="02020603050405020304" pitchFamily="18" charset="0"/>
                <a:cs typeface="Times New Roman" pitchFamily="18" charset="0"/>
              </a:rPr>
              <a:t> </a:t>
            </a:r>
            <a:r>
              <a:rPr lang="en-US" sz="3200" b="1" i="1" dirty="0" err="1">
                <a:solidFill>
                  <a:srgbClr val="FF0000"/>
                </a:solidFill>
                <a:latin typeface="Times New Roman" panose="02020603050405020304" pitchFamily="18" charset="0"/>
                <a:cs typeface="Times New Roman" pitchFamily="18" charset="0"/>
              </a:rPr>
              <a:t>các</a:t>
            </a:r>
            <a:r>
              <a:rPr lang="en-US" sz="3200" b="1" i="1" dirty="0">
                <a:solidFill>
                  <a:srgbClr val="FF0000"/>
                </a:solidFill>
                <a:latin typeface="Times New Roman" panose="02020603050405020304" pitchFamily="18" charset="0"/>
                <a:cs typeface="Times New Roman" pitchFamily="18" charset="0"/>
              </a:rPr>
              <a:t> </a:t>
            </a:r>
            <a:r>
              <a:rPr lang="en-US" sz="3200" b="1" i="1" dirty="0" err="1">
                <a:solidFill>
                  <a:srgbClr val="FF0000"/>
                </a:solidFill>
                <a:latin typeface="Times New Roman" panose="02020603050405020304" pitchFamily="18" charset="0"/>
                <a:cs typeface="Times New Roman" pitchFamily="18" charset="0"/>
              </a:rPr>
              <a:t>câu</a:t>
            </a:r>
            <a:r>
              <a:rPr lang="en-US" sz="3200" b="1" i="1" dirty="0">
                <a:solidFill>
                  <a:srgbClr val="FF0000"/>
                </a:solidFill>
                <a:latin typeface="Times New Roman" panose="02020603050405020304" pitchFamily="18" charset="0"/>
                <a:cs typeface="Times New Roman" pitchFamily="18" charset="0"/>
              </a:rPr>
              <a:t> </a:t>
            </a:r>
            <a:r>
              <a:rPr lang="en-US" sz="3200" b="1" i="1" dirty="0" err="1">
                <a:solidFill>
                  <a:srgbClr val="FF0000"/>
                </a:solidFill>
                <a:latin typeface="Times New Roman" panose="02020603050405020304" pitchFamily="18" charset="0"/>
                <a:cs typeface="Times New Roman" pitchFamily="18" charset="0"/>
              </a:rPr>
              <a:t>sau</a:t>
            </a:r>
            <a:r>
              <a:rPr lang="en-US" sz="3200" b="1" i="1" dirty="0">
                <a:solidFill>
                  <a:srgbClr val="FF0000"/>
                </a:solidFill>
                <a:latin typeface="Times New Roman" panose="02020603050405020304" pitchFamily="18" charset="0"/>
                <a:cs typeface="Times New Roman" pitchFamily="18" charset="0"/>
              </a:rPr>
              <a:t>:</a:t>
            </a:r>
            <a:endParaRPr lang="en-SG" sz="3200" dirty="0">
              <a:latin typeface="Times New Roman" panose="02020603050405020304" pitchFamily="18" charset="0"/>
              <a:cs typeface="Times New Roman" panose="02020603050405020304" pitchFamily="18" charset="0"/>
            </a:endParaRPr>
          </a:p>
        </p:txBody>
      </p:sp>
      <p:graphicFrame>
        <p:nvGraphicFramePr>
          <p:cNvPr id="3" name="Table 2">
            <a:extLst>
              <a:ext uri="{FF2B5EF4-FFF2-40B4-BE49-F238E27FC236}">
                <a16:creationId xmlns:a16="http://schemas.microsoft.com/office/drawing/2014/main" id="{D60A42A7-9BAC-4AAC-8303-076E28589860}"/>
              </a:ext>
            </a:extLst>
          </p:cNvPr>
          <p:cNvGraphicFramePr>
            <a:graphicFrameLocks noGrp="1"/>
          </p:cNvGraphicFramePr>
          <p:nvPr>
            <p:extLst>
              <p:ext uri="{D42A27DB-BD31-4B8C-83A1-F6EECF244321}">
                <p14:modId xmlns:p14="http://schemas.microsoft.com/office/powerpoint/2010/main" val="2907697883"/>
              </p:ext>
            </p:extLst>
          </p:nvPr>
        </p:nvGraphicFramePr>
        <p:xfrm>
          <a:off x="4660051" y="2244816"/>
          <a:ext cx="2936277" cy="4184043"/>
        </p:xfrm>
        <a:graphic>
          <a:graphicData uri="http://schemas.openxmlformats.org/drawingml/2006/table">
            <a:tbl>
              <a:tblPr firstRow="1" bandRow="1">
                <a:tableStyleId>{5940675A-B579-460E-94D1-54222C63F5DA}</a:tableStyleId>
              </a:tblPr>
              <a:tblGrid>
                <a:gridCol w="271966">
                  <a:extLst>
                    <a:ext uri="{9D8B030D-6E8A-4147-A177-3AD203B41FA5}">
                      <a16:colId xmlns:a16="http://schemas.microsoft.com/office/drawing/2014/main" val="20000"/>
                    </a:ext>
                  </a:extLst>
                </a:gridCol>
                <a:gridCol w="2402095">
                  <a:extLst>
                    <a:ext uri="{9D8B030D-6E8A-4147-A177-3AD203B41FA5}">
                      <a16:colId xmlns:a16="http://schemas.microsoft.com/office/drawing/2014/main" val="20001"/>
                    </a:ext>
                  </a:extLst>
                </a:gridCol>
                <a:gridCol w="262216">
                  <a:extLst>
                    <a:ext uri="{9D8B030D-6E8A-4147-A177-3AD203B41FA5}">
                      <a16:colId xmlns:a16="http://schemas.microsoft.com/office/drawing/2014/main" val="20002"/>
                    </a:ext>
                  </a:extLst>
                </a:gridCol>
              </a:tblGrid>
              <a:tr h="387606">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endParaRPr lang="ko-KR" altLang="en-US" sz="800" b="1" dirty="0">
                        <a:solidFill>
                          <a:srgbClr val="76B1D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ko-KR" altLang="en-US" sz="800" b="1" dirty="0">
                        <a:solidFill>
                          <a:schemeClr val="bg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endParaRPr lang="ko-KR" altLang="en-US" sz="800" b="1" dirty="0">
                        <a:solidFill>
                          <a:srgbClr val="76B1D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10000"/>
                  </a:ext>
                </a:extLst>
              </a:tr>
              <a:tr h="701040">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endParaRPr lang="ko-KR" altLang="en-US" sz="4000" b="1" dirty="0">
                        <a:solidFill>
                          <a:srgbClr val="76B1D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ko-KR" altLang="en-US" sz="3600" b="1" dirty="0">
                        <a:solidFill>
                          <a:schemeClr val="bg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endParaRPr lang="ko-KR" altLang="en-US" sz="4000" b="1" dirty="0">
                        <a:solidFill>
                          <a:srgbClr val="76B1D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10001"/>
                  </a:ext>
                </a:extLst>
              </a:tr>
              <a:tr h="520721">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ko-KR" altLang="en-US" sz="1400" b="1" dirty="0">
                        <a:solidFill>
                          <a:srgbClr val="76B1D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5715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ko-KR" altLang="en-US" sz="1400" b="1" dirty="0">
                        <a:solidFill>
                          <a:schemeClr val="bg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ko-KR" altLang="en-US" sz="1400" b="1" dirty="0">
                        <a:solidFill>
                          <a:srgbClr val="76B1D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5715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10002"/>
                  </a:ext>
                </a:extLst>
              </a:tr>
              <a:tr h="376077">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endParaRPr lang="ko-KR" altLang="en-US" sz="1400" b="1" dirty="0">
                        <a:solidFill>
                          <a:schemeClr val="bg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endParaRPr lang="ko-KR" altLang="en-US" sz="1400" b="1" dirty="0">
                        <a:solidFill>
                          <a:schemeClr val="bg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28575"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endParaRPr lang="ko-KR" altLang="en-US" sz="1400" b="1" dirty="0">
                        <a:solidFill>
                          <a:schemeClr val="bg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10003"/>
                  </a:ext>
                </a:extLst>
              </a:tr>
              <a:tr h="723223">
                <a:tc>
                  <a:txBody>
                    <a:bodyPr/>
                    <a:lstStyle/>
                    <a:p>
                      <a:pPr algn="l"/>
                      <a:endParaRPr lang="ko-KR" altLang="en-US" sz="1200" dirty="0">
                        <a:solidFill>
                          <a:schemeClr val="bg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l"/>
                      <a:endParaRPr lang="ko-KR" altLang="en-US" sz="1200" dirty="0">
                        <a:solidFill>
                          <a:schemeClr val="bg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l"/>
                      <a:endParaRPr lang="ko-KR" altLang="en-US" sz="1200" dirty="0">
                        <a:solidFill>
                          <a:schemeClr val="bg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10004"/>
                  </a:ext>
                </a:extLst>
              </a:tr>
              <a:tr h="838939">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endParaRPr lang="ko-KR" altLang="en-US" sz="1200" b="1" dirty="0">
                        <a:solidFill>
                          <a:schemeClr val="bg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endParaRPr lang="ko-KR" altLang="en-US" sz="1200" b="1" dirty="0">
                        <a:solidFill>
                          <a:schemeClr val="bg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endParaRPr lang="ko-KR" altLang="en-US" sz="1200" b="1" dirty="0">
                        <a:solidFill>
                          <a:schemeClr val="bg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10005"/>
                  </a:ext>
                </a:extLst>
              </a:tr>
              <a:tr h="636437">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endParaRPr lang="ko-KR" altLang="en-US" sz="1200" b="1" dirty="0">
                        <a:solidFill>
                          <a:schemeClr val="bg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endParaRPr lang="en-US" altLang="ko-KR" sz="1200" dirty="0">
                        <a:solidFill>
                          <a:schemeClr val="bg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endParaRPr lang="ko-KR" altLang="en-US" sz="1200" b="1" dirty="0">
                        <a:solidFill>
                          <a:schemeClr val="bg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10006"/>
                  </a:ext>
                </a:extLst>
              </a:tr>
            </a:tbl>
          </a:graphicData>
        </a:graphic>
      </p:graphicFrame>
      <p:sp>
        <p:nvSpPr>
          <p:cNvPr id="4" name="Block Arc 14">
            <a:extLst>
              <a:ext uri="{FF2B5EF4-FFF2-40B4-BE49-F238E27FC236}">
                <a16:creationId xmlns:a16="http://schemas.microsoft.com/office/drawing/2014/main" id="{0AC526B1-99E7-4C49-9C8D-448976601F38}"/>
              </a:ext>
            </a:extLst>
          </p:cNvPr>
          <p:cNvSpPr>
            <a:spLocks noChangeAspect="1"/>
          </p:cNvSpPr>
          <p:nvPr/>
        </p:nvSpPr>
        <p:spPr>
          <a:xfrm rot="2700000">
            <a:off x="5849350" y="1927488"/>
            <a:ext cx="287972" cy="836332"/>
          </a:xfrm>
          <a:custGeom>
            <a:avLst/>
            <a:gdLst/>
            <a:ahLst/>
            <a:cxnLst/>
            <a:rect l="l" t="t" r="r" b="b"/>
            <a:pathLst>
              <a:path w="287972" h="836332">
                <a:moveTo>
                  <a:pt x="30729" y="55075"/>
                </a:moveTo>
                <a:cubicBezTo>
                  <a:pt x="42478" y="40106"/>
                  <a:pt x="57261" y="27376"/>
                  <a:pt x="74493" y="17880"/>
                </a:cubicBezTo>
                <a:cubicBezTo>
                  <a:pt x="97470" y="5219"/>
                  <a:pt x="122980" y="-693"/>
                  <a:pt x="148292" y="64"/>
                </a:cubicBezTo>
                <a:cubicBezTo>
                  <a:pt x="173603" y="822"/>
                  <a:pt x="198714" y="8247"/>
                  <a:pt x="220893" y="22259"/>
                </a:cubicBezTo>
                <a:cubicBezTo>
                  <a:pt x="261840" y="48130"/>
                  <a:pt x="286805" y="92672"/>
                  <a:pt x="287621" y="140576"/>
                </a:cubicBezTo>
                <a:lnTo>
                  <a:pt x="287972" y="140576"/>
                </a:lnTo>
                <a:lnTo>
                  <a:pt x="287972" y="752171"/>
                </a:lnTo>
                <a:lnTo>
                  <a:pt x="287091" y="752171"/>
                </a:lnTo>
                <a:cubicBezTo>
                  <a:pt x="287327" y="779980"/>
                  <a:pt x="272899" y="806109"/>
                  <a:pt x="248733" y="821844"/>
                </a:cubicBezTo>
                <a:cubicBezTo>
                  <a:pt x="221789" y="839389"/>
                  <a:pt x="187151" y="841125"/>
                  <a:pt x="158504" y="826368"/>
                </a:cubicBezTo>
                <a:cubicBezTo>
                  <a:pt x="134819" y="814168"/>
                  <a:pt x="118430" y="792350"/>
                  <a:pt x="116163" y="766892"/>
                </a:cubicBezTo>
                <a:lnTo>
                  <a:pt x="111480" y="734732"/>
                </a:lnTo>
                <a:lnTo>
                  <a:pt x="111480" y="300602"/>
                </a:lnTo>
                <a:cubicBezTo>
                  <a:pt x="111480" y="292074"/>
                  <a:pt x="114937" y="284352"/>
                  <a:pt x="120526" y="278763"/>
                </a:cubicBezTo>
                <a:cubicBezTo>
                  <a:pt x="126115" y="273174"/>
                  <a:pt x="133837" y="269717"/>
                  <a:pt x="142365" y="269717"/>
                </a:cubicBezTo>
                <a:cubicBezTo>
                  <a:pt x="159423" y="269717"/>
                  <a:pt x="173251" y="283545"/>
                  <a:pt x="173251" y="300602"/>
                </a:cubicBezTo>
                <a:lnTo>
                  <a:pt x="173251" y="751930"/>
                </a:lnTo>
                <a:cubicBezTo>
                  <a:pt x="173648" y="760601"/>
                  <a:pt x="179233" y="768379"/>
                  <a:pt x="187804" y="772291"/>
                </a:cubicBezTo>
                <a:cubicBezTo>
                  <a:pt x="196159" y="776105"/>
                  <a:pt x="206075" y="775650"/>
                  <a:pt x="213975" y="771093"/>
                </a:cubicBezTo>
                <a:cubicBezTo>
                  <a:pt x="221241" y="766901"/>
                  <a:pt x="225775" y="759840"/>
                  <a:pt x="226208" y="752171"/>
                </a:cubicBezTo>
                <a:lnTo>
                  <a:pt x="226201" y="752171"/>
                </a:lnTo>
                <a:lnTo>
                  <a:pt x="226201" y="148909"/>
                </a:lnTo>
                <a:lnTo>
                  <a:pt x="225816" y="148886"/>
                </a:lnTo>
                <a:cubicBezTo>
                  <a:pt x="227602" y="119067"/>
                  <a:pt x="213026" y="90638"/>
                  <a:pt x="187772" y="74682"/>
                </a:cubicBezTo>
                <a:cubicBezTo>
                  <a:pt x="162518" y="58727"/>
                  <a:pt x="130584" y="57771"/>
                  <a:pt x="104421" y="72189"/>
                </a:cubicBezTo>
                <a:cubicBezTo>
                  <a:pt x="78258" y="86606"/>
                  <a:pt x="62009" y="114114"/>
                  <a:pt x="62009" y="143986"/>
                </a:cubicBezTo>
                <a:lnTo>
                  <a:pt x="61771" y="143986"/>
                </a:lnTo>
                <a:lnTo>
                  <a:pt x="61771" y="393381"/>
                </a:lnTo>
                <a:lnTo>
                  <a:pt x="58623" y="371761"/>
                </a:lnTo>
                <a:lnTo>
                  <a:pt x="0" y="450367"/>
                </a:lnTo>
                <a:lnTo>
                  <a:pt x="0" y="132171"/>
                </a:lnTo>
                <a:lnTo>
                  <a:pt x="999" y="132171"/>
                </a:lnTo>
                <a:cubicBezTo>
                  <a:pt x="2830" y="103721"/>
                  <a:pt x="13525" y="76996"/>
                  <a:pt x="30729" y="55075"/>
                </a:cubicBezTo>
                <a:close/>
              </a:path>
            </a:pathLst>
          </a:custGeom>
          <a:solidFill>
            <a:schemeClr val="accent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graphicFrame>
        <p:nvGraphicFramePr>
          <p:cNvPr id="5" name="Table 4">
            <a:extLst>
              <a:ext uri="{FF2B5EF4-FFF2-40B4-BE49-F238E27FC236}">
                <a16:creationId xmlns:a16="http://schemas.microsoft.com/office/drawing/2014/main" id="{75797BD6-91B2-4548-8F28-0BEF35112E4A}"/>
              </a:ext>
            </a:extLst>
          </p:cNvPr>
          <p:cNvGraphicFramePr>
            <a:graphicFrameLocks noGrp="1"/>
          </p:cNvGraphicFramePr>
          <p:nvPr>
            <p:extLst>
              <p:ext uri="{D42A27DB-BD31-4B8C-83A1-F6EECF244321}">
                <p14:modId xmlns:p14="http://schemas.microsoft.com/office/powerpoint/2010/main" val="816922569"/>
              </p:ext>
            </p:extLst>
          </p:nvPr>
        </p:nvGraphicFramePr>
        <p:xfrm>
          <a:off x="8338072" y="2244816"/>
          <a:ext cx="2936277" cy="4184043"/>
        </p:xfrm>
        <a:graphic>
          <a:graphicData uri="http://schemas.openxmlformats.org/drawingml/2006/table">
            <a:tbl>
              <a:tblPr firstRow="1" bandRow="1">
                <a:tableStyleId>{5940675A-B579-460E-94D1-54222C63F5DA}</a:tableStyleId>
              </a:tblPr>
              <a:tblGrid>
                <a:gridCol w="271966">
                  <a:extLst>
                    <a:ext uri="{9D8B030D-6E8A-4147-A177-3AD203B41FA5}">
                      <a16:colId xmlns:a16="http://schemas.microsoft.com/office/drawing/2014/main" val="20000"/>
                    </a:ext>
                  </a:extLst>
                </a:gridCol>
                <a:gridCol w="2402095">
                  <a:extLst>
                    <a:ext uri="{9D8B030D-6E8A-4147-A177-3AD203B41FA5}">
                      <a16:colId xmlns:a16="http://schemas.microsoft.com/office/drawing/2014/main" val="20001"/>
                    </a:ext>
                  </a:extLst>
                </a:gridCol>
                <a:gridCol w="262216">
                  <a:extLst>
                    <a:ext uri="{9D8B030D-6E8A-4147-A177-3AD203B41FA5}">
                      <a16:colId xmlns:a16="http://schemas.microsoft.com/office/drawing/2014/main" val="20002"/>
                    </a:ext>
                  </a:extLst>
                </a:gridCol>
              </a:tblGrid>
              <a:tr h="387606">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endParaRPr lang="ko-KR" altLang="en-US" sz="800" b="1" dirty="0">
                        <a:solidFill>
                          <a:srgbClr val="76B1D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ko-KR" altLang="en-US" sz="800" b="1" dirty="0">
                        <a:solidFill>
                          <a:schemeClr val="bg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endParaRPr lang="ko-KR" altLang="en-US" sz="800" b="1" dirty="0">
                        <a:solidFill>
                          <a:srgbClr val="76B1D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10000"/>
                  </a:ext>
                </a:extLst>
              </a:tr>
              <a:tr h="701040">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endParaRPr lang="ko-KR" altLang="en-US" sz="4000" b="1" dirty="0">
                        <a:solidFill>
                          <a:srgbClr val="76B1D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ko-KR" altLang="en-US" sz="3600" b="1" dirty="0">
                        <a:solidFill>
                          <a:schemeClr val="bg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endParaRPr lang="ko-KR" altLang="en-US" sz="4000" b="1" dirty="0">
                        <a:solidFill>
                          <a:srgbClr val="76B1D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10001"/>
                  </a:ext>
                </a:extLst>
              </a:tr>
              <a:tr h="520721">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ko-KR" altLang="en-US" sz="1400" b="1" dirty="0">
                        <a:solidFill>
                          <a:srgbClr val="76B1D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5715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ko-KR" altLang="en-US" sz="1400" b="1" dirty="0">
                        <a:solidFill>
                          <a:schemeClr val="bg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ko-KR" altLang="en-US" sz="1400" b="1" dirty="0">
                        <a:solidFill>
                          <a:srgbClr val="76B1D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5715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10002"/>
                  </a:ext>
                </a:extLst>
              </a:tr>
              <a:tr h="376077">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endParaRPr lang="ko-KR" altLang="en-US" sz="1400" b="1" dirty="0">
                        <a:solidFill>
                          <a:schemeClr val="bg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endParaRPr lang="ko-KR" altLang="en-US" sz="1400" b="1" dirty="0">
                        <a:solidFill>
                          <a:schemeClr val="bg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28575"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endParaRPr lang="ko-KR" altLang="en-US" sz="1400" b="1" dirty="0">
                        <a:solidFill>
                          <a:schemeClr val="bg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10003"/>
                  </a:ext>
                </a:extLst>
              </a:tr>
              <a:tr h="723223">
                <a:tc>
                  <a:txBody>
                    <a:bodyPr/>
                    <a:lstStyle/>
                    <a:p>
                      <a:pPr algn="l"/>
                      <a:endParaRPr lang="ko-KR" altLang="en-US" sz="1200" dirty="0">
                        <a:solidFill>
                          <a:schemeClr val="bg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l"/>
                      <a:endParaRPr lang="ko-KR" altLang="en-US" sz="1200" dirty="0">
                        <a:solidFill>
                          <a:schemeClr val="bg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l"/>
                      <a:endParaRPr lang="ko-KR" altLang="en-US" sz="1200" dirty="0">
                        <a:solidFill>
                          <a:schemeClr val="bg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10004"/>
                  </a:ext>
                </a:extLst>
              </a:tr>
              <a:tr h="838939">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endParaRPr lang="ko-KR" altLang="en-US" sz="1200" b="1" dirty="0">
                        <a:solidFill>
                          <a:schemeClr val="bg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endParaRPr lang="ko-KR" altLang="en-US" sz="1200" b="1" dirty="0">
                        <a:solidFill>
                          <a:schemeClr val="bg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endParaRPr lang="ko-KR" altLang="en-US" sz="1200" b="1" dirty="0">
                        <a:solidFill>
                          <a:schemeClr val="bg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10005"/>
                  </a:ext>
                </a:extLst>
              </a:tr>
              <a:tr h="636437">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endParaRPr lang="ko-KR" altLang="en-US" sz="1200" b="1" dirty="0">
                        <a:solidFill>
                          <a:schemeClr val="bg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endParaRPr lang="en-US" altLang="ko-KR" sz="1200" dirty="0">
                        <a:solidFill>
                          <a:schemeClr val="bg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endParaRPr lang="ko-KR" altLang="en-US" sz="1200" b="1" dirty="0">
                        <a:solidFill>
                          <a:schemeClr val="bg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10006"/>
                  </a:ext>
                </a:extLst>
              </a:tr>
            </a:tbl>
          </a:graphicData>
        </a:graphic>
      </p:graphicFrame>
      <p:sp>
        <p:nvSpPr>
          <p:cNvPr id="6" name="Block Arc 14">
            <a:extLst>
              <a:ext uri="{FF2B5EF4-FFF2-40B4-BE49-F238E27FC236}">
                <a16:creationId xmlns:a16="http://schemas.microsoft.com/office/drawing/2014/main" id="{671E04FB-F930-4F60-B3BE-1B31C32AB7BE}"/>
              </a:ext>
            </a:extLst>
          </p:cNvPr>
          <p:cNvSpPr>
            <a:spLocks noChangeAspect="1"/>
          </p:cNvSpPr>
          <p:nvPr/>
        </p:nvSpPr>
        <p:spPr>
          <a:xfrm rot="2700000">
            <a:off x="9652073" y="1927490"/>
            <a:ext cx="287972" cy="836332"/>
          </a:xfrm>
          <a:custGeom>
            <a:avLst/>
            <a:gdLst/>
            <a:ahLst/>
            <a:cxnLst/>
            <a:rect l="l" t="t" r="r" b="b"/>
            <a:pathLst>
              <a:path w="287972" h="836332">
                <a:moveTo>
                  <a:pt x="30729" y="55075"/>
                </a:moveTo>
                <a:cubicBezTo>
                  <a:pt x="42478" y="40106"/>
                  <a:pt x="57261" y="27376"/>
                  <a:pt x="74493" y="17880"/>
                </a:cubicBezTo>
                <a:cubicBezTo>
                  <a:pt x="97470" y="5219"/>
                  <a:pt x="122980" y="-693"/>
                  <a:pt x="148292" y="64"/>
                </a:cubicBezTo>
                <a:cubicBezTo>
                  <a:pt x="173603" y="822"/>
                  <a:pt x="198714" y="8247"/>
                  <a:pt x="220893" y="22259"/>
                </a:cubicBezTo>
                <a:cubicBezTo>
                  <a:pt x="261840" y="48130"/>
                  <a:pt x="286805" y="92672"/>
                  <a:pt x="287621" y="140576"/>
                </a:cubicBezTo>
                <a:lnTo>
                  <a:pt x="287972" y="140576"/>
                </a:lnTo>
                <a:lnTo>
                  <a:pt x="287972" y="752171"/>
                </a:lnTo>
                <a:lnTo>
                  <a:pt x="287091" y="752171"/>
                </a:lnTo>
                <a:cubicBezTo>
                  <a:pt x="287327" y="779980"/>
                  <a:pt x="272899" y="806109"/>
                  <a:pt x="248733" y="821844"/>
                </a:cubicBezTo>
                <a:cubicBezTo>
                  <a:pt x="221789" y="839389"/>
                  <a:pt x="187151" y="841125"/>
                  <a:pt x="158504" y="826368"/>
                </a:cubicBezTo>
                <a:cubicBezTo>
                  <a:pt x="134819" y="814168"/>
                  <a:pt x="118430" y="792350"/>
                  <a:pt x="116163" y="766892"/>
                </a:cubicBezTo>
                <a:lnTo>
                  <a:pt x="111480" y="734732"/>
                </a:lnTo>
                <a:lnTo>
                  <a:pt x="111480" y="300602"/>
                </a:lnTo>
                <a:cubicBezTo>
                  <a:pt x="111480" y="292074"/>
                  <a:pt x="114937" y="284352"/>
                  <a:pt x="120526" y="278763"/>
                </a:cubicBezTo>
                <a:cubicBezTo>
                  <a:pt x="126115" y="273174"/>
                  <a:pt x="133837" y="269717"/>
                  <a:pt x="142365" y="269717"/>
                </a:cubicBezTo>
                <a:cubicBezTo>
                  <a:pt x="159423" y="269717"/>
                  <a:pt x="173251" y="283545"/>
                  <a:pt x="173251" y="300602"/>
                </a:cubicBezTo>
                <a:lnTo>
                  <a:pt x="173251" y="751930"/>
                </a:lnTo>
                <a:cubicBezTo>
                  <a:pt x="173648" y="760601"/>
                  <a:pt x="179233" y="768379"/>
                  <a:pt x="187804" y="772291"/>
                </a:cubicBezTo>
                <a:cubicBezTo>
                  <a:pt x="196159" y="776105"/>
                  <a:pt x="206075" y="775650"/>
                  <a:pt x="213975" y="771093"/>
                </a:cubicBezTo>
                <a:cubicBezTo>
                  <a:pt x="221241" y="766901"/>
                  <a:pt x="225775" y="759840"/>
                  <a:pt x="226208" y="752171"/>
                </a:cubicBezTo>
                <a:lnTo>
                  <a:pt x="226201" y="752171"/>
                </a:lnTo>
                <a:lnTo>
                  <a:pt x="226201" y="148909"/>
                </a:lnTo>
                <a:lnTo>
                  <a:pt x="225816" y="148886"/>
                </a:lnTo>
                <a:cubicBezTo>
                  <a:pt x="227602" y="119067"/>
                  <a:pt x="213026" y="90638"/>
                  <a:pt x="187772" y="74682"/>
                </a:cubicBezTo>
                <a:cubicBezTo>
                  <a:pt x="162518" y="58727"/>
                  <a:pt x="130584" y="57771"/>
                  <a:pt x="104421" y="72189"/>
                </a:cubicBezTo>
                <a:cubicBezTo>
                  <a:pt x="78258" y="86606"/>
                  <a:pt x="62009" y="114114"/>
                  <a:pt x="62009" y="143986"/>
                </a:cubicBezTo>
                <a:lnTo>
                  <a:pt x="61771" y="143986"/>
                </a:lnTo>
                <a:lnTo>
                  <a:pt x="61771" y="393381"/>
                </a:lnTo>
                <a:lnTo>
                  <a:pt x="58623" y="371761"/>
                </a:lnTo>
                <a:lnTo>
                  <a:pt x="0" y="450367"/>
                </a:lnTo>
                <a:lnTo>
                  <a:pt x="0" y="132171"/>
                </a:lnTo>
                <a:lnTo>
                  <a:pt x="999" y="132171"/>
                </a:lnTo>
                <a:cubicBezTo>
                  <a:pt x="2830" y="103721"/>
                  <a:pt x="13525" y="76996"/>
                  <a:pt x="30729" y="55075"/>
                </a:cubicBezTo>
                <a:close/>
              </a:path>
            </a:pathLst>
          </a:custGeom>
          <a:solidFill>
            <a:schemeClr val="accent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graphicFrame>
        <p:nvGraphicFramePr>
          <p:cNvPr id="7" name="Table 6">
            <a:extLst>
              <a:ext uri="{FF2B5EF4-FFF2-40B4-BE49-F238E27FC236}">
                <a16:creationId xmlns:a16="http://schemas.microsoft.com/office/drawing/2014/main" id="{86D0B9A2-8276-4DDA-B0AB-B1DB81396D74}"/>
              </a:ext>
            </a:extLst>
          </p:cNvPr>
          <p:cNvGraphicFramePr>
            <a:graphicFrameLocks noGrp="1"/>
          </p:cNvGraphicFramePr>
          <p:nvPr>
            <p:extLst>
              <p:ext uri="{D42A27DB-BD31-4B8C-83A1-F6EECF244321}">
                <p14:modId xmlns:p14="http://schemas.microsoft.com/office/powerpoint/2010/main" val="2224607047"/>
              </p:ext>
            </p:extLst>
          </p:nvPr>
        </p:nvGraphicFramePr>
        <p:xfrm>
          <a:off x="855403" y="2244817"/>
          <a:ext cx="2936277" cy="4184043"/>
        </p:xfrm>
        <a:graphic>
          <a:graphicData uri="http://schemas.openxmlformats.org/drawingml/2006/table">
            <a:tbl>
              <a:tblPr firstRow="1" bandRow="1">
                <a:tableStyleId>{5940675A-B579-460E-94D1-54222C63F5DA}</a:tableStyleId>
              </a:tblPr>
              <a:tblGrid>
                <a:gridCol w="271966">
                  <a:extLst>
                    <a:ext uri="{9D8B030D-6E8A-4147-A177-3AD203B41FA5}">
                      <a16:colId xmlns:a16="http://schemas.microsoft.com/office/drawing/2014/main" val="20000"/>
                    </a:ext>
                  </a:extLst>
                </a:gridCol>
                <a:gridCol w="2402095">
                  <a:extLst>
                    <a:ext uri="{9D8B030D-6E8A-4147-A177-3AD203B41FA5}">
                      <a16:colId xmlns:a16="http://schemas.microsoft.com/office/drawing/2014/main" val="20001"/>
                    </a:ext>
                  </a:extLst>
                </a:gridCol>
                <a:gridCol w="262216">
                  <a:extLst>
                    <a:ext uri="{9D8B030D-6E8A-4147-A177-3AD203B41FA5}">
                      <a16:colId xmlns:a16="http://schemas.microsoft.com/office/drawing/2014/main" val="20002"/>
                    </a:ext>
                  </a:extLst>
                </a:gridCol>
              </a:tblGrid>
              <a:tr h="387606">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endParaRPr lang="ko-KR" altLang="en-US" sz="800" b="1" dirty="0">
                        <a:solidFill>
                          <a:srgbClr val="76B1D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A6E4B6"/>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ko-KR" altLang="en-US" sz="800" b="1" dirty="0">
                        <a:solidFill>
                          <a:schemeClr val="bg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A6E4B6"/>
                    </a:solidFill>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endParaRPr lang="ko-KR" altLang="en-US" sz="800" b="1" dirty="0">
                        <a:solidFill>
                          <a:srgbClr val="76B1D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A6E4B6"/>
                    </a:solidFill>
                  </a:tcPr>
                </a:tc>
                <a:extLst>
                  <a:ext uri="{0D108BD9-81ED-4DB2-BD59-A6C34878D82A}">
                    <a16:rowId xmlns:a16="http://schemas.microsoft.com/office/drawing/2014/main" val="10000"/>
                  </a:ext>
                </a:extLst>
              </a:tr>
              <a:tr h="701040">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endParaRPr lang="ko-KR" altLang="en-US" sz="4000" b="1" dirty="0">
                        <a:solidFill>
                          <a:srgbClr val="76B1D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A6E4B6"/>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ko-KR" altLang="en-US" sz="3600" b="1" dirty="0">
                        <a:solidFill>
                          <a:schemeClr val="bg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A6E4B6"/>
                    </a:solidFill>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endParaRPr lang="ko-KR" altLang="en-US" sz="4000" b="1" dirty="0">
                        <a:solidFill>
                          <a:srgbClr val="76B1D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A6E4B6"/>
                    </a:solidFill>
                  </a:tcPr>
                </a:tc>
                <a:extLst>
                  <a:ext uri="{0D108BD9-81ED-4DB2-BD59-A6C34878D82A}">
                    <a16:rowId xmlns:a16="http://schemas.microsoft.com/office/drawing/2014/main" val="10001"/>
                  </a:ext>
                </a:extLst>
              </a:tr>
              <a:tr h="520721">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ko-KR" altLang="en-US" sz="1400" b="1" dirty="0">
                        <a:solidFill>
                          <a:srgbClr val="76B1D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5715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rgbClr val="A6E4B6"/>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ko-KR" altLang="en-US" sz="1400" b="1" dirty="0">
                        <a:solidFill>
                          <a:schemeClr val="bg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A6E4B6"/>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ko-KR" altLang="en-US" sz="1400" b="1" dirty="0">
                        <a:solidFill>
                          <a:srgbClr val="76B1D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5715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rgbClr val="A6E4B6"/>
                    </a:solidFill>
                  </a:tcPr>
                </a:tc>
                <a:extLst>
                  <a:ext uri="{0D108BD9-81ED-4DB2-BD59-A6C34878D82A}">
                    <a16:rowId xmlns:a16="http://schemas.microsoft.com/office/drawing/2014/main" val="10002"/>
                  </a:ext>
                </a:extLst>
              </a:tr>
              <a:tr h="376077">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endParaRPr lang="ko-KR" altLang="en-US" sz="1400" b="1" dirty="0">
                        <a:solidFill>
                          <a:schemeClr val="bg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rgbClr val="A6E4B6"/>
                    </a:solidFill>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endParaRPr lang="ko-KR" altLang="en-US" sz="1400" b="1" dirty="0">
                        <a:solidFill>
                          <a:schemeClr val="bg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28575"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rgbClr val="A6E4B6"/>
                    </a:solidFill>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endParaRPr lang="ko-KR" altLang="en-US" sz="1400" b="1" dirty="0">
                        <a:solidFill>
                          <a:schemeClr val="bg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rgbClr val="A6E4B6"/>
                    </a:solidFill>
                  </a:tcPr>
                </a:tc>
                <a:extLst>
                  <a:ext uri="{0D108BD9-81ED-4DB2-BD59-A6C34878D82A}">
                    <a16:rowId xmlns:a16="http://schemas.microsoft.com/office/drawing/2014/main" val="10003"/>
                  </a:ext>
                </a:extLst>
              </a:tr>
              <a:tr h="723223">
                <a:tc>
                  <a:txBody>
                    <a:bodyPr/>
                    <a:lstStyle/>
                    <a:p>
                      <a:pPr algn="l"/>
                      <a:endParaRPr lang="ko-KR" altLang="en-US" sz="1200" dirty="0">
                        <a:solidFill>
                          <a:schemeClr val="bg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rgbClr val="A6E4B6"/>
                    </a:solidFill>
                  </a:tcPr>
                </a:tc>
                <a:tc>
                  <a:txBody>
                    <a:bodyPr/>
                    <a:lstStyle/>
                    <a:p>
                      <a:pPr algn="l"/>
                      <a:endParaRPr lang="ko-KR" altLang="en-US" sz="1200" dirty="0">
                        <a:solidFill>
                          <a:schemeClr val="bg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rgbClr val="A6E4B6"/>
                    </a:solidFill>
                  </a:tcPr>
                </a:tc>
                <a:tc>
                  <a:txBody>
                    <a:bodyPr/>
                    <a:lstStyle/>
                    <a:p>
                      <a:pPr algn="l"/>
                      <a:endParaRPr lang="ko-KR" altLang="en-US" sz="1200" dirty="0">
                        <a:solidFill>
                          <a:schemeClr val="bg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rgbClr val="A6E4B6"/>
                    </a:solidFill>
                  </a:tcPr>
                </a:tc>
                <a:extLst>
                  <a:ext uri="{0D108BD9-81ED-4DB2-BD59-A6C34878D82A}">
                    <a16:rowId xmlns:a16="http://schemas.microsoft.com/office/drawing/2014/main" val="10004"/>
                  </a:ext>
                </a:extLst>
              </a:tr>
              <a:tr h="838939">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endParaRPr lang="ko-KR" altLang="en-US" sz="1200" b="1" dirty="0">
                        <a:solidFill>
                          <a:schemeClr val="bg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rgbClr val="A6E4B6"/>
                    </a:solidFill>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endParaRPr lang="ko-KR" altLang="en-US" sz="1200" b="1" dirty="0">
                        <a:solidFill>
                          <a:schemeClr val="bg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rgbClr val="A6E4B6"/>
                    </a:solidFill>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endParaRPr lang="ko-KR" altLang="en-US" sz="1200" b="1" dirty="0">
                        <a:solidFill>
                          <a:schemeClr val="bg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rgbClr val="A6E4B6"/>
                    </a:solidFill>
                  </a:tcPr>
                </a:tc>
                <a:extLst>
                  <a:ext uri="{0D108BD9-81ED-4DB2-BD59-A6C34878D82A}">
                    <a16:rowId xmlns:a16="http://schemas.microsoft.com/office/drawing/2014/main" val="10005"/>
                  </a:ext>
                </a:extLst>
              </a:tr>
              <a:tr h="636437">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endParaRPr lang="ko-KR" altLang="en-US" sz="1200" b="1" dirty="0">
                        <a:solidFill>
                          <a:schemeClr val="bg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rgbClr val="A6E4B6"/>
                    </a:solidFill>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endParaRPr lang="en-US" altLang="ko-KR" sz="1200" dirty="0">
                        <a:solidFill>
                          <a:schemeClr val="bg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rgbClr val="A6E4B6"/>
                    </a:solidFill>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endParaRPr lang="ko-KR" altLang="en-US" sz="1200" b="1" dirty="0">
                        <a:solidFill>
                          <a:schemeClr val="bg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rgbClr val="A6E4B6"/>
                    </a:solidFill>
                  </a:tcPr>
                </a:tc>
                <a:extLst>
                  <a:ext uri="{0D108BD9-81ED-4DB2-BD59-A6C34878D82A}">
                    <a16:rowId xmlns:a16="http://schemas.microsoft.com/office/drawing/2014/main" val="10006"/>
                  </a:ext>
                </a:extLst>
              </a:tr>
            </a:tbl>
          </a:graphicData>
        </a:graphic>
      </p:graphicFrame>
      <p:sp>
        <p:nvSpPr>
          <p:cNvPr id="8" name="Block Arc 14">
            <a:extLst>
              <a:ext uri="{FF2B5EF4-FFF2-40B4-BE49-F238E27FC236}">
                <a16:creationId xmlns:a16="http://schemas.microsoft.com/office/drawing/2014/main" id="{E269530A-A668-4B1C-B4E7-C595A1561FF2}"/>
              </a:ext>
            </a:extLst>
          </p:cNvPr>
          <p:cNvSpPr>
            <a:spLocks noChangeAspect="1"/>
          </p:cNvSpPr>
          <p:nvPr/>
        </p:nvSpPr>
        <p:spPr>
          <a:xfrm rot="2700000">
            <a:off x="2101309" y="1927491"/>
            <a:ext cx="287972" cy="836332"/>
          </a:xfrm>
          <a:custGeom>
            <a:avLst/>
            <a:gdLst/>
            <a:ahLst/>
            <a:cxnLst/>
            <a:rect l="l" t="t" r="r" b="b"/>
            <a:pathLst>
              <a:path w="287972" h="836332">
                <a:moveTo>
                  <a:pt x="30729" y="55075"/>
                </a:moveTo>
                <a:cubicBezTo>
                  <a:pt x="42478" y="40106"/>
                  <a:pt x="57261" y="27376"/>
                  <a:pt x="74493" y="17880"/>
                </a:cubicBezTo>
                <a:cubicBezTo>
                  <a:pt x="97470" y="5219"/>
                  <a:pt x="122980" y="-693"/>
                  <a:pt x="148292" y="64"/>
                </a:cubicBezTo>
                <a:cubicBezTo>
                  <a:pt x="173603" y="822"/>
                  <a:pt x="198714" y="8247"/>
                  <a:pt x="220893" y="22259"/>
                </a:cubicBezTo>
                <a:cubicBezTo>
                  <a:pt x="261840" y="48130"/>
                  <a:pt x="286805" y="92672"/>
                  <a:pt x="287621" y="140576"/>
                </a:cubicBezTo>
                <a:lnTo>
                  <a:pt x="287972" y="140576"/>
                </a:lnTo>
                <a:lnTo>
                  <a:pt x="287972" y="752171"/>
                </a:lnTo>
                <a:lnTo>
                  <a:pt x="287091" y="752171"/>
                </a:lnTo>
                <a:cubicBezTo>
                  <a:pt x="287327" y="779980"/>
                  <a:pt x="272899" y="806109"/>
                  <a:pt x="248733" y="821844"/>
                </a:cubicBezTo>
                <a:cubicBezTo>
                  <a:pt x="221789" y="839389"/>
                  <a:pt x="187151" y="841125"/>
                  <a:pt x="158504" y="826368"/>
                </a:cubicBezTo>
                <a:cubicBezTo>
                  <a:pt x="134819" y="814168"/>
                  <a:pt x="118430" y="792350"/>
                  <a:pt x="116163" y="766892"/>
                </a:cubicBezTo>
                <a:lnTo>
                  <a:pt x="111480" y="734732"/>
                </a:lnTo>
                <a:lnTo>
                  <a:pt x="111480" y="300602"/>
                </a:lnTo>
                <a:cubicBezTo>
                  <a:pt x="111480" y="292074"/>
                  <a:pt x="114937" y="284352"/>
                  <a:pt x="120526" y="278763"/>
                </a:cubicBezTo>
                <a:cubicBezTo>
                  <a:pt x="126115" y="273174"/>
                  <a:pt x="133837" y="269717"/>
                  <a:pt x="142365" y="269717"/>
                </a:cubicBezTo>
                <a:cubicBezTo>
                  <a:pt x="159423" y="269717"/>
                  <a:pt x="173251" y="283545"/>
                  <a:pt x="173251" y="300602"/>
                </a:cubicBezTo>
                <a:lnTo>
                  <a:pt x="173251" y="751930"/>
                </a:lnTo>
                <a:cubicBezTo>
                  <a:pt x="173648" y="760601"/>
                  <a:pt x="179233" y="768379"/>
                  <a:pt x="187804" y="772291"/>
                </a:cubicBezTo>
                <a:cubicBezTo>
                  <a:pt x="196159" y="776105"/>
                  <a:pt x="206075" y="775650"/>
                  <a:pt x="213975" y="771093"/>
                </a:cubicBezTo>
                <a:cubicBezTo>
                  <a:pt x="221241" y="766901"/>
                  <a:pt x="225775" y="759840"/>
                  <a:pt x="226208" y="752171"/>
                </a:cubicBezTo>
                <a:lnTo>
                  <a:pt x="226201" y="752171"/>
                </a:lnTo>
                <a:lnTo>
                  <a:pt x="226201" y="148909"/>
                </a:lnTo>
                <a:lnTo>
                  <a:pt x="225816" y="148886"/>
                </a:lnTo>
                <a:cubicBezTo>
                  <a:pt x="227602" y="119067"/>
                  <a:pt x="213026" y="90638"/>
                  <a:pt x="187772" y="74682"/>
                </a:cubicBezTo>
                <a:cubicBezTo>
                  <a:pt x="162518" y="58727"/>
                  <a:pt x="130584" y="57771"/>
                  <a:pt x="104421" y="72189"/>
                </a:cubicBezTo>
                <a:cubicBezTo>
                  <a:pt x="78258" y="86606"/>
                  <a:pt x="62009" y="114114"/>
                  <a:pt x="62009" y="143986"/>
                </a:cubicBezTo>
                <a:lnTo>
                  <a:pt x="61771" y="143986"/>
                </a:lnTo>
                <a:lnTo>
                  <a:pt x="61771" y="393381"/>
                </a:lnTo>
                <a:lnTo>
                  <a:pt x="58623" y="371761"/>
                </a:lnTo>
                <a:lnTo>
                  <a:pt x="0" y="450367"/>
                </a:lnTo>
                <a:lnTo>
                  <a:pt x="0" y="132171"/>
                </a:lnTo>
                <a:lnTo>
                  <a:pt x="999" y="132171"/>
                </a:lnTo>
                <a:cubicBezTo>
                  <a:pt x="2830" y="103721"/>
                  <a:pt x="13525" y="76996"/>
                  <a:pt x="30729" y="55075"/>
                </a:cubicBezTo>
                <a:close/>
              </a:path>
            </a:pathLst>
          </a:custGeom>
          <a:solidFill>
            <a:schemeClr val="accent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9" name="Rectangle 2">
            <a:extLst>
              <a:ext uri="{FF2B5EF4-FFF2-40B4-BE49-F238E27FC236}">
                <a16:creationId xmlns:a16="http://schemas.microsoft.com/office/drawing/2014/main" id="{981B0EBF-E698-4749-8365-24AC28E76554}"/>
              </a:ext>
            </a:extLst>
          </p:cNvPr>
          <p:cNvSpPr txBox="1">
            <a:spLocks noChangeArrowheads="1"/>
          </p:cNvSpPr>
          <p:nvPr/>
        </p:nvSpPr>
        <p:spPr>
          <a:xfrm>
            <a:off x="916064" y="2917848"/>
            <a:ext cx="2780448" cy="3395404"/>
          </a:xfrm>
          <a:prstGeom prst="rect">
            <a:avLst/>
          </a:prstGeom>
        </p:spPr>
        <p:txBody>
          <a:bodyPr vert="horz" lIns="91436" tIns="45718" rIns="91436" bIns="45718" rtlCol="0" anchor="ctr">
            <a:normAutofit fontScale="97500"/>
          </a:bodyPr>
          <a:lstStyle>
            <a:lvl1pPr algn="ctr" defTabSz="1218565" rtl="0" eaLnBrk="1" latinLnBrk="0" hangingPunct="1">
              <a:spcBef>
                <a:spcPct val="0"/>
              </a:spcBef>
              <a:buNone/>
              <a:defRPr sz="5900" kern="1200">
                <a:solidFill>
                  <a:schemeClr val="tx1"/>
                </a:solidFill>
                <a:latin typeface="+mj-lt"/>
                <a:ea typeface="+mj-ea"/>
                <a:cs typeface="+mj-cs"/>
              </a:defRPr>
            </a:lvl1pPr>
          </a:lstStyle>
          <a:p>
            <a:pPr>
              <a:defRPr/>
            </a:pPr>
            <a:r>
              <a:rPr lang="en-US" sz="2800" b="1" dirty="0" err="1">
                <a:latin typeface="Times New Roman" pitchFamily="18" charset="0"/>
                <a:cs typeface="Times New Roman" pitchFamily="18" charset="0"/>
              </a:rPr>
              <a:t>Tính</a:t>
            </a:r>
            <a:r>
              <a:rPr lang="en-US" sz="2800" b="1" dirty="0">
                <a:latin typeface="Times New Roman" pitchFamily="18" charset="0"/>
                <a:cs typeface="Times New Roman" pitchFamily="18" charset="0"/>
              </a:rPr>
              <a:t> ra </a:t>
            </a:r>
            <a:r>
              <a:rPr lang="en-US" sz="2800" b="1" dirty="0" err="1">
                <a:latin typeface="Times New Roman" pitchFamily="18" charset="0"/>
                <a:cs typeface="Times New Roman" pitchFamily="18" charset="0"/>
              </a:rPr>
              <a:t>cậu</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Vàng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cậu</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ấy</a:t>
            </a:r>
            <a:r>
              <a:rPr lang="en-US" sz="2800" b="1" dirty="0">
                <a:latin typeface="Times New Roman" pitchFamily="18" charset="0"/>
                <a:cs typeface="Times New Roman" pitchFamily="18" charset="0"/>
              </a:rPr>
              <a:t> </a:t>
            </a:r>
            <a:r>
              <a:rPr lang="vi-VN" sz="2800" b="1" dirty="0">
                <a:cs typeface="Times New Roman" pitchFamily="18" charset="0"/>
              </a:rPr>
              <a:t>ă</a:t>
            </a:r>
            <a:r>
              <a:rPr lang="en-US" sz="2800" b="1" dirty="0">
                <a:latin typeface="Times New Roman" pitchFamily="18" charset="0"/>
                <a:cs typeface="Times New Roman" pitchFamily="18" charset="0"/>
              </a:rPr>
              <a:t>n </a:t>
            </a:r>
            <a:r>
              <a:rPr lang="en-US" sz="2800" b="1" dirty="0" err="1">
                <a:latin typeface="Times New Roman" pitchFamily="18" charset="0"/>
                <a:cs typeface="Times New Roman" pitchFamily="18" charset="0"/>
              </a:rPr>
              <a:t>khỏe</a:t>
            </a:r>
            <a:r>
              <a:rPr lang="en-US" sz="2800" b="1" dirty="0">
                <a:latin typeface="Times New Roman" pitchFamily="18" charset="0"/>
                <a:cs typeface="Times New Roman" pitchFamily="18" charset="0"/>
              </a:rPr>
              <a:t> h</a:t>
            </a:r>
            <a:r>
              <a:rPr lang="vi-VN" sz="2800" b="1" dirty="0">
                <a:cs typeface="Times New Roman" pitchFamily="18" charset="0"/>
              </a:rPr>
              <a:t>ơ</a:t>
            </a:r>
            <a:r>
              <a:rPr lang="en-US" sz="2800" b="1" dirty="0">
                <a:latin typeface="Times New Roman" pitchFamily="18" charset="0"/>
                <a:cs typeface="Times New Roman" pitchFamily="18" charset="0"/>
              </a:rPr>
              <a:t>n </a:t>
            </a:r>
            <a:r>
              <a:rPr lang="en-US" sz="2800" b="1" dirty="0" err="1">
                <a:latin typeface="Times New Roman" pitchFamily="18" charset="0"/>
                <a:cs typeface="Times New Roman" pitchFamily="18" charset="0"/>
              </a:rPr>
              <a:t>cả</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tôi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ông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giáo</a:t>
            </a:r>
            <a:r>
              <a:rPr lang="en-US" sz="2800" b="1" dirty="0">
                <a:latin typeface="Times New Roman" pitchFamily="18" charset="0"/>
                <a:cs typeface="Times New Roman" pitchFamily="18" charset="0"/>
              </a:rPr>
              <a:t> ạ !</a:t>
            </a:r>
            <a:br>
              <a:rPr lang="en-US" sz="2800" b="1" dirty="0">
                <a:latin typeface="Times New Roman" pitchFamily="18" charset="0"/>
                <a:cs typeface="Times New Roman" pitchFamily="18" charset="0"/>
              </a:rPr>
            </a:br>
            <a:r>
              <a:rPr lang="en-US" sz="2800" b="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Lão</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Hạc</a:t>
            </a:r>
            <a:r>
              <a:rPr lang="en-US" sz="2800" b="1" dirty="0">
                <a:latin typeface="Times New Roman" pitchFamily="18" charset="0"/>
                <a:cs typeface="Times New Roman" pitchFamily="18" charset="0"/>
              </a:rPr>
              <a:t>” – Nam Cao)</a:t>
            </a:r>
          </a:p>
        </p:txBody>
      </p:sp>
      <p:sp>
        <p:nvSpPr>
          <p:cNvPr id="10" name="Rectangle 2">
            <a:extLst>
              <a:ext uri="{FF2B5EF4-FFF2-40B4-BE49-F238E27FC236}">
                <a16:creationId xmlns:a16="http://schemas.microsoft.com/office/drawing/2014/main" id="{66B3F7B4-7C09-4F37-8329-E0ABEF84C1F2}"/>
              </a:ext>
            </a:extLst>
          </p:cNvPr>
          <p:cNvSpPr txBox="1">
            <a:spLocks noChangeArrowheads="1"/>
          </p:cNvSpPr>
          <p:nvPr/>
        </p:nvSpPr>
        <p:spPr>
          <a:xfrm>
            <a:off x="4756997" y="3069005"/>
            <a:ext cx="2780448" cy="3176154"/>
          </a:xfrm>
          <a:prstGeom prst="rect">
            <a:avLst/>
          </a:prstGeom>
        </p:spPr>
        <p:txBody>
          <a:bodyPr vert="horz" lIns="91436" tIns="45718" rIns="91436" bIns="45718" rtlCol="0" anchor="ctr">
            <a:normAutofit fontScale="97500" lnSpcReduction="10000"/>
          </a:bodyPr>
          <a:lstStyle>
            <a:lvl1pPr algn="ctr" defTabSz="1218565" rtl="0" eaLnBrk="1" latinLnBrk="0" hangingPunct="1">
              <a:spcBef>
                <a:spcPct val="0"/>
              </a:spcBef>
              <a:buNone/>
              <a:defRPr sz="5900" kern="1200">
                <a:solidFill>
                  <a:schemeClr val="tx1"/>
                </a:solidFill>
                <a:latin typeface="+mj-lt"/>
                <a:ea typeface="+mj-ea"/>
                <a:cs typeface="+mj-cs"/>
              </a:defRPr>
            </a:lvl1pPr>
          </a:lstStyle>
          <a:p>
            <a:pPr>
              <a:defRPr/>
            </a:pPr>
            <a:r>
              <a:rPr lang="en-US" sz="2800" b="1" dirty="0" err="1">
                <a:latin typeface="Times New Roman" pitchFamily="18" charset="0"/>
                <a:cs typeface="Times New Roman" pitchFamily="18" charset="0"/>
              </a:rPr>
              <a:t>Vâng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ông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giáo</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dạy</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phải</a:t>
            </a:r>
            <a:r>
              <a:rPr lang="en-US" sz="2800" b="1" dirty="0">
                <a:latin typeface="Times New Roman" pitchFamily="18" charset="0"/>
                <a:cs typeface="Times New Roman" pitchFamily="18" charset="0"/>
              </a:rPr>
              <a:t> ! </a:t>
            </a:r>
            <a:r>
              <a:rPr lang="en-US" sz="2800" b="1" dirty="0" err="1">
                <a:latin typeface="Times New Roman" pitchFamily="18" charset="0"/>
                <a:cs typeface="Times New Roman" pitchFamily="18" charset="0"/>
              </a:rPr>
              <a:t>Đối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với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chúng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mình</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thế</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là</a:t>
            </a:r>
            <a:r>
              <a:rPr lang="en-US" sz="2800" b="1" dirty="0">
                <a:latin typeface="Times New Roman" pitchFamily="18" charset="0"/>
                <a:cs typeface="Times New Roman" pitchFamily="18" charset="0"/>
              </a:rPr>
              <a:t> sung s</a:t>
            </a:r>
            <a:r>
              <a:rPr lang="vi-VN" sz="2800" b="1" dirty="0">
                <a:cs typeface="Times New Roman" pitchFamily="18" charset="0"/>
              </a:rPr>
              <a:t>ư</a:t>
            </a:r>
            <a:r>
              <a:rPr lang="en-US" sz="2800" b="1" dirty="0" err="1">
                <a:latin typeface="Times New Roman" pitchFamily="18" charset="0"/>
                <a:cs typeface="Times New Roman" pitchFamily="18" charset="0"/>
              </a:rPr>
              <a:t>ớng</a:t>
            </a:r>
            <a:r>
              <a:rPr lang="en-US" sz="2800" b="1" dirty="0">
                <a:latin typeface="Times New Roman" pitchFamily="18" charset="0"/>
                <a:cs typeface="Times New Roman" pitchFamily="18" charset="0"/>
              </a:rPr>
              <a:t>.</a:t>
            </a:r>
            <a:br>
              <a:rPr lang="en-US" sz="2800" b="1" dirty="0">
                <a:latin typeface="Times New Roman" pitchFamily="18" charset="0"/>
                <a:cs typeface="Times New Roman" pitchFamily="18" charset="0"/>
              </a:rPr>
            </a:br>
            <a:r>
              <a:rPr lang="en-US" sz="2800" b="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Lão</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Hạc</a:t>
            </a:r>
            <a:r>
              <a:rPr lang="en-US" sz="2800" b="1" dirty="0">
                <a:latin typeface="Times New Roman" pitchFamily="18" charset="0"/>
                <a:cs typeface="Times New Roman" pitchFamily="18" charset="0"/>
              </a:rPr>
              <a:t>” – Nam Cao)</a:t>
            </a:r>
          </a:p>
        </p:txBody>
      </p:sp>
      <p:sp>
        <p:nvSpPr>
          <p:cNvPr id="11" name="Rectangle 2">
            <a:extLst>
              <a:ext uri="{FF2B5EF4-FFF2-40B4-BE49-F238E27FC236}">
                <a16:creationId xmlns:a16="http://schemas.microsoft.com/office/drawing/2014/main" id="{8AED4E1B-3E33-4495-A237-0FB41C97D228}"/>
              </a:ext>
            </a:extLst>
          </p:cNvPr>
          <p:cNvSpPr txBox="1">
            <a:spLocks noChangeArrowheads="1"/>
          </p:cNvSpPr>
          <p:nvPr/>
        </p:nvSpPr>
        <p:spPr>
          <a:xfrm>
            <a:off x="8415986" y="3039819"/>
            <a:ext cx="2780448" cy="3273433"/>
          </a:xfrm>
          <a:prstGeom prst="rect">
            <a:avLst/>
          </a:prstGeom>
        </p:spPr>
        <p:txBody>
          <a:bodyPr vert="horz" lIns="91436" tIns="45718" rIns="91436" bIns="45718" rtlCol="0" anchor="ctr">
            <a:normAutofit fontScale="97500"/>
          </a:bodyPr>
          <a:lstStyle>
            <a:lvl1pPr algn="ctr" defTabSz="1218565" rtl="0" eaLnBrk="1" latinLnBrk="0" hangingPunct="1">
              <a:spcBef>
                <a:spcPct val="0"/>
              </a:spcBef>
              <a:buNone/>
              <a:defRPr sz="5900" kern="1200">
                <a:solidFill>
                  <a:schemeClr val="tx1"/>
                </a:solidFill>
                <a:latin typeface="+mj-lt"/>
                <a:ea typeface="+mj-ea"/>
                <a:cs typeface="+mj-cs"/>
              </a:defRPr>
            </a:lvl1pPr>
          </a:lstStyle>
          <a:p>
            <a:pPr>
              <a:defRPr/>
            </a:pPr>
            <a:r>
              <a:rPr lang="en-US" sz="2800" b="1" dirty="0">
                <a:latin typeface="Times New Roman" pitchFamily="18" charset="0"/>
                <a:cs typeface="Times New Roman" pitchFamily="18" charset="0"/>
              </a:rPr>
              <a:t>Con </a:t>
            </a:r>
            <a:r>
              <a:rPr lang="en-US" sz="2800" b="1" dirty="0" err="1">
                <a:latin typeface="Times New Roman" pitchFamily="18" charset="0"/>
                <a:cs typeface="Times New Roman" pitchFamily="18" charset="0"/>
              </a:rPr>
              <a:t>chó</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là</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của</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cháu</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nó</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mua</a:t>
            </a:r>
            <a:r>
              <a:rPr lang="en-US" sz="2800" b="1" dirty="0">
                <a:latin typeface="Times New Roman" pitchFamily="18" charset="0"/>
                <a:cs typeface="Times New Roman" pitchFamily="18" charset="0"/>
              </a:rPr>
              <a:t> </a:t>
            </a:r>
            <a:r>
              <a:rPr lang="vi-VN" sz="2800" b="1" dirty="0">
                <a:cs typeface="Times New Roman" pitchFamily="18" charset="0"/>
              </a:rPr>
              <a:t>đ</a:t>
            </a:r>
            <a:r>
              <a:rPr lang="en-US" sz="2800" b="1" dirty="0" err="1">
                <a:latin typeface="Times New Roman" pitchFamily="18" charset="0"/>
                <a:cs typeface="Times New Roman" pitchFamily="18" charset="0"/>
              </a:rPr>
              <a:t>ấy</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chứ</a:t>
            </a:r>
            <a:r>
              <a:rPr lang="en-US" sz="2800" b="1" dirty="0">
                <a:latin typeface="Times New Roman" pitchFamily="18" charset="0"/>
                <a:cs typeface="Times New Roman" pitchFamily="18" charset="0"/>
              </a:rPr>
              <a:t> ! </a:t>
            </a:r>
            <a:br>
              <a:rPr lang="en-US" sz="2800" b="1" dirty="0">
                <a:latin typeface="Times New Roman" pitchFamily="18" charset="0"/>
                <a:cs typeface="Times New Roman" pitchFamily="18" charset="0"/>
              </a:rPr>
            </a:br>
            <a:r>
              <a:rPr lang="en-US" sz="2800" b="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Lão</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Hạc</a:t>
            </a:r>
            <a:r>
              <a:rPr lang="en-US" sz="2800" b="1" dirty="0">
                <a:latin typeface="Times New Roman" pitchFamily="18" charset="0"/>
                <a:cs typeface="Times New Roman" pitchFamily="18" charset="0"/>
              </a:rPr>
              <a:t>” – Nam Cao)</a:t>
            </a:r>
          </a:p>
        </p:txBody>
      </p:sp>
      <p:sp>
        <p:nvSpPr>
          <p:cNvPr id="12" name="Rectangle 2">
            <a:extLst>
              <a:ext uri="{FF2B5EF4-FFF2-40B4-BE49-F238E27FC236}">
                <a16:creationId xmlns:a16="http://schemas.microsoft.com/office/drawing/2014/main" id="{329D6EC7-855C-460F-B1AF-1E1FDC818DE2}"/>
              </a:ext>
            </a:extLst>
          </p:cNvPr>
          <p:cNvSpPr txBox="1">
            <a:spLocks noChangeArrowheads="1"/>
          </p:cNvSpPr>
          <p:nvPr/>
        </p:nvSpPr>
        <p:spPr>
          <a:xfrm>
            <a:off x="933317" y="2917848"/>
            <a:ext cx="2780448" cy="3395404"/>
          </a:xfrm>
          <a:prstGeom prst="rect">
            <a:avLst/>
          </a:prstGeom>
        </p:spPr>
        <p:txBody>
          <a:bodyPr vert="horz" lIns="91436" tIns="45718" rIns="91436" bIns="45718" rtlCol="0" anchor="ctr">
            <a:normAutofit fontScale="97500"/>
          </a:bodyPr>
          <a:lstStyle>
            <a:lvl1pPr algn="ctr" defTabSz="1218565" rtl="0" eaLnBrk="1" latinLnBrk="0" hangingPunct="1">
              <a:spcBef>
                <a:spcPct val="0"/>
              </a:spcBef>
              <a:buNone/>
              <a:defRPr sz="5900" kern="1200">
                <a:solidFill>
                  <a:schemeClr val="tx1"/>
                </a:solidFill>
                <a:latin typeface="+mj-lt"/>
                <a:ea typeface="+mj-ea"/>
                <a:cs typeface="+mj-cs"/>
              </a:defRPr>
            </a:lvl1pPr>
          </a:lstStyle>
          <a:p>
            <a:pPr>
              <a:defRPr/>
            </a:pPr>
            <a:r>
              <a:rPr lang="en-US" sz="2800" b="1" dirty="0" err="1">
                <a:latin typeface="Times New Roman" pitchFamily="18" charset="0"/>
                <a:cs typeface="Times New Roman" pitchFamily="18" charset="0"/>
              </a:rPr>
              <a:t>Tính</a:t>
            </a:r>
            <a:r>
              <a:rPr lang="en-US" sz="2800" b="1" dirty="0">
                <a:latin typeface="Times New Roman" pitchFamily="18" charset="0"/>
                <a:cs typeface="Times New Roman" pitchFamily="18" charset="0"/>
              </a:rPr>
              <a:t> ra </a:t>
            </a:r>
            <a:r>
              <a:rPr lang="en-US" sz="2800" b="1" dirty="0" err="1">
                <a:latin typeface="Times New Roman" pitchFamily="18" charset="0"/>
                <a:cs typeface="Times New Roman" pitchFamily="18" charset="0"/>
              </a:rPr>
              <a:t>cậu</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Vàng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cậu</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ấy</a:t>
            </a:r>
            <a:r>
              <a:rPr lang="en-US" sz="2800" b="1" dirty="0">
                <a:latin typeface="Times New Roman" pitchFamily="18" charset="0"/>
                <a:cs typeface="Times New Roman" pitchFamily="18" charset="0"/>
              </a:rPr>
              <a:t> </a:t>
            </a:r>
            <a:r>
              <a:rPr lang="vi-VN" sz="2800" b="1" dirty="0">
                <a:cs typeface="Times New Roman" pitchFamily="18" charset="0"/>
              </a:rPr>
              <a:t>ă</a:t>
            </a:r>
            <a:r>
              <a:rPr lang="en-US" sz="2800" b="1" dirty="0">
                <a:latin typeface="Times New Roman" pitchFamily="18" charset="0"/>
                <a:cs typeface="Times New Roman" pitchFamily="18" charset="0"/>
              </a:rPr>
              <a:t>n </a:t>
            </a:r>
            <a:r>
              <a:rPr lang="en-US" sz="2800" b="1" dirty="0" err="1">
                <a:latin typeface="Times New Roman" pitchFamily="18" charset="0"/>
                <a:cs typeface="Times New Roman" pitchFamily="18" charset="0"/>
              </a:rPr>
              <a:t>khỏe</a:t>
            </a:r>
            <a:r>
              <a:rPr lang="en-US" sz="2800" b="1" dirty="0">
                <a:latin typeface="Times New Roman" pitchFamily="18" charset="0"/>
                <a:cs typeface="Times New Roman" pitchFamily="18" charset="0"/>
              </a:rPr>
              <a:t> h</a:t>
            </a:r>
            <a:r>
              <a:rPr lang="vi-VN" sz="2800" b="1" dirty="0">
                <a:cs typeface="Times New Roman" pitchFamily="18" charset="0"/>
              </a:rPr>
              <a:t>ơ</a:t>
            </a:r>
            <a:r>
              <a:rPr lang="en-US" sz="2800" b="1" dirty="0">
                <a:latin typeface="Times New Roman" pitchFamily="18" charset="0"/>
                <a:cs typeface="Times New Roman" pitchFamily="18" charset="0"/>
              </a:rPr>
              <a:t>n </a:t>
            </a:r>
            <a:r>
              <a:rPr lang="en-US" sz="2800" b="1" dirty="0" err="1">
                <a:solidFill>
                  <a:srgbClr val="FF0000"/>
                </a:solidFill>
                <a:latin typeface="Times New Roman" pitchFamily="18" charset="0"/>
                <a:cs typeface="Times New Roman" pitchFamily="18" charset="0"/>
              </a:rPr>
              <a:t>cả</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tôi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ông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giáo</a:t>
            </a:r>
            <a:r>
              <a:rPr lang="en-US" sz="2800" b="1" dirty="0">
                <a:latin typeface="Times New Roman" pitchFamily="18" charset="0"/>
                <a:cs typeface="Times New Roman" pitchFamily="18" charset="0"/>
              </a:rPr>
              <a:t> </a:t>
            </a:r>
            <a:r>
              <a:rPr lang="en-US" sz="2800" b="1" dirty="0">
                <a:solidFill>
                  <a:srgbClr val="FF0000"/>
                </a:solidFill>
                <a:latin typeface="Times New Roman" pitchFamily="18" charset="0"/>
                <a:cs typeface="Times New Roman" pitchFamily="18" charset="0"/>
              </a:rPr>
              <a:t>ạ </a:t>
            </a:r>
            <a:r>
              <a:rPr lang="en-US" sz="2800" b="1" dirty="0">
                <a:latin typeface="Times New Roman" pitchFamily="18" charset="0"/>
                <a:cs typeface="Times New Roman" pitchFamily="18" charset="0"/>
              </a:rPr>
              <a:t>!</a:t>
            </a:r>
            <a:br>
              <a:rPr lang="en-US" sz="2800" b="1" dirty="0">
                <a:latin typeface="Times New Roman" pitchFamily="18" charset="0"/>
                <a:cs typeface="Times New Roman" pitchFamily="18" charset="0"/>
              </a:rPr>
            </a:br>
            <a:r>
              <a:rPr lang="en-US" sz="2800" b="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Lão</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Hạc</a:t>
            </a:r>
            <a:r>
              <a:rPr lang="en-US" sz="2800" b="1" dirty="0">
                <a:latin typeface="Times New Roman" pitchFamily="18" charset="0"/>
                <a:cs typeface="Times New Roman" pitchFamily="18" charset="0"/>
              </a:rPr>
              <a:t>” – Nam Cao)</a:t>
            </a:r>
          </a:p>
        </p:txBody>
      </p:sp>
      <p:sp>
        <p:nvSpPr>
          <p:cNvPr id="13" name="Rectangle 2">
            <a:extLst>
              <a:ext uri="{FF2B5EF4-FFF2-40B4-BE49-F238E27FC236}">
                <a16:creationId xmlns:a16="http://schemas.microsoft.com/office/drawing/2014/main" id="{D4E3A7EE-3256-4732-AE7E-20E38FAB14C2}"/>
              </a:ext>
            </a:extLst>
          </p:cNvPr>
          <p:cNvSpPr txBox="1">
            <a:spLocks noChangeArrowheads="1"/>
          </p:cNvSpPr>
          <p:nvPr/>
        </p:nvSpPr>
        <p:spPr>
          <a:xfrm>
            <a:off x="4950915" y="2862445"/>
            <a:ext cx="1095652" cy="948546"/>
          </a:xfrm>
          <a:prstGeom prst="rect">
            <a:avLst/>
          </a:prstGeom>
        </p:spPr>
        <p:txBody>
          <a:bodyPr vert="horz" lIns="91436" tIns="45718" rIns="91436" bIns="45718" rtlCol="0" anchor="ctr">
            <a:normAutofit fontScale="97500"/>
          </a:bodyPr>
          <a:lstStyle>
            <a:lvl1pPr algn="ctr" defTabSz="1218565" rtl="0" eaLnBrk="1" latinLnBrk="0" hangingPunct="1">
              <a:spcBef>
                <a:spcPct val="0"/>
              </a:spcBef>
              <a:buNone/>
              <a:defRPr sz="5900" kern="1200">
                <a:solidFill>
                  <a:schemeClr val="tx1"/>
                </a:solidFill>
                <a:latin typeface="+mj-lt"/>
                <a:ea typeface="+mj-ea"/>
                <a:cs typeface="+mj-cs"/>
              </a:defRPr>
            </a:lvl1pPr>
          </a:lstStyle>
          <a:p>
            <a:pPr>
              <a:defRPr/>
            </a:pPr>
            <a:r>
              <a:rPr lang="en-US" sz="2800" b="1" dirty="0" err="1">
                <a:solidFill>
                  <a:srgbClr val="FF0000"/>
                </a:solidFill>
                <a:latin typeface="Times New Roman" pitchFamily="18" charset="0"/>
                <a:cs typeface="Times New Roman" pitchFamily="18" charset="0"/>
              </a:rPr>
              <a:t>Vâng</a:t>
            </a:r>
            <a:r>
              <a:rPr lang="en-US" sz="2800" b="1" dirty="0">
                <a:latin typeface="Times New Roman" pitchFamily="18" charset="0"/>
                <a:cs typeface="Times New Roman" pitchFamily="18" charset="0"/>
              </a:rPr>
              <a:t>, </a:t>
            </a:r>
          </a:p>
        </p:txBody>
      </p:sp>
      <p:sp>
        <p:nvSpPr>
          <p:cNvPr id="14" name="Rectangle 2">
            <a:extLst>
              <a:ext uri="{FF2B5EF4-FFF2-40B4-BE49-F238E27FC236}">
                <a16:creationId xmlns:a16="http://schemas.microsoft.com/office/drawing/2014/main" id="{9B647C04-AB66-4CBD-B037-D1EC66B19F0D}"/>
              </a:ext>
            </a:extLst>
          </p:cNvPr>
          <p:cNvSpPr txBox="1">
            <a:spLocks noChangeArrowheads="1"/>
          </p:cNvSpPr>
          <p:nvPr/>
        </p:nvSpPr>
        <p:spPr>
          <a:xfrm>
            <a:off x="9006840" y="4192942"/>
            <a:ext cx="1409492" cy="559903"/>
          </a:xfrm>
          <a:prstGeom prst="rect">
            <a:avLst/>
          </a:prstGeom>
        </p:spPr>
        <p:txBody>
          <a:bodyPr vert="horz" lIns="91436" tIns="45718" rIns="91436" bIns="45718" rtlCol="0" anchor="ctr">
            <a:normAutofit fontScale="97500"/>
          </a:bodyPr>
          <a:lstStyle>
            <a:lvl1pPr algn="ctr" defTabSz="1218565" rtl="0" eaLnBrk="1" latinLnBrk="0" hangingPunct="1">
              <a:spcBef>
                <a:spcPct val="0"/>
              </a:spcBef>
              <a:buNone/>
              <a:defRPr sz="5900" kern="1200">
                <a:solidFill>
                  <a:schemeClr val="tx1"/>
                </a:solidFill>
                <a:latin typeface="+mj-lt"/>
                <a:ea typeface="+mj-ea"/>
                <a:cs typeface="+mj-cs"/>
              </a:defRPr>
            </a:lvl1pPr>
          </a:lstStyle>
          <a:p>
            <a:pPr>
              <a:defRPr/>
            </a:pPr>
            <a:r>
              <a:rPr lang="en-US" sz="2800" b="1" dirty="0" err="1">
                <a:solidFill>
                  <a:srgbClr val="FF0000"/>
                </a:solidFill>
                <a:latin typeface="Times New Roman" pitchFamily="18" charset="0"/>
                <a:cs typeface="Times New Roman" pitchFamily="18" charset="0"/>
              </a:rPr>
              <a:t>chứ</a:t>
            </a:r>
            <a:endParaRPr lang="en-US" sz="28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226879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randombar(horizontal)">
                                      <p:cBhvr>
                                        <p:cTn id="12" dur="500"/>
                                        <p:tgtEl>
                                          <p:spTgt spid="9"/>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randombar(horizontal)">
                                      <p:cBhvr>
                                        <p:cTn id="15" dur="500"/>
                                        <p:tgtEl>
                                          <p:spTgt spid="8"/>
                                        </p:tgtEl>
                                      </p:cBhvr>
                                    </p:animEffect>
                                  </p:childTnLst>
                                </p:cTn>
                              </p:par>
                              <p:par>
                                <p:cTn id="16" presetID="14" presetClass="entr" presetSubtype="1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randombar(horizontal)">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randombar(horizontal)">
                                      <p:cBhvr>
                                        <p:cTn id="23" dur="500"/>
                                        <p:tgtEl>
                                          <p:spTgt spid="10"/>
                                        </p:tgtEl>
                                      </p:cBhvr>
                                    </p:animEffect>
                                  </p:childTnLst>
                                </p:cTn>
                              </p:par>
                              <p:par>
                                <p:cTn id="24" presetID="14" presetClass="entr" presetSubtype="10" fill="hold" grpId="0" nodeType="with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randombar(horizontal)">
                                      <p:cBhvr>
                                        <p:cTn id="26" dur="500"/>
                                        <p:tgtEl>
                                          <p:spTgt spid="4"/>
                                        </p:tgtEl>
                                      </p:cBhvr>
                                    </p:animEffect>
                                  </p:childTnLst>
                                </p:cTn>
                              </p:par>
                              <p:par>
                                <p:cTn id="27" presetID="14" presetClass="entr" presetSubtype="10" fill="hold" nodeType="with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randombar(horizontal)">
                                      <p:cBhvr>
                                        <p:cTn id="29" dur="500"/>
                                        <p:tgtEl>
                                          <p:spTgt spid="3"/>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grpId="0" nodeType="click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randombar(horizontal)">
                                      <p:cBhvr>
                                        <p:cTn id="34" dur="500"/>
                                        <p:tgtEl>
                                          <p:spTgt spid="11"/>
                                        </p:tgtEl>
                                      </p:cBhvr>
                                    </p:animEffect>
                                  </p:childTnLst>
                                </p:cTn>
                              </p:par>
                              <p:par>
                                <p:cTn id="35" presetID="14" presetClass="entr" presetSubtype="10" fill="hold" grpId="0" nodeType="with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randombar(horizontal)">
                                      <p:cBhvr>
                                        <p:cTn id="37" dur="500"/>
                                        <p:tgtEl>
                                          <p:spTgt spid="6"/>
                                        </p:tgtEl>
                                      </p:cBhvr>
                                    </p:animEffect>
                                  </p:childTnLst>
                                </p:cTn>
                              </p:par>
                              <p:par>
                                <p:cTn id="38" presetID="14" presetClass="entr" presetSubtype="10" fill="hold" nodeType="withEffect">
                                  <p:stCondLst>
                                    <p:cond delay="0"/>
                                  </p:stCondLst>
                                  <p:childTnLst>
                                    <p:set>
                                      <p:cBhvr>
                                        <p:cTn id="39" dur="1" fill="hold">
                                          <p:stCondLst>
                                            <p:cond delay="0"/>
                                          </p:stCondLst>
                                        </p:cTn>
                                        <p:tgtEl>
                                          <p:spTgt spid="5"/>
                                        </p:tgtEl>
                                        <p:attrNameLst>
                                          <p:attrName>style.visibility</p:attrName>
                                        </p:attrNameLst>
                                      </p:cBhvr>
                                      <p:to>
                                        <p:strVal val="visible"/>
                                      </p:to>
                                    </p:set>
                                    <p:animEffect transition="in" filter="randombar(horizontal)">
                                      <p:cBhvr>
                                        <p:cTn id="40" dur="500"/>
                                        <p:tgtEl>
                                          <p:spTgt spid="5"/>
                                        </p:tgtEl>
                                      </p:cBhvr>
                                    </p:animEffect>
                                  </p:childTnLst>
                                </p:cTn>
                              </p:par>
                            </p:childTnLst>
                          </p:cTn>
                        </p:par>
                      </p:childTnLst>
                    </p:cTn>
                  </p:par>
                  <p:par>
                    <p:cTn id="41" fill="hold">
                      <p:stCondLst>
                        <p:cond delay="indefinite"/>
                      </p:stCondLst>
                      <p:childTnLst>
                        <p:par>
                          <p:cTn id="42" fill="hold">
                            <p:stCondLst>
                              <p:cond delay="0"/>
                            </p:stCondLst>
                            <p:childTnLst>
                              <p:par>
                                <p:cTn id="43" presetID="14" presetClass="entr" presetSubtype="10" fill="hold" grpId="0" nodeType="click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randombar(horizontal)">
                                      <p:cBhvr>
                                        <p:cTn id="45" dur="500"/>
                                        <p:tgtEl>
                                          <p:spTgt spid="12"/>
                                        </p:tgtEl>
                                      </p:cBhvr>
                                    </p:animEffect>
                                  </p:childTnLst>
                                </p:cTn>
                              </p:par>
                            </p:childTnLst>
                          </p:cTn>
                        </p:par>
                      </p:childTnLst>
                    </p:cTn>
                  </p:par>
                  <p:par>
                    <p:cTn id="46" fill="hold">
                      <p:stCondLst>
                        <p:cond delay="indefinite"/>
                      </p:stCondLst>
                      <p:childTnLst>
                        <p:par>
                          <p:cTn id="47" fill="hold">
                            <p:stCondLst>
                              <p:cond delay="0"/>
                            </p:stCondLst>
                            <p:childTnLst>
                              <p:par>
                                <p:cTn id="48" presetID="14" presetClass="entr" presetSubtype="10" fill="hold" grpId="0" nodeType="clickEffect">
                                  <p:stCondLst>
                                    <p:cond delay="0"/>
                                  </p:stCondLst>
                                  <p:childTnLst>
                                    <p:set>
                                      <p:cBhvr>
                                        <p:cTn id="49" dur="1" fill="hold">
                                          <p:stCondLst>
                                            <p:cond delay="0"/>
                                          </p:stCondLst>
                                        </p:cTn>
                                        <p:tgtEl>
                                          <p:spTgt spid="13"/>
                                        </p:tgtEl>
                                        <p:attrNameLst>
                                          <p:attrName>style.visibility</p:attrName>
                                        </p:attrNameLst>
                                      </p:cBhvr>
                                      <p:to>
                                        <p:strVal val="visible"/>
                                      </p:to>
                                    </p:set>
                                    <p:animEffect transition="in" filter="randombar(horizontal)">
                                      <p:cBhvr>
                                        <p:cTn id="50" dur="500"/>
                                        <p:tgtEl>
                                          <p:spTgt spid="13"/>
                                        </p:tgtEl>
                                      </p:cBhvr>
                                    </p:animEffect>
                                  </p:childTnLst>
                                </p:cTn>
                              </p:par>
                            </p:childTnLst>
                          </p:cTn>
                        </p:par>
                      </p:childTnLst>
                    </p:cTn>
                  </p:par>
                  <p:par>
                    <p:cTn id="51" fill="hold">
                      <p:stCondLst>
                        <p:cond delay="indefinite"/>
                      </p:stCondLst>
                      <p:childTnLst>
                        <p:par>
                          <p:cTn id="52" fill="hold">
                            <p:stCondLst>
                              <p:cond delay="0"/>
                            </p:stCondLst>
                            <p:childTnLst>
                              <p:par>
                                <p:cTn id="53" presetID="14" presetClass="entr" presetSubtype="10" fill="hold" grpId="0" nodeType="click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randombar(horizontal)">
                                      <p:cBhvr>
                                        <p:cTn id="5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6" grpId="0" animBg="1"/>
      <p:bldP spid="8" grpId="0" animBg="1"/>
      <p:bldP spid="9" grpId="0"/>
      <p:bldP spid="10" grpId="0"/>
      <p:bldP spid="11" grpId="0"/>
      <p:bldP spid="12" grpId="0"/>
      <p:bldP spid="13" grpId="0"/>
      <p:bldP spid="14" grpId="0"/>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0898" name="Rectangle 2">
            <a:extLst>
              <a:ext uri="{FF2B5EF4-FFF2-40B4-BE49-F238E27FC236}">
                <a16:creationId xmlns:a16="http://schemas.microsoft.com/office/drawing/2014/main" id="{7C55455E-561F-4B2C-8C89-A1D49D2AD38F}"/>
              </a:ext>
            </a:extLst>
          </p:cNvPr>
          <p:cNvSpPr>
            <a:spLocks noGrp="1"/>
          </p:cNvSpPr>
          <p:nvPr>
            <p:ph type="ctrTitle" idx="4294967295"/>
          </p:nvPr>
        </p:nvSpPr>
        <p:spPr>
          <a:xfrm>
            <a:off x="0" y="0"/>
            <a:ext cx="12190413" cy="2714700"/>
          </a:xfrm>
        </p:spPr>
        <p:style>
          <a:lnRef idx="2">
            <a:schemeClr val="accent6"/>
          </a:lnRef>
          <a:fillRef idx="1">
            <a:schemeClr val="lt1"/>
          </a:fillRef>
          <a:effectRef idx="0">
            <a:schemeClr val="accent6"/>
          </a:effectRef>
          <a:fontRef idx="minor">
            <a:schemeClr val="dk1"/>
          </a:fontRef>
        </p:style>
        <p:txBody>
          <a:bodyPr>
            <a:noAutofit/>
          </a:bodyPr>
          <a:lstStyle/>
          <a:p>
            <a:pPr>
              <a:defRPr/>
            </a:pPr>
            <a:br>
              <a:rPr lang="en-US" altLang="en-US" sz="3200" b="1" dirty="0">
                <a:solidFill>
                  <a:srgbClr val="FF0000"/>
                </a:solidFill>
                <a:latin typeface="Times New Roman" panose="02020603050405020304" pitchFamily="18" charset="0"/>
                <a:cs typeface="Times New Roman" panose="02020603050405020304" pitchFamily="18" charset="0"/>
              </a:rPr>
            </a:br>
            <a:r>
              <a:rPr lang="en-US" altLang="en-US" sz="3200" b="1" dirty="0" err="1">
                <a:solidFill>
                  <a:srgbClr val="FF0000"/>
                </a:solidFill>
                <a:latin typeface="Times New Roman" panose="02020603050405020304" pitchFamily="18" charset="0"/>
                <a:cs typeface="Times New Roman" panose="02020603050405020304" pitchFamily="18" charset="0"/>
              </a:rPr>
              <a:t>Đọc</a:t>
            </a:r>
            <a:r>
              <a:rPr lang="en-US" altLang="en-US" sz="3200" b="1" dirty="0">
                <a:solidFill>
                  <a:srgbClr val="FF0000"/>
                </a:solidFill>
                <a:latin typeface="Times New Roman" panose="02020603050405020304" pitchFamily="18" charset="0"/>
                <a:cs typeface="Times New Roman" panose="02020603050405020304" pitchFamily="18" charset="0"/>
              </a:rPr>
              <a:t> </a:t>
            </a:r>
            <a:r>
              <a:rPr lang="vi-VN" altLang="en-US" sz="3200" b="1" dirty="0">
                <a:solidFill>
                  <a:srgbClr val="FF0000"/>
                </a:solidFill>
                <a:latin typeface="Times New Roman" panose="02020603050405020304" pitchFamily="18" charset="0"/>
                <a:cs typeface="Times New Roman" panose="02020603050405020304" pitchFamily="18" charset="0"/>
              </a:rPr>
              <a:t>đ</a:t>
            </a:r>
            <a:r>
              <a:rPr lang="en-US" altLang="en-US" sz="3200" b="1" dirty="0" err="1">
                <a:solidFill>
                  <a:srgbClr val="FF0000"/>
                </a:solidFill>
                <a:latin typeface="Times New Roman" panose="02020603050405020304" pitchFamily="18" charset="0"/>
                <a:cs typeface="Times New Roman" panose="02020603050405020304" pitchFamily="18" charset="0"/>
              </a:rPr>
              <a:t>oạn</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trích</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và</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trả</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lời</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câu</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hỏi</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sz="3200" b="1" i="1" dirty="0" err="1">
                <a:solidFill>
                  <a:srgbClr val="0000CC"/>
                </a:solidFill>
                <a:effectLst>
                  <a:outerShdw blurRad="38100" dist="38100" dir="2700000" algn="tl">
                    <a:srgbClr val="FFFFFF"/>
                  </a:outerShdw>
                </a:effectLst>
                <a:latin typeface="Times New Roman" pitchFamily="18" charset="0"/>
                <a:cs typeface="Times New Roman" pitchFamily="18" charset="0"/>
              </a:rPr>
              <a:t>Pháp</a:t>
            </a:r>
            <a:r>
              <a:rPr lang="en-US" sz="3200" b="1" i="1" dirty="0">
                <a:solidFill>
                  <a:srgbClr val="0000CC"/>
                </a:solidFill>
                <a:effectLst>
                  <a:outerShdw blurRad="38100" dist="38100" dir="2700000" algn="tl">
                    <a:srgbClr val="FFFFFF"/>
                  </a:outerShdw>
                </a:effectLst>
                <a:latin typeface="Times New Roman" pitchFamily="18" charset="0"/>
                <a:cs typeface="Times New Roman" pitchFamily="18" charset="0"/>
              </a:rPr>
              <a:t> </a:t>
            </a:r>
            <a:r>
              <a:rPr lang="en-US" sz="3200" b="1" i="1" dirty="0" err="1">
                <a:solidFill>
                  <a:srgbClr val="0000CC"/>
                </a:solidFill>
                <a:effectLst>
                  <a:outerShdw blurRad="38100" dist="38100" dir="2700000" algn="tl">
                    <a:srgbClr val="FFFFFF"/>
                  </a:outerShdw>
                </a:effectLst>
                <a:latin typeface="Times New Roman" pitchFamily="18" charset="0"/>
                <a:cs typeface="Times New Roman" pitchFamily="18" charset="0"/>
              </a:rPr>
              <a:t>chạy</a:t>
            </a:r>
            <a:r>
              <a:rPr lang="en-US" sz="3200" b="1" i="1" dirty="0">
                <a:solidFill>
                  <a:srgbClr val="0000CC"/>
                </a:solidFill>
                <a:effectLst>
                  <a:outerShdw blurRad="38100" dist="38100" dir="2700000" algn="tl">
                    <a:srgbClr val="FFFFFF"/>
                  </a:outerShdw>
                </a:effectLst>
                <a:latin typeface="Times New Roman" pitchFamily="18" charset="0"/>
                <a:cs typeface="Times New Roman" pitchFamily="18" charset="0"/>
              </a:rPr>
              <a:t>, </a:t>
            </a:r>
            <a:r>
              <a:rPr lang="en-US" sz="3200" b="1" i="1" dirty="0" err="1">
                <a:solidFill>
                  <a:srgbClr val="0000CC"/>
                </a:solidFill>
                <a:effectLst>
                  <a:outerShdw blurRad="38100" dist="38100" dir="2700000" algn="tl">
                    <a:srgbClr val="FFFFFF"/>
                  </a:outerShdw>
                </a:effectLst>
                <a:latin typeface="Times New Roman" pitchFamily="18" charset="0"/>
                <a:cs typeface="Times New Roman" pitchFamily="18" charset="0"/>
              </a:rPr>
              <a:t>Nhật</a:t>
            </a:r>
            <a:r>
              <a:rPr lang="en-US" sz="3200" b="1" i="1" dirty="0">
                <a:solidFill>
                  <a:srgbClr val="0000CC"/>
                </a:solidFill>
                <a:effectLst>
                  <a:outerShdw blurRad="38100" dist="38100" dir="2700000" algn="tl">
                    <a:srgbClr val="FFFFFF"/>
                  </a:outerShdw>
                </a:effectLst>
                <a:latin typeface="Times New Roman" pitchFamily="18" charset="0"/>
                <a:cs typeface="Times New Roman" pitchFamily="18" charset="0"/>
              </a:rPr>
              <a:t> </a:t>
            </a:r>
            <a:r>
              <a:rPr lang="en-US" sz="3200" b="1" i="1" dirty="0" err="1">
                <a:solidFill>
                  <a:srgbClr val="0000CC"/>
                </a:solidFill>
                <a:effectLst>
                  <a:outerShdw blurRad="38100" dist="38100" dir="2700000" algn="tl">
                    <a:srgbClr val="FFFFFF"/>
                  </a:outerShdw>
                </a:effectLst>
                <a:latin typeface="Times New Roman" pitchFamily="18" charset="0"/>
                <a:cs typeface="Times New Roman" pitchFamily="18" charset="0"/>
              </a:rPr>
              <a:t>hàng</a:t>
            </a:r>
            <a:r>
              <a:rPr lang="en-US" sz="3200" b="1" i="1" dirty="0">
                <a:solidFill>
                  <a:srgbClr val="0000CC"/>
                </a:solidFill>
                <a:effectLst>
                  <a:outerShdw blurRad="38100" dist="38100" dir="2700000" algn="tl">
                    <a:srgbClr val="FFFFFF"/>
                  </a:outerShdw>
                </a:effectLst>
                <a:latin typeface="Times New Roman" pitchFamily="18" charset="0"/>
                <a:cs typeface="Times New Roman" pitchFamily="18" charset="0"/>
              </a:rPr>
              <a:t>, </a:t>
            </a:r>
            <a:r>
              <a:rPr lang="en-US" sz="3200" b="1" i="1" dirty="0" err="1">
                <a:solidFill>
                  <a:srgbClr val="0000CC"/>
                </a:solidFill>
                <a:effectLst>
                  <a:outerShdw blurRad="38100" dist="38100" dir="2700000" algn="tl">
                    <a:srgbClr val="FFFFFF"/>
                  </a:outerShdw>
                </a:effectLst>
                <a:latin typeface="Times New Roman" pitchFamily="18" charset="0"/>
                <a:cs typeface="Times New Roman" pitchFamily="18" charset="0"/>
              </a:rPr>
              <a:t>vua</a:t>
            </a:r>
            <a:r>
              <a:rPr lang="en-US" sz="3200" b="1" i="1" dirty="0">
                <a:solidFill>
                  <a:srgbClr val="0000CC"/>
                </a:solidFill>
                <a:effectLst>
                  <a:outerShdw blurRad="38100" dist="38100" dir="2700000" algn="tl">
                    <a:srgbClr val="FFFFFF"/>
                  </a:outerShdw>
                </a:effectLst>
                <a:latin typeface="Times New Roman" pitchFamily="18" charset="0"/>
                <a:cs typeface="Times New Roman" pitchFamily="18" charset="0"/>
              </a:rPr>
              <a:t> </a:t>
            </a:r>
            <a:r>
              <a:rPr lang="en-US" sz="3200" b="1" i="1" dirty="0" err="1">
                <a:solidFill>
                  <a:srgbClr val="0000CC"/>
                </a:solidFill>
                <a:effectLst>
                  <a:outerShdw blurRad="38100" dist="38100" dir="2700000" algn="tl">
                    <a:srgbClr val="FFFFFF"/>
                  </a:outerShdw>
                </a:effectLst>
                <a:latin typeface="Times New Roman" pitchFamily="18" charset="0"/>
                <a:cs typeface="Times New Roman" pitchFamily="18" charset="0"/>
              </a:rPr>
              <a:t>Bảo</a:t>
            </a:r>
            <a:r>
              <a:rPr lang="en-US" sz="3200" b="1" i="1" dirty="0">
                <a:solidFill>
                  <a:srgbClr val="0000CC"/>
                </a:solidFill>
                <a:effectLst>
                  <a:outerShdw blurRad="38100" dist="38100" dir="2700000" algn="tl">
                    <a:srgbClr val="FFFFFF"/>
                  </a:outerShdw>
                </a:effectLst>
                <a:latin typeface="Times New Roman" pitchFamily="18" charset="0"/>
                <a:cs typeface="Times New Roman" pitchFamily="18" charset="0"/>
              </a:rPr>
              <a:t> </a:t>
            </a:r>
            <a:r>
              <a:rPr lang="en-US" sz="3200" b="1" i="1" dirty="0" err="1">
                <a:solidFill>
                  <a:srgbClr val="0000CC"/>
                </a:solidFill>
                <a:effectLst>
                  <a:outerShdw blurRad="38100" dist="38100" dir="2700000" algn="tl">
                    <a:srgbClr val="FFFFFF"/>
                  </a:outerShdw>
                </a:effectLst>
                <a:latin typeface="Times New Roman" pitchFamily="18" charset="0"/>
                <a:cs typeface="Times New Roman" pitchFamily="18" charset="0"/>
              </a:rPr>
              <a:t>Đại</a:t>
            </a:r>
            <a:r>
              <a:rPr lang="en-US" sz="3200" b="1" i="1" dirty="0">
                <a:solidFill>
                  <a:srgbClr val="0000CC"/>
                </a:solidFill>
                <a:effectLst>
                  <a:outerShdw blurRad="38100" dist="38100" dir="2700000" algn="tl">
                    <a:srgbClr val="FFFFFF"/>
                  </a:outerShdw>
                </a:effectLst>
                <a:latin typeface="Times New Roman" pitchFamily="18" charset="0"/>
                <a:cs typeface="Times New Roman" pitchFamily="18" charset="0"/>
              </a:rPr>
              <a:t> </a:t>
            </a:r>
            <a:r>
              <a:rPr lang="en-US" sz="3200" b="1" i="1" dirty="0" err="1">
                <a:solidFill>
                  <a:srgbClr val="0000CC"/>
                </a:solidFill>
                <a:effectLst>
                  <a:outerShdw blurRad="38100" dist="38100" dir="2700000" algn="tl">
                    <a:srgbClr val="FFFFFF"/>
                  </a:outerShdw>
                </a:effectLst>
                <a:latin typeface="Times New Roman" pitchFamily="18" charset="0"/>
                <a:cs typeface="Times New Roman" pitchFamily="18" charset="0"/>
              </a:rPr>
              <a:t>thoái</a:t>
            </a:r>
            <a:r>
              <a:rPr lang="en-US" sz="3200" b="1" i="1" dirty="0">
                <a:solidFill>
                  <a:srgbClr val="0000CC"/>
                </a:solidFill>
                <a:effectLst>
                  <a:outerShdw blurRad="38100" dist="38100" dir="2700000" algn="tl">
                    <a:srgbClr val="FFFFFF"/>
                  </a:outerShdw>
                </a:effectLst>
                <a:latin typeface="Times New Roman" pitchFamily="18" charset="0"/>
                <a:cs typeface="Times New Roman" pitchFamily="18" charset="0"/>
              </a:rPr>
              <a:t> </a:t>
            </a:r>
            <a:r>
              <a:rPr lang="en-US" sz="3200" b="1" i="1" dirty="0" err="1">
                <a:solidFill>
                  <a:srgbClr val="0000CC"/>
                </a:solidFill>
                <a:effectLst>
                  <a:outerShdw blurRad="38100" dist="38100" dir="2700000" algn="tl">
                    <a:srgbClr val="FFFFFF"/>
                  </a:outerShdw>
                </a:effectLst>
                <a:latin typeface="Times New Roman" pitchFamily="18" charset="0"/>
                <a:cs typeface="Times New Roman" pitchFamily="18" charset="0"/>
              </a:rPr>
              <a:t>vị</a:t>
            </a:r>
            <a:r>
              <a:rPr lang="en-US" sz="3200" b="1" i="1" dirty="0">
                <a:solidFill>
                  <a:srgbClr val="0000CC"/>
                </a:solidFill>
                <a:effectLst>
                  <a:outerShdw blurRad="38100" dist="38100" dir="2700000" algn="tl">
                    <a:srgbClr val="FFFFFF"/>
                  </a:outerShdw>
                </a:effectLst>
                <a:latin typeface="Times New Roman" pitchFamily="18" charset="0"/>
                <a:cs typeface="Times New Roman" pitchFamily="18" charset="0"/>
              </a:rPr>
              <a:t>. </a:t>
            </a:r>
            <a:r>
              <a:rPr lang="en-US" sz="3200" b="1" i="1" dirty="0" err="1">
                <a:solidFill>
                  <a:srgbClr val="0000CC"/>
                </a:solidFill>
                <a:effectLst>
                  <a:outerShdw blurRad="38100" dist="38100" dir="2700000" algn="tl">
                    <a:srgbClr val="FFFFFF"/>
                  </a:outerShdw>
                </a:effectLst>
                <a:latin typeface="Times New Roman" pitchFamily="18" charset="0"/>
                <a:cs typeface="Times New Roman" pitchFamily="18" charset="0"/>
              </a:rPr>
              <a:t>Dân</a:t>
            </a:r>
            <a:r>
              <a:rPr lang="en-US" sz="3200" b="1" i="1" dirty="0">
                <a:solidFill>
                  <a:srgbClr val="0000CC"/>
                </a:solidFill>
                <a:effectLst>
                  <a:outerShdw blurRad="38100" dist="38100" dir="2700000" algn="tl">
                    <a:srgbClr val="FFFFFF"/>
                  </a:outerShdw>
                </a:effectLst>
                <a:latin typeface="Times New Roman" pitchFamily="18" charset="0"/>
                <a:cs typeface="Times New Roman" pitchFamily="18" charset="0"/>
              </a:rPr>
              <a:t> ta </a:t>
            </a:r>
            <a:r>
              <a:rPr lang="vi-VN" sz="3200" b="1" i="1" dirty="0">
                <a:solidFill>
                  <a:srgbClr val="0000CC"/>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đ</a:t>
            </a:r>
            <a:r>
              <a:rPr lang="en-US" sz="3200" b="1" i="1" dirty="0">
                <a:solidFill>
                  <a:srgbClr val="0000CC"/>
                </a:solidFill>
                <a:effectLst>
                  <a:outerShdw blurRad="38100" dist="38100" dir="2700000" algn="tl">
                    <a:srgbClr val="FFFFFF"/>
                  </a:outerShdw>
                </a:effectLst>
                <a:latin typeface="Times New Roman" pitchFamily="18" charset="0"/>
                <a:cs typeface="Times New Roman" pitchFamily="18" charset="0"/>
              </a:rPr>
              <a:t>ã </a:t>
            </a:r>
            <a:r>
              <a:rPr lang="vi-VN" sz="3200" b="1" i="1" dirty="0">
                <a:solidFill>
                  <a:srgbClr val="0000CC"/>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đ</a:t>
            </a:r>
            <a:r>
              <a:rPr lang="en-US" sz="3200" b="1" i="1" dirty="0" err="1">
                <a:solidFill>
                  <a:srgbClr val="0000CC"/>
                </a:solidFill>
                <a:effectLst>
                  <a:outerShdw blurRad="38100" dist="38100" dir="2700000" algn="tl">
                    <a:srgbClr val="FFFFFF"/>
                  </a:outerShdw>
                </a:effectLst>
                <a:latin typeface="Times New Roman" pitchFamily="18" charset="0"/>
                <a:cs typeface="Times New Roman" pitchFamily="18" charset="0"/>
              </a:rPr>
              <a:t>ánh</a:t>
            </a:r>
            <a:r>
              <a:rPr lang="en-US" sz="3200" b="1" i="1" dirty="0">
                <a:solidFill>
                  <a:srgbClr val="0000CC"/>
                </a:solidFill>
                <a:effectLst>
                  <a:outerShdw blurRad="38100" dist="38100" dir="2700000" algn="tl">
                    <a:srgbClr val="FFFFFF"/>
                  </a:outerShdw>
                </a:effectLst>
                <a:latin typeface="Times New Roman" pitchFamily="18" charset="0"/>
                <a:cs typeface="Times New Roman" pitchFamily="18" charset="0"/>
              </a:rPr>
              <a:t> </a:t>
            </a:r>
            <a:r>
              <a:rPr lang="vi-VN" sz="3200" b="1" i="1" dirty="0">
                <a:solidFill>
                  <a:srgbClr val="0000CC"/>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đ</a:t>
            </a:r>
            <a:r>
              <a:rPr lang="en-US" sz="3200" b="1" i="1" dirty="0">
                <a:solidFill>
                  <a:srgbClr val="0000CC"/>
                </a:solidFill>
                <a:effectLst>
                  <a:outerShdw blurRad="38100" dist="38100" dir="2700000" algn="tl">
                    <a:srgbClr val="FFFFFF"/>
                  </a:outerShdw>
                </a:effectLst>
                <a:latin typeface="Times New Roman" pitchFamily="18" charset="0"/>
                <a:cs typeface="Times New Roman" pitchFamily="18" charset="0"/>
              </a:rPr>
              <a:t>ổ </a:t>
            </a:r>
            <a:r>
              <a:rPr lang="en-US" sz="3200" b="1" i="1" dirty="0" err="1">
                <a:solidFill>
                  <a:srgbClr val="0000CC"/>
                </a:solidFill>
                <a:effectLst>
                  <a:outerShdw blurRad="38100" dist="38100" dir="2700000" algn="tl">
                    <a:srgbClr val="FFFFFF"/>
                  </a:outerShdw>
                </a:effectLst>
                <a:latin typeface="Times New Roman" pitchFamily="18" charset="0"/>
                <a:cs typeface="Times New Roman" pitchFamily="18" charset="0"/>
              </a:rPr>
              <a:t>các</a:t>
            </a:r>
            <a:r>
              <a:rPr lang="en-US" sz="3200" b="1" i="1" dirty="0">
                <a:solidFill>
                  <a:srgbClr val="0000CC"/>
                </a:solidFill>
                <a:effectLst>
                  <a:outerShdw blurRad="38100" dist="38100" dir="2700000" algn="tl">
                    <a:srgbClr val="FFFFFF"/>
                  </a:outerShdw>
                </a:effectLst>
                <a:latin typeface="Times New Roman" pitchFamily="18" charset="0"/>
                <a:cs typeface="Times New Roman" pitchFamily="18" charset="0"/>
              </a:rPr>
              <a:t> </a:t>
            </a:r>
            <a:r>
              <a:rPr lang="en-US" sz="3200" b="1" i="1" dirty="0" err="1">
                <a:solidFill>
                  <a:srgbClr val="0000CC"/>
                </a:solidFill>
                <a:effectLst>
                  <a:outerShdw blurRad="38100" dist="38100" dir="2700000" algn="tl">
                    <a:srgbClr val="FFFFFF"/>
                  </a:outerShdw>
                </a:effectLst>
                <a:latin typeface="Times New Roman" pitchFamily="18" charset="0"/>
                <a:cs typeface="Times New Roman" pitchFamily="18" charset="0"/>
              </a:rPr>
              <a:t>xiềng</a:t>
            </a:r>
            <a:r>
              <a:rPr lang="en-US" sz="3200" b="1" i="1" dirty="0">
                <a:solidFill>
                  <a:srgbClr val="0000CC"/>
                </a:solidFill>
                <a:effectLst>
                  <a:outerShdw blurRad="38100" dist="38100" dir="2700000" algn="tl">
                    <a:srgbClr val="FFFFFF"/>
                  </a:outerShdw>
                </a:effectLst>
                <a:latin typeface="Times New Roman" pitchFamily="18" charset="0"/>
                <a:cs typeface="Times New Roman" pitchFamily="18" charset="0"/>
              </a:rPr>
              <a:t> </a:t>
            </a:r>
            <a:r>
              <a:rPr lang="en-US" sz="3200" b="1" i="1" dirty="0" err="1">
                <a:solidFill>
                  <a:srgbClr val="0000CC"/>
                </a:solidFill>
                <a:effectLst>
                  <a:outerShdw blurRad="38100" dist="38100" dir="2700000" algn="tl">
                    <a:srgbClr val="FFFFFF"/>
                  </a:outerShdw>
                </a:effectLst>
                <a:latin typeface="Times New Roman" pitchFamily="18" charset="0"/>
                <a:cs typeface="Times New Roman" pitchFamily="18" charset="0"/>
              </a:rPr>
              <a:t>xích</a:t>
            </a:r>
            <a:r>
              <a:rPr lang="en-US" sz="3200" b="1" i="1" dirty="0">
                <a:solidFill>
                  <a:srgbClr val="0000CC"/>
                </a:solidFill>
                <a:effectLst>
                  <a:outerShdw blurRad="38100" dist="38100" dir="2700000" algn="tl">
                    <a:srgbClr val="FFFFFF"/>
                  </a:outerShdw>
                </a:effectLst>
                <a:latin typeface="Times New Roman" pitchFamily="18" charset="0"/>
                <a:cs typeface="Times New Roman" pitchFamily="18" charset="0"/>
              </a:rPr>
              <a:t> </a:t>
            </a:r>
            <a:r>
              <a:rPr lang="en-US" sz="3200" b="1" i="1" dirty="0" err="1">
                <a:solidFill>
                  <a:srgbClr val="0000CC"/>
                </a:solidFill>
                <a:effectLst>
                  <a:outerShdw blurRad="38100" dist="38100" dir="2700000" algn="tl">
                    <a:srgbClr val="FFFFFF"/>
                  </a:outerShdw>
                </a:effectLst>
                <a:latin typeface="Times New Roman" pitchFamily="18" charset="0"/>
                <a:cs typeface="Times New Roman" pitchFamily="18" charset="0"/>
              </a:rPr>
              <a:t>thực</a:t>
            </a:r>
            <a:r>
              <a:rPr lang="en-US" sz="3200" b="1" i="1" dirty="0">
                <a:solidFill>
                  <a:srgbClr val="0000CC"/>
                </a:solidFill>
                <a:effectLst>
                  <a:outerShdw blurRad="38100" dist="38100" dir="2700000" algn="tl">
                    <a:srgbClr val="FFFFFF"/>
                  </a:outerShdw>
                </a:effectLst>
                <a:latin typeface="Times New Roman" pitchFamily="18" charset="0"/>
                <a:cs typeface="Times New Roman" pitchFamily="18" charset="0"/>
              </a:rPr>
              <a:t> </a:t>
            </a:r>
            <a:r>
              <a:rPr lang="en-US" sz="3200" b="1" i="1" dirty="0" err="1">
                <a:solidFill>
                  <a:srgbClr val="0000CC"/>
                </a:solidFill>
                <a:effectLst>
                  <a:outerShdw blurRad="38100" dist="38100" dir="2700000" algn="tl">
                    <a:srgbClr val="FFFFFF"/>
                  </a:outerShdw>
                </a:effectLst>
                <a:latin typeface="Times New Roman" pitchFamily="18" charset="0"/>
                <a:cs typeface="Times New Roman" pitchFamily="18" charset="0"/>
              </a:rPr>
              <a:t>dân</a:t>
            </a:r>
            <a:r>
              <a:rPr lang="en-US" sz="3200" b="1" i="1" dirty="0">
                <a:solidFill>
                  <a:srgbClr val="0000CC"/>
                </a:solidFill>
                <a:effectLst>
                  <a:outerShdw blurRad="38100" dist="38100" dir="2700000" algn="tl">
                    <a:srgbClr val="FFFFFF"/>
                  </a:outerShdw>
                </a:effectLst>
                <a:latin typeface="Times New Roman" pitchFamily="18" charset="0"/>
                <a:cs typeface="Times New Roman" pitchFamily="18" charset="0"/>
              </a:rPr>
              <a:t> </a:t>
            </a:r>
            <a:r>
              <a:rPr lang="en-US" sz="3200" b="1" i="1" dirty="0" err="1">
                <a:solidFill>
                  <a:srgbClr val="0000CC"/>
                </a:solidFill>
                <a:effectLst>
                  <a:outerShdw blurRad="38100" dist="38100" dir="2700000" algn="tl">
                    <a:srgbClr val="FFFFFF"/>
                  </a:outerShdw>
                </a:effectLst>
                <a:latin typeface="Times New Roman" pitchFamily="18" charset="0"/>
                <a:cs typeface="Times New Roman" pitchFamily="18" charset="0"/>
              </a:rPr>
              <a:t>gần</a:t>
            </a:r>
            <a:r>
              <a:rPr lang="en-US" sz="3200" b="1" i="1" dirty="0">
                <a:solidFill>
                  <a:srgbClr val="0000CC"/>
                </a:solidFill>
                <a:effectLst>
                  <a:outerShdw blurRad="38100" dist="38100" dir="2700000" algn="tl">
                    <a:srgbClr val="FFFFFF"/>
                  </a:outerShdw>
                </a:effectLst>
                <a:latin typeface="Times New Roman" pitchFamily="18" charset="0"/>
                <a:cs typeface="Times New Roman" pitchFamily="18" charset="0"/>
              </a:rPr>
              <a:t> 100 n</a:t>
            </a:r>
            <a:r>
              <a:rPr lang="vi-VN" sz="3200" b="1" i="1" dirty="0">
                <a:solidFill>
                  <a:srgbClr val="0000CC"/>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ă</a:t>
            </a:r>
            <a:r>
              <a:rPr lang="en-US" sz="3200" b="1" i="1" dirty="0">
                <a:solidFill>
                  <a:srgbClr val="0000CC"/>
                </a:solidFill>
                <a:effectLst>
                  <a:outerShdw blurRad="38100" dist="38100" dir="2700000" algn="tl">
                    <a:srgbClr val="FFFFFF"/>
                  </a:outerShdw>
                </a:effectLst>
                <a:latin typeface="Times New Roman" pitchFamily="18" charset="0"/>
                <a:cs typeface="Times New Roman" pitchFamily="18" charset="0"/>
              </a:rPr>
              <a:t>m nay </a:t>
            </a:r>
            <a:r>
              <a:rPr lang="vi-VN" sz="3200" b="1" i="1" dirty="0">
                <a:solidFill>
                  <a:srgbClr val="0000CC"/>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đ</a:t>
            </a:r>
            <a:r>
              <a:rPr lang="en-US" sz="3200" b="1" i="1" dirty="0">
                <a:solidFill>
                  <a:srgbClr val="0000CC"/>
                </a:solidFill>
                <a:effectLst>
                  <a:outerShdw blurRad="38100" dist="38100" dir="2700000" algn="tl">
                    <a:srgbClr val="FFFFFF"/>
                  </a:outerShdw>
                </a:effectLst>
                <a:latin typeface="Times New Roman" pitchFamily="18" charset="0"/>
                <a:cs typeface="Times New Roman" pitchFamily="18" charset="0"/>
              </a:rPr>
              <a:t>ể </a:t>
            </a:r>
            <a:r>
              <a:rPr lang="en-US" sz="3200" b="1" i="1" dirty="0" err="1">
                <a:solidFill>
                  <a:srgbClr val="0000CC"/>
                </a:solidFill>
                <a:effectLst>
                  <a:outerShdw blurRad="38100" dist="38100" dir="2700000" algn="tl">
                    <a:srgbClr val="FFFFFF"/>
                  </a:outerShdw>
                </a:effectLst>
                <a:latin typeface="Times New Roman" pitchFamily="18" charset="0"/>
                <a:cs typeface="Times New Roman" pitchFamily="18" charset="0"/>
              </a:rPr>
              <a:t>gây</a:t>
            </a:r>
            <a:r>
              <a:rPr lang="en-US" sz="3200" b="1" i="1" dirty="0">
                <a:solidFill>
                  <a:srgbClr val="0000CC"/>
                </a:solidFill>
                <a:effectLst>
                  <a:outerShdw blurRad="38100" dist="38100" dir="2700000" algn="tl">
                    <a:srgbClr val="FFFFFF"/>
                  </a:outerShdw>
                </a:effectLst>
                <a:latin typeface="Times New Roman" pitchFamily="18" charset="0"/>
                <a:cs typeface="Times New Roman" pitchFamily="18" charset="0"/>
              </a:rPr>
              <a:t> </a:t>
            </a:r>
            <a:r>
              <a:rPr lang="en-US" sz="3200" b="1" i="1" dirty="0" err="1">
                <a:solidFill>
                  <a:srgbClr val="0000CC"/>
                </a:solidFill>
                <a:effectLst>
                  <a:outerShdw blurRad="38100" dist="38100" dir="2700000" algn="tl">
                    <a:srgbClr val="FFFFFF"/>
                  </a:outerShdw>
                </a:effectLst>
                <a:latin typeface="Times New Roman" pitchFamily="18" charset="0"/>
                <a:cs typeface="Times New Roman" pitchFamily="18" charset="0"/>
              </a:rPr>
              <a:t>dựng</a:t>
            </a:r>
            <a:r>
              <a:rPr lang="en-US" sz="3200" b="1" i="1" dirty="0">
                <a:solidFill>
                  <a:srgbClr val="0000CC"/>
                </a:solidFill>
                <a:effectLst>
                  <a:outerShdw blurRad="38100" dist="38100" dir="2700000" algn="tl">
                    <a:srgbClr val="FFFFFF"/>
                  </a:outerShdw>
                </a:effectLst>
                <a:latin typeface="Times New Roman" pitchFamily="18" charset="0"/>
                <a:cs typeface="Times New Roman" pitchFamily="18" charset="0"/>
              </a:rPr>
              <a:t> </a:t>
            </a:r>
            <a:r>
              <a:rPr lang="en-US" sz="3200" b="1" i="1" dirty="0" err="1">
                <a:solidFill>
                  <a:srgbClr val="0000CC"/>
                </a:solidFill>
                <a:effectLst>
                  <a:outerShdw blurRad="38100" dist="38100" dir="2700000" algn="tl">
                    <a:srgbClr val="FFFFFF"/>
                  </a:outerShdw>
                </a:effectLst>
                <a:latin typeface="Times New Roman" pitchFamily="18" charset="0"/>
                <a:cs typeface="Times New Roman" pitchFamily="18" charset="0"/>
              </a:rPr>
              <a:t>nên</a:t>
            </a:r>
            <a:r>
              <a:rPr lang="en-US" sz="3200" b="1" i="1" dirty="0">
                <a:solidFill>
                  <a:srgbClr val="0000CC"/>
                </a:solidFill>
                <a:effectLst>
                  <a:outerShdw blurRad="38100" dist="38100" dir="2700000" algn="tl">
                    <a:srgbClr val="FFFFFF"/>
                  </a:outerShdw>
                </a:effectLst>
                <a:latin typeface="Times New Roman" pitchFamily="18" charset="0"/>
                <a:cs typeface="Times New Roman" pitchFamily="18" charset="0"/>
              </a:rPr>
              <a:t> n</a:t>
            </a:r>
            <a:r>
              <a:rPr lang="vi-VN" sz="3200" b="1" i="1" dirty="0">
                <a:solidFill>
                  <a:srgbClr val="0000CC"/>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ư</a:t>
            </a:r>
            <a:r>
              <a:rPr lang="en-US" sz="3200" b="1" i="1" dirty="0" err="1">
                <a:solidFill>
                  <a:srgbClr val="0000CC"/>
                </a:solidFill>
                <a:effectLst>
                  <a:outerShdw blurRad="38100" dist="38100" dir="2700000" algn="tl">
                    <a:srgbClr val="FFFFFF"/>
                  </a:outerShdw>
                </a:effectLst>
                <a:latin typeface="Times New Roman" pitchFamily="18" charset="0"/>
                <a:cs typeface="Times New Roman" pitchFamily="18" charset="0"/>
              </a:rPr>
              <a:t>ớc</a:t>
            </a:r>
            <a:r>
              <a:rPr lang="en-US" sz="3200" b="1" i="1" dirty="0">
                <a:solidFill>
                  <a:srgbClr val="0000CC"/>
                </a:solidFill>
                <a:effectLst>
                  <a:outerShdw blurRad="38100" dist="38100" dir="2700000" algn="tl">
                    <a:srgbClr val="FFFFFF"/>
                  </a:outerShdw>
                </a:effectLst>
                <a:latin typeface="Times New Roman" pitchFamily="18" charset="0"/>
                <a:cs typeface="Times New Roman" pitchFamily="18" charset="0"/>
              </a:rPr>
              <a:t> </a:t>
            </a:r>
            <a:r>
              <a:rPr lang="en-US" sz="3200" b="1" i="1" dirty="0" err="1">
                <a:solidFill>
                  <a:srgbClr val="0000CC"/>
                </a:solidFill>
                <a:effectLst>
                  <a:outerShdw blurRad="38100" dist="38100" dir="2700000" algn="tl">
                    <a:srgbClr val="FFFFFF"/>
                  </a:outerShdw>
                </a:effectLst>
                <a:latin typeface="Times New Roman" pitchFamily="18" charset="0"/>
                <a:cs typeface="Times New Roman" pitchFamily="18" charset="0"/>
              </a:rPr>
              <a:t>Việt</a:t>
            </a:r>
            <a:r>
              <a:rPr lang="en-US" sz="3200" b="1" i="1" dirty="0">
                <a:solidFill>
                  <a:srgbClr val="0000CC"/>
                </a:solidFill>
                <a:effectLst>
                  <a:outerShdw blurRad="38100" dist="38100" dir="2700000" algn="tl">
                    <a:srgbClr val="FFFFFF"/>
                  </a:outerShdw>
                </a:effectLst>
                <a:latin typeface="Times New Roman" pitchFamily="18" charset="0"/>
                <a:cs typeface="Times New Roman" pitchFamily="18" charset="0"/>
              </a:rPr>
              <a:t> Nam </a:t>
            </a:r>
            <a:r>
              <a:rPr lang="vi-VN" sz="3200" b="1" i="1" dirty="0">
                <a:solidFill>
                  <a:srgbClr val="0000CC"/>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đ</a:t>
            </a:r>
            <a:r>
              <a:rPr lang="en-US" sz="3200" b="1" i="1" dirty="0" err="1">
                <a:solidFill>
                  <a:srgbClr val="0000CC"/>
                </a:solidFill>
                <a:effectLst>
                  <a:outerShdw blurRad="38100" dist="38100" dir="2700000" algn="tl">
                    <a:srgbClr val="FFFFFF"/>
                  </a:outerShdw>
                </a:effectLst>
                <a:latin typeface="Times New Roman" pitchFamily="18" charset="0"/>
                <a:cs typeface="Times New Roman" pitchFamily="18" charset="0"/>
              </a:rPr>
              <a:t>ộc</a:t>
            </a:r>
            <a:r>
              <a:rPr lang="en-US" sz="3200" b="1" i="1" dirty="0">
                <a:solidFill>
                  <a:srgbClr val="0000CC"/>
                </a:solidFill>
                <a:effectLst>
                  <a:outerShdw blurRad="38100" dist="38100" dir="2700000" algn="tl">
                    <a:srgbClr val="FFFFFF"/>
                  </a:outerShdw>
                </a:effectLst>
                <a:latin typeface="Times New Roman" pitchFamily="18" charset="0"/>
                <a:cs typeface="Times New Roman" pitchFamily="18" charset="0"/>
              </a:rPr>
              <a:t> </a:t>
            </a:r>
            <a:r>
              <a:rPr lang="en-US" sz="3200" b="1" i="1" dirty="0" err="1">
                <a:solidFill>
                  <a:srgbClr val="0000CC"/>
                </a:solidFill>
                <a:effectLst>
                  <a:outerShdw blurRad="38100" dist="38100" dir="2700000" algn="tl">
                    <a:srgbClr val="FFFFFF"/>
                  </a:outerShdw>
                </a:effectLst>
                <a:latin typeface="Times New Roman" pitchFamily="18" charset="0"/>
                <a:cs typeface="Times New Roman" pitchFamily="18" charset="0"/>
              </a:rPr>
              <a:t>lập</a:t>
            </a:r>
            <a:r>
              <a:rPr lang="en-US" sz="3200" b="1" i="1" dirty="0">
                <a:solidFill>
                  <a:srgbClr val="0000CC"/>
                </a:solidFill>
                <a:effectLst>
                  <a:outerShdw blurRad="38100" dist="38100" dir="2700000" algn="tl">
                    <a:srgbClr val="FFFFFF"/>
                  </a:outerShdw>
                </a:effectLst>
                <a:latin typeface="Times New Roman" pitchFamily="18" charset="0"/>
                <a:cs typeface="Times New Roman" pitchFamily="18" charset="0"/>
              </a:rPr>
              <a:t>. </a:t>
            </a:r>
            <a:r>
              <a:rPr lang="en-US" sz="3200" b="1" i="1" dirty="0" err="1">
                <a:solidFill>
                  <a:srgbClr val="0000CC"/>
                </a:solidFill>
                <a:effectLst>
                  <a:outerShdw blurRad="38100" dist="38100" dir="2700000" algn="tl">
                    <a:srgbClr val="FFFFFF"/>
                  </a:outerShdw>
                </a:effectLst>
                <a:latin typeface="Times New Roman" pitchFamily="18" charset="0"/>
                <a:cs typeface="Times New Roman" pitchFamily="18" charset="0"/>
              </a:rPr>
              <a:t>Dân</a:t>
            </a:r>
            <a:r>
              <a:rPr lang="en-US" sz="3200" b="1" i="1" dirty="0">
                <a:solidFill>
                  <a:srgbClr val="0000CC"/>
                </a:solidFill>
                <a:effectLst>
                  <a:outerShdw blurRad="38100" dist="38100" dir="2700000" algn="tl">
                    <a:srgbClr val="FFFFFF"/>
                  </a:outerShdw>
                </a:effectLst>
                <a:latin typeface="Times New Roman" pitchFamily="18" charset="0"/>
                <a:cs typeface="Times New Roman" pitchFamily="18" charset="0"/>
              </a:rPr>
              <a:t> ta </a:t>
            </a:r>
            <a:r>
              <a:rPr lang="en-US" sz="3200" b="1" i="1" dirty="0" err="1">
                <a:solidFill>
                  <a:srgbClr val="0000CC"/>
                </a:solidFill>
                <a:effectLst>
                  <a:outerShdw blurRad="38100" dist="38100" dir="2700000" algn="tl">
                    <a:srgbClr val="FFFFFF"/>
                  </a:outerShdw>
                </a:effectLst>
                <a:latin typeface="Times New Roman" pitchFamily="18" charset="0"/>
                <a:cs typeface="Times New Roman" pitchFamily="18" charset="0"/>
              </a:rPr>
              <a:t>lại</a:t>
            </a:r>
            <a:r>
              <a:rPr lang="en-US" sz="3200" b="1" i="1" dirty="0">
                <a:solidFill>
                  <a:srgbClr val="0000CC"/>
                </a:solidFill>
                <a:effectLst>
                  <a:outerShdw blurRad="38100" dist="38100" dir="2700000" algn="tl">
                    <a:srgbClr val="FFFFFF"/>
                  </a:outerShdw>
                </a:effectLst>
                <a:latin typeface="Times New Roman" pitchFamily="18" charset="0"/>
                <a:cs typeface="Times New Roman" pitchFamily="18" charset="0"/>
              </a:rPr>
              <a:t> </a:t>
            </a:r>
            <a:r>
              <a:rPr lang="vi-VN" sz="3200" b="1" i="1" dirty="0">
                <a:solidFill>
                  <a:srgbClr val="0000CC"/>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đ</a:t>
            </a:r>
            <a:r>
              <a:rPr lang="en-US" sz="3200" b="1" i="1" dirty="0" err="1">
                <a:solidFill>
                  <a:srgbClr val="0000CC"/>
                </a:solidFill>
                <a:effectLst>
                  <a:outerShdw blurRad="38100" dist="38100" dir="2700000" algn="tl">
                    <a:srgbClr val="FFFFFF"/>
                  </a:outerShdw>
                </a:effectLst>
                <a:latin typeface="Times New Roman" pitchFamily="18" charset="0"/>
                <a:cs typeface="Times New Roman" pitchFamily="18" charset="0"/>
              </a:rPr>
              <a:t>ánh</a:t>
            </a:r>
            <a:r>
              <a:rPr lang="en-US" sz="3200" b="1" i="1" dirty="0">
                <a:solidFill>
                  <a:srgbClr val="0000CC"/>
                </a:solidFill>
                <a:effectLst>
                  <a:outerShdw blurRad="38100" dist="38100" dir="2700000" algn="tl">
                    <a:srgbClr val="FFFFFF"/>
                  </a:outerShdw>
                </a:effectLst>
                <a:latin typeface="Times New Roman" pitchFamily="18" charset="0"/>
                <a:cs typeface="Times New Roman" pitchFamily="18" charset="0"/>
              </a:rPr>
              <a:t> </a:t>
            </a:r>
            <a:r>
              <a:rPr lang="vi-VN" sz="3200" b="1" i="1" dirty="0">
                <a:solidFill>
                  <a:srgbClr val="0000CC"/>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đ</a:t>
            </a:r>
            <a:r>
              <a:rPr lang="en-US" sz="3200" b="1" i="1" dirty="0">
                <a:solidFill>
                  <a:srgbClr val="0000CC"/>
                </a:solidFill>
                <a:effectLst>
                  <a:outerShdw blurRad="38100" dist="38100" dir="2700000" algn="tl">
                    <a:srgbClr val="FFFFFF"/>
                  </a:outerShdw>
                </a:effectLst>
                <a:latin typeface="Times New Roman" pitchFamily="18" charset="0"/>
                <a:cs typeface="Times New Roman" pitchFamily="18" charset="0"/>
              </a:rPr>
              <a:t>ổ </a:t>
            </a:r>
            <a:r>
              <a:rPr lang="en-US" sz="3200" b="1" i="1" dirty="0" err="1">
                <a:solidFill>
                  <a:srgbClr val="0000CC"/>
                </a:solidFill>
                <a:effectLst>
                  <a:outerShdw blurRad="38100" dist="38100" dir="2700000" algn="tl">
                    <a:srgbClr val="FFFFFF"/>
                  </a:outerShdw>
                </a:effectLst>
                <a:latin typeface="Times New Roman" pitchFamily="18" charset="0"/>
                <a:cs typeface="Times New Roman" pitchFamily="18" charset="0"/>
              </a:rPr>
              <a:t>chế</a:t>
            </a:r>
            <a:r>
              <a:rPr lang="en-US" sz="3200" b="1" i="1" dirty="0">
                <a:solidFill>
                  <a:srgbClr val="0000CC"/>
                </a:solidFill>
                <a:effectLst>
                  <a:outerShdw blurRad="38100" dist="38100" dir="2700000" algn="tl">
                    <a:srgbClr val="FFFFFF"/>
                  </a:outerShdw>
                </a:effectLst>
                <a:latin typeface="Times New Roman" pitchFamily="18" charset="0"/>
                <a:cs typeface="Times New Roman" pitchFamily="18" charset="0"/>
              </a:rPr>
              <a:t> </a:t>
            </a:r>
            <a:r>
              <a:rPr lang="vi-VN" sz="3200" b="1" i="1" dirty="0">
                <a:solidFill>
                  <a:srgbClr val="0000CC"/>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đ</a:t>
            </a:r>
            <a:r>
              <a:rPr lang="en-US" sz="3200" b="1" i="1" dirty="0">
                <a:solidFill>
                  <a:srgbClr val="0000CC"/>
                </a:solidFill>
                <a:effectLst>
                  <a:outerShdw blurRad="38100" dist="38100" dir="2700000" algn="tl">
                    <a:srgbClr val="FFFFFF"/>
                  </a:outerShdw>
                </a:effectLst>
                <a:latin typeface="Times New Roman" pitchFamily="18" charset="0"/>
                <a:cs typeface="Times New Roman" pitchFamily="18" charset="0"/>
              </a:rPr>
              <a:t>ộ </a:t>
            </a:r>
            <a:r>
              <a:rPr lang="en-US" sz="3200" b="1" i="1" dirty="0" err="1">
                <a:solidFill>
                  <a:srgbClr val="0000CC"/>
                </a:solidFill>
                <a:effectLst>
                  <a:outerShdw blurRad="38100" dist="38100" dir="2700000" algn="tl">
                    <a:srgbClr val="FFFFFF"/>
                  </a:outerShdw>
                </a:effectLst>
                <a:latin typeface="Times New Roman" pitchFamily="18" charset="0"/>
                <a:cs typeface="Times New Roman" pitchFamily="18" charset="0"/>
              </a:rPr>
              <a:t>quân</a:t>
            </a:r>
            <a:r>
              <a:rPr lang="en-US" sz="3200" b="1" i="1" dirty="0">
                <a:solidFill>
                  <a:srgbClr val="0000CC"/>
                </a:solidFill>
                <a:effectLst>
                  <a:outerShdw blurRad="38100" dist="38100" dir="2700000" algn="tl">
                    <a:srgbClr val="FFFFFF"/>
                  </a:outerShdw>
                </a:effectLst>
                <a:latin typeface="Times New Roman" pitchFamily="18" charset="0"/>
                <a:cs typeface="Times New Roman" pitchFamily="18" charset="0"/>
              </a:rPr>
              <a:t> </a:t>
            </a:r>
            <a:r>
              <a:rPr lang="en-US" sz="3200" b="1" i="1" dirty="0" err="1">
                <a:solidFill>
                  <a:srgbClr val="0000CC"/>
                </a:solidFill>
                <a:effectLst>
                  <a:outerShdw blurRad="38100" dist="38100" dir="2700000" algn="tl">
                    <a:srgbClr val="FFFFFF"/>
                  </a:outerShdw>
                </a:effectLst>
                <a:latin typeface="Times New Roman" pitchFamily="18" charset="0"/>
                <a:cs typeface="Times New Roman" pitchFamily="18" charset="0"/>
              </a:rPr>
              <a:t>chủ</a:t>
            </a:r>
            <a:r>
              <a:rPr lang="en-US" sz="3200" b="1" i="1" dirty="0">
                <a:solidFill>
                  <a:srgbClr val="0000CC"/>
                </a:solidFill>
                <a:effectLst>
                  <a:outerShdw blurRad="38100" dist="38100" dir="2700000" algn="tl">
                    <a:srgbClr val="FFFFFF"/>
                  </a:outerShdw>
                </a:effectLst>
                <a:latin typeface="Times New Roman" pitchFamily="18" charset="0"/>
                <a:cs typeface="Times New Roman" pitchFamily="18" charset="0"/>
              </a:rPr>
              <a:t> </a:t>
            </a:r>
            <a:r>
              <a:rPr lang="en-US" sz="3200" b="1" i="1" dirty="0" err="1">
                <a:solidFill>
                  <a:srgbClr val="0000CC"/>
                </a:solidFill>
                <a:effectLst>
                  <a:outerShdw blurRad="38100" dist="38100" dir="2700000" algn="tl">
                    <a:srgbClr val="FFFFFF"/>
                  </a:outerShdw>
                </a:effectLst>
                <a:latin typeface="Times New Roman" pitchFamily="18" charset="0"/>
                <a:cs typeface="Times New Roman" pitchFamily="18" charset="0"/>
              </a:rPr>
              <a:t>mấy</a:t>
            </a:r>
            <a:r>
              <a:rPr lang="en-US" sz="3200" b="1" i="1" dirty="0">
                <a:solidFill>
                  <a:srgbClr val="0000CC"/>
                </a:solidFill>
                <a:effectLst>
                  <a:outerShdw blurRad="38100" dist="38100" dir="2700000" algn="tl">
                    <a:srgbClr val="FFFFFF"/>
                  </a:outerShdw>
                </a:effectLst>
                <a:latin typeface="Times New Roman" pitchFamily="18" charset="0"/>
                <a:cs typeface="Times New Roman" pitchFamily="18" charset="0"/>
              </a:rPr>
              <a:t> m</a:t>
            </a:r>
            <a:r>
              <a:rPr lang="vi-VN" sz="3200" b="1" i="1" dirty="0">
                <a:solidFill>
                  <a:srgbClr val="0000CC"/>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ươ</a:t>
            </a:r>
            <a:r>
              <a:rPr lang="en-US" sz="3200" b="1" i="1" dirty="0" err="1">
                <a:solidFill>
                  <a:srgbClr val="0000CC"/>
                </a:solidFill>
                <a:effectLst>
                  <a:outerShdw blurRad="38100" dist="38100" dir="2700000" algn="tl">
                    <a:srgbClr val="FFFFFF"/>
                  </a:outerShdw>
                </a:effectLst>
                <a:latin typeface="Times New Roman" pitchFamily="18" charset="0"/>
                <a:cs typeface="Times New Roman" pitchFamily="18" charset="0"/>
              </a:rPr>
              <a:t>i</a:t>
            </a:r>
            <a:r>
              <a:rPr lang="en-US" sz="3200" b="1" i="1" dirty="0">
                <a:solidFill>
                  <a:srgbClr val="0000CC"/>
                </a:solidFill>
                <a:effectLst>
                  <a:outerShdw blurRad="38100" dist="38100" dir="2700000" algn="tl">
                    <a:srgbClr val="FFFFFF"/>
                  </a:outerShdw>
                </a:effectLst>
                <a:latin typeface="Times New Roman" pitchFamily="18" charset="0"/>
                <a:cs typeface="Times New Roman" pitchFamily="18" charset="0"/>
              </a:rPr>
              <a:t> </a:t>
            </a:r>
            <a:r>
              <a:rPr lang="en-US" sz="3200" b="1" i="1" dirty="0" err="1">
                <a:solidFill>
                  <a:srgbClr val="0000CC"/>
                </a:solidFill>
                <a:effectLst>
                  <a:outerShdw blurRad="38100" dist="38100" dir="2700000" algn="tl">
                    <a:srgbClr val="FFFFFF"/>
                  </a:outerShdw>
                </a:effectLst>
                <a:latin typeface="Times New Roman" pitchFamily="18" charset="0"/>
                <a:cs typeface="Times New Roman" pitchFamily="18" charset="0"/>
              </a:rPr>
              <a:t>thế</a:t>
            </a:r>
            <a:r>
              <a:rPr lang="en-US" sz="3200" b="1" i="1" dirty="0">
                <a:solidFill>
                  <a:srgbClr val="0000CC"/>
                </a:solidFill>
                <a:effectLst>
                  <a:outerShdw blurRad="38100" dist="38100" dir="2700000" algn="tl">
                    <a:srgbClr val="FFFFFF"/>
                  </a:outerShdw>
                </a:effectLst>
                <a:latin typeface="Times New Roman" pitchFamily="18" charset="0"/>
                <a:cs typeface="Times New Roman" pitchFamily="18" charset="0"/>
              </a:rPr>
              <a:t> </a:t>
            </a:r>
            <a:r>
              <a:rPr lang="en-US" sz="3200" b="1" i="1" dirty="0" err="1">
                <a:solidFill>
                  <a:srgbClr val="0000CC"/>
                </a:solidFill>
                <a:effectLst>
                  <a:outerShdw blurRad="38100" dist="38100" dir="2700000" algn="tl">
                    <a:srgbClr val="FFFFFF"/>
                  </a:outerShdw>
                </a:effectLst>
                <a:latin typeface="Times New Roman" pitchFamily="18" charset="0"/>
                <a:cs typeface="Times New Roman" pitchFamily="18" charset="0"/>
              </a:rPr>
              <a:t>kỷ</a:t>
            </a:r>
            <a:r>
              <a:rPr lang="en-US" sz="3200" b="1" i="1" dirty="0">
                <a:solidFill>
                  <a:srgbClr val="0000CC"/>
                </a:solidFill>
                <a:effectLst>
                  <a:outerShdw blurRad="38100" dist="38100" dir="2700000" algn="tl">
                    <a:srgbClr val="FFFFFF"/>
                  </a:outerShdw>
                </a:effectLst>
                <a:latin typeface="Times New Roman" pitchFamily="18" charset="0"/>
                <a:cs typeface="Times New Roman" pitchFamily="18" charset="0"/>
              </a:rPr>
              <a:t> </a:t>
            </a:r>
            <a:r>
              <a:rPr lang="en-US" sz="3200" b="1" i="1" dirty="0" err="1">
                <a:solidFill>
                  <a:srgbClr val="0000CC"/>
                </a:solidFill>
                <a:effectLst>
                  <a:outerShdw blurRad="38100" dist="38100" dir="2700000" algn="tl">
                    <a:srgbClr val="FFFFFF"/>
                  </a:outerShdw>
                </a:effectLst>
                <a:latin typeface="Times New Roman" pitchFamily="18" charset="0"/>
                <a:cs typeface="Times New Roman" pitchFamily="18" charset="0"/>
              </a:rPr>
              <a:t>mà</a:t>
            </a:r>
            <a:r>
              <a:rPr lang="en-US" sz="3200" b="1" i="1" dirty="0">
                <a:solidFill>
                  <a:srgbClr val="0000CC"/>
                </a:solidFill>
                <a:effectLst>
                  <a:outerShdw blurRad="38100" dist="38100" dir="2700000" algn="tl">
                    <a:srgbClr val="FFFFFF"/>
                  </a:outerShdw>
                </a:effectLst>
                <a:latin typeface="Times New Roman" pitchFamily="18" charset="0"/>
                <a:cs typeface="Times New Roman" pitchFamily="18" charset="0"/>
              </a:rPr>
              <a:t> </a:t>
            </a:r>
            <a:r>
              <a:rPr lang="en-US" sz="3200" b="1" i="1" dirty="0" err="1">
                <a:solidFill>
                  <a:srgbClr val="0000CC"/>
                </a:solidFill>
                <a:effectLst>
                  <a:outerShdw blurRad="38100" dist="38100" dir="2700000" algn="tl">
                    <a:srgbClr val="FFFFFF"/>
                  </a:outerShdw>
                </a:effectLst>
                <a:latin typeface="Times New Roman" pitchFamily="18" charset="0"/>
                <a:cs typeface="Times New Roman" pitchFamily="18" charset="0"/>
              </a:rPr>
              <a:t>lập</a:t>
            </a:r>
            <a:r>
              <a:rPr lang="en-US" sz="3200" b="1" i="1" dirty="0">
                <a:solidFill>
                  <a:srgbClr val="0000CC"/>
                </a:solidFill>
                <a:effectLst>
                  <a:outerShdw blurRad="38100" dist="38100" dir="2700000" algn="tl">
                    <a:srgbClr val="FFFFFF"/>
                  </a:outerShdw>
                </a:effectLst>
                <a:latin typeface="Times New Roman" pitchFamily="18" charset="0"/>
                <a:cs typeface="Times New Roman" pitchFamily="18" charset="0"/>
              </a:rPr>
              <a:t> </a:t>
            </a:r>
            <a:r>
              <a:rPr lang="en-US" sz="3200" b="1" i="1" dirty="0" err="1">
                <a:solidFill>
                  <a:srgbClr val="0000CC"/>
                </a:solidFill>
                <a:effectLst>
                  <a:outerShdw blurRad="38100" dist="38100" dir="2700000" algn="tl">
                    <a:srgbClr val="FFFFFF"/>
                  </a:outerShdw>
                </a:effectLst>
                <a:latin typeface="Times New Roman" pitchFamily="18" charset="0"/>
                <a:cs typeface="Times New Roman" pitchFamily="18" charset="0"/>
              </a:rPr>
              <a:t>nên</a:t>
            </a:r>
            <a:r>
              <a:rPr lang="en-US" sz="3200" b="1" i="1" dirty="0">
                <a:solidFill>
                  <a:srgbClr val="0000CC"/>
                </a:solidFill>
                <a:effectLst>
                  <a:outerShdw blurRad="38100" dist="38100" dir="2700000" algn="tl">
                    <a:srgbClr val="FFFFFF"/>
                  </a:outerShdw>
                </a:effectLst>
                <a:latin typeface="Times New Roman" pitchFamily="18" charset="0"/>
                <a:cs typeface="Times New Roman" pitchFamily="18" charset="0"/>
              </a:rPr>
              <a:t> </a:t>
            </a:r>
            <a:r>
              <a:rPr lang="en-US" sz="3200" b="1" i="1" dirty="0" err="1">
                <a:solidFill>
                  <a:srgbClr val="0000CC"/>
                </a:solidFill>
                <a:effectLst>
                  <a:outerShdw blurRad="38100" dist="38100" dir="2700000" algn="tl">
                    <a:srgbClr val="FFFFFF"/>
                  </a:outerShdw>
                </a:effectLst>
                <a:latin typeface="Times New Roman" pitchFamily="18" charset="0"/>
                <a:cs typeface="Times New Roman" pitchFamily="18" charset="0"/>
              </a:rPr>
              <a:t>chế</a:t>
            </a:r>
            <a:r>
              <a:rPr lang="en-US" sz="3200" b="1" i="1" dirty="0">
                <a:solidFill>
                  <a:srgbClr val="0000CC"/>
                </a:solidFill>
                <a:effectLst>
                  <a:outerShdw blurRad="38100" dist="38100" dir="2700000" algn="tl">
                    <a:srgbClr val="FFFFFF"/>
                  </a:outerShdw>
                </a:effectLst>
                <a:latin typeface="Times New Roman" pitchFamily="18" charset="0"/>
                <a:cs typeface="Times New Roman" pitchFamily="18" charset="0"/>
              </a:rPr>
              <a:t> </a:t>
            </a:r>
            <a:r>
              <a:rPr lang="vi-VN" sz="3200" b="1" i="1" dirty="0">
                <a:solidFill>
                  <a:srgbClr val="0000CC"/>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đ</a:t>
            </a:r>
            <a:r>
              <a:rPr lang="en-US" sz="3200" b="1" i="1" dirty="0">
                <a:solidFill>
                  <a:srgbClr val="0000CC"/>
                </a:solidFill>
                <a:effectLst>
                  <a:outerShdw blurRad="38100" dist="38100" dir="2700000" algn="tl">
                    <a:srgbClr val="FFFFFF"/>
                  </a:outerShdw>
                </a:effectLst>
                <a:latin typeface="Times New Roman" pitchFamily="18" charset="0"/>
                <a:cs typeface="Times New Roman" pitchFamily="18" charset="0"/>
              </a:rPr>
              <a:t>ộ </a:t>
            </a:r>
            <a:r>
              <a:rPr lang="en-US" sz="3200" b="1" i="1" dirty="0" err="1">
                <a:solidFill>
                  <a:srgbClr val="0000CC"/>
                </a:solidFill>
                <a:effectLst>
                  <a:outerShdw blurRad="38100" dist="38100" dir="2700000" algn="tl">
                    <a:srgbClr val="FFFFFF"/>
                  </a:outerShdw>
                </a:effectLst>
                <a:latin typeface="Times New Roman" pitchFamily="18" charset="0"/>
                <a:cs typeface="Times New Roman" pitchFamily="18" charset="0"/>
              </a:rPr>
              <a:t>Dân</a:t>
            </a:r>
            <a:r>
              <a:rPr lang="en-US" sz="3200" b="1" i="1" dirty="0">
                <a:solidFill>
                  <a:srgbClr val="0000CC"/>
                </a:solidFill>
                <a:effectLst>
                  <a:outerShdw blurRad="38100" dist="38100" dir="2700000" algn="tl">
                    <a:srgbClr val="FFFFFF"/>
                  </a:outerShdw>
                </a:effectLst>
                <a:latin typeface="Times New Roman" pitchFamily="18" charset="0"/>
                <a:cs typeface="Times New Roman" pitchFamily="18" charset="0"/>
              </a:rPr>
              <a:t> </a:t>
            </a:r>
            <a:r>
              <a:rPr lang="en-US" sz="3200" b="1" i="1" dirty="0" err="1">
                <a:solidFill>
                  <a:srgbClr val="0000CC"/>
                </a:solidFill>
                <a:effectLst>
                  <a:outerShdw blurRad="38100" dist="38100" dir="2700000" algn="tl">
                    <a:srgbClr val="FFFFFF"/>
                  </a:outerShdw>
                </a:effectLst>
                <a:latin typeface="Times New Roman" pitchFamily="18" charset="0"/>
                <a:cs typeface="Times New Roman" pitchFamily="18" charset="0"/>
              </a:rPr>
              <a:t>chủ</a:t>
            </a:r>
            <a:r>
              <a:rPr lang="en-US" sz="3200" b="1" i="1" dirty="0">
                <a:solidFill>
                  <a:srgbClr val="0000CC"/>
                </a:solidFill>
                <a:effectLst>
                  <a:outerShdw blurRad="38100" dist="38100" dir="2700000" algn="tl">
                    <a:srgbClr val="FFFFFF"/>
                  </a:outerShdw>
                </a:effectLst>
                <a:latin typeface="Times New Roman" pitchFamily="18" charset="0"/>
                <a:cs typeface="Times New Roman" pitchFamily="18" charset="0"/>
              </a:rPr>
              <a:t> </a:t>
            </a:r>
            <a:r>
              <a:rPr lang="en-US" sz="3200" b="1" i="1" dirty="0" err="1">
                <a:solidFill>
                  <a:srgbClr val="0000CC"/>
                </a:solidFill>
                <a:effectLst>
                  <a:outerShdw blurRad="38100" dist="38100" dir="2700000" algn="tl">
                    <a:srgbClr val="FFFFFF"/>
                  </a:outerShdw>
                </a:effectLst>
                <a:latin typeface="Times New Roman" pitchFamily="18" charset="0"/>
                <a:cs typeface="Times New Roman" pitchFamily="18" charset="0"/>
              </a:rPr>
              <a:t>Cộng</a:t>
            </a:r>
            <a:r>
              <a:rPr lang="en-US" sz="3200" b="1" i="1" dirty="0">
                <a:solidFill>
                  <a:srgbClr val="0000CC"/>
                </a:solidFill>
                <a:effectLst>
                  <a:outerShdw blurRad="38100" dist="38100" dir="2700000" algn="tl">
                    <a:srgbClr val="FFFFFF"/>
                  </a:outerShdw>
                </a:effectLst>
                <a:latin typeface="Times New Roman" pitchFamily="18" charset="0"/>
                <a:cs typeface="Times New Roman" pitchFamily="18" charset="0"/>
              </a:rPr>
              <a:t> </a:t>
            </a:r>
            <a:r>
              <a:rPr lang="en-US" sz="3200" b="1" i="1" dirty="0" err="1">
                <a:solidFill>
                  <a:srgbClr val="0000CC"/>
                </a:solidFill>
                <a:effectLst>
                  <a:outerShdw blurRad="38100" dist="38100" dir="2700000" algn="tl">
                    <a:srgbClr val="FFFFFF"/>
                  </a:outerShdw>
                </a:effectLst>
                <a:latin typeface="Times New Roman" pitchFamily="18" charset="0"/>
                <a:cs typeface="Times New Roman" pitchFamily="18" charset="0"/>
              </a:rPr>
              <a:t>hòa</a:t>
            </a:r>
            <a:r>
              <a:rPr lang="en-US" sz="3200" b="1" i="1" dirty="0">
                <a:solidFill>
                  <a:srgbClr val="0000CC"/>
                </a:solidFill>
                <a:effectLst>
                  <a:outerShdw blurRad="38100" dist="38100" dir="2700000" algn="tl">
                    <a:srgbClr val="FFFFFF"/>
                  </a:outerShdw>
                </a:effectLst>
                <a:latin typeface="Times New Roman" pitchFamily="18" charset="0"/>
                <a:cs typeface="Times New Roman" pitchFamily="18" charset="0"/>
              </a:rPr>
              <a:t>.</a:t>
            </a:r>
            <a:br>
              <a:rPr lang="en-US" sz="3200" b="1" i="1" dirty="0">
                <a:solidFill>
                  <a:srgbClr val="0000CC"/>
                </a:solidFill>
                <a:effectLst>
                  <a:outerShdw blurRad="38100" dist="38100" dir="2700000" algn="tl">
                    <a:srgbClr val="FFFFFF"/>
                  </a:outerShdw>
                </a:effectLst>
                <a:latin typeface="Times New Roman" pitchFamily="18" charset="0"/>
                <a:cs typeface="Times New Roman" pitchFamily="18" charset="0"/>
              </a:rPr>
            </a:br>
            <a:r>
              <a:rPr lang="en-US" sz="3200" b="1" i="1" dirty="0">
                <a:solidFill>
                  <a:srgbClr val="0000CC"/>
                </a:solidFill>
                <a:effectLst>
                  <a:outerShdw blurRad="38100" dist="38100" dir="2700000" algn="tl">
                    <a:srgbClr val="FFFFFF"/>
                  </a:outerShdw>
                </a:effectLst>
                <a:latin typeface="Times New Roman" pitchFamily="18" charset="0"/>
                <a:cs typeface="Times New Roman" pitchFamily="18" charset="0"/>
              </a:rPr>
              <a:t>             (“</a:t>
            </a:r>
            <a:r>
              <a:rPr lang="en-US" sz="3200" b="1" i="1" dirty="0" err="1">
                <a:solidFill>
                  <a:srgbClr val="0000CC"/>
                </a:solidFill>
                <a:effectLst>
                  <a:outerShdw blurRad="38100" dist="38100" dir="2700000" algn="tl">
                    <a:srgbClr val="FFFFFF"/>
                  </a:outerShdw>
                </a:effectLst>
                <a:latin typeface="Times New Roman" pitchFamily="18" charset="0"/>
                <a:cs typeface="Times New Roman" pitchFamily="18" charset="0"/>
              </a:rPr>
              <a:t>Tuyên</a:t>
            </a:r>
            <a:r>
              <a:rPr lang="en-US" sz="3200" b="1" i="1" dirty="0">
                <a:solidFill>
                  <a:srgbClr val="0000CC"/>
                </a:solidFill>
                <a:effectLst>
                  <a:outerShdw blurRad="38100" dist="38100" dir="2700000" algn="tl">
                    <a:srgbClr val="FFFFFF"/>
                  </a:outerShdw>
                </a:effectLst>
                <a:latin typeface="Times New Roman" pitchFamily="18" charset="0"/>
                <a:cs typeface="Times New Roman" pitchFamily="18" charset="0"/>
              </a:rPr>
              <a:t> </a:t>
            </a:r>
            <a:r>
              <a:rPr lang="en-US" sz="3200" b="1" i="1" dirty="0" err="1">
                <a:solidFill>
                  <a:srgbClr val="0000CC"/>
                </a:solidFill>
                <a:effectLst>
                  <a:outerShdw blurRad="38100" dist="38100" dir="2700000" algn="tl">
                    <a:srgbClr val="FFFFFF"/>
                  </a:outerShdw>
                </a:effectLst>
                <a:latin typeface="Times New Roman" pitchFamily="18" charset="0"/>
                <a:cs typeface="Times New Roman" pitchFamily="18" charset="0"/>
              </a:rPr>
              <a:t>ngôn</a:t>
            </a:r>
            <a:r>
              <a:rPr lang="en-US" sz="3200" b="1" i="1" dirty="0">
                <a:solidFill>
                  <a:srgbClr val="0000CC"/>
                </a:solidFill>
                <a:effectLst>
                  <a:outerShdw blurRad="38100" dist="38100" dir="2700000" algn="tl">
                    <a:srgbClr val="FFFFFF"/>
                  </a:outerShdw>
                </a:effectLst>
                <a:latin typeface="Times New Roman" pitchFamily="18" charset="0"/>
                <a:cs typeface="Times New Roman" pitchFamily="18" charset="0"/>
              </a:rPr>
              <a:t> </a:t>
            </a:r>
            <a:r>
              <a:rPr lang="vi-VN" sz="3200" b="1" i="1" dirty="0">
                <a:solidFill>
                  <a:srgbClr val="0000CC"/>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đ</a:t>
            </a:r>
            <a:r>
              <a:rPr lang="en-US" sz="3200" b="1" i="1" dirty="0" err="1">
                <a:solidFill>
                  <a:srgbClr val="0000CC"/>
                </a:solidFill>
                <a:effectLst>
                  <a:outerShdw blurRad="38100" dist="38100" dir="2700000" algn="tl">
                    <a:srgbClr val="FFFFFF"/>
                  </a:outerShdw>
                </a:effectLst>
                <a:latin typeface="Times New Roman" pitchFamily="18" charset="0"/>
                <a:cs typeface="Times New Roman" pitchFamily="18" charset="0"/>
              </a:rPr>
              <a:t>ộc</a:t>
            </a:r>
            <a:r>
              <a:rPr lang="en-US" sz="3200" b="1" i="1" dirty="0">
                <a:solidFill>
                  <a:srgbClr val="0000CC"/>
                </a:solidFill>
                <a:effectLst>
                  <a:outerShdw blurRad="38100" dist="38100" dir="2700000" algn="tl">
                    <a:srgbClr val="FFFFFF"/>
                  </a:outerShdw>
                </a:effectLst>
                <a:latin typeface="Times New Roman" pitchFamily="18" charset="0"/>
                <a:cs typeface="Times New Roman" pitchFamily="18" charset="0"/>
              </a:rPr>
              <a:t> </a:t>
            </a:r>
            <a:r>
              <a:rPr lang="en-US" sz="3200" b="1" i="1" dirty="0" err="1">
                <a:solidFill>
                  <a:srgbClr val="0000CC"/>
                </a:solidFill>
                <a:effectLst>
                  <a:outerShdw blurRad="38100" dist="38100" dir="2700000" algn="tl">
                    <a:srgbClr val="FFFFFF"/>
                  </a:outerShdw>
                </a:effectLst>
                <a:latin typeface="Times New Roman" pitchFamily="18" charset="0"/>
                <a:cs typeface="Times New Roman" pitchFamily="18" charset="0"/>
              </a:rPr>
              <a:t>lập</a:t>
            </a:r>
            <a:r>
              <a:rPr lang="en-US" sz="3200" b="1" i="1" dirty="0">
                <a:solidFill>
                  <a:srgbClr val="0000CC"/>
                </a:solidFill>
                <a:effectLst>
                  <a:outerShdw blurRad="38100" dist="38100" dir="2700000" algn="tl">
                    <a:srgbClr val="FFFFFF"/>
                  </a:outerShdw>
                </a:effectLst>
                <a:latin typeface="Times New Roman" pitchFamily="18" charset="0"/>
                <a:cs typeface="Times New Roman" pitchFamily="18" charset="0"/>
              </a:rPr>
              <a:t>” -  </a:t>
            </a:r>
            <a:r>
              <a:rPr lang="en-US" sz="3200" b="1" i="1" dirty="0" err="1">
                <a:solidFill>
                  <a:srgbClr val="0000CC"/>
                </a:solidFill>
                <a:effectLst>
                  <a:outerShdw blurRad="38100" dist="38100" dir="2700000" algn="tl">
                    <a:srgbClr val="FFFFFF"/>
                  </a:outerShdw>
                </a:effectLst>
                <a:latin typeface="Times New Roman" pitchFamily="18" charset="0"/>
                <a:cs typeface="Times New Roman" pitchFamily="18" charset="0"/>
              </a:rPr>
              <a:t>Hồ</a:t>
            </a:r>
            <a:r>
              <a:rPr lang="en-US" sz="3200" b="1" i="1" dirty="0">
                <a:solidFill>
                  <a:srgbClr val="0000CC"/>
                </a:solidFill>
                <a:effectLst>
                  <a:outerShdw blurRad="38100" dist="38100" dir="2700000" algn="tl">
                    <a:srgbClr val="FFFFFF"/>
                  </a:outerShdw>
                </a:effectLst>
                <a:latin typeface="Times New Roman" pitchFamily="18" charset="0"/>
                <a:cs typeface="Times New Roman" pitchFamily="18" charset="0"/>
              </a:rPr>
              <a:t> </a:t>
            </a:r>
            <a:r>
              <a:rPr lang="en-US" sz="3200" b="1" i="1" dirty="0" err="1">
                <a:solidFill>
                  <a:srgbClr val="0000CC"/>
                </a:solidFill>
                <a:effectLst>
                  <a:outerShdw blurRad="38100" dist="38100" dir="2700000" algn="tl">
                    <a:srgbClr val="FFFFFF"/>
                  </a:outerShdw>
                </a:effectLst>
                <a:latin typeface="Times New Roman" pitchFamily="18" charset="0"/>
                <a:cs typeface="Times New Roman" pitchFamily="18" charset="0"/>
              </a:rPr>
              <a:t>Chí</a:t>
            </a:r>
            <a:r>
              <a:rPr lang="en-US" sz="3200" b="1" i="1" dirty="0">
                <a:solidFill>
                  <a:srgbClr val="0000CC"/>
                </a:solidFill>
                <a:effectLst>
                  <a:outerShdw blurRad="38100" dist="38100" dir="2700000" algn="tl">
                    <a:srgbClr val="FFFFFF"/>
                  </a:outerShdw>
                </a:effectLst>
                <a:latin typeface="Times New Roman" pitchFamily="18" charset="0"/>
                <a:cs typeface="Times New Roman" pitchFamily="18" charset="0"/>
              </a:rPr>
              <a:t> Minh)</a:t>
            </a:r>
            <a:r>
              <a:rPr lang="en-US" altLang="en-US" sz="3200" b="1" dirty="0">
                <a:solidFill>
                  <a:srgbClr val="FF0000"/>
                </a:solidFill>
                <a:latin typeface="Times New Roman" panose="02020603050405020304" pitchFamily="18" charset="0"/>
                <a:cs typeface="Times New Roman" panose="02020603050405020304" pitchFamily="18" charset="0"/>
              </a:rPr>
              <a:t> </a:t>
            </a:r>
            <a:br>
              <a:rPr lang="en-US" altLang="en-US" sz="3200" b="1" i="1" dirty="0">
                <a:solidFill>
                  <a:srgbClr val="FF0000"/>
                </a:solidFill>
                <a:latin typeface="Times New Roman" panose="02020603050405020304" pitchFamily="18" charset="0"/>
                <a:cs typeface="Times New Roman" panose="02020603050405020304" pitchFamily="18" charset="0"/>
              </a:rPr>
            </a:br>
            <a:endParaRPr lang="en-US" altLang="en-US" sz="3200" b="1" i="1" dirty="0">
              <a:solidFill>
                <a:srgbClr val="FF0000"/>
              </a:solidFill>
              <a:latin typeface="Times New Roman" panose="02020603050405020304" pitchFamily="18" charset="0"/>
              <a:cs typeface="Times New Roman" panose="02020603050405020304" pitchFamily="18" charset="0"/>
            </a:endParaRPr>
          </a:p>
        </p:txBody>
      </p:sp>
      <p:sp>
        <p:nvSpPr>
          <p:cNvPr id="5" name="Freeform 3">
            <a:extLst>
              <a:ext uri="{FF2B5EF4-FFF2-40B4-BE49-F238E27FC236}">
                <a16:creationId xmlns:a16="http://schemas.microsoft.com/office/drawing/2014/main" id="{7113BF73-8BB8-4331-B566-67234B803644}"/>
              </a:ext>
            </a:extLst>
          </p:cNvPr>
          <p:cNvSpPr/>
          <p:nvPr/>
        </p:nvSpPr>
        <p:spPr>
          <a:xfrm>
            <a:off x="811530" y="3456229"/>
            <a:ext cx="9539923" cy="1310878"/>
          </a:xfrm>
          <a:custGeom>
            <a:avLst/>
            <a:gdLst>
              <a:gd name="connsiteX0" fmla="*/ 0 w 5074920"/>
              <a:gd name="connsiteY0" fmla="*/ 30480 h 1645920"/>
              <a:gd name="connsiteX1" fmla="*/ 0 w 5074920"/>
              <a:gd name="connsiteY1" fmla="*/ 1645920 h 1645920"/>
              <a:gd name="connsiteX2" fmla="*/ 4663440 w 5074920"/>
              <a:gd name="connsiteY2" fmla="*/ 1645920 h 1645920"/>
              <a:gd name="connsiteX3" fmla="*/ 5074920 w 5074920"/>
              <a:gd name="connsiteY3" fmla="*/ 1554480 h 1645920"/>
              <a:gd name="connsiteX4" fmla="*/ 5074920 w 5074920"/>
              <a:gd name="connsiteY4" fmla="*/ 0 h 1645920"/>
              <a:gd name="connsiteX5" fmla="*/ 0 w 5074920"/>
              <a:gd name="connsiteY5" fmla="*/ 30480 h 1645920"/>
              <a:gd name="connsiteX0" fmla="*/ 0 w 5079682"/>
              <a:gd name="connsiteY0" fmla="*/ 6668 h 1622108"/>
              <a:gd name="connsiteX1" fmla="*/ 0 w 5079682"/>
              <a:gd name="connsiteY1" fmla="*/ 1622108 h 1622108"/>
              <a:gd name="connsiteX2" fmla="*/ 4663440 w 5079682"/>
              <a:gd name="connsiteY2" fmla="*/ 1622108 h 1622108"/>
              <a:gd name="connsiteX3" fmla="*/ 5074920 w 5079682"/>
              <a:gd name="connsiteY3" fmla="*/ 1530668 h 1622108"/>
              <a:gd name="connsiteX4" fmla="*/ 5079682 w 5079682"/>
              <a:gd name="connsiteY4" fmla="*/ 0 h 1622108"/>
              <a:gd name="connsiteX5" fmla="*/ 0 w 5079682"/>
              <a:gd name="connsiteY5" fmla="*/ 6668 h 1622108"/>
              <a:gd name="connsiteX0" fmla="*/ 0 w 5075131"/>
              <a:gd name="connsiteY0" fmla="*/ 20955 h 1636395"/>
              <a:gd name="connsiteX1" fmla="*/ 0 w 5075131"/>
              <a:gd name="connsiteY1" fmla="*/ 1636395 h 1636395"/>
              <a:gd name="connsiteX2" fmla="*/ 4663440 w 5075131"/>
              <a:gd name="connsiteY2" fmla="*/ 1636395 h 1636395"/>
              <a:gd name="connsiteX3" fmla="*/ 5074920 w 5075131"/>
              <a:gd name="connsiteY3" fmla="*/ 1544955 h 1636395"/>
              <a:gd name="connsiteX4" fmla="*/ 5070157 w 5075131"/>
              <a:gd name="connsiteY4" fmla="*/ 0 h 1636395"/>
              <a:gd name="connsiteX5" fmla="*/ 0 w 5075131"/>
              <a:gd name="connsiteY5" fmla="*/ 20955 h 1636395"/>
              <a:gd name="connsiteX0" fmla="*/ 0 w 5075022"/>
              <a:gd name="connsiteY0" fmla="*/ 6667 h 1622107"/>
              <a:gd name="connsiteX1" fmla="*/ 0 w 5075022"/>
              <a:gd name="connsiteY1" fmla="*/ 1622107 h 1622107"/>
              <a:gd name="connsiteX2" fmla="*/ 4663440 w 5075022"/>
              <a:gd name="connsiteY2" fmla="*/ 1622107 h 1622107"/>
              <a:gd name="connsiteX3" fmla="*/ 5074920 w 5075022"/>
              <a:gd name="connsiteY3" fmla="*/ 1530667 h 1622107"/>
              <a:gd name="connsiteX4" fmla="*/ 5060632 w 5075022"/>
              <a:gd name="connsiteY4" fmla="*/ 0 h 1622107"/>
              <a:gd name="connsiteX5" fmla="*/ 0 w 5075022"/>
              <a:gd name="connsiteY5" fmla="*/ 6667 h 1622107"/>
              <a:gd name="connsiteX0" fmla="*/ 0 w 5075001"/>
              <a:gd name="connsiteY0" fmla="*/ 20955 h 1636395"/>
              <a:gd name="connsiteX1" fmla="*/ 0 w 5075001"/>
              <a:gd name="connsiteY1" fmla="*/ 1636395 h 1636395"/>
              <a:gd name="connsiteX2" fmla="*/ 4663440 w 5075001"/>
              <a:gd name="connsiteY2" fmla="*/ 1636395 h 1636395"/>
              <a:gd name="connsiteX3" fmla="*/ 5074920 w 5075001"/>
              <a:gd name="connsiteY3" fmla="*/ 1544955 h 1636395"/>
              <a:gd name="connsiteX4" fmla="*/ 5055870 w 5075001"/>
              <a:gd name="connsiteY4" fmla="*/ 0 h 1636395"/>
              <a:gd name="connsiteX5" fmla="*/ 0 w 5075001"/>
              <a:gd name="connsiteY5" fmla="*/ 20955 h 1636395"/>
              <a:gd name="connsiteX0" fmla="*/ 0 w 5075001"/>
              <a:gd name="connsiteY0" fmla="*/ 20955 h 1636395"/>
              <a:gd name="connsiteX1" fmla="*/ 0 w 5075001"/>
              <a:gd name="connsiteY1" fmla="*/ 1636395 h 1636395"/>
              <a:gd name="connsiteX2" fmla="*/ 4663440 w 5075001"/>
              <a:gd name="connsiteY2" fmla="*/ 1636395 h 1636395"/>
              <a:gd name="connsiteX3" fmla="*/ 5074920 w 5075001"/>
              <a:gd name="connsiteY3" fmla="*/ 1544955 h 1636395"/>
              <a:gd name="connsiteX4" fmla="*/ 5055870 w 5075001"/>
              <a:gd name="connsiteY4" fmla="*/ 0 h 1636395"/>
              <a:gd name="connsiteX5" fmla="*/ 0 w 5075001"/>
              <a:gd name="connsiteY5" fmla="*/ 20955 h 1636395"/>
              <a:gd name="connsiteX0" fmla="*/ 0 w 5075001"/>
              <a:gd name="connsiteY0" fmla="*/ 20955 h 1636395"/>
              <a:gd name="connsiteX1" fmla="*/ 0 w 5075001"/>
              <a:gd name="connsiteY1" fmla="*/ 1636395 h 1636395"/>
              <a:gd name="connsiteX2" fmla="*/ 4663440 w 5075001"/>
              <a:gd name="connsiteY2" fmla="*/ 1636395 h 1636395"/>
              <a:gd name="connsiteX3" fmla="*/ 5074920 w 5075001"/>
              <a:gd name="connsiteY3" fmla="*/ 1544955 h 1636395"/>
              <a:gd name="connsiteX4" fmla="*/ 5055870 w 5075001"/>
              <a:gd name="connsiteY4" fmla="*/ 0 h 1636395"/>
              <a:gd name="connsiteX5" fmla="*/ 0 w 5075001"/>
              <a:gd name="connsiteY5" fmla="*/ 20955 h 1636395"/>
              <a:gd name="connsiteX0" fmla="*/ 0 w 5094014"/>
              <a:gd name="connsiteY0" fmla="*/ 20955 h 1636395"/>
              <a:gd name="connsiteX1" fmla="*/ 0 w 5094014"/>
              <a:gd name="connsiteY1" fmla="*/ 1636395 h 1636395"/>
              <a:gd name="connsiteX2" fmla="*/ 4663440 w 5094014"/>
              <a:gd name="connsiteY2" fmla="*/ 1636395 h 1636395"/>
              <a:gd name="connsiteX3" fmla="*/ 5093970 w 5094014"/>
              <a:gd name="connsiteY3" fmla="*/ 1525905 h 1636395"/>
              <a:gd name="connsiteX4" fmla="*/ 5055870 w 5094014"/>
              <a:gd name="connsiteY4" fmla="*/ 0 h 1636395"/>
              <a:gd name="connsiteX5" fmla="*/ 0 w 5094014"/>
              <a:gd name="connsiteY5" fmla="*/ 20955 h 1636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94014" h="1636395">
                <a:moveTo>
                  <a:pt x="0" y="20955"/>
                </a:moveTo>
                <a:lnTo>
                  <a:pt x="0" y="1636395"/>
                </a:lnTo>
                <a:lnTo>
                  <a:pt x="4663440" y="1636395"/>
                </a:lnTo>
                <a:cubicBezTo>
                  <a:pt x="4905375" y="1634490"/>
                  <a:pt x="5047298" y="1575435"/>
                  <a:pt x="5093970" y="1525905"/>
                </a:cubicBezTo>
                <a:cubicBezTo>
                  <a:pt x="5095557" y="1015682"/>
                  <a:pt x="5054283" y="510223"/>
                  <a:pt x="5055870" y="0"/>
                </a:cubicBezTo>
                <a:lnTo>
                  <a:pt x="0" y="20955"/>
                </a:lnTo>
                <a:close/>
              </a:path>
            </a:pathLst>
          </a:custGeom>
          <a:gradFill flip="none" rotWithShape="1">
            <a:gsLst>
              <a:gs pos="0">
                <a:schemeClr val="accent5">
                  <a:lumMod val="50000"/>
                </a:schemeClr>
              </a:gs>
              <a:gs pos="22000">
                <a:schemeClr val="accent5">
                  <a:lumMod val="75000"/>
                </a:schemeClr>
              </a:gs>
              <a:gs pos="61000">
                <a:schemeClr val="accent5"/>
              </a:gs>
            </a:gsLst>
            <a:lin ang="1080000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spcBef>
                <a:spcPct val="50000"/>
              </a:spcBef>
            </a:pPr>
            <a:r>
              <a:rPr lang="en-US" altLang="en-US" sz="2800" dirty="0">
                <a:solidFill>
                  <a:schemeClr val="bg1"/>
                </a:solidFill>
                <a:latin typeface="Times New Roman" panose="02020603050405020304" pitchFamily="18" charset="0"/>
                <a:cs typeface="Times New Roman" panose="02020603050405020304" pitchFamily="18" charset="0"/>
              </a:rPr>
              <a:t>a/ </a:t>
            </a:r>
            <a:r>
              <a:rPr lang="en-US" altLang="en-US" sz="2800" dirty="0" err="1">
                <a:solidFill>
                  <a:schemeClr val="bg1"/>
                </a:solidFill>
                <a:latin typeface="Times New Roman" panose="02020603050405020304" pitchFamily="18" charset="0"/>
                <a:cs typeface="Times New Roman" panose="02020603050405020304" pitchFamily="18" charset="0"/>
              </a:rPr>
              <a:t>Xác</a:t>
            </a:r>
            <a:r>
              <a:rPr lang="en-US" altLang="en-US" sz="2800" dirty="0">
                <a:solidFill>
                  <a:schemeClr val="bg1"/>
                </a:solidFill>
                <a:latin typeface="Times New Roman" panose="02020603050405020304" pitchFamily="18" charset="0"/>
                <a:cs typeface="Times New Roman" panose="02020603050405020304" pitchFamily="18" charset="0"/>
              </a:rPr>
              <a:t> </a:t>
            </a:r>
            <a:r>
              <a:rPr lang="vi-VN" altLang="en-US" sz="2800" dirty="0">
                <a:solidFill>
                  <a:schemeClr val="bg1"/>
                </a:solidFill>
                <a:latin typeface="Times New Roman" panose="02020603050405020304" pitchFamily="18" charset="0"/>
                <a:cs typeface="Times New Roman" panose="02020603050405020304" pitchFamily="18" charset="0"/>
              </a:rPr>
              <a:t>đ</a:t>
            </a:r>
            <a:r>
              <a:rPr lang="en-US" altLang="en-US" sz="2800" dirty="0" err="1">
                <a:solidFill>
                  <a:schemeClr val="bg1"/>
                </a:solidFill>
                <a:latin typeface="Times New Roman" panose="02020603050405020304" pitchFamily="18" charset="0"/>
                <a:cs typeface="Times New Roman" panose="02020603050405020304" pitchFamily="18" charset="0"/>
              </a:rPr>
              <a:t>ịnh</a:t>
            </a:r>
            <a:r>
              <a:rPr lang="en-US" altLang="en-US" sz="2800" dirty="0">
                <a:solidFill>
                  <a:schemeClr val="bg1"/>
                </a:solidFill>
                <a:latin typeface="Times New Roman" panose="02020603050405020304" pitchFamily="18" charset="0"/>
                <a:cs typeface="Times New Roman" panose="02020603050405020304" pitchFamily="18" charset="0"/>
              </a:rPr>
              <a:t> </a:t>
            </a:r>
            <a:r>
              <a:rPr lang="en-US" altLang="en-US" sz="2800" dirty="0" err="1">
                <a:solidFill>
                  <a:schemeClr val="bg1"/>
                </a:solidFill>
                <a:latin typeface="Times New Roman" panose="02020603050405020304" pitchFamily="18" charset="0"/>
                <a:cs typeface="Times New Roman" panose="02020603050405020304" pitchFamily="18" charset="0"/>
              </a:rPr>
              <a:t>câu</a:t>
            </a:r>
            <a:r>
              <a:rPr lang="en-US" altLang="en-US" sz="2800" dirty="0">
                <a:solidFill>
                  <a:schemeClr val="bg1"/>
                </a:solidFill>
                <a:latin typeface="Times New Roman" panose="02020603050405020304" pitchFamily="18" charset="0"/>
                <a:cs typeface="Times New Roman" panose="02020603050405020304" pitchFamily="18" charset="0"/>
              </a:rPr>
              <a:t> </a:t>
            </a:r>
            <a:r>
              <a:rPr lang="en-US" altLang="en-US" sz="2800" dirty="0" err="1">
                <a:solidFill>
                  <a:schemeClr val="bg1"/>
                </a:solidFill>
                <a:latin typeface="Times New Roman" panose="02020603050405020304" pitchFamily="18" charset="0"/>
                <a:cs typeface="Times New Roman" panose="02020603050405020304" pitchFamily="18" charset="0"/>
              </a:rPr>
              <a:t>ghép</a:t>
            </a:r>
            <a:r>
              <a:rPr lang="en-US" altLang="en-US" sz="2800" dirty="0">
                <a:solidFill>
                  <a:schemeClr val="bg1"/>
                </a:solidFill>
                <a:latin typeface="Times New Roman" panose="02020603050405020304" pitchFamily="18" charset="0"/>
                <a:cs typeface="Times New Roman" panose="02020603050405020304" pitchFamily="18" charset="0"/>
              </a:rPr>
              <a:t> </a:t>
            </a:r>
            <a:r>
              <a:rPr lang="en-US" altLang="en-US" sz="2800" dirty="0" err="1">
                <a:solidFill>
                  <a:schemeClr val="bg1"/>
                </a:solidFill>
                <a:latin typeface="Times New Roman" panose="02020603050405020304" pitchFamily="18" charset="0"/>
                <a:cs typeface="Times New Roman" panose="02020603050405020304" pitchFamily="18" charset="0"/>
              </a:rPr>
              <a:t>trong</a:t>
            </a:r>
            <a:r>
              <a:rPr lang="en-US" altLang="en-US" sz="2800" dirty="0">
                <a:solidFill>
                  <a:schemeClr val="bg1"/>
                </a:solidFill>
                <a:latin typeface="Times New Roman" panose="02020603050405020304" pitchFamily="18" charset="0"/>
                <a:cs typeface="Times New Roman" panose="02020603050405020304" pitchFamily="18" charset="0"/>
              </a:rPr>
              <a:t> </a:t>
            </a:r>
            <a:r>
              <a:rPr lang="vi-VN" altLang="en-US" sz="2800" dirty="0">
                <a:solidFill>
                  <a:schemeClr val="bg1"/>
                </a:solidFill>
                <a:latin typeface="Times New Roman" panose="02020603050405020304" pitchFamily="18" charset="0"/>
                <a:cs typeface="Times New Roman" panose="02020603050405020304" pitchFamily="18" charset="0"/>
              </a:rPr>
              <a:t>đ</a:t>
            </a:r>
            <a:r>
              <a:rPr lang="en-US" altLang="en-US" sz="2800" dirty="0" err="1">
                <a:solidFill>
                  <a:schemeClr val="bg1"/>
                </a:solidFill>
                <a:latin typeface="Times New Roman" panose="02020603050405020304" pitchFamily="18" charset="0"/>
                <a:cs typeface="Times New Roman" panose="02020603050405020304" pitchFamily="18" charset="0"/>
              </a:rPr>
              <a:t>oạn</a:t>
            </a:r>
            <a:r>
              <a:rPr lang="en-US" altLang="en-US" sz="2800" dirty="0">
                <a:solidFill>
                  <a:schemeClr val="bg1"/>
                </a:solidFill>
                <a:latin typeface="Times New Roman" panose="02020603050405020304" pitchFamily="18" charset="0"/>
                <a:cs typeface="Times New Roman" panose="02020603050405020304" pitchFamily="18" charset="0"/>
              </a:rPr>
              <a:t> </a:t>
            </a:r>
            <a:r>
              <a:rPr lang="en-US" altLang="en-US" sz="2800" dirty="0" err="1">
                <a:solidFill>
                  <a:schemeClr val="bg1"/>
                </a:solidFill>
                <a:latin typeface="Times New Roman" panose="02020603050405020304" pitchFamily="18" charset="0"/>
                <a:cs typeface="Times New Roman" panose="02020603050405020304" pitchFamily="18" charset="0"/>
              </a:rPr>
              <a:t>trích</a:t>
            </a:r>
            <a:r>
              <a:rPr lang="en-US" altLang="en-US" sz="2800" dirty="0">
                <a:solidFill>
                  <a:schemeClr val="bg1"/>
                </a:solidFill>
                <a:latin typeface="Times New Roman" panose="02020603050405020304" pitchFamily="18" charset="0"/>
                <a:cs typeface="Times New Roman" panose="02020603050405020304" pitchFamily="18" charset="0"/>
              </a:rPr>
              <a:t> </a:t>
            </a:r>
            <a:r>
              <a:rPr lang="en-US" altLang="en-US" sz="2800" dirty="0" err="1">
                <a:solidFill>
                  <a:schemeClr val="bg1"/>
                </a:solidFill>
                <a:latin typeface="Times New Roman" panose="02020603050405020304" pitchFamily="18" charset="0"/>
                <a:cs typeface="Times New Roman" panose="02020603050405020304" pitchFamily="18" charset="0"/>
              </a:rPr>
              <a:t>trên</a:t>
            </a:r>
            <a:r>
              <a:rPr lang="en-US" altLang="en-US" sz="2800" dirty="0">
                <a:solidFill>
                  <a:schemeClr val="bg1"/>
                </a:solidFill>
                <a:latin typeface="Times New Roman" panose="02020603050405020304" pitchFamily="18" charset="0"/>
                <a:cs typeface="Times New Roman" panose="02020603050405020304" pitchFamily="18" charset="0"/>
              </a:rPr>
              <a:t> </a:t>
            </a:r>
            <a:r>
              <a:rPr lang="en-US" altLang="en-US" sz="2800" dirty="0" err="1">
                <a:solidFill>
                  <a:schemeClr val="bg1"/>
                </a:solidFill>
                <a:latin typeface="Times New Roman" panose="02020603050405020304" pitchFamily="18" charset="0"/>
                <a:cs typeface="Times New Roman" panose="02020603050405020304" pitchFamily="18" charset="0"/>
              </a:rPr>
              <a:t>và</a:t>
            </a:r>
            <a:r>
              <a:rPr lang="en-US" altLang="en-US" sz="2800" dirty="0">
                <a:solidFill>
                  <a:schemeClr val="bg1"/>
                </a:solidFill>
                <a:latin typeface="Times New Roman" panose="02020603050405020304" pitchFamily="18" charset="0"/>
                <a:cs typeface="Times New Roman" panose="02020603050405020304" pitchFamily="18" charset="0"/>
              </a:rPr>
              <a:t> </a:t>
            </a:r>
            <a:r>
              <a:rPr lang="en-US" altLang="en-US" sz="2800" dirty="0" err="1">
                <a:solidFill>
                  <a:schemeClr val="bg1"/>
                </a:solidFill>
                <a:latin typeface="Times New Roman" panose="02020603050405020304" pitchFamily="18" charset="0"/>
                <a:cs typeface="Times New Roman" panose="02020603050405020304" pitchFamily="18" charset="0"/>
              </a:rPr>
              <a:t>cách</a:t>
            </a:r>
            <a:r>
              <a:rPr lang="en-US" altLang="en-US" sz="2800" dirty="0">
                <a:solidFill>
                  <a:schemeClr val="bg1"/>
                </a:solidFill>
                <a:latin typeface="Times New Roman" panose="02020603050405020304" pitchFamily="18" charset="0"/>
                <a:cs typeface="Times New Roman" panose="02020603050405020304" pitchFamily="18" charset="0"/>
              </a:rPr>
              <a:t> </a:t>
            </a:r>
            <a:r>
              <a:rPr lang="en-US" altLang="en-US" sz="2800" dirty="0" err="1">
                <a:solidFill>
                  <a:schemeClr val="bg1"/>
                </a:solidFill>
                <a:latin typeface="Times New Roman" panose="02020603050405020304" pitchFamily="18" charset="0"/>
                <a:cs typeface="Times New Roman" panose="02020603050405020304" pitchFamily="18" charset="0"/>
              </a:rPr>
              <a:t>nối</a:t>
            </a:r>
            <a:r>
              <a:rPr lang="en-US" altLang="en-US" sz="2800" dirty="0">
                <a:solidFill>
                  <a:schemeClr val="bg1"/>
                </a:solidFill>
                <a:latin typeface="Times New Roman" panose="02020603050405020304" pitchFamily="18" charset="0"/>
                <a:cs typeface="Times New Roman" panose="02020603050405020304" pitchFamily="18" charset="0"/>
              </a:rPr>
              <a:t> </a:t>
            </a:r>
            <a:r>
              <a:rPr lang="en-US" altLang="en-US" sz="2800" dirty="0" err="1">
                <a:solidFill>
                  <a:schemeClr val="bg1"/>
                </a:solidFill>
                <a:latin typeface="Times New Roman" panose="02020603050405020304" pitchFamily="18" charset="0"/>
                <a:cs typeface="Times New Roman" panose="02020603050405020304" pitchFamily="18" charset="0"/>
              </a:rPr>
              <a:t>các</a:t>
            </a:r>
            <a:endParaRPr lang="en-US" altLang="en-US" sz="2800" dirty="0">
              <a:solidFill>
                <a:schemeClr val="bg1"/>
              </a:solidFill>
              <a:latin typeface="Times New Roman" panose="02020603050405020304" pitchFamily="18" charset="0"/>
              <a:cs typeface="Times New Roman" panose="02020603050405020304" pitchFamily="18" charset="0"/>
            </a:endParaRPr>
          </a:p>
          <a:p>
            <a:pPr algn="just">
              <a:spcBef>
                <a:spcPct val="50000"/>
              </a:spcBef>
            </a:pPr>
            <a:r>
              <a:rPr lang="en-US" altLang="en-US" sz="2800" dirty="0">
                <a:solidFill>
                  <a:schemeClr val="bg1"/>
                </a:solidFill>
                <a:latin typeface="Times New Roman" panose="02020603050405020304" pitchFamily="18" charset="0"/>
                <a:cs typeface="Times New Roman" panose="02020603050405020304" pitchFamily="18" charset="0"/>
              </a:rPr>
              <a:t> </a:t>
            </a:r>
            <a:r>
              <a:rPr lang="en-US" altLang="en-US" sz="2800" dirty="0" err="1">
                <a:solidFill>
                  <a:schemeClr val="bg1"/>
                </a:solidFill>
                <a:latin typeface="Times New Roman" panose="02020603050405020304" pitchFamily="18" charset="0"/>
                <a:cs typeface="Times New Roman" panose="02020603050405020304" pitchFamily="18" charset="0"/>
              </a:rPr>
              <a:t>vế</a:t>
            </a:r>
            <a:r>
              <a:rPr lang="en-US" altLang="en-US" sz="2800" dirty="0">
                <a:solidFill>
                  <a:schemeClr val="bg1"/>
                </a:solidFill>
                <a:latin typeface="Times New Roman" panose="02020603050405020304" pitchFamily="18" charset="0"/>
                <a:cs typeface="Times New Roman" panose="02020603050405020304" pitchFamily="18" charset="0"/>
              </a:rPr>
              <a:t> </a:t>
            </a:r>
            <a:r>
              <a:rPr lang="en-US" altLang="en-US" sz="2800" dirty="0" err="1">
                <a:solidFill>
                  <a:schemeClr val="bg1"/>
                </a:solidFill>
                <a:latin typeface="Times New Roman" panose="02020603050405020304" pitchFamily="18" charset="0"/>
                <a:cs typeface="Times New Roman" panose="02020603050405020304" pitchFamily="18" charset="0"/>
              </a:rPr>
              <a:t>câu</a:t>
            </a:r>
            <a:r>
              <a:rPr lang="en-US" altLang="en-US" sz="2800" dirty="0">
                <a:solidFill>
                  <a:schemeClr val="bg1"/>
                </a:solidFill>
                <a:latin typeface="Times New Roman" panose="02020603050405020304" pitchFamily="18" charset="0"/>
                <a:cs typeface="Times New Roman" panose="02020603050405020304" pitchFamily="18" charset="0"/>
              </a:rPr>
              <a:t>?</a:t>
            </a:r>
          </a:p>
        </p:txBody>
      </p:sp>
      <p:grpSp>
        <p:nvGrpSpPr>
          <p:cNvPr id="6" name="Group 6">
            <a:extLst>
              <a:ext uri="{FF2B5EF4-FFF2-40B4-BE49-F238E27FC236}">
                <a16:creationId xmlns:a16="http://schemas.microsoft.com/office/drawing/2014/main" id="{15E1C7F1-A500-40A2-91E6-71625DBD1286}"/>
              </a:ext>
            </a:extLst>
          </p:cNvPr>
          <p:cNvGrpSpPr>
            <a:grpSpLocks/>
          </p:cNvGrpSpPr>
          <p:nvPr/>
        </p:nvGrpSpPr>
        <p:grpSpPr bwMode="auto">
          <a:xfrm>
            <a:off x="9745029" y="3204464"/>
            <a:ext cx="661987" cy="1454693"/>
            <a:chOff x="4476750" y="1056604"/>
            <a:chExt cx="661988" cy="1815184"/>
          </a:xfrm>
        </p:grpSpPr>
        <p:sp>
          <p:nvSpPr>
            <p:cNvPr id="7" name="Freeform 4">
              <a:extLst>
                <a:ext uri="{FF2B5EF4-FFF2-40B4-BE49-F238E27FC236}">
                  <a16:creationId xmlns:a16="http://schemas.microsoft.com/office/drawing/2014/main" id="{B3251F45-A79B-4E78-8B76-0C0A1CF5A355}"/>
                </a:ext>
              </a:extLst>
            </p:cNvPr>
            <p:cNvSpPr/>
            <p:nvPr/>
          </p:nvSpPr>
          <p:spPr>
            <a:xfrm>
              <a:off x="4476750" y="1166183"/>
              <a:ext cx="661988" cy="1705605"/>
            </a:xfrm>
            <a:custGeom>
              <a:avLst/>
              <a:gdLst>
                <a:gd name="connsiteX0" fmla="*/ 604838 w 661988"/>
                <a:gd name="connsiteY0" fmla="*/ 1704975 h 1704975"/>
                <a:gd name="connsiteX1" fmla="*/ 42863 w 661988"/>
                <a:gd name="connsiteY1" fmla="*/ 1514475 h 1704975"/>
                <a:gd name="connsiteX2" fmla="*/ 0 w 661988"/>
                <a:gd name="connsiteY2" fmla="*/ 166687 h 1704975"/>
                <a:gd name="connsiteX3" fmla="*/ 614363 w 661988"/>
                <a:gd name="connsiteY3" fmla="*/ 0 h 1704975"/>
                <a:gd name="connsiteX4" fmla="*/ 661988 w 661988"/>
                <a:gd name="connsiteY4" fmla="*/ 95250 h 1704975"/>
                <a:gd name="connsiteX5" fmla="*/ 604838 w 661988"/>
                <a:gd name="connsiteY5" fmla="*/ 1704975 h 1704975"/>
                <a:gd name="connsiteX0" fmla="*/ 604838 w 661988"/>
                <a:gd name="connsiteY0" fmla="*/ 1704975 h 1704975"/>
                <a:gd name="connsiteX1" fmla="*/ 42863 w 661988"/>
                <a:gd name="connsiteY1" fmla="*/ 1514475 h 1704975"/>
                <a:gd name="connsiteX2" fmla="*/ 0 w 661988"/>
                <a:gd name="connsiteY2" fmla="*/ 166687 h 1704975"/>
                <a:gd name="connsiteX3" fmla="*/ 614363 w 661988"/>
                <a:gd name="connsiteY3" fmla="*/ 0 h 1704975"/>
                <a:gd name="connsiteX4" fmla="*/ 661988 w 661988"/>
                <a:gd name="connsiteY4" fmla="*/ 95250 h 1704975"/>
                <a:gd name="connsiteX5" fmla="*/ 604838 w 661988"/>
                <a:gd name="connsiteY5" fmla="*/ 1704975 h 1704975"/>
                <a:gd name="connsiteX0" fmla="*/ 604838 w 661988"/>
                <a:gd name="connsiteY0" fmla="*/ 1706055 h 1706055"/>
                <a:gd name="connsiteX1" fmla="*/ 42863 w 661988"/>
                <a:gd name="connsiteY1" fmla="*/ 1515555 h 1706055"/>
                <a:gd name="connsiteX2" fmla="*/ 0 w 661988"/>
                <a:gd name="connsiteY2" fmla="*/ 167767 h 1706055"/>
                <a:gd name="connsiteX3" fmla="*/ 614363 w 661988"/>
                <a:gd name="connsiteY3" fmla="*/ 1080 h 1706055"/>
                <a:gd name="connsiteX4" fmla="*/ 661988 w 661988"/>
                <a:gd name="connsiteY4" fmla="*/ 96330 h 1706055"/>
                <a:gd name="connsiteX5" fmla="*/ 604838 w 661988"/>
                <a:gd name="connsiteY5" fmla="*/ 1706055 h 1706055"/>
                <a:gd name="connsiteX0" fmla="*/ 604838 w 661988"/>
                <a:gd name="connsiteY0" fmla="*/ 1706055 h 1706055"/>
                <a:gd name="connsiteX1" fmla="*/ 42863 w 661988"/>
                <a:gd name="connsiteY1" fmla="*/ 1515555 h 1706055"/>
                <a:gd name="connsiteX2" fmla="*/ 0 w 661988"/>
                <a:gd name="connsiteY2" fmla="*/ 167767 h 1706055"/>
                <a:gd name="connsiteX3" fmla="*/ 614363 w 661988"/>
                <a:gd name="connsiteY3" fmla="*/ 1080 h 1706055"/>
                <a:gd name="connsiteX4" fmla="*/ 661988 w 661988"/>
                <a:gd name="connsiteY4" fmla="*/ 96330 h 1706055"/>
                <a:gd name="connsiteX5" fmla="*/ 604838 w 661988"/>
                <a:gd name="connsiteY5" fmla="*/ 1706055 h 1706055"/>
                <a:gd name="connsiteX0" fmla="*/ 604838 w 661988"/>
                <a:gd name="connsiteY0" fmla="*/ 1706055 h 1706055"/>
                <a:gd name="connsiteX1" fmla="*/ 42863 w 661988"/>
                <a:gd name="connsiteY1" fmla="*/ 1515555 h 1706055"/>
                <a:gd name="connsiteX2" fmla="*/ 0 w 661988"/>
                <a:gd name="connsiteY2" fmla="*/ 167767 h 1706055"/>
                <a:gd name="connsiteX3" fmla="*/ 614363 w 661988"/>
                <a:gd name="connsiteY3" fmla="*/ 1080 h 1706055"/>
                <a:gd name="connsiteX4" fmla="*/ 661988 w 661988"/>
                <a:gd name="connsiteY4" fmla="*/ 96330 h 1706055"/>
                <a:gd name="connsiteX5" fmla="*/ 604838 w 661988"/>
                <a:gd name="connsiteY5" fmla="*/ 1706055 h 1706055"/>
                <a:gd name="connsiteX0" fmla="*/ 604838 w 661988"/>
                <a:gd name="connsiteY0" fmla="*/ 1706055 h 1706055"/>
                <a:gd name="connsiteX1" fmla="*/ 42863 w 661988"/>
                <a:gd name="connsiteY1" fmla="*/ 1515555 h 1706055"/>
                <a:gd name="connsiteX2" fmla="*/ 0 w 661988"/>
                <a:gd name="connsiteY2" fmla="*/ 167767 h 1706055"/>
                <a:gd name="connsiteX3" fmla="*/ 614363 w 661988"/>
                <a:gd name="connsiteY3" fmla="*/ 1080 h 1706055"/>
                <a:gd name="connsiteX4" fmla="*/ 661988 w 661988"/>
                <a:gd name="connsiteY4" fmla="*/ 96330 h 1706055"/>
                <a:gd name="connsiteX5" fmla="*/ 604838 w 661988"/>
                <a:gd name="connsiteY5" fmla="*/ 1706055 h 1706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1988" h="1706055">
                  <a:moveTo>
                    <a:pt x="604838" y="1706055"/>
                  </a:moveTo>
                  <a:cubicBezTo>
                    <a:pt x="446088" y="1699705"/>
                    <a:pt x="196850" y="1693355"/>
                    <a:pt x="42863" y="1515555"/>
                  </a:cubicBezTo>
                  <a:lnTo>
                    <a:pt x="0" y="167767"/>
                  </a:lnTo>
                  <a:cubicBezTo>
                    <a:pt x="104776" y="12193"/>
                    <a:pt x="442912" y="-5270"/>
                    <a:pt x="614363" y="1080"/>
                  </a:cubicBezTo>
                  <a:cubicBezTo>
                    <a:pt x="687388" y="4255"/>
                    <a:pt x="646113" y="64580"/>
                    <a:pt x="661988" y="96330"/>
                  </a:cubicBezTo>
                  <a:lnTo>
                    <a:pt x="604838" y="1706055"/>
                  </a:lnTo>
                  <a:close/>
                </a:path>
              </a:pathLst>
            </a:custGeom>
            <a:gradFill flip="none" rotWithShape="1">
              <a:gsLst>
                <a:gs pos="0">
                  <a:schemeClr val="accent5">
                    <a:lumMod val="50000"/>
                  </a:schemeClr>
                </a:gs>
                <a:gs pos="50000">
                  <a:schemeClr val="accent5"/>
                </a:gs>
                <a:gs pos="100000">
                  <a:schemeClr val="accent5">
                    <a:lumMod val="50000"/>
                  </a:schemeClr>
                </a:gs>
              </a:gsLst>
              <a:lin ang="10800000" scaled="1"/>
              <a:tileRect/>
            </a:gradFill>
            <a:ln w="3175">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Freeform 5">
              <a:extLst>
                <a:ext uri="{FF2B5EF4-FFF2-40B4-BE49-F238E27FC236}">
                  <a16:creationId xmlns:a16="http://schemas.microsoft.com/office/drawing/2014/main" id="{AA4667A6-176F-4308-B9D0-AB6CCD438271}"/>
                </a:ext>
              </a:extLst>
            </p:cNvPr>
            <p:cNvSpPr/>
            <p:nvPr/>
          </p:nvSpPr>
          <p:spPr>
            <a:xfrm>
              <a:off x="4648200" y="1056604"/>
              <a:ext cx="400051" cy="166750"/>
            </a:xfrm>
            <a:custGeom>
              <a:avLst/>
              <a:gdLst>
                <a:gd name="connsiteX0" fmla="*/ 0 w 400050"/>
                <a:gd name="connsiteY0" fmla="*/ 176213 h 176213"/>
                <a:gd name="connsiteX1" fmla="*/ 0 w 400050"/>
                <a:gd name="connsiteY1" fmla="*/ 119063 h 176213"/>
                <a:gd name="connsiteX2" fmla="*/ 333375 w 400050"/>
                <a:gd name="connsiteY2" fmla="*/ 0 h 176213"/>
                <a:gd name="connsiteX3" fmla="*/ 400050 w 400050"/>
                <a:gd name="connsiteY3" fmla="*/ 42863 h 176213"/>
                <a:gd name="connsiteX4" fmla="*/ 385763 w 400050"/>
                <a:gd name="connsiteY4" fmla="*/ 119063 h 176213"/>
                <a:gd name="connsiteX5" fmla="*/ 0 w 400050"/>
                <a:gd name="connsiteY5" fmla="*/ 176213 h 176213"/>
                <a:gd name="connsiteX0" fmla="*/ 0 w 400050"/>
                <a:gd name="connsiteY0" fmla="*/ 176213 h 176213"/>
                <a:gd name="connsiteX1" fmla="*/ 9525 w 400050"/>
                <a:gd name="connsiteY1" fmla="*/ 130969 h 176213"/>
                <a:gd name="connsiteX2" fmla="*/ 333375 w 400050"/>
                <a:gd name="connsiteY2" fmla="*/ 0 h 176213"/>
                <a:gd name="connsiteX3" fmla="*/ 400050 w 400050"/>
                <a:gd name="connsiteY3" fmla="*/ 42863 h 176213"/>
                <a:gd name="connsiteX4" fmla="*/ 385763 w 400050"/>
                <a:gd name="connsiteY4" fmla="*/ 119063 h 176213"/>
                <a:gd name="connsiteX5" fmla="*/ 0 w 400050"/>
                <a:gd name="connsiteY5" fmla="*/ 176213 h 176213"/>
                <a:gd name="connsiteX0" fmla="*/ 0 w 400050"/>
                <a:gd name="connsiteY0" fmla="*/ 176213 h 176213"/>
                <a:gd name="connsiteX1" fmla="*/ 9525 w 400050"/>
                <a:gd name="connsiteY1" fmla="*/ 130969 h 176213"/>
                <a:gd name="connsiteX2" fmla="*/ 333375 w 400050"/>
                <a:gd name="connsiteY2" fmla="*/ 0 h 176213"/>
                <a:gd name="connsiteX3" fmla="*/ 400050 w 400050"/>
                <a:gd name="connsiteY3" fmla="*/ 42863 h 176213"/>
                <a:gd name="connsiteX4" fmla="*/ 385763 w 400050"/>
                <a:gd name="connsiteY4" fmla="*/ 119063 h 176213"/>
                <a:gd name="connsiteX5" fmla="*/ 0 w 400050"/>
                <a:gd name="connsiteY5" fmla="*/ 176213 h 176213"/>
                <a:gd name="connsiteX0" fmla="*/ 0 w 400050"/>
                <a:gd name="connsiteY0" fmla="*/ 166688 h 166688"/>
                <a:gd name="connsiteX1" fmla="*/ 9525 w 400050"/>
                <a:gd name="connsiteY1" fmla="*/ 121444 h 166688"/>
                <a:gd name="connsiteX2" fmla="*/ 333375 w 400050"/>
                <a:gd name="connsiteY2" fmla="*/ 0 h 166688"/>
                <a:gd name="connsiteX3" fmla="*/ 400050 w 400050"/>
                <a:gd name="connsiteY3" fmla="*/ 33338 h 166688"/>
                <a:gd name="connsiteX4" fmla="*/ 385763 w 400050"/>
                <a:gd name="connsiteY4" fmla="*/ 109538 h 166688"/>
                <a:gd name="connsiteX5" fmla="*/ 0 w 400050"/>
                <a:gd name="connsiteY5" fmla="*/ 166688 h 166688"/>
                <a:gd name="connsiteX0" fmla="*/ 0 w 400050"/>
                <a:gd name="connsiteY0" fmla="*/ 167360 h 167360"/>
                <a:gd name="connsiteX1" fmla="*/ 9525 w 400050"/>
                <a:gd name="connsiteY1" fmla="*/ 122116 h 167360"/>
                <a:gd name="connsiteX2" fmla="*/ 333375 w 400050"/>
                <a:gd name="connsiteY2" fmla="*/ 672 h 167360"/>
                <a:gd name="connsiteX3" fmla="*/ 400050 w 400050"/>
                <a:gd name="connsiteY3" fmla="*/ 34010 h 167360"/>
                <a:gd name="connsiteX4" fmla="*/ 385763 w 400050"/>
                <a:gd name="connsiteY4" fmla="*/ 110210 h 167360"/>
                <a:gd name="connsiteX5" fmla="*/ 0 w 400050"/>
                <a:gd name="connsiteY5" fmla="*/ 167360 h 167360"/>
                <a:gd name="connsiteX0" fmla="*/ 0 w 400050"/>
                <a:gd name="connsiteY0" fmla="*/ 167360 h 167360"/>
                <a:gd name="connsiteX1" fmla="*/ 9525 w 400050"/>
                <a:gd name="connsiteY1" fmla="*/ 122116 h 167360"/>
                <a:gd name="connsiteX2" fmla="*/ 333375 w 400050"/>
                <a:gd name="connsiteY2" fmla="*/ 672 h 167360"/>
                <a:gd name="connsiteX3" fmla="*/ 400050 w 400050"/>
                <a:gd name="connsiteY3" fmla="*/ 34010 h 167360"/>
                <a:gd name="connsiteX4" fmla="*/ 385763 w 400050"/>
                <a:gd name="connsiteY4" fmla="*/ 110210 h 167360"/>
                <a:gd name="connsiteX5" fmla="*/ 0 w 400050"/>
                <a:gd name="connsiteY5" fmla="*/ 167360 h 167360"/>
                <a:gd name="connsiteX0" fmla="*/ 0 w 400050"/>
                <a:gd name="connsiteY0" fmla="*/ 167360 h 167360"/>
                <a:gd name="connsiteX1" fmla="*/ 9525 w 400050"/>
                <a:gd name="connsiteY1" fmla="*/ 122116 h 167360"/>
                <a:gd name="connsiteX2" fmla="*/ 333375 w 400050"/>
                <a:gd name="connsiteY2" fmla="*/ 672 h 167360"/>
                <a:gd name="connsiteX3" fmla="*/ 400050 w 400050"/>
                <a:gd name="connsiteY3" fmla="*/ 34010 h 167360"/>
                <a:gd name="connsiteX4" fmla="*/ 385763 w 400050"/>
                <a:gd name="connsiteY4" fmla="*/ 110210 h 167360"/>
                <a:gd name="connsiteX5" fmla="*/ 0 w 400050"/>
                <a:gd name="connsiteY5" fmla="*/ 167360 h 167360"/>
                <a:gd name="connsiteX0" fmla="*/ 0 w 400050"/>
                <a:gd name="connsiteY0" fmla="*/ 167360 h 167360"/>
                <a:gd name="connsiteX1" fmla="*/ 9525 w 400050"/>
                <a:gd name="connsiteY1" fmla="*/ 122116 h 167360"/>
                <a:gd name="connsiteX2" fmla="*/ 333375 w 400050"/>
                <a:gd name="connsiteY2" fmla="*/ 672 h 167360"/>
                <a:gd name="connsiteX3" fmla="*/ 400050 w 400050"/>
                <a:gd name="connsiteY3" fmla="*/ 34010 h 167360"/>
                <a:gd name="connsiteX4" fmla="*/ 385763 w 400050"/>
                <a:gd name="connsiteY4" fmla="*/ 110210 h 167360"/>
                <a:gd name="connsiteX5" fmla="*/ 0 w 400050"/>
                <a:gd name="connsiteY5" fmla="*/ 167360 h 167360"/>
                <a:gd name="connsiteX0" fmla="*/ 0 w 400050"/>
                <a:gd name="connsiteY0" fmla="*/ 167360 h 167360"/>
                <a:gd name="connsiteX1" fmla="*/ 9525 w 400050"/>
                <a:gd name="connsiteY1" fmla="*/ 122116 h 167360"/>
                <a:gd name="connsiteX2" fmla="*/ 333375 w 400050"/>
                <a:gd name="connsiteY2" fmla="*/ 672 h 167360"/>
                <a:gd name="connsiteX3" fmla="*/ 400050 w 400050"/>
                <a:gd name="connsiteY3" fmla="*/ 34010 h 167360"/>
                <a:gd name="connsiteX4" fmla="*/ 385763 w 400050"/>
                <a:gd name="connsiteY4" fmla="*/ 110210 h 167360"/>
                <a:gd name="connsiteX5" fmla="*/ 0 w 400050"/>
                <a:gd name="connsiteY5" fmla="*/ 167360 h 16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0050" h="167360">
                  <a:moveTo>
                    <a:pt x="0" y="167360"/>
                  </a:moveTo>
                  <a:lnTo>
                    <a:pt x="9525" y="122116"/>
                  </a:lnTo>
                  <a:cubicBezTo>
                    <a:pt x="98425" y="7022"/>
                    <a:pt x="277812" y="-3297"/>
                    <a:pt x="333375" y="672"/>
                  </a:cubicBezTo>
                  <a:cubicBezTo>
                    <a:pt x="365125" y="2260"/>
                    <a:pt x="394493" y="15753"/>
                    <a:pt x="400050" y="34010"/>
                  </a:cubicBezTo>
                  <a:lnTo>
                    <a:pt x="385763" y="110210"/>
                  </a:lnTo>
                  <a:cubicBezTo>
                    <a:pt x="288131" y="110210"/>
                    <a:pt x="130969" y="119735"/>
                    <a:pt x="0" y="167360"/>
                  </a:cubicBezTo>
                  <a:close/>
                </a:path>
              </a:pathLst>
            </a:custGeom>
            <a:gradFill flip="none" rotWithShape="1">
              <a:gsLst>
                <a:gs pos="0">
                  <a:schemeClr val="accent5">
                    <a:lumMod val="50000"/>
                  </a:schemeClr>
                </a:gs>
                <a:gs pos="50000">
                  <a:schemeClr val="accent5"/>
                </a:gs>
                <a:gs pos="100000">
                  <a:schemeClr val="accent5">
                    <a:lumMod val="50000"/>
                  </a:schemeClr>
                </a:gs>
              </a:gsLst>
              <a:lin ang="1080000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9" name="Freeform 78">
            <a:extLst>
              <a:ext uri="{FF2B5EF4-FFF2-40B4-BE49-F238E27FC236}">
                <a16:creationId xmlns:a16="http://schemas.microsoft.com/office/drawing/2014/main" id="{7AC7CB4F-A075-47CB-A29A-69B71865478C}"/>
              </a:ext>
            </a:extLst>
          </p:cNvPr>
          <p:cNvSpPr/>
          <p:nvPr/>
        </p:nvSpPr>
        <p:spPr>
          <a:xfrm>
            <a:off x="811530" y="5191681"/>
            <a:ext cx="10617835" cy="1312151"/>
          </a:xfrm>
          <a:custGeom>
            <a:avLst/>
            <a:gdLst>
              <a:gd name="connsiteX0" fmla="*/ 0 w 5074920"/>
              <a:gd name="connsiteY0" fmla="*/ 30480 h 1645920"/>
              <a:gd name="connsiteX1" fmla="*/ 0 w 5074920"/>
              <a:gd name="connsiteY1" fmla="*/ 1645920 h 1645920"/>
              <a:gd name="connsiteX2" fmla="*/ 4663440 w 5074920"/>
              <a:gd name="connsiteY2" fmla="*/ 1645920 h 1645920"/>
              <a:gd name="connsiteX3" fmla="*/ 5074920 w 5074920"/>
              <a:gd name="connsiteY3" fmla="*/ 1554480 h 1645920"/>
              <a:gd name="connsiteX4" fmla="*/ 5074920 w 5074920"/>
              <a:gd name="connsiteY4" fmla="*/ 0 h 1645920"/>
              <a:gd name="connsiteX5" fmla="*/ 0 w 5074920"/>
              <a:gd name="connsiteY5" fmla="*/ 30480 h 1645920"/>
              <a:gd name="connsiteX0" fmla="*/ 0 w 5079682"/>
              <a:gd name="connsiteY0" fmla="*/ 6668 h 1622108"/>
              <a:gd name="connsiteX1" fmla="*/ 0 w 5079682"/>
              <a:gd name="connsiteY1" fmla="*/ 1622108 h 1622108"/>
              <a:gd name="connsiteX2" fmla="*/ 4663440 w 5079682"/>
              <a:gd name="connsiteY2" fmla="*/ 1622108 h 1622108"/>
              <a:gd name="connsiteX3" fmla="*/ 5074920 w 5079682"/>
              <a:gd name="connsiteY3" fmla="*/ 1530668 h 1622108"/>
              <a:gd name="connsiteX4" fmla="*/ 5079682 w 5079682"/>
              <a:gd name="connsiteY4" fmla="*/ 0 h 1622108"/>
              <a:gd name="connsiteX5" fmla="*/ 0 w 5079682"/>
              <a:gd name="connsiteY5" fmla="*/ 6668 h 1622108"/>
              <a:gd name="connsiteX0" fmla="*/ 0 w 5075131"/>
              <a:gd name="connsiteY0" fmla="*/ 20955 h 1636395"/>
              <a:gd name="connsiteX1" fmla="*/ 0 w 5075131"/>
              <a:gd name="connsiteY1" fmla="*/ 1636395 h 1636395"/>
              <a:gd name="connsiteX2" fmla="*/ 4663440 w 5075131"/>
              <a:gd name="connsiteY2" fmla="*/ 1636395 h 1636395"/>
              <a:gd name="connsiteX3" fmla="*/ 5074920 w 5075131"/>
              <a:gd name="connsiteY3" fmla="*/ 1544955 h 1636395"/>
              <a:gd name="connsiteX4" fmla="*/ 5070157 w 5075131"/>
              <a:gd name="connsiteY4" fmla="*/ 0 h 1636395"/>
              <a:gd name="connsiteX5" fmla="*/ 0 w 5075131"/>
              <a:gd name="connsiteY5" fmla="*/ 20955 h 1636395"/>
              <a:gd name="connsiteX0" fmla="*/ 0 w 5075022"/>
              <a:gd name="connsiteY0" fmla="*/ 6667 h 1622107"/>
              <a:gd name="connsiteX1" fmla="*/ 0 w 5075022"/>
              <a:gd name="connsiteY1" fmla="*/ 1622107 h 1622107"/>
              <a:gd name="connsiteX2" fmla="*/ 4663440 w 5075022"/>
              <a:gd name="connsiteY2" fmla="*/ 1622107 h 1622107"/>
              <a:gd name="connsiteX3" fmla="*/ 5074920 w 5075022"/>
              <a:gd name="connsiteY3" fmla="*/ 1530667 h 1622107"/>
              <a:gd name="connsiteX4" fmla="*/ 5060632 w 5075022"/>
              <a:gd name="connsiteY4" fmla="*/ 0 h 1622107"/>
              <a:gd name="connsiteX5" fmla="*/ 0 w 5075022"/>
              <a:gd name="connsiteY5" fmla="*/ 6667 h 1622107"/>
              <a:gd name="connsiteX0" fmla="*/ 0 w 5075001"/>
              <a:gd name="connsiteY0" fmla="*/ 20955 h 1636395"/>
              <a:gd name="connsiteX1" fmla="*/ 0 w 5075001"/>
              <a:gd name="connsiteY1" fmla="*/ 1636395 h 1636395"/>
              <a:gd name="connsiteX2" fmla="*/ 4663440 w 5075001"/>
              <a:gd name="connsiteY2" fmla="*/ 1636395 h 1636395"/>
              <a:gd name="connsiteX3" fmla="*/ 5074920 w 5075001"/>
              <a:gd name="connsiteY3" fmla="*/ 1544955 h 1636395"/>
              <a:gd name="connsiteX4" fmla="*/ 5055870 w 5075001"/>
              <a:gd name="connsiteY4" fmla="*/ 0 h 1636395"/>
              <a:gd name="connsiteX5" fmla="*/ 0 w 5075001"/>
              <a:gd name="connsiteY5" fmla="*/ 20955 h 1636395"/>
              <a:gd name="connsiteX0" fmla="*/ 0 w 5075001"/>
              <a:gd name="connsiteY0" fmla="*/ 20955 h 1636395"/>
              <a:gd name="connsiteX1" fmla="*/ 0 w 5075001"/>
              <a:gd name="connsiteY1" fmla="*/ 1636395 h 1636395"/>
              <a:gd name="connsiteX2" fmla="*/ 4663440 w 5075001"/>
              <a:gd name="connsiteY2" fmla="*/ 1636395 h 1636395"/>
              <a:gd name="connsiteX3" fmla="*/ 5074920 w 5075001"/>
              <a:gd name="connsiteY3" fmla="*/ 1544955 h 1636395"/>
              <a:gd name="connsiteX4" fmla="*/ 5055870 w 5075001"/>
              <a:gd name="connsiteY4" fmla="*/ 0 h 1636395"/>
              <a:gd name="connsiteX5" fmla="*/ 0 w 5075001"/>
              <a:gd name="connsiteY5" fmla="*/ 20955 h 1636395"/>
              <a:gd name="connsiteX0" fmla="*/ 0 w 5075001"/>
              <a:gd name="connsiteY0" fmla="*/ 20955 h 1636395"/>
              <a:gd name="connsiteX1" fmla="*/ 0 w 5075001"/>
              <a:gd name="connsiteY1" fmla="*/ 1636395 h 1636395"/>
              <a:gd name="connsiteX2" fmla="*/ 4663440 w 5075001"/>
              <a:gd name="connsiteY2" fmla="*/ 1636395 h 1636395"/>
              <a:gd name="connsiteX3" fmla="*/ 5074920 w 5075001"/>
              <a:gd name="connsiteY3" fmla="*/ 1544955 h 1636395"/>
              <a:gd name="connsiteX4" fmla="*/ 5055870 w 5075001"/>
              <a:gd name="connsiteY4" fmla="*/ 0 h 1636395"/>
              <a:gd name="connsiteX5" fmla="*/ 0 w 5075001"/>
              <a:gd name="connsiteY5" fmla="*/ 20955 h 1636395"/>
              <a:gd name="connsiteX0" fmla="*/ 0 w 5094014"/>
              <a:gd name="connsiteY0" fmla="*/ 20955 h 1636395"/>
              <a:gd name="connsiteX1" fmla="*/ 0 w 5094014"/>
              <a:gd name="connsiteY1" fmla="*/ 1636395 h 1636395"/>
              <a:gd name="connsiteX2" fmla="*/ 4663440 w 5094014"/>
              <a:gd name="connsiteY2" fmla="*/ 1636395 h 1636395"/>
              <a:gd name="connsiteX3" fmla="*/ 5093970 w 5094014"/>
              <a:gd name="connsiteY3" fmla="*/ 1525905 h 1636395"/>
              <a:gd name="connsiteX4" fmla="*/ 5055870 w 5094014"/>
              <a:gd name="connsiteY4" fmla="*/ 0 h 1636395"/>
              <a:gd name="connsiteX5" fmla="*/ 0 w 5094014"/>
              <a:gd name="connsiteY5" fmla="*/ 20955 h 1636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94014" h="1636395">
                <a:moveTo>
                  <a:pt x="0" y="20955"/>
                </a:moveTo>
                <a:lnTo>
                  <a:pt x="0" y="1636395"/>
                </a:lnTo>
                <a:lnTo>
                  <a:pt x="4663440" y="1636395"/>
                </a:lnTo>
                <a:cubicBezTo>
                  <a:pt x="4905375" y="1634490"/>
                  <a:pt x="5047298" y="1575435"/>
                  <a:pt x="5093970" y="1525905"/>
                </a:cubicBezTo>
                <a:cubicBezTo>
                  <a:pt x="5095557" y="1015682"/>
                  <a:pt x="5054283" y="510223"/>
                  <a:pt x="5055870" y="0"/>
                </a:cubicBezTo>
                <a:lnTo>
                  <a:pt x="0" y="20955"/>
                </a:lnTo>
                <a:close/>
              </a:path>
            </a:pathLst>
          </a:custGeom>
          <a:gradFill flip="none" rotWithShape="1">
            <a:gsLst>
              <a:gs pos="0">
                <a:schemeClr val="accent6">
                  <a:lumMod val="50000"/>
                </a:schemeClr>
              </a:gs>
              <a:gs pos="22000">
                <a:schemeClr val="accent6">
                  <a:lumMod val="75000"/>
                </a:schemeClr>
              </a:gs>
              <a:gs pos="61000">
                <a:schemeClr val="accent6"/>
              </a:gs>
            </a:gsLst>
            <a:lin ang="1080000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spcBef>
                <a:spcPct val="50000"/>
              </a:spcBef>
            </a:pPr>
            <a:r>
              <a:rPr lang="en-US" altLang="en-US" sz="2800" dirty="0">
                <a:solidFill>
                  <a:schemeClr val="bg1"/>
                </a:solidFill>
                <a:latin typeface="Times New Roman" panose="02020603050405020304" pitchFamily="18" charset="0"/>
                <a:cs typeface="Times New Roman" panose="02020603050405020304" pitchFamily="18" charset="0"/>
              </a:rPr>
              <a:t>b/ </a:t>
            </a:r>
            <a:r>
              <a:rPr lang="en-US" altLang="en-US" sz="2800" dirty="0" err="1">
                <a:solidFill>
                  <a:schemeClr val="bg1"/>
                </a:solidFill>
                <a:latin typeface="Times New Roman" panose="02020603050405020304" pitchFamily="18" charset="0"/>
                <a:cs typeface="Times New Roman" panose="02020603050405020304" pitchFamily="18" charset="0"/>
              </a:rPr>
              <a:t>Tách</a:t>
            </a:r>
            <a:r>
              <a:rPr lang="en-US" altLang="en-US" sz="2800" dirty="0">
                <a:solidFill>
                  <a:schemeClr val="bg1"/>
                </a:solidFill>
                <a:latin typeface="Times New Roman" panose="02020603050405020304" pitchFamily="18" charset="0"/>
                <a:cs typeface="Times New Roman" panose="02020603050405020304" pitchFamily="18" charset="0"/>
              </a:rPr>
              <a:t> </a:t>
            </a:r>
            <a:r>
              <a:rPr lang="en-US" altLang="en-US" sz="2800" dirty="0" err="1">
                <a:solidFill>
                  <a:schemeClr val="bg1"/>
                </a:solidFill>
                <a:latin typeface="Times New Roman" panose="02020603050405020304" pitchFamily="18" charset="0"/>
                <a:cs typeface="Times New Roman" panose="02020603050405020304" pitchFamily="18" charset="0"/>
              </a:rPr>
              <a:t>các</a:t>
            </a:r>
            <a:r>
              <a:rPr lang="en-US" altLang="en-US" sz="2800" dirty="0">
                <a:solidFill>
                  <a:schemeClr val="bg1"/>
                </a:solidFill>
                <a:latin typeface="Times New Roman" panose="02020603050405020304" pitchFamily="18" charset="0"/>
                <a:cs typeface="Times New Roman" panose="02020603050405020304" pitchFamily="18" charset="0"/>
              </a:rPr>
              <a:t> </a:t>
            </a:r>
            <a:r>
              <a:rPr lang="en-US" altLang="en-US" sz="2800" dirty="0" err="1">
                <a:solidFill>
                  <a:schemeClr val="bg1"/>
                </a:solidFill>
                <a:latin typeface="Times New Roman" panose="02020603050405020304" pitchFamily="18" charset="0"/>
                <a:cs typeface="Times New Roman" panose="02020603050405020304" pitchFamily="18" charset="0"/>
              </a:rPr>
              <a:t>câu</a:t>
            </a:r>
            <a:r>
              <a:rPr lang="en-US" altLang="en-US" sz="2800" dirty="0">
                <a:solidFill>
                  <a:schemeClr val="bg1"/>
                </a:solidFill>
                <a:latin typeface="Times New Roman" panose="02020603050405020304" pitchFamily="18" charset="0"/>
                <a:cs typeface="Times New Roman" panose="02020603050405020304" pitchFamily="18" charset="0"/>
              </a:rPr>
              <a:t> </a:t>
            </a:r>
            <a:r>
              <a:rPr lang="en-US" altLang="en-US" sz="2800" dirty="0" err="1">
                <a:solidFill>
                  <a:schemeClr val="bg1"/>
                </a:solidFill>
                <a:latin typeface="Times New Roman" panose="02020603050405020304" pitchFamily="18" charset="0"/>
                <a:cs typeface="Times New Roman" panose="02020603050405020304" pitchFamily="18" charset="0"/>
              </a:rPr>
              <a:t>ghép</a:t>
            </a:r>
            <a:r>
              <a:rPr lang="en-US" altLang="en-US" sz="2800" dirty="0">
                <a:solidFill>
                  <a:schemeClr val="bg1"/>
                </a:solidFill>
                <a:latin typeface="Times New Roman" panose="02020603050405020304" pitchFamily="18" charset="0"/>
                <a:cs typeface="Times New Roman" panose="02020603050405020304" pitchFamily="18" charset="0"/>
              </a:rPr>
              <a:t> </a:t>
            </a:r>
            <a:r>
              <a:rPr lang="vi-VN" altLang="en-US" sz="2800" dirty="0">
                <a:solidFill>
                  <a:schemeClr val="bg1"/>
                </a:solidFill>
                <a:latin typeface="Times New Roman" panose="02020603050405020304" pitchFamily="18" charset="0"/>
                <a:cs typeface="Times New Roman" panose="02020603050405020304" pitchFamily="18" charset="0"/>
              </a:rPr>
              <a:t>đ</a:t>
            </a:r>
            <a:r>
              <a:rPr lang="en-US" altLang="en-US" sz="2800" dirty="0">
                <a:solidFill>
                  <a:schemeClr val="bg1"/>
                </a:solidFill>
                <a:latin typeface="Times New Roman" panose="02020603050405020304" pitchFamily="18" charset="0"/>
                <a:cs typeface="Times New Roman" panose="02020603050405020304" pitchFamily="18" charset="0"/>
              </a:rPr>
              <a:t>ã </a:t>
            </a:r>
            <a:r>
              <a:rPr lang="en-US" altLang="en-US" sz="2800" dirty="0" err="1">
                <a:solidFill>
                  <a:schemeClr val="bg1"/>
                </a:solidFill>
                <a:latin typeface="Times New Roman" panose="02020603050405020304" pitchFamily="18" charset="0"/>
                <a:cs typeface="Times New Roman" panose="02020603050405020304" pitchFamily="18" charset="0"/>
              </a:rPr>
              <a:t>xác</a:t>
            </a:r>
            <a:r>
              <a:rPr lang="en-US" altLang="en-US" sz="2800" dirty="0">
                <a:solidFill>
                  <a:schemeClr val="bg1"/>
                </a:solidFill>
                <a:latin typeface="Times New Roman" panose="02020603050405020304" pitchFamily="18" charset="0"/>
                <a:cs typeface="Times New Roman" panose="02020603050405020304" pitchFamily="18" charset="0"/>
              </a:rPr>
              <a:t> </a:t>
            </a:r>
            <a:r>
              <a:rPr lang="vi-VN" altLang="en-US" sz="2800" dirty="0">
                <a:solidFill>
                  <a:schemeClr val="bg1"/>
                </a:solidFill>
                <a:latin typeface="Times New Roman" panose="02020603050405020304" pitchFamily="18" charset="0"/>
                <a:cs typeface="Times New Roman" panose="02020603050405020304" pitchFamily="18" charset="0"/>
              </a:rPr>
              <a:t>đ</a:t>
            </a:r>
            <a:r>
              <a:rPr lang="en-US" altLang="en-US" sz="2800" dirty="0" err="1">
                <a:solidFill>
                  <a:schemeClr val="bg1"/>
                </a:solidFill>
                <a:latin typeface="Times New Roman" panose="02020603050405020304" pitchFamily="18" charset="0"/>
                <a:cs typeface="Times New Roman" panose="02020603050405020304" pitchFamily="18" charset="0"/>
              </a:rPr>
              <a:t>ịnh</a:t>
            </a:r>
            <a:r>
              <a:rPr lang="en-US" altLang="en-US" sz="2800" dirty="0">
                <a:solidFill>
                  <a:schemeClr val="bg1"/>
                </a:solidFill>
                <a:latin typeface="Times New Roman" panose="02020603050405020304" pitchFamily="18" charset="0"/>
                <a:cs typeface="Times New Roman" panose="02020603050405020304" pitchFamily="18" charset="0"/>
              </a:rPr>
              <a:t> </a:t>
            </a:r>
            <a:r>
              <a:rPr lang="en-US" altLang="en-US" sz="2800" dirty="0" err="1">
                <a:solidFill>
                  <a:schemeClr val="bg1"/>
                </a:solidFill>
                <a:latin typeface="Times New Roman" panose="02020603050405020304" pitchFamily="18" charset="0"/>
                <a:cs typeface="Times New Roman" panose="02020603050405020304" pitchFamily="18" charset="0"/>
              </a:rPr>
              <a:t>thành</a:t>
            </a:r>
            <a:r>
              <a:rPr lang="en-US" altLang="en-US" sz="2800" dirty="0">
                <a:solidFill>
                  <a:schemeClr val="bg1"/>
                </a:solidFill>
                <a:latin typeface="Times New Roman" panose="02020603050405020304" pitchFamily="18" charset="0"/>
                <a:cs typeface="Times New Roman" panose="02020603050405020304" pitchFamily="18" charset="0"/>
              </a:rPr>
              <a:t> </a:t>
            </a:r>
            <a:r>
              <a:rPr lang="en-US" altLang="en-US" sz="2800" dirty="0" err="1">
                <a:solidFill>
                  <a:schemeClr val="bg1"/>
                </a:solidFill>
                <a:latin typeface="Times New Roman" panose="02020603050405020304" pitchFamily="18" charset="0"/>
                <a:cs typeface="Times New Roman" panose="02020603050405020304" pitchFamily="18" charset="0"/>
              </a:rPr>
              <a:t>các</a:t>
            </a:r>
            <a:r>
              <a:rPr lang="en-US" altLang="en-US" sz="2800" dirty="0">
                <a:solidFill>
                  <a:schemeClr val="bg1"/>
                </a:solidFill>
                <a:latin typeface="Times New Roman" panose="02020603050405020304" pitchFamily="18" charset="0"/>
                <a:cs typeface="Times New Roman" panose="02020603050405020304" pitchFamily="18" charset="0"/>
              </a:rPr>
              <a:t> </a:t>
            </a:r>
            <a:r>
              <a:rPr lang="en-US" altLang="en-US" sz="2800" dirty="0" err="1">
                <a:solidFill>
                  <a:schemeClr val="bg1"/>
                </a:solidFill>
                <a:latin typeface="Times New Roman" panose="02020603050405020304" pitchFamily="18" charset="0"/>
                <a:cs typeface="Times New Roman" panose="02020603050405020304" pitchFamily="18" charset="0"/>
              </a:rPr>
              <a:t>câu</a:t>
            </a:r>
            <a:r>
              <a:rPr lang="en-US" altLang="en-US" sz="2800" dirty="0">
                <a:solidFill>
                  <a:schemeClr val="bg1"/>
                </a:solidFill>
                <a:latin typeface="Times New Roman" panose="02020603050405020304" pitchFamily="18" charset="0"/>
                <a:cs typeface="Times New Roman" panose="02020603050405020304" pitchFamily="18" charset="0"/>
              </a:rPr>
              <a:t> </a:t>
            </a:r>
            <a:r>
              <a:rPr lang="vi-VN" altLang="en-US" sz="2800" dirty="0">
                <a:solidFill>
                  <a:schemeClr val="bg1"/>
                </a:solidFill>
                <a:latin typeface="Times New Roman" panose="02020603050405020304" pitchFamily="18" charset="0"/>
                <a:cs typeface="Times New Roman" panose="02020603050405020304" pitchFamily="18" charset="0"/>
              </a:rPr>
              <a:t>đơ</a:t>
            </a:r>
            <a:r>
              <a:rPr lang="en-US" altLang="en-US" sz="2800" dirty="0">
                <a:solidFill>
                  <a:schemeClr val="bg1"/>
                </a:solidFill>
                <a:latin typeface="Times New Roman" panose="02020603050405020304" pitchFamily="18" charset="0"/>
                <a:cs typeface="Times New Roman" panose="02020603050405020304" pitchFamily="18" charset="0"/>
              </a:rPr>
              <a:t>n </a:t>
            </a:r>
            <a:r>
              <a:rPr lang="vi-VN" altLang="en-US" sz="2800" dirty="0">
                <a:solidFill>
                  <a:schemeClr val="bg1"/>
                </a:solidFill>
                <a:latin typeface="Times New Roman" panose="02020603050405020304" pitchFamily="18" charset="0"/>
                <a:cs typeface="Times New Roman" panose="02020603050405020304" pitchFamily="18" charset="0"/>
              </a:rPr>
              <a:t>đư</a:t>
            </a:r>
            <a:r>
              <a:rPr lang="en-US" altLang="en-US" sz="2800" dirty="0" err="1">
                <a:solidFill>
                  <a:schemeClr val="bg1"/>
                </a:solidFill>
                <a:latin typeface="Times New Roman" panose="02020603050405020304" pitchFamily="18" charset="0"/>
                <a:cs typeface="Times New Roman" panose="02020603050405020304" pitchFamily="18" charset="0"/>
              </a:rPr>
              <a:t>ợc</a:t>
            </a:r>
            <a:r>
              <a:rPr lang="en-US" altLang="en-US" sz="2800" dirty="0">
                <a:solidFill>
                  <a:schemeClr val="bg1"/>
                </a:solidFill>
                <a:latin typeface="Times New Roman" panose="02020603050405020304" pitchFamily="18" charset="0"/>
                <a:cs typeface="Times New Roman" panose="02020603050405020304" pitchFamily="18" charset="0"/>
              </a:rPr>
              <a:t> </a:t>
            </a:r>
            <a:r>
              <a:rPr lang="en-US" altLang="en-US" sz="2800" dirty="0" err="1">
                <a:solidFill>
                  <a:schemeClr val="bg1"/>
                </a:solidFill>
                <a:latin typeface="Times New Roman" panose="02020603050405020304" pitchFamily="18" charset="0"/>
                <a:cs typeface="Times New Roman" panose="02020603050405020304" pitchFamily="18" charset="0"/>
              </a:rPr>
              <a:t>không</a:t>
            </a:r>
            <a:r>
              <a:rPr lang="en-US" altLang="en-US" sz="2800" dirty="0">
                <a:solidFill>
                  <a:schemeClr val="bg1"/>
                </a:solidFill>
                <a:latin typeface="Times New Roman" panose="02020603050405020304" pitchFamily="18" charset="0"/>
                <a:cs typeface="Times New Roman" panose="02020603050405020304" pitchFamily="18" charset="0"/>
              </a:rPr>
              <a:t>? </a:t>
            </a:r>
          </a:p>
          <a:p>
            <a:pPr algn="just">
              <a:spcBef>
                <a:spcPct val="50000"/>
              </a:spcBef>
            </a:pPr>
            <a:r>
              <a:rPr lang="en-US" altLang="en-US" sz="2800" dirty="0" err="1">
                <a:solidFill>
                  <a:schemeClr val="bg1"/>
                </a:solidFill>
                <a:latin typeface="Times New Roman" panose="02020603050405020304" pitchFamily="18" charset="0"/>
                <a:cs typeface="Times New Roman" panose="02020603050405020304" pitchFamily="18" charset="0"/>
              </a:rPr>
              <a:t>Nếu</a:t>
            </a:r>
            <a:r>
              <a:rPr lang="en-US" altLang="en-US" sz="2800" dirty="0">
                <a:solidFill>
                  <a:schemeClr val="bg1"/>
                </a:solidFill>
                <a:latin typeface="Times New Roman" panose="02020603050405020304" pitchFamily="18" charset="0"/>
                <a:cs typeface="Times New Roman" panose="02020603050405020304" pitchFamily="18" charset="0"/>
              </a:rPr>
              <a:t> </a:t>
            </a:r>
            <a:r>
              <a:rPr lang="vi-VN" altLang="en-US" sz="2800" dirty="0">
                <a:solidFill>
                  <a:schemeClr val="bg1"/>
                </a:solidFill>
                <a:latin typeface="Times New Roman" panose="02020603050405020304" pitchFamily="18" charset="0"/>
                <a:cs typeface="Times New Roman" panose="02020603050405020304" pitchFamily="18" charset="0"/>
              </a:rPr>
              <a:t>đư</a:t>
            </a:r>
            <a:r>
              <a:rPr lang="en-US" altLang="en-US" sz="2800" dirty="0" err="1">
                <a:solidFill>
                  <a:schemeClr val="bg1"/>
                </a:solidFill>
                <a:latin typeface="Times New Roman" panose="02020603050405020304" pitchFamily="18" charset="0"/>
                <a:cs typeface="Times New Roman" panose="02020603050405020304" pitchFamily="18" charset="0"/>
              </a:rPr>
              <a:t>ợc</a:t>
            </a:r>
            <a:r>
              <a:rPr lang="en-US" altLang="en-US" sz="2800" dirty="0">
                <a:solidFill>
                  <a:schemeClr val="bg1"/>
                </a:solidFill>
                <a:latin typeface="Times New Roman" panose="02020603050405020304" pitchFamily="18" charset="0"/>
                <a:cs typeface="Times New Roman" panose="02020603050405020304" pitchFamily="18" charset="0"/>
              </a:rPr>
              <a:t> </a:t>
            </a:r>
            <a:r>
              <a:rPr lang="en-US" altLang="en-US" sz="2800" dirty="0" err="1">
                <a:solidFill>
                  <a:schemeClr val="bg1"/>
                </a:solidFill>
                <a:latin typeface="Times New Roman" panose="02020603050405020304" pitchFamily="18" charset="0"/>
                <a:cs typeface="Times New Roman" panose="02020603050405020304" pitchFamily="18" charset="0"/>
              </a:rPr>
              <a:t>thì</a:t>
            </a:r>
            <a:r>
              <a:rPr lang="en-US" altLang="en-US" sz="2800" dirty="0">
                <a:solidFill>
                  <a:schemeClr val="bg1"/>
                </a:solidFill>
                <a:latin typeface="Times New Roman" panose="02020603050405020304" pitchFamily="18" charset="0"/>
                <a:cs typeface="Times New Roman" panose="02020603050405020304" pitchFamily="18" charset="0"/>
              </a:rPr>
              <a:t> </a:t>
            </a:r>
            <a:r>
              <a:rPr lang="en-US" altLang="en-US" sz="2800" dirty="0" err="1">
                <a:solidFill>
                  <a:schemeClr val="bg1"/>
                </a:solidFill>
                <a:latin typeface="Times New Roman" panose="02020603050405020304" pitchFamily="18" charset="0"/>
                <a:cs typeface="Times New Roman" panose="02020603050405020304" pitchFamily="18" charset="0"/>
              </a:rPr>
              <a:t>việc</a:t>
            </a:r>
            <a:r>
              <a:rPr lang="en-US" altLang="en-US" sz="2800" dirty="0">
                <a:solidFill>
                  <a:schemeClr val="bg1"/>
                </a:solidFill>
                <a:latin typeface="Times New Roman" panose="02020603050405020304" pitchFamily="18" charset="0"/>
                <a:cs typeface="Times New Roman" panose="02020603050405020304" pitchFamily="18" charset="0"/>
              </a:rPr>
              <a:t> </a:t>
            </a:r>
            <a:r>
              <a:rPr lang="en-US" altLang="en-US" sz="2800" dirty="0" err="1">
                <a:solidFill>
                  <a:schemeClr val="bg1"/>
                </a:solidFill>
                <a:latin typeface="Times New Roman" panose="02020603050405020304" pitchFamily="18" charset="0"/>
                <a:cs typeface="Times New Roman" panose="02020603050405020304" pitchFamily="18" charset="0"/>
              </a:rPr>
              <a:t>tách</a:t>
            </a:r>
            <a:r>
              <a:rPr lang="en-US" altLang="en-US" sz="2800" dirty="0">
                <a:solidFill>
                  <a:schemeClr val="bg1"/>
                </a:solidFill>
                <a:latin typeface="Times New Roman" panose="02020603050405020304" pitchFamily="18" charset="0"/>
                <a:cs typeface="Times New Roman" panose="02020603050405020304" pitchFamily="18" charset="0"/>
              </a:rPr>
              <a:t> </a:t>
            </a:r>
            <a:r>
              <a:rPr lang="vi-VN" altLang="en-US" sz="2800" dirty="0">
                <a:solidFill>
                  <a:schemeClr val="bg1"/>
                </a:solidFill>
                <a:latin typeface="Times New Roman" panose="02020603050405020304" pitchFamily="18" charset="0"/>
                <a:cs typeface="Times New Roman" panose="02020603050405020304" pitchFamily="18" charset="0"/>
              </a:rPr>
              <a:t>đ</a:t>
            </a:r>
            <a:r>
              <a:rPr lang="en-US" altLang="en-US" sz="2800" dirty="0">
                <a:solidFill>
                  <a:schemeClr val="bg1"/>
                </a:solidFill>
                <a:latin typeface="Times New Roman" panose="02020603050405020304" pitchFamily="18" charset="0"/>
                <a:cs typeface="Times New Roman" panose="02020603050405020304" pitchFamily="18" charset="0"/>
              </a:rPr>
              <a:t>ó </a:t>
            </a:r>
            <a:r>
              <a:rPr lang="en-US" altLang="en-US" sz="2800" dirty="0" err="1">
                <a:solidFill>
                  <a:schemeClr val="bg1"/>
                </a:solidFill>
                <a:latin typeface="Times New Roman" panose="02020603050405020304" pitchFamily="18" charset="0"/>
                <a:cs typeface="Times New Roman" panose="02020603050405020304" pitchFamily="18" charset="0"/>
              </a:rPr>
              <a:t>có</a:t>
            </a:r>
            <a:r>
              <a:rPr lang="en-US" altLang="en-US" sz="2800" dirty="0">
                <a:solidFill>
                  <a:schemeClr val="bg1"/>
                </a:solidFill>
                <a:latin typeface="Times New Roman" panose="02020603050405020304" pitchFamily="18" charset="0"/>
                <a:cs typeface="Times New Roman" panose="02020603050405020304" pitchFamily="18" charset="0"/>
              </a:rPr>
              <a:t> </a:t>
            </a:r>
            <a:r>
              <a:rPr lang="en-US" altLang="en-US" sz="2800" dirty="0" err="1">
                <a:solidFill>
                  <a:schemeClr val="bg1"/>
                </a:solidFill>
                <a:latin typeface="Times New Roman" panose="02020603050405020304" pitchFamily="18" charset="0"/>
                <a:cs typeface="Times New Roman" panose="02020603050405020304" pitchFamily="18" charset="0"/>
              </a:rPr>
              <a:t>làm</a:t>
            </a:r>
            <a:r>
              <a:rPr lang="en-US" altLang="en-US" sz="2800" dirty="0">
                <a:solidFill>
                  <a:schemeClr val="bg1"/>
                </a:solidFill>
                <a:latin typeface="Times New Roman" panose="02020603050405020304" pitchFamily="18" charset="0"/>
                <a:cs typeface="Times New Roman" panose="02020603050405020304" pitchFamily="18" charset="0"/>
              </a:rPr>
              <a:t> </a:t>
            </a:r>
            <a:r>
              <a:rPr lang="en-US" altLang="en-US" sz="2800" dirty="0" err="1">
                <a:solidFill>
                  <a:schemeClr val="bg1"/>
                </a:solidFill>
                <a:latin typeface="Times New Roman" panose="02020603050405020304" pitchFamily="18" charset="0"/>
                <a:cs typeface="Times New Roman" panose="02020603050405020304" pitchFamily="18" charset="0"/>
              </a:rPr>
              <a:t>thay</a:t>
            </a:r>
            <a:r>
              <a:rPr lang="en-US" altLang="en-US" sz="2800" dirty="0">
                <a:solidFill>
                  <a:schemeClr val="bg1"/>
                </a:solidFill>
                <a:latin typeface="Times New Roman" panose="02020603050405020304" pitchFamily="18" charset="0"/>
                <a:cs typeface="Times New Roman" panose="02020603050405020304" pitchFamily="18" charset="0"/>
              </a:rPr>
              <a:t> </a:t>
            </a:r>
            <a:r>
              <a:rPr lang="vi-VN" altLang="en-US" sz="2800" dirty="0">
                <a:solidFill>
                  <a:schemeClr val="bg1"/>
                </a:solidFill>
                <a:latin typeface="Times New Roman" panose="02020603050405020304" pitchFamily="18" charset="0"/>
                <a:cs typeface="Times New Roman" panose="02020603050405020304" pitchFamily="18" charset="0"/>
              </a:rPr>
              <a:t>đ</a:t>
            </a:r>
            <a:r>
              <a:rPr lang="en-US" altLang="en-US" sz="2800" dirty="0" err="1">
                <a:solidFill>
                  <a:schemeClr val="bg1"/>
                </a:solidFill>
                <a:latin typeface="Times New Roman" panose="02020603050405020304" pitchFamily="18" charset="0"/>
                <a:cs typeface="Times New Roman" panose="02020603050405020304" pitchFamily="18" charset="0"/>
              </a:rPr>
              <a:t>ổi</a:t>
            </a:r>
            <a:r>
              <a:rPr lang="en-US" altLang="en-US" sz="2800" dirty="0">
                <a:solidFill>
                  <a:schemeClr val="bg1"/>
                </a:solidFill>
                <a:latin typeface="Times New Roman" panose="02020603050405020304" pitchFamily="18" charset="0"/>
                <a:cs typeface="Times New Roman" panose="02020603050405020304" pitchFamily="18" charset="0"/>
              </a:rPr>
              <a:t> ý </a:t>
            </a:r>
            <a:r>
              <a:rPr lang="en-US" altLang="en-US" sz="2800" dirty="0" err="1">
                <a:solidFill>
                  <a:schemeClr val="bg1"/>
                </a:solidFill>
                <a:latin typeface="Times New Roman" panose="02020603050405020304" pitchFamily="18" charset="0"/>
                <a:cs typeface="Times New Roman" panose="02020603050405020304" pitchFamily="18" charset="0"/>
              </a:rPr>
              <a:t>cần</a:t>
            </a:r>
            <a:r>
              <a:rPr lang="en-US" altLang="en-US" sz="2800" dirty="0">
                <a:solidFill>
                  <a:schemeClr val="bg1"/>
                </a:solidFill>
                <a:latin typeface="Times New Roman" panose="02020603050405020304" pitchFamily="18" charset="0"/>
                <a:cs typeface="Times New Roman" panose="02020603050405020304" pitchFamily="18" charset="0"/>
              </a:rPr>
              <a:t> </a:t>
            </a:r>
            <a:r>
              <a:rPr lang="en-US" altLang="en-US" sz="2800" dirty="0" err="1">
                <a:solidFill>
                  <a:schemeClr val="bg1"/>
                </a:solidFill>
                <a:latin typeface="Times New Roman" panose="02020603050405020304" pitchFamily="18" charset="0"/>
                <a:cs typeface="Times New Roman" panose="02020603050405020304" pitchFamily="18" charset="0"/>
              </a:rPr>
              <a:t>diễn</a:t>
            </a:r>
            <a:r>
              <a:rPr lang="en-US" altLang="en-US" sz="2800" dirty="0">
                <a:solidFill>
                  <a:schemeClr val="bg1"/>
                </a:solidFill>
                <a:latin typeface="Times New Roman" panose="02020603050405020304" pitchFamily="18" charset="0"/>
                <a:cs typeface="Times New Roman" panose="02020603050405020304" pitchFamily="18" charset="0"/>
              </a:rPr>
              <a:t> </a:t>
            </a:r>
            <a:r>
              <a:rPr lang="vi-VN" altLang="en-US" sz="2800" dirty="0">
                <a:solidFill>
                  <a:schemeClr val="bg1"/>
                </a:solidFill>
                <a:latin typeface="Times New Roman" panose="02020603050405020304" pitchFamily="18" charset="0"/>
                <a:cs typeface="Times New Roman" panose="02020603050405020304" pitchFamily="18" charset="0"/>
              </a:rPr>
              <a:t>đ</a:t>
            </a:r>
            <a:r>
              <a:rPr lang="en-US" altLang="en-US" sz="2800" dirty="0" err="1">
                <a:solidFill>
                  <a:schemeClr val="bg1"/>
                </a:solidFill>
                <a:latin typeface="Times New Roman" panose="02020603050405020304" pitchFamily="18" charset="0"/>
                <a:cs typeface="Times New Roman" panose="02020603050405020304" pitchFamily="18" charset="0"/>
              </a:rPr>
              <a:t>ạt</a:t>
            </a:r>
            <a:r>
              <a:rPr lang="en-US" altLang="en-US" sz="2800" dirty="0">
                <a:solidFill>
                  <a:schemeClr val="bg1"/>
                </a:solidFill>
                <a:latin typeface="Times New Roman" panose="02020603050405020304" pitchFamily="18" charset="0"/>
                <a:cs typeface="Times New Roman" panose="02020603050405020304" pitchFamily="18" charset="0"/>
              </a:rPr>
              <a:t> </a:t>
            </a:r>
            <a:r>
              <a:rPr lang="en-US" altLang="en-US" sz="2800" dirty="0" err="1">
                <a:solidFill>
                  <a:schemeClr val="bg1"/>
                </a:solidFill>
                <a:latin typeface="Times New Roman" panose="02020603050405020304" pitchFamily="18" charset="0"/>
                <a:cs typeface="Times New Roman" panose="02020603050405020304" pitchFamily="18" charset="0"/>
              </a:rPr>
              <a:t>không</a:t>
            </a:r>
            <a:r>
              <a:rPr lang="en-US" altLang="en-US" sz="2800" dirty="0">
                <a:solidFill>
                  <a:schemeClr val="bg1"/>
                </a:solidFill>
                <a:latin typeface="Times New Roman" panose="02020603050405020304" pitchFamily="18" charset="0"/>
                <a:cs typeface="Times New Roman" panose="02020603050405020304" pitchFamily="18" charset="0"/>
              </a:rPr>
              <a:t>?</a:t>
            </a:r>
          </a:p>
        </p:txBody>
      </p:sp>
      <p:grpSp>
        <p:nvGrpSpPr>
          <p:cNvPr id="10" name="Group 79">
            <a:extLst>
              <a:ext uri="{FF2B5EF4-FFF2-40B4-BE49-F238E27FC236}">
                <a16:creationId xmlns:a16="http://schemas.microsoft.com/office/drawing/2014/main" id="{965EFBE6-2497-4438-84E7-CF3E9BCB8C39}"/>
              </a:ext>
            </a:extLst>
          </p:cNvPr>
          <p:cNvGrpSpPr>
            <a:grpSpLocks/>
          </p:cNvGrpSpPr>
          <p:nvPr/>
        </p:nvGrpSpPr>
        <p:grpSpPr bwMode="auto">
          <a:xfrm>
            <a:off x="10921366" y="4924040"/>
            <a:ext cx="555625" cy="1455965"/>
            <a:chOff x="4476750" y="1056604"/>
            <a:chExt cx="661988" cy="1815184"/>
          </a:xfrm>
        </p:grpSpPr>
        <p:sp>
          <p:nvSpPr>
            <p:cNvPr id="11" name="Freeform 80">
              <a:extLst>
                <a:ext uri="{FF2B5EF4-FFF2-40B4-BE49-F238E27FC236}">
                  <a16:creationId xmlns:a16="http://schemas.microsoft.com/office/drawing/2014/main" id="{3D02F023-3A14-437A-9761-65519D4E5547}"/>
                </a:ext>
              </a:extLst>
            </p:cNvPr>
            <p:cNvSpPr/>
            <p:nvPr/>
          </p:nvSpPr>
          <p:spPr>
            <a:xfrm>
              <a:off x="4476750" y="1166086"/>
              <a:ext cx="661988" cy="1705702"/>
            </a:xfrm>
            <a:custGeom>
              <a:avLst/>
              <a:gdLst>
                <a:gd name="connsiteX0" fmla="*/ 604838 w 661988"/>
                <a:gd name="connsiteY0" fmla="*/ 1704975 h 1704975"/>
                <a:gd name="connsiteX1" fmla="*/ 42863 w 661988"/>
                <a:gd name="connsiteY1" fmla="*/ 1514475 h 1704975"/>
                <a:gd name="connsiteX2" fmla="*/ 0 w 661988"/>
                <a:gd name="connsiteY2" fmla="*/ 166687 h 1704975"/>
                <a:gd name="connsiteX3" fmla="*/ 614363 w 661988"/>
                <a:gd name="connsiteY3" fmla="*/ 0 h 1704975"/>
                <a:gd name="connsiteX4" fmla="*/ 661988 w 661988"/>
                <a:gd name="connsiteY4" fmla="*/ 95250 h 1704975"/>
                <a:gd name="connsiteX5" fmla="*/ 604838 w 661988"/>
                <a:gd name="connsiteY5" fmla="*/ 1704975 h 1704975"/>
                <a:gd name="connsiteX0" fmla="*/ 604838 w 661988"/>
                <a:gd name="connsiteY0" fmla="*/ 1704975 h 1704975"/>
                <a:gd name="connsiteX1" fmla="*/ 42863 w 661988"/>
                <a:gd name="connsiteY1" fmla="*/ 1514475 h 1704975"/>
                <a:gd name="connsiteX2" fmla="*/ 0 w 661988"/>
                <a:gd name="connsiteY2" fmla="*/ 166687 h 1704975"/>
                <a:gd name="connsiteX3" fmla="*/ 614363 w 661988"/>
                <a:gd name="connsiteY3" fmla="*/ 0 h 1704975"/>
                <a:gd name="connsiteX4" fmla="*/ 661988 w 661988"/>
                <a:gd name="connsiteY4" fmla="*/ 95250 h 1704975"/>
                <a:gd name="connsiteX5" fmla="*/ 604838 w 661988"/>
                <a:gd name="connsiteY5" fmla="*/ 1704975 h 1704975"/>
                <a:gd name="connsiteX0" fmla="*/ 604838 w 661988"/>
                <a:gd name="connsiteY0" fmla="*/ 1706055 h 1706055"/>
                <a:gd name="connsiteX1" fmla="*/ 42863 w 661988"/>
                <a:gd name="connsiteY1" fmla="*/ 1515555 h 1706055"/>
                <a:gd name="connsiteX2" fmla="*/ 0 w 661988"/>
                <a:gd name="connsiteY2" fmla="*/ 167767 h 1706055"/>
                <a:gd name="connsiteX3" fmla="*/ 614363 w 661988"/>
                <a:gd name="connsiteY3" fmla="*/ 1080 h 1706055"/>
                <a:gd name="connsiteX4" fmla="*/ 661988 w 661988"/>
                <a:gd name="connsiteY4" fmla="*/ 96330 h 1706055"/>
                <a:gd name="connsiteX5" fmla="*/ 604838 w 661988"/>
                <a:gd name="connsiteY5" fmla="*/ 1706055 h 1706055"/>
                <a:gd name="connsiteX0" fmla="*/ 604838 w 661988"/>
                <a:gd name="connsiteY0" fmla="*/ 1706055 h 1706055"/>
                <a:gd name="connsiteX1" fmla="*/ 42863 w 661988"/>
                <a:gd name="connsiteY1" fmla="*/ 1515555 h 1706055"/>
                <a:gd name="connsiteX2" fmla="*/ 0 w 661988"/>
                <a:gd name="connsiteY2" fmla="*/ 167767 h 1706055"/>
                <a:gd name="connsiteX3" fmla="*/ 614363 w 661988"/>
                <a:gd name="connsiteY3" fmla="*/ 1080 h 1706055"/>
                <a:gd name="connsiteX4" fmla="*/ 661988 w 661988"/>
                <a:gd name="connsiteY4" fmla="*/ 96330 h 1706055"/>
                <a:gd name="connsiteX5" fmla="*/ 604838 w 661988"/>
                <a:gd name="connsiteY5" fmla="*/ 1706055 h 1706055"/>
                <a:gd name="connsiteX0" fmla="*/ 604838 w 661988"/>
                <a:gd name="connsiteY0" fmla="*/ 1706055 h 1706055"/>
                <a:gd name="connsiteX1" fmla="*/ 42863 w 661988"/>
                <a:gd name="connsiteY1" fmla="*/ 1515555 h 1706055"/>
                <a:gd name="connsiteX2" fmla="*/ 0 w 661988"/>
                <a:gd name="connsiteY2" fmla="*/ 167767 h 1706055"/>
                <a:gd name="connsiteX3" fmla="*/ 614363 w 661988"/>
                <a:gd name="connsiteY3" fmla="*/ 1080 h 1706055"/>
                <a:gd name="connsiteX4" fmla="*/ 661988 w 661988"/>
                <a:gd name="connsiteY4" fmla="*/ 96330 h 1706055"/>
                <a:gd name="connsiteX5" fmla="*/ 604838 w 661988"/>
                <a:gd name="connsiteY5" fmla="*/ 1706055 h 1706055"/>
                <a:gd name="connsiteX0" fmla="*/ 604838 w 661988"/>
                <a:gd name="connsiteY0" fmla="*/ 1706055 h 1706055"/>
                <a:gd name="connsiteX1" fmla="*/ 42863 w 661988"/>
                <a:gd name="connsiteY1" fmla="*/ 1515555 h 1706055"/>
                <a:gd name="connsiteX2" fmla="*/ 0 w 661988"/>
                <a:gd name="connsiteY2" fmla="*/ 167767 h 1706055"/>
                <a:gd name="connsiteX3" fmla="*/ 614363 w 661988"/>
                <a:gd name="connsiteY3" fmla="*/ 1080 h 1706055"/>
                <a:gd name="connsiteX4" fmla="*/ 661988 w 661988"/>
                <a:gd name="connsiteY4" fmla="*/ 96330 h 1706055"/>
                <a:gd name="connsiteX5" fmla="*/ 604838 w 661988"/>
                <a:gd name="connsiteY5" fmla="*/ 1706055 h 1706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1988" h="1706055">
                  <a:moveTo>
                    <a:pt x="604838" y="1706055"/>
                  </a:moveTo>
                  <a:cubicBezTo>
                    <a:pt x="446088" y="1699705"/>
                    <a:pt x="196850" y="1693355"/>
                    <a:pt x="42863" y="1515555"/>
                  </a:cubicBezTo>
                  <a:lnTo>
                    <a:pt x="0" y="167767"/>
                  </a:lnTo>
                  <a:cubicBezTo>
                    <a:pt x="104776" y="12193"/>
                    <a:pt x="442912" y="-5270"/>
                    <a:pt x="614363" y="1080"/>
                  </a:cubicBezTo>
                  <a:cubicBezTo>
                    <a:pt x="687388" y="4255"/>
                    <a:pt x="646113" y="64580"/>
                    <a:pt x="661988" y="96330"/>
                  </a:cubicBezTo>
                  <a:lnTo>
                    <a:pt x="604838" y="1706055"/>
                  </a:lnTo>
                  <a:close/>
                </a:path>
              </a:pathLst>
            </a:custGeom>
            <a:gradFill flip="none" rotWithShape="1">
              <a:gsLst>
                <a:gs pos="0">
                  <a:schemeClr val="accent6">
                    <a:lumMod val="50000"/>
                  </a:schemeClr>
                </a:gs>
                <a:gs pos="50000">
                  <a:schemeClr val="accent6"/>
                </a:gs>
                <a:gs pos="100000">
                  <a:schemeClr val="accent6">
                    <a:lumMod val="50000"/>
                  </a:schemeClr>
                </a:gs>
              </a:gsLst>
              <a:lin ang="10800000" scaled="1"/>
              <a:tileRect/>
            </a:gradFill>
            <a:ln w="3175">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Freeform 81">
              <a:extLst>
                <a:ext uri="{FF2B5EF4-FFF2-40B4-BE49-F238E27FC236}">
                  <a16:creationId xmlns:a16="http://schemas.microsoft.com/office/drawing/2014/main" id="{F62FAA5A-57A7-44ED-9535-6067BFE7D13E}"/>
                </a:ext>
              </a:extLst>
            </p:cNvPr>
            <p:cNvSpPr/>
            <p:nvPr/>
          </p:nvSpPr>
          <p:spPr>
            <a:xfrm>
              <a:off x="4648867" y="1056604"/>
              <a:ext cx="399084" cy="166603"/>
            </a:xfrm>
            <a:custGeom>
              <a:avLst/>
              <a:gdLst>
                <a:gd name="connsiteX0" fmla="*/ 0 w 400050"/>
                <a:gd name="connsiteY0" fmla="*/ 176213 h 176213"/>
                <a:gd name="connsiteX1" fmla="*/ 0 w 400050"/>
                <a:gd name="connsiteY1" fmla="*/ 119063 h 176213"/>
                <a:gd name="connsiteX2" fmla="*/ 333375 w 400050"/>
                <a:gd name="connsiteY2" fmla="*/ 0 h 176213"/>
                <a:gd name="connsiteX3" fmla="*/ 400050 w 400050"/>
                <a:gd name="connsiteY3" fmla="*/ 42863 h 176213"/>
                <a:gd name="connsiteX4" fmla="*/ 385763 w 400050"/>
                <a:gd name="connsiteY4" fmla="*/ 119063 h 176213"/>
                <a:gd name="connsiteX5" fmla="*/ 0 w 400050"/>
                <a:gd name="connsiteY5" fmla="*/ 176213 h 176213"/>
                <a:gd name="connsiteX0" fmla="*/ 0 w 400050"/>
                <a:gd name="connsiteY0" fmla="*/ 176213 h 176213"/>
                <a:gd name="connsiteX1" fmla="*/ 9525 w 400050"/>
                <a:gd name="connsiteY1" fmla="*/ 130969 h 176213"/>
                <a:gd name="connsiteX2" fmla="*/ 333375 w 400050"/>
                <a:gd name="connsiteY2" fmla="*/ 0 h 176213"/>
                <a:gd name="connsiteX3" fmla="*/ 400050 w 400050"/>
                <a:gd name="connsiteY3" fmla="*/ 42863 h 176213"/>
                <a:gd name="connsiteX4" fmla="*/ 385763 w 400050"/>
                <a:gd name="connsiteY4" fmla="*/ 119063 h 176213"/>
                <a:gd name="connsiteX5" fmla="*/ 0 w 400050"/>
                <a:gd name="connsiteY5" fmla="*/ 176213 h 176213"/>
                <a:gd name="connsiteX0" fmla="*/ 0 w 400050"/>
                <a:gd name="connsiteY0" fmla="*/ 176213 h 176213"/>
                <a:gd name="connsiteX1" fmla="*/ 9525 w 400050"/>
                <a:gd name="connsiteY1" fmla="*/ 130969 h 176213"/>
                <a:gd name="connsiteX2" fmla="*/ 333375 w 400050"/>
                <a:gd name="connsiteY2" fmla="*/ 0 h 176213"/>
                <a:gd name="connsiteX3" fmla="*/ 400050 w 400050"/>
                <a:gd name="connsiteY3" fmla="*/ 42863 h 176213"/>
                <a:gd name="connsiteX4" fmla="*/ 385763 w 400050"/>
                <a:gd name="connsiteY4" fmla="*/ 119063 h 176213"/>
                <a:gd name="connsiteX5" fmla="*/ 0 w 400050"/>
                <a:gd name="connsiteY5" fmla="*/ 176213 h 176213"/>
                <a:gd name="connsiteX0" fmla="*/ 0 w 400050"/>
                <a:gd name="connsiteY0" fmla="*/ 166688 h 166688"/>
                <a:gd name="connsiteX1" fmla="*/ 9525 w 400050"/>
                <a:gd name="connsiteY1" fmla="*/ 121444 h 166688"/>
                <a:gd name="connsiteX2" fmla="*/ 333375 w 400050"/>
                <a:gd name="connsiteY2" fmla="*/ 0 h 166688"/>
                <a:gd name="connsiteX3" fmla="*/ 400050 w 400050"/>
                <a:gd name="connsiteY3" fmla="*/ 33338 h 166688"/>
                <a:gd name="connsiteX4" fmla="*/ 385763 w 400050"/>
                <a:gd name="connsiteY4" fmla="*/ 109538 h 166688"/>
                <a:gd name="connsiteX5" fmla="*/ 0 w 400050"/>
                <a:gd name="connsiteY5" fmla="*/ 166688 h 166688"/>
                <a:gd name="connsiteX0" fmla="*/ 0 w 400050"/>
                <a:gd name="connsiteY0" fmla="*/ 167360 h 167360"/>
                <a:gd name="connsiteX1" fmla="*/ 9525 w 400050"/>
                <a:gd name="connsiteY1" fmla="*/ 122116 h 167360"/>
                <a:gd name="connsiteX2" fmla="*/ 333375 w 400050"/>
                <a:gd name="connsiteY2" fmla="*/ 672 h 167360"/>
                <a:gd name="connsiteX3" fmla="*/ 400050 w 400050"/>
                <a:gd name="connsiteY3" fmla="*/ 34010 h 167360"/>
                <a:gd name="connsiteX4" fmla="*/ 385763 w 400050"/>
                <a:gd name="connsiteY4" fmla="*/ 110210 h 167360"/>
                <a:gd name="connsiteX5" fmla="*/ 0 w 400050"/>
                <a:gd name="connsiteY5" fmla="*/ 167360 h 167360"/>
                <a:gd name="connsiteX0" fmla="*/ 0 w 400050"/>
                <a:gd name="connsiteY0" fmla="*/ 167360 h 167360"/>
                <a:gd name="connsiteX1" fmla="*/ 9525 w 400050"/>
                <a:gd name="connsiteY1" fmla="*/ 122116 h 167360"/>
                <a:gd name="connsiteX2" fmla="*/ 333375 w 400050"/>
                <a:gd name="connsiteY2" fmla="*/ 672 h 167360"/>
                <a:gd name="connsiteX3" fmla="*/ 400050 w 400050"/>
                <a:gd name="connsiteY3" fmla="*/ 34010 h 167360"/>
                <a:gd name="connsiteX4" fmla="*/ 385763 w 400050"/>
                <a:gd name="connsiteY4" fmla="*/ 110210 h 167360"/>
                <a:gd name="connsiteX5" fmla="*/ 0 w 400050"/>
                <a:gd name="connsiteY5" fmla="*/ 167360 h 167360"/>
                <a:gd name="connsiteX0" fmla="*/ 0 w 400050"/>
                <a:gd name="connsiteY0" fmla="*/ 167360 h 167360"/>
                <a:gd name="connsiteX1" fmla="*/ 9525 w 400050"/>
                <a:gd name="connsiteY1" fmla="*/ 122116 h 167360"/>
                <a:gd name="connsiteX2" fmla="*/ 333375 w 400050"/>
                <a:gd name="connsiteY2" fmla="*/ 672 h 167360"/>
                <a:gd name="connsiteX3" fmla="*/ 400050 w 400050"/>
                <a:gd name="connsiteY3" fmla="*/ 34010 h 167360"/>
                <a:gd name="connsiteX4" fmla="*/ 385763 w 400050"/>
                <a:gd name="connsiteY4" fmla="*/ 110210 h 167360"/>
                <a:gd name="connsiteX5" fmla="*/ 0 w 400050"/>
                <a:gd name="connsiteY5" fmla="*/ 167360 h 167360"/>
                <a:gd name="connsiteX0" fmla="*/ 0 w 400050"/>
                <a:gd name="connsiteY0" fmla="*/ 167360 h 167360"/>
                <a:gd name="connsiteX1" fmla="*/ 9525 w 400050"/>
                <a:gd name="connsiteY1" fmla="*/ 122116 h 167360"/>
                <a:gd name="connsiteX2" fmla="*/ 333375 w 400050"/>
                <a:gd name="connsiteY2" fmla="*/ 672 h 167360"/>
                <a:gd name="connsiteX3" fmla="*/ 400050 w 400050"/>
                <a:gd name="connsiteY3" fmla="*/ 34010 h 167360"/>
                <a:gd name="connsiteX4" fmla="*/ 385763 w 400050"/>
                <a:gd name="connsiteY4" fmla="*/ 110210 h 167360"/>
                <a:gd name="connsiteX5" fmla="*/ 0 w 400050"/>
                <a:gd name="connsiteY5" fmla="*/ 167360 h 167360"/>
                <a:gd name="connsiteX0" fmla="*/ 0 w 400050"/>
                <a:gd name="connsiteY0" fmla="*/ 167360 h 167360"/>
                <a:gd name="connsiteX1" fmla="*/ 9525 w 400050"/>
                <a:gd name="connsiteY1" fmla="*/ 122116 h 167360"/>
                <a:gd name="connsiteX2" fmla="*/ 333375 w 400050"/>
                <a:gd name="connsiteY2" fmla="*/ 672 h 167360"/>
                <a:gd name="connsiteX3" fmla="*/ 400050 w 400050"/>
                <a:gd name="connsiteY3" fmla="*/ 34010 h 167360"/>
                <a:gd name="connsiteX4" fmla="*/ 385763 w 400050"/>
                <a:gd name="connsiteY4" fmla="*/ 110210 h 167360"/>
                <a:gd name="connsiteX5" fmla="*/ 0 w 400050"/>
                <a:gd name="connsiteY5" fmla="*/ 167360 h 16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0050" h="167360">
                  <a:moveTo>
                    <a:pt x="0" y="167360"/>
                  </a:moveTo>
                  <a:lnTo>
                    <a:pt x="9525" y="122116"/>
                  </a:lnTo>
                  <a:cubicBezTo>
                    <a:pt x="98425" y="7022"/>
                    <a:pt x="277812" y="-3297"/>
                    <a:pt x="333375" y="672"/>
                  </a:cubicBezTo>
                  <a:cubicBezTo>
                    <a:pt x="365125" y="2260"/>
                    <a:pt x="394493" y="15753"/>
                    <a:pt x="400050" y="34010"/>
                  </a:cubicBezTo>
                  <a:lnTo>
                    <a:pt x="385763" y="110210"/>
                  </a:lnTo>
                  <a:cubicBezTo>
                    <a:pt x="288131" y="110210"/>
                    <a:pt x="130969" y="119735"/>
                    <a:pt x="0" y="167360"/>
                  </a:cubicBezTo>
                  <a:close/>
                </a:path>
              </a:pathLst>
            </a:custGeom>
            <a:gradFill flip="none" rotWithShape="1">
              <a:gsLst>
                <a:gs pos="0">
                  <a:schemeClr val="accent6">
                    <a:lumMod val="50000"/>
                  </a:schemeClr>
                </a:gs>
                <a:gs pos="50000">
                  <a:schemeClr val="accent6"/>
                </a:gs>
                <a:gs pos="100000">
                  <a:schemeClr val="accent6">
                    <a:lumMod val="50000"/>
                  </a:schemeClr>
                </a:gs>
              </a:gsLst>
              <a:lin ang="1080000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80898"/>
                                        </p:tgtEl>
                                        <p:attrNameLst>
                                          <p:attrName>style.visibility</p:attrName>
                                        </p:attrNameLst>
                                      </p:cBhvr>
                                      <p:to>
                                        <p:strVal val="visible"/>
                                      </p:to>
                                    </p:set>
                                    <p:animEffect transition="in" filter="blinds(horizontal)">
                                      <p:cBhvr>
                                        <p:cTn id="7" dur="500"/>
                                        <p:tgtEl>
                                          <p:spTgt spid="808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898" grpId="0" animBg="1"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a:extLst>
              <a:ext uri="{FF2B5EF4-FFF2-40B4-BE49-F238E27FC236}">
                <a16:creationId xmlns:a16="http://schemas.microsoft.com/office/drawing/2014/main" id="{E2842909-5208-44F4-A7FB-18C01001B34E}"/>
              </a:ext>
            </a:extLst>
          </p:cNvPr>
          <p:cNvSpPr/>
          <p:nvPr/>
        </p:nvSpPr>
        <p:spPr>
          <a:xfrm>
            <a:off x="2590800" y="400050"/>
            <a:ext cx="7008812" cy="3246120"/>
          </a:xfrm>
          <a:custGeom>
            <a:avLst/>
            <a:gdLst>
              <a:gd name="connsiteX0" fmla="*/ 123825 w 2679700"/>
              <a:gd name="connsiteY0" fmla="*/ 1006475 h 1006475"/>
              <a:gd name="connsiteX1" fmla="*/ 2200275 w 2679700"/>
              <a:gd name="connsiteY1" fmla="*/ 1006475 h 1006475"/>
              <a:gd name="connsiteX2" fmla="*/ 2679700 w 2679700"/>
              <a:gd name="connsiteY2" fmla="*/ 806450 h 1006475"/>
              <a:gd name="connsiteX3" fmla="*/ 2501900 w 2679700"/>
              <a:gd name="connsiteY3" fmla="*/ 396875 h 1006475"/>
              <a:gd name="connsiteX4" fmla="*/ 1666875 w 2679700"/>
              <a:gd name="connsiteY4" fmla="*/ 0 h 1006475"/>
              <a:gd name="connsiteX5" fmla="*/ 600075 w 2679700"/>
              <a:gd name="connsiteY5" fmla="*/ 25400 h 1006475"/>
              <a:gd name="connsiteX6" fmla="*/ 0 w 2679700"/>
              <a:gd name="connsiteY6" fmla="*/ 615950 h 1006475"/>
              <a:gd name="connsiteX7" fmla="*/ 123825 w 2679700"/>
              <a:gd name="connsiteY7" fmla="*/ 1006475 h 1006475"/>
              <a:gd name="connsiteX0" fmla="*/ 123825 w 2679700"/>
              <a:gd name="connsiteY0" fmla="*/ 1006475 h 1006475"/>
              <a:gd name="connsiteX1" fmla="*/ 2200275 w 2679700"/>
              <a:gd name="connsiteY1" fmla="*/ 1006475 h 1006475"/>
              <a:gd name="connsiteX2" fmla="*/ 2679700 w 2679700"/>
              <a:gd name="connsiteY2" fmla="*/ 806450 h 1006475"/>
              <a:gd name="connsiteX3" fmla="*/ 2501900 w 2679700"/>
              <a:gd name="connsiteY3" fmla="*/ 396875 h 1006475"/>
              <a:gd name="connsiteX4" fmla="*/ 1666875 w 2679700"/>
              <a:gd name="connsiteY4" fmla="*/ 0 h 1006475"/>
              <a:gd name="connsiteX5" fmla="*/ 600075 w 2679700"/>
              <a:gd name="connsiteY5" fmla="*/ 25400 h 1006475"/>
              <a:gd name="connsiteX6" fmla="*/ 0 w 2679700"/>
              <a:gd name="connsiteY6" fmla="*/ 615950 h 1006475"/>
              <a:gd name="connsiteX7" fmla="*/ 123825 w 2679700"/>
              <a:gd name="connsiteY7" fmla="*/ 1006475 h 1006475"/>
              <a:gd name="connsiteX0" fmla="*/ 123825 w 2679700"/>
              <a:gd name="connsiteY0" fmla="*/ 1006475 h 1006475"/>
              <a:gd name="connsiteX1" fmla="*/ 2200275 w 2679700"/>
              <a:gd name="connsiteY1" fmla="*/ 1006475 h 1006475"/>
              <a:gd name="connsiteX2" fmla="*/ 2679700 w 2679700"/>
              <a:gd name="connsiteY2" fmla="*/ 806450 h 1006475"/>
              <a:gd name="connsiteX3" fmla="*/ 2501900 w 2679700"/>
              <a:gd name="connsiteY3" fmla="*/ 396875 h 1006475"/>
              <a:gd name="connsiteX4" fmla="*/ 1666875 w 2679700"/>
              <a:gd name="connsiteY4" fmla="*/ 0 h 1006475"/>
              <a:gd name="connsiteX5" fmla="*/ 600075 w 2679700"/>
              <a:gd name="connsiteY5" fmla="*/ 25400 h 1006475"/>
              <a:gd name="connsiteX6" fmla="*/ 0 w 2679700"/>
              <a:gd name="connsiteY6" fmla="*/ 615950 h 1006475"/>
              <a:gd name="connsiteX7" fmla="*/ 123825 w 2679700"/>
              <a:gd name="connsiteY7" fmla="*/ 1006475 h 1006475"/>
              <a:gd name="connsiteX0" fmla="*/ 123825 w 2704185"/>
              <a:gd name="connsiteY0" fmla="*/ 1006475 h 1006475"/>
              <a:gd name="connsiteX1" fmla="*/ 2200275 w 2704185"/>
              <a:gd name="connsiteY1" fmla="*/ 1006475 h 1006475"/>
              <a:gd name="connsiteX2" fmla="*/ 2679700 w 2704185"/>
              <a:gd name="connsiteY2" fmla="*/ 806450 h 1006475"/>
              <a:gd name="connsiteX3" fmla="*/ 2501900 w 2704185"/>
              <a:gd name="connsiteY3" fmla="*/ 396875 h 1006475"/>
              <a:gd name="connsiteX4" fmla="*/ 1666875 w 2704185"/>
              <a:gd name="connsiteY4" fmla="*/ 0 h 1006475"/>
              <a:gd name="connsiteX5" fmla="*/ 600075 w 2704185"/>
              <a:gd name="connsiteY5" fmla="*/ 25400 h 1006475"/>
              <a:gd name="connsiteX6" fmla="*/ 0 w 2704185"/>
              <a:gd name="connsiteY6" fmla="*/ 615950 h 1006475"/>
              <a:gd name="connsiteX7" fmla="*/ 123825 w 2704185"/>
              <a:gd name="connsiteY7" fmla="*/ 1006475 h 1006475"/>
              <a:gd name="connsiteX0" fmla="*/ 123825 w 2710992"/>
              <a:gd name="connsiteY0" fmla="*/ 1006475 h 1006475"/>
              <a:gd name="connsiteX1" fmla="*/ 2200275 w 2710992"/>
              <a:gd name="connsiteY1" fmla="*/ 1006475 h 1006475"/>
              <a:gd name="connsiteX2" fmla="*/ 2679700 w 2710992"/>
              <a:gd name="connsiteY2" fmla="*/ 806450 h 1006475"/>
              <a:gd name="connsiteX3" fmla="*/ 2501900 w 2710992"/>
              <a:gd name="connsiteY3" fmla="*/ 396875 h 1006475"/>
              <a:gd name="connsiteX4" fmla="*/ 1666875 w 2710992"/>
              <a:gd name="connsiteY4" fmla="*/ 0 h 1006475"/>
              <a:gd name="connsiteX5" fmla="*/ 600075 w 2710992"/>
              <a:gd name="connsiteY5" fmla="*/ 25400 h 1006475"/>
              <a:gd name="connsiteX6" fmla="*/ 0 w 2710992"/>
              <a:gd name="connsiteY6" fmla="*/ 615950 h 1006475"/>
              <a:gd name="connsiteX7" fmla="*/ 123825 w 2710992"/>
              <a:gd name="connsiteY7" fmla="*/ 1006475 h 1006475"/>
              <a:gd name="connsiteX0" fmla="*/ 123825 w 2710992"/>
              <a:gd name="connsiteY0" fmla="*/ 1006475 h 1006475"/>
              <a:gd name="connsiteX1" fmla="*/ 2200275 w 2710992"/>
              <a:gd name="connsiteY1" fmla="*/ 1006475 h 1006475"/>
              <a:gd name="connsiteX2" fmla="*/ 2679700 w 2710992"/>
              <a:gd name="connsiteY2" fmla="*/ 806450 h 1006475"/>
              <a:gd name="connsiteX3" fmla="*/ 2501900 w 2710992"/>
              <a:gd name="connsiteY3" fmla="*/ 396875 h 1006475"/>
              <a:gd name="connsiteX4" fmla="*/ 1666875 w 2710992"/>
              <a:gd name="connsiteY4" fmla="*/ 0 h 1006475"/>
              <a:gd name="connsiteX5" fmla="*/ 600075 w 2710992"/>
              <a:gd name="connsiteY5" fmla="*/ 25400 h 1006475"/>
              <a:gd name="connsiteX6" fmla="*/ 0 w 2710992"/>
              <a:gd name="connsiteY6" fmla="*/ 615950 h 1006475"/>
              <a:gd name="connsiteX7" fmla="*/ 123825 w 2710992"/>
              <a:gd name="connsiteY7" fmla="*/ 1006475 h 1006475"/>
              <a:gd name="connsiteX0" fmla="*/ 123825 w 2710992"/>
              <a:gd name="connsiteY0" fmla="*/ 1101363 h 1101363"/>
              <a:gd name="connsiteX1" fmla="*/ 2200275 w 2710992"/>
              <a:gd name="connsiteY1" fmla="*/ 1101363 h 1101363"/>
              <a:gd name="connsiteX2" fmla="*/ 2679700 w 2710992"/>
              <a:gd name="connsiteY2" fmla="*/ 901338 h 1101363"/>
              <a:gd name="connsiteX3" fmla="*/ 2501900 w 2710992"/>
              <a:gd name="connsiteY3" fmla="*/ 491763 h 1101363"/>
              <a:gd name="connsiteX4" fmla="*/ 1666875 w 2710992"/>
              <a:gd name="connsiteY4" fmla="*/ 94888 h 1101363"/>
              <a:gd name="connsiteX5" fmla="*/ 600075 w 2710992"/>
              <a:gd name="connsiteY5" fmla="*/ 120288 h 1101363"/>
              <a:gd name="connsiteX6" fmla="*/ 0 w 2710992"/>
              <a:gd name="connsiteY6" fmla="*/ 710838 h 1101363"/>
              <a:gd name="connsiteX7" fmla="*/ 123825 w 2710992"/>
              <a:gd name="connsiteY7" fmla="*/ 1101363 h 1101363"/>
              <a:gd name="connsiteX0" fmla="*/ 123825 w 2710992"/>
              <a:gd name="connsiteY0" fmla="*/ 1173121 h 1173121"/>
              <a:gd name="connsiteX1" fmla="*/ 2200275 w 2710992"/>
              <a:gd name="connsiteY1" fmla="*/ 1173121 h 1173121"/>
              <a:gd name="connsiteX2" fmla="*/ 2679700 w 2710992"/>
              <a:gd name="connsiteY2" fmla="*/ 973096 h 1173121"/>
              <a:gd name="connsiteX3" fmla="*/ 2501900 w 2710992"/>
              <a:gd name="connsiteY3" fmla="*/ 563521 h 1173121"/>
              <a:gd name="connsiteX4" fmla="*/ 1666875 w 2710992"/>
              <a:gd name="connsiteY4" fmla="*/ 166646 h 1173121"/>
              <a:gd name="connsiteX5" fmla="*/ 600075 w 2710992"/>
              <a:gd name="connsiteY5" fmla="*/ 192046 h 1173121"/>
              <a:gd name="connsiteX6" fmla="*/ 0 w 2710992"/>
              <a:gd name="connsiteY6" fmla="*/ 782596 h 1173121"/>
              <a:gd name="connsiteX7" fmla="*/ 123825 w 2710992"/>
              <a:gd name="connsiteY7" fmla="*/ 1173121 h 1173121"/>
              <a:gd name="connsiteX0" fmla="*/ 123825 w 2710992"/>
              <a:gd name="connsiteY0" fmla="*/ 1285704 h 1285704"/>
              <a:gd name="connsiteX1" fmla="*/ 2200275 w 2710992"/>
              <a:gd name="connsiteY1" fmla="*/ 1285704 h 1285704"/>
              <a:gd name="connsiteX2" fmla="*/ 2679700 w 2710992"/>
              <a:gd name="connsiteY2" fmla="*/ 1085679 h 1285704"/>
              <a:gd name="connsiteX3" fmla="*/ 2501900 w 2710992"/>
              <a:gd name="connsiteY3" fmla="*/ 676104 h 1285704"/>
              <a:gd name="connsiteX4" fmla="*/ 1666875 w 2710992"/>
              <a:gd name="connsiteY4" fmla="*/ 279229 h 1285704"/>
              <a:gd name="connsiteX5" fmla="*/ 600075 w 2710992"/>
              <a:gd name="connsiteY5" fmla="*/ 304629 h 1285704"/>
              <a:gd name="connsiteX6" fmla="*/ 0 w 2710992"/>
              <a:gd name="connsiteY6" fmla="*/ 895179 h 1285704"/>
              <a:gd name="connsiteX7" fmla="*/ 123825 w 2710992"/>
              <a:gd name="connsiteY7" fmla="*/ 1285704 h 1285704"/>
              <a:gd name="connsiteX0" fmla="*/ 123825 w 2710992"/>
              <a:gd name="connsiteY0" fmla="*/ 1285704 h 1285704"/>
              <a:gd name="connsiteX1" fmla="*/ 2200275 w 2710992"/>
              <a:gd name="connsiteY1" fmla="*/ 1285704 h 1285704"/>
              <a:gd name="connsiteX2" fmla="*/ 2679700 w 2710992"/>
              <a:gd name="connsiteY2" fmla="*/ 1085679 h 1285704"/>
              <a:gd name="connsiteX3" fmla="*/ 2501900 w 2710992"/>
              <a:gd name="connsiteY3" fmla="*/ 676104 h 1285704"/>
              <a:gd name="connsiteX4" fmla="*/ 1666875 w 2710992"/>
              <a:gd name="connsiteY4" fmla="*/ 279229 h 1285704"/>
              <a:gd name="connsiteX5" fmla="*/ 600075 w 2710992"/>
              <a:gd name="connsiteY5" fmla="*/ 304629 h 1285704"/>
              <a:gd name="connsiteX6" fmla="*/ 0 w 2710992"/>
              <a:gd name="connsiteY6" fmla="*/ 895179 h 1285704"/>
              <a:gd name="connsiteX7" fmla="*/ 123825 w 2710992"/>
              <a:gd name="connsiteY7" fmla="*/ 1285704 h 1285704"/>
              <a:gd name="connsiteX0" fmla="*/ 216585 w 2803752"/>
              <a:gd name="connsiteY0" fmla="*/ 1285704 h 1285704"/>
              <a:gd name="connsiteX1" fmla="*/ 2293035 w 2803752"/>
              <a:gd name="connsiteY1" fmla="*/ 1285704 h 1285704"/>
              <a:gd name="connsiteX2" fmla="*/ 2772460 w 2803752"/>
              <a:gd name="connsiteY2" fmla="*/ 1085679 h 1285704"/>
              <a:gd name="connsiteX3" fmla="*/ 2594660 w 2803752"/>
              <a:gd name="connsiteY3" fmla="*/ 676104 h 1285704"/>
              <a:gd name="connsiteX4" fmla="*/ 1759635 w 2803752"/>
              <a:gd name="connsiteY4" fmla="*/ 279229 h 1285704"/>
              <a:gd name="connsiteX5" fmla="*/ 692835 w 2803752"/>
              <a:gd name="connsiteY5" fmla="*/ 304629 h 1285704"/>
              <a:gd name="connsiteX6" fmla="*/ 92760 w 2803752"/>
              <a:gd name="connsiteY6" fmla="*/ 895179 h 1285704"/>
              <a:gd name="connsiteX7" fmla="*/ 216585 w 2803752"/>
              <a:gd name="connsiteY7" fmla="*/ 1285704 h 1285704"/>
              <a:gd name="connsiteX0" fmla="*/ 319131 w 2906298"/>
              <a:gd name="connsiteY0" fmla="*/ 1285704 h 1285704"/>
              <a:gd name="connsiteX1" fmla="*/ 2395581 w 2906298"/>
              <a:gd name="connsiteY1" fmla="*/ 1285704 h 1285704"/>
              <a:gd name="connsiteX2" fmla="*/ 2875006 w 2906298"/>
              <a:gd name="connsiteY2" fmla="*/ 1085679 h 1285704"/>
              <a:gd name="connsiteX3" fmla="*/ 2697206 w 2906298"/>
              <a:gd name="connsiteY3" fmla="*/ 676104 h 1285704"/>
              <a:gd name="connsiteX4" fmla="*/ 1862181 w 2906298"/>
              <a:gd name="connsiteY4" fmla="*/ 279229 h 1285704"/>
              <a:gd name="connsiteX5" fmla="*/ 795381 w 2906298"/>
              <a:gd name="connsiteY5" fmla="*/ 304629 h 1285704"/>
              <a:gd name="connsiteX6" fmla="*/ 195306 w 2906298"/>
              <a:gd name="connsiteY6" fmla="*/ 895179 h 1285704"/>
              <a:gd name="connsiteX7" fmla="*/ 319131 w 2906298"/>
              <a:gd name="connsiteY7" fmla="*/ 1285704 h 1285704"/>
              <a:gd name="connsiteX0" fmla="*/ 420994 w 3008161"/>
              <a:gd name="connsiteY0" fmla="*/ 1285704 h 1285704"/>
              <a:gd name="connsiteX1" fmla="*/ 2497444 w 3008161"/>
              <a:gd name="connsiteY1" fmla="*/ 1285704 h 1285704"/>
              <a:gd name="connsiteX2" fmla="*/ 2976869 w 3008161"/>
              <a:gd name="connsiteY2" fmla="*/ 1085679 h 1285704"/>
              <a:gd name="connsiteX3" fmla="*/ 2799069 w 3008161"/>
              <a:gd name="connsiteY3" fmla="*/ 676104 h 1285704"/>
              <a:gd name="connsiteX4" fmla="*/ 1964044 w 3008161"/>
              <a:gd name="connsiteY4" fmla="*/ 279229 h 1285704"/>
              <a:gd name="connsiteX5" fmla="*/ 897244 w 3008161"/>
              <a:gd name="connsiteY5" fmla="*/ 304629 h 1285704"/>
              <a:gd name="connsiteX6" fmla="*/ 297169 w 3008161"/>
              <a:gd name="connsiteY6" fmla="*/ 895179 h 1285704"/>
              <a:gd name="connsiteX7" fmla="*/ 420994 w 3008161"/>
              <a:gd name="connsiteY7" fmla="*/ 1285704 h 1285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08161" h="1285704">
                <a:moveTo>
                  <a:pt x="420994" y="1285704"/>
                </a:moveTo>
                <a:lnTo>
                  <a:pt x="2497444" y="1285704"/>
                </a:lnTo>
                <a:cubicBezTo>
                  <a:pt x="2800127" y="1269829"/>
                  <a:pt x="2934536" y="1209504"/>
                  <a:pt x="2976869" y="1085679"/>
                </a:cubicBezTo>
                <a:cubicBezTo>
                  <a:pt x="3073177" y="872954"/>
                  <a:pt x="2928186" y="730079"/>
                  <a:pt x="2799069" y="676104"/>
                </a:cubicBezTo>
                <a:cubicBezTo>
                  <a:pt x="2787427" y="258062"/>
                  <a:pt x="2299536" y="49571"/>
                  <a:pt x="1964044" y="279229"/>
                </a:cubicBezTo>
                <a:cubicBezTo>
                  <a:pt x="1792594" y="-106004"/>
                  <a:pt x="1087744" y="-88013"/>
                  <a:pt x="897244" y="304629"/>
                </a:cubicBezTo>
                <a:cubicBezTo>
                  <a:pt x="468619" y="101429"/>
                  <a:pt x="1894" y="488779"/>
                  <a:pt x="297169" y="895179"/>
                </a:cubicBezTo>
                <a:cubicBezTo>
                  <a:pt x="-188606" y="965029"/>
                  <a:pt x="-29856" y="1266654"/>
                  <a:pt x="420994" y="1285704"/>
                </a:cubicBezTo>
                <a:close/>
              </a:path>
            </a:pathLst>
          </a:custGeom>
          <a:solidFill>
            <a:schemeClr val="accent3"/>
          </a:solidFill>
          <a:ln w="762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 name="Rectangle 10">
            <a:extLst>
              <a:ext uri="{FF2B5EF4-FFF2-40B4-BE49-F238E27FC236}">
                <a16:creationId xmlns:a16="http://schemas.microsoft.com/office/drawing/2014/main" id="{576CA194-64E9-4587-8E27-72114221795F}"/>
              </a:ext>
            </a:extLst>
          </p:cNvPr>
          <p:cNvSpPr txBox="1">
            <a:spLocks/>
          </p:cNvSpPr>
          <p:nvPr/>
        </p:nvSpPr>
        <p:spPr>
          <a:xfrm>
            <a:off x="3438841" y="1543397"/>
            <a:ext cx="5440681" cy="1439834"/>
          </a:xfrm>
          <a:prstGeom prst="rect">
            <a:avLst/>
          </a:prstGeom>
        </p:spPr>
        <p:txBody>
          <a:bodyPr vert="horz" lIns="91436" tIns="45718" rIns="91436" bIns="45718" rtlCol="0">
            <a:normAutofit/>
          </a:bodyPr>
          <a:lstStyle>
            <a:lvl1pPr marL="457200" indent="-457200" algn="l" defTabSz="1218565" rtl="0" eaLnBrk="1" latinLnBrk="0" hangingPunct="1">
              <a:spcBef>
                <a:spcPct val="20000"/>
              </a:spcBef>
              <a:buFont typeface="Arial" pitchFamily="34" charset="0"/>
              <a:buChar char="•"/>
              <a:defRPr sz="4300" kern="1200">
                <a:solidFill>
                  <a:schemeClr val="tx1"/>
                </a:solidFill>
                <a:latin typeface="+mn-lt"/>
                <a:ea typeface="+mn-ea"/>
                <a:cs typeface="+mn-cs"/>
              </a:defRPr>
            </a:lvl1pPr>
            <a:lvl2pPr marL="990600" indent="-381000" algn="l" defTabSz="1218565" rtl="0" eaLnBrk="1" latinLnBrk="0" hangingPunct="1">
              <a:spcBef>
                <a:spcPct val="20000"/>
              </a:spcBef>
              <a:buFont typeface="Arial" pitchFamily="34" charset="0"/>
              <a:buChar char="–"/>
              <a:defRPr sz="3800" kern="1200">
                <a:solidFill>
                  <a:schemeClr val="tx1"/>
                </a:solidFill>
                <a:latin typeface="+mn-lt"/>
                <a:ea typeface="+mn-ea"/>
                <a:cs typeface="+mn-cs"/>
              </a:defRPr>
            </a:lvl2pPr>
            <a:lvl3pPr marL="1524000" indent="-304800" algn="l" defTabSz="1218565"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600" indent="-304800" algn="l" defTabSz="1218565" rtl="0" eaLnBrk="1" latinLnBrk="0" hangingPunct="1">
              <a:spcBef>
                <a:spcPct val="20000"/>
              </a:spcBef>
              <a:buFont typeface="Arial" pitchFamily="34" charset="0"/>
              <a:buChar char="–"/>
              <a:defRPr sz="2700" kern="1200">
                <a:solidFill>
                  <a:schemeClr val="tx1"/>
                </a:solidFill>
                <a:latin typeface="+mn-lt"/>
                <a:ea typeface="+mn-ea"/>
                <a:cs typeface="+mn-cs"/>
              </a:defRPr>
            </a:lvl4pPr>
            <a:lvl5pPr marL="2743200" indent="-304800" algn="l" defTabSz="1218565" rtl="0" eaLnBrk="1" latinLnBrk="0" hangingPunct="1">
              <a:spcBef>
                <a:spcPct val="20000"/>
              </a:spcBef>
              <a:buFont typeface="Arial" pitchFamily="34" charset="0"/>
              <a:buChar char="»"/>
              <a:defRPr sz="2700" kern="1200">
                <a:solidFill>
                  <a:schemeClr val="tx1"/>
                </a:solidFill>
                <a:latin typeface="+mn-lt"/>
                <a:ea typeface="+mn-ea"/>
                <a:cs typeface="+mn-cs"/>
              </a:defRPr>
            </a:lvl5pPr>
            <a:lvl6pPr marL="3352800" indent="-304800" algn="l" defTabSz="1218565"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2400" indent="-304800" algn="l" defTabSz="1218565"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2000" indent="-304800" algn="l" defTabSz="1218565"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1600" indent="-304800" algn="l" defTabSz="1218565"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pPr marL="0" indent="0" algn="just">
              <a:buFont typeface="Arial" pitchFamily="34" charset="0"/>
              <a:buNone/>
            </a:pPr>
            <a:r>
              <a:rPr lang="en-US" altLang="en-US" sz="3600" b="1" i="1" dirty="0" err="1">
                <a:solidFill>
                  <a:schemeClr val="bg1"/>
                </a:solidFill>
                <a:latin typeface="Times New Roman" panose="02020603050405020304" pitchFamily="18" charset="0"/>
                <a:cs typeface="Times New Roman" panose="02020603050405020304" pitchFamily="18" charset="0"/>
              </a:rPr>
              <a:t>Pháp</a:t>
            </a:r>
            <a:r>
              <a:rPr lang="en-US" altLang="en-US" sz="3600" b="1" i="1" dirty="0">
                <a:solidFill>
                  <a:schemeClr val="bg1"/>
                </a:solidFill>
                <a:latin typeface="Times New Roman" panose="02020603050405020304" pitchFamily="18" charset="0"/>
                <a:cs typeface="Times New Roman" panose="02020603050405020304" pitchFamily="18" charset="0"/>
              </a:rPr>
              <a:t> //</a:t>
            </a:r>
            <a:r>
              <a:rPr lang="en-US" altLang="en-US" sz="3600" b="1" i="1" dirty="0" err="1">
                <a:solidFill>
                  <a:schemeClr val="bg1"/>
                </a:solidFill>
                <a:latin typeface="Times New Roman" panose="02020603050405020304" pitchFamily="18" charset="0"/>
                <a:cs typeface="Times New Roman" panose="02020603050405020304" pitchFamily="18" charset="0"/>
              </a:rPr>
              <a:t>chạy</a:t>
            </a:r>
            <a:r>
              <a:rPr lang="en-US" altLang="en-US" sz="3600" b="1" i="1" dirty="0">
                <a:solidFill>
                  <a:schemeClr val="bg1"/>
                </a:solidFill>
                <a:latin typeface="Times New Roman" panose="02020603050405020304" pitchFamily="18" charset="0"/>
                <a:cs typeface="Times New Roman" panose="02020603050405020304" pitchFamily="18" charset="0"/>
              </a:rPr>
              <a:t>. </a:t>
            </a:r>
            <a:r>
              <a:rPr lang="en-US" altLang="en-US" sz="3600" b="1" i="1" dirty="0" err="1">
                <a:solidFill>
                  <a:schemeClr val="bg1"/>
                </a:solidFill>
                <a:latin typeface="Times New Roman" panose="02020603050405020304" pitchFamily="18" charset="0"/>
                <a:cs typeface="Times New Roman" panose="02020603050405020304" pitchFamily="18" charset="0"/>
              </a:rPr>
              <a:t>Nhật</a:t>
            </a:r>
            <a:r>
              <a:rPr lang="en-US" altLang="en-US" sz="3600" b="1" i="1" dirty="0">
                <a:solidFill>
                  <a:schemeClr val="bg1"/>
                </a:solidFill>
                <a:latin typeface="Times New Roman" panose="02020603050405020304" pitchFamily="18" charset="0"/>
                <a:cs typeface="Times New Roman" panose="02020603050405020304" pitchFamily="18" charset="0"/>
              </a:rPr>
              <a:t> //</a:t>
            </a:r>
            <a:r>
              <a:rPr lang="en-US" altLang="en-US" sz="3600" b="1" i="1" dirty="0" err="1">
                <a:solidFill>
                  <a:schemeClr val="bg1"/>
                </a:solidFill>
                <a:latin typeface="Times New Roman" panose="02020603050405020304" pitchFamily="18" charset="0"/>
                <a:cs typeface="Times New Roman" panose="02020603050405020304" pitchFamily="18" charset="0"/>
              </a:rPr>
              <a:t>hàng</a:t>
            </a:r>
            <a:r>
              <a:rPr lang="en-US" altLang="en-US" sz="3600" b="1" i="1" dirty="0">
                <a:solidFill>
                  <a:schemeClr val="bg1"/>
                </a:solidFill>
                <a:latin typeface="Times New Roman" panose="02020603050405020304" pitchFamily="18" charset="0"/>
                <a:cs typeface="Times New Roman" panose="02020603050405020304" pitchFamily="18" charset="0"/>
              </a:rPr>
              <a:t>. </a:t>
            </a:r>
            <a:r>
              <a:rPr lang="en-US" altLang="en-US" sz="3600" b="1" i="1" dirty="0" err="1">
                <a:solidFill>
                  <a:schemeClr val="bg1"/>
                </a:solidFill>
                <a:latin typeface="Times New Roman" panose="02020603050405020304" pitchFamily="18" charset="0"/>
                <a:cs typeface="Times New Roman" panose="02020603050405020304" pitchFamily="18" charset="0"/>
              </a:rPr>
              <a:t>Vua</a:t>
            </a:r>
            <a:r>
              <a:rPr lang="en-US" altLang="en-US" sz="3600" b="1" i="1" dirty="0">
                <a:solidFill>
                  <a:schemeClr val="bg1"/>
                </a:solidFill>
                <a:latin typeface="Times New Roman" panose="02020603050405020304" pitchFamily="18" charset="0"/>
                <a:cs typeface="Times New Roman" panose="02020603050405020304" pitchFamily="18" charset="0"/>
              </a:rPr>
              <a:t> </a:t>
            </a:r>
            <a:r>
              <a:rPr lang="en-US" altLang="en-US" sz="3600" b="1" i="1" dirty="0" err="1">
                <a:solidFill>
                  <a:schemeClr val="bg1"/>
                </a:solidFill>
                <a:latin typeface="Times New Roman" panose="02020603050405020304" pitchFamily="18" charset="0"/>
                <a:cs typeface="Times New Roman" panose="02020603050405020304" pitchFamily="18" charset="0"/>
              </a:rPr>
              <a:t>Bảo</a:t>
            </a:r>
            <a:r>
              <a:rPr lang="en-US" altLang="en-US" sz="3600" b="1" i="1" dirty="0">
                <a:solidFill>
                  <a:schemeClr val="bg1"/>
                </a:solidFill>
                <a:latin typeface="Times New Roman" panose="02020603050405020304" pitchFamily="18" charset="0"/>
                <a:cs typeface="Times New Roman" panose="02020603050405020304" pitchFamily="18" charset="0"/>
              </a:rPr>
              <a:t> </a:t>
            </a:r>
            <a:r>
              <a:rPr lang="en-US" altLang="en-US" sz="3600" b="1" i="1" dirty="0" err="1">
                <a:solidFill>
                  <a:schemeClr val="bg1"/>
                </a:solidFill>
                <a:latin typeface="Times New Roman" panose="02020603050405020304" pitchFamily="18" charset="0"/>
                <a:cs typeface="Times New Roman" panose="02020603050405020304" pitchFamily="18" charset="0"/>
              </a:rPr>
              <a:t>Đại</a:t>
            </a:r>
            <a:r>
              <a:rPr lang="en-US" altLang="en-US" sz="3600" b="1" i="1" dirty="0">
                <a:solidFill>
                  <a:schemeClr val="bg1"/>
                </a:solidFill>
                <a:latin typeface="Times New Roman" panose="02020603050405020304" pitchFamily="18" charset="0"/>
                <a:cs typeface="Times New Roman" panose="02020603050405020304" pitchFamily="18" charset="0"/>
              </a:rPr>
              <a:t>// </a:t>
            </a:r>
            <a:r>
              <a:rPr lang="en-US" altLang="en-US" sz="3600" b="1" i="1" dirty="0" err="1">
                <a:solidFill>
                  <a:schemeClr val="bg1"/>
                </a:solidFill>
                <a:latin typeface="Times New Roman" panose="02020603050405020304" pitchFamily="18" charset="0"/>
                <a:cs typeface="Times New Roman" panose="02020603050405020304" pitchFamily="18" charset="0"/>
              </a:rPr>
              <a:t>thoái</a:t>
            </a:r>
            <a:r>
              <a:rPr lang="en-US" altLang="en-US" sz="3600" b="1" i="1" dirty="0">
                <a:solidFill>
                  <a:schemeClr val="bg1"/>
                </a:solidFill>
                <a:latin typeface="Times New Roman" panose="02020603050405020304" pitchFamily="18" charset="0"/>
                <a:cs typeface="Times New Roman" panose="02020603050405020304" pitchFamily="18" charset="0"/>
              </a:rPr>
              <a:t> </a:t>
            </a:r>
            <a:r>
              <a:rPr lang="en-US" altLang="en-US" sz="3600" b="1" i="1" dirty="0" err="1">
                <a:solidFill>
                  <a:schemeClr val="bg1"/>
                </a:solidFill>
                <a:latin typeface="Times New Roman" panose="02020603050405020304" pitchFamily="18" charset="0"/>
                <a:cs typeface="Times New Roman" panose="02020603050405020304" pitchFamily="18" charset="0"/>
              </a:rPr>
              <a:t>vị</a:t>
            </a:r>
            <a:r>
              <a:rPr lang="en-US" altLang="en-US" sz="3600" b="1" i="1" dirty="0">
                <a:solidFill>
                  <a:schemeClr val="bg1"/>
                </a:solidFill>
                <a:latin typeface="Times New Roman" panose="02020603050405020304" pitchFamily="18" charset="0"/>
                <a:cs typeface="Times New Roman" panose="02020603050405020304" pitchFamily="18" charset="0"/>
              </a:rPr>
              <a:t>. </a:t>
            </a:r>
          </a:p>
        </p:txBody>
      </p:sp>
      <p:sp>
        <p:nvSpPr>
          <p:cNvPr id="4" name="Text Box 12">
            <a:extLst>
              <a:ext uri="{FF2B5EF4-FFF2-40B4-BE49-F238E27FC236}">
                <a16:creationId xmlns:a16="http://schemas.microsoft.com/office/drawing/2014/main" id="{93427709-3871-4D28-91BD-1F8F295F647F}"/>
              </a:ext>
            </a:extLst>
          </p:cNvPr>
          <p:cNvSpPr txBox="1">
            <a:spLocks noChangeArrowheads="1"/>
          </p:cNvSpPr>
          <p:nvPr/>
        </p:nvSpPr>
        <p:spPr bwMode="auto">
          <a:xfrm>
            <a:off x="574803" y="4370859"/>
            <a:ext cx="11152377"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50000"/>
              </a:spcBef>
              <a:buFontTx/>
              <a:buNone/>
            </a:pPr>
            <a:r>
              <a:rPr lang="en-US" altLang="en-US" b="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b="1" dirty="0" err="1">
                <a:solidFill>
                  <a:srgbClr val="FF0000"/>
                </a:solidFill>
                <a:latin typeface="Times New Roman" panose="02020603050405020304" pitchFamily="18" charset="0"/>
                <a:cs typeface="Times New Roman" panose="02020603050405020304" pitchFamily="18" charset="0"/>
              </a:rPr>
              <a:t>Có</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thể</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tách</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thành</a:t>
            </a:r>
            <a:r>
              <a:rPr lang="en-US" altLang="en-US" b="1" dirty="0">
                <a:solidFill>
                  <a:srgbClr val="FF0000"/>
                </a:solidFill>
                <a:latin typeface="Times New Roman" panose="02020603050405020304" pitchFamily="18" charset="0"/>
                <a:cs typeface="Times New Roman" panose="02020603050405020304" pitchFamily="18" charset="0"/>
              </a:rPr>
              <a:t> 3 </a:t>
            </a:r>
            <a:r>
              <a:rPr lang="en-US" altLang="en-US" b="1" dirty="0" err="1">
                <a:solidFill>
                  <a:srgbClr val="FF0000"/>
                </a:solidFill>
                <a:latin typeface="Times New Roman" panose="02020603050405020304" pitchFamily="18" charset="0"/>
                <a:cs typeface="Times New Roman" panose="02020603050405020304" pitchFamily="18" charset="0"/>
              </a:rPr>
              <a:t>câu</a:t>
            </a:r>
            <a:r>
              <a:rPr lang="en-US" altLang="en-US" b="1" dirty="0">
                <a:solidFill>
                  <a:srgbClr val="FF0000"/>
                </a:solidFill>
                <a:latin typeface="Times New Roman" panose="02020603050405020304" pitchFamily="18" charset="0"/>
                <a:cs typeface="Times New Roman" panose="02020603050405020304" pitchFamily="18" charset="0"/>
              </a:rPr>
              <a:t> </a:t>
            </a:r>
            <a:r>
              <a:rPr lang="vi-VN" altLang="en-US" b="1" dirty="0">
                <a:solidFill>
                  <a:srgbClr val="FF0000"/>
                </a:solidFill>
                <a:latin typeface="Times New Roman" panose="02020603050405020304" pitchFamily="18" charset="0"/>
                <a:cs typeface="Times New Roman" panose="02020603050405020304" pitchFamily="18" charset="0"/>
              </a:rPr>
              <a:t>đơ</a:t>
            </a:r>
            <a:r>
              <a:rPr lang="en-US" altLang="en-US" b="1" dirty="0">
                <a:solidFill>
                  <a:srgbClr val="FF0000"/>
                </a:solidFill>
                <a:latin typeface="Times New Roman" panose="02020603050405020304" pitchFamily="18" charset="0"/>
                <a:cs typeface="Times New Roman" panose="02020603050405020304" pitchFamily="18" charset="0"/>
              </a:rPr>
              <a:t>n </a:t>
            </a:r>
            <a:r>
              <a:rPr lang="en-US" altLang="en-US" b="1" dirty="0" err="1">
                <a:solidFill>
                  <a:srgbClr val="FF0000"/>
                </a:solidFill>
                <a:latin typeface="Times New Roman" panose="02020603050405020304" pitchFamily="18" charset="0"/>
                <a:cs typeface="Times New Roman" panose="02020603050405020304" pitchFamily="18" charset="0"/>
              </a:rPr>
              <a:t>nh</a:t>
            </a:r>
            <a:r>
              <a:rPr lang="vi-VN" altLang="en-US" b="1" dirty="0">
                <a:solidFill>
                  <a:srgbClr val="FF0000"/>
                </a:solidFill>
                <a:latin typeface="Times New Roman" panose="02020603050405020304" pitchFamily="18" charset="0"/>
                <a:cs typeface="Times New Roman" panose="02020603050405020304" pitchFamily="18" charset="0"/>
              </a:rPr>
              <a:t>ư</a:t>
            </a:r>
            <a:r>
              <a:rPr lang="en-US" altLang="en-US" b="1" dirty="0">
                <a:solidFill>
                  <a:srgbClr val="FF0000"/>
                </a:solidFill>
                <a:latin typeface="Times New Roman" panose="02020603050405020304" pitchFamily="18" charset="0"/>
                <a:cs typeface="Times New Roman" panose="02020603050405020304" pitchFamily="18" charset="0"/>
              </a:rPr>
              <a:t>ng </a:t>
            </a:r>
            <a:r>
              <a:rPr lang="en-US" altLang="en-US" b="1" dirty="0" err="1">
                <a:solidFill>
                  <a:srgbClr val="FF0000"/>
                </a:solidFill>
                <a:latin typeface="Times New Roman" panose="02020603050405020304" pitchFamily="18" charset="0"/>
                <a:cs typeface="Times New Roman" panose="02020603050405020304" pitchFamily="18" charset="0"/>
              </a:rPr>
              <a:t>không</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nên</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tách</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vì</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nếu</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tách</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thì</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mối</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liên</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hệ</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sự</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liên</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tục</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của</a:t>
            </a:r>
            <a:r>
              <a:rPr lang="en-US" altLang="en-US" b="1" dirty="0">
                <a:solidFill>
                  <a:srgbClr val="FF0000"/>
                </a:solidFill>
                <a:latin typeface="Times New Roman" panose="02020603050405020304" pitchFamily="18" charset="0"/>
                <a:cs typeface="Times New Roman" panose="02020603050405020304" pitchFamily="18" charset="0"/>
              </a:rPr>
              <a:t> 3 </a:t>
            </a:r>
            <a:r>
              <a:rPr lang="en-US" altLang="en-US" b="1" dirty="0" err="1">
                <a:solidFill>
                  <a:srgbClr val="FF0000"/>
                </a:solidFill>
                <a:latin typeface="Times New Roman" panose="02020603050405020304" pitchFamily="18" charset="0"/>
                <a:cs typeface="Times New Roman" panose="02020603050405020304" pitchFamily="18" charset="0"/>
              </a:rPr>
              <a:t>sự</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việc</a:t>
            </a:r>
            <a:r>
              <a:rPr lang="en-US" altLang="en-US" b="1" dirty="0">
                <a:solidFill>
                  <a:srgbClr val="FF0000"/>
                </a:solidFill>
                <a:latin typeface="Times New Roman" panose="02020603050405020304" pitchFamily="18" charset="0"/>
                <a:cs typeface="Times New Roman" panose="02020603050405020304" pitchFamily="18" charset="0"/>
              </a:rPr>
              <a:t> d</a:t>
            </a:r>
            <a:r>
              <a:rPr lang="vi-VN" altLang="en-US" b="1" dirty="0">
                <a:solidFill>
                  <a:srgbClr val="FF0000"/>
                </a:solidFill>
                <a:latin typeface="Times New Roman" panose="02020603050405020304" pitchFamily="18" charset="0"/>
                <a:cs typeface="Times New Roman" panose="02020603050405020304" pitchFamily="18" charset="0"/>
              </a:rPr>
              <a:t>ư</a:t>
            </a:r>
            <a:r>
              <a:rPr lang="en-US" altLang="en-US" b="1" dirty="0" err="1">
                <a:solidFill>
                  <a:srgbClr val="FF0000"/>
                </a:solidFill>
                <a:latin typeface="Times New Roman" panose="02020603050405020304" pitchFamily="18" charset="0"/>
                <a:cs typeface="Times New Roman" panose="02020603050405020304" pitchFamily="18" charset="0"/>
              </a:rPr>
              <a:t>ờng</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nh</a:t>
            </a:r>
            <a:r>
              <a:rPr lang="vi-VN" altLang="en-US" b="1" dirty="0">
                <a:solidFill>
                  <a:srgbClr val="FF0000"/>
                </a:solidFill>
                <a:latin typeface="Times New Roman" panose="02020603050405020304" pitchFamily="18" charset="0"/>
                <a:cs typeface="Times New Roman" panose="02020603050405020304" pitchFamily="18" charset="0"/>
              </a:rPr>
              <a:t>ư</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không</a:t>
            </a:r>
            <a:r>
              <a:rPr lang="en-US" altLang="en-US" b="1" dirty="0">
                <a:solidFill>
                  <a:srgbClr val="FF0000"/>
                </a:solidFill>
                <a:latin typeface="Times New Roman" panose="02020603050405020304" pitchFamily="18" charset="0"/>
                <a:cs typeface="Times New Roman" panose="02020603050405020304" pitchFamily="18" charset="0"/>
              </a:rPr>
              <a:t> </a:t>
            </a:r>
            <a:r>
              <a:rPr lang="vi-VN" altLang="en-US" b="1" dirty="0">
                <a:solidFill>
                  <a:srgbClr val="FF0000"/>
                </a:solidFill>
                <a:latin typeface="Times New Roman" panose="02020603050405020304" pitchFamily="18" charset="0"/>
                <a:cs typeface="Times New Roman" panose="02020603050405020304" pitchFamily="18" charset="0"/>
              </a:rPr>
              <a:t>đư</a:t>
            </a:r>
            <a:r>
              <a:rPr lang="en-US" altLang="en-US" b="1" dirty="0" err="1">
                <a:solidFill>
                  <a:srgbClr val="FF0000"/>
                </a:solidFill>
                <a:latin typeface="Times New Roman" panose="02020603050405020304" pitchFamily="18" charset="0"/>
                <a:cs typeface="Times New Roman" panose="02020603050405020304" pitchFamily="18" charset="0"/>
              </a:rPr>
              <a:t>ợc</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thể</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hiện</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rõ</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bằng</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khi</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gộp</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thành</a:t>
            </a:r>
            <a:r>
              <a:rPr lang="en-US" altLang="en-US" b="1" dirty="0">
                <a:solidFill>
                  <a:srgbClr val="FF0000"/>
                </a:solidFill>
                <a:latin typeface="Times New Roman" panose="02020603050405020304" pitchFamily="18" charset="0"/>
                <a:cs typeface="Times New Roman" panose="02020603050405020304" pitchFamily="18" charset="0"/>
              </a:rPr>
              <a:t> 3 </a:t>
            </a:r>
            <a:r>
              <a:rPr lang="en-US" altLang="en-US" b="1" dirty="0" err="1">
                <a:solidFill>
                  <a:srgbClr val="FF0000"/>
                </a:solidFill>
                <a:latin typeface="Times New Roman" panose="02020603050405020304" pitchFamily="18" charset="0"/>
                <a:cs typeface="Times New Roman" panose="02020603050405020304" pitchFamily="18" charset="0"/>
              </a:rPr>
              <a:t>vế</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của</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câu</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ghép</a:t>
            </a:r>
            <a:r>
              <a:rPr lang="en-US" altLang="en-US" b="1" dirty="0">
                <a:solidFill>
                  <a:srgbClr val="FF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927261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randombar(horizontal)">
                                      <p:cBhvr>
                                        <p:cTn id="10" dur="500"/>
                                        <p:tgtEl>
                                          <p:spTgt spid="2"/>
                                        </p:tgtEl>
                                      </p:cBhvr>
                                    </p:animEffect>
                                  </p:childTnLst>
                                </p:cTn>
                              </p:par>
                            </p:childTnLst>
                          </p:cTn>
                        </p:par>
                        <p:par>
                          <p:cTn id="11" fill="hold">
                            <p:stCondLst>
                              <p:cond delay="500"/>
                            </p:stCondLst>
                            <p:childTnLst>
                              <p:par>
                                <p:cTn id="12" presetID="9" presetClass="entr" presetSubtype="0"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dissolve">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40"/>
            <a:ext cx="12190413" cy="6857107"/>
          </a:xfrm>
          <a:prstGeom prst="rect">
            <a:avLst/>
          </a:prstGeom>
        </p:spPr>
      </p:pic>
      <p:sp>
        <p:nvSpPr>
          <p:cNvPr id="20" name="_14"/>
          <p:cNvSpPr txBox="1">
            <a:spLocks noChangeArrowheads="1"/>
          </p:cNvSpPr>
          <p:nvPr/>
        </p:nvSpPr>
        <p:spPr bwMode="auto">
          <a:xfrm>
            <a:off x="1922650" y="3046622"/>
            <a:ext cx="8962602" cy="115488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l" rtl="0" fontAlgn="base">
              <a:spcBef>
                <a:spcPct val="0"/>
              </a:spcBef>
              <a:spcAft>
                <a:spcPct val="0"/>
              </a:spcAft>
              <a:defRPr sz="2400">
                <a:solidFill>
                  <a:schemeClr val="accent2"/>
                </a:solidFill>
                <a:latin typeface="+mj-lt"/>
                <a:ea typeface="+mj-ea"/>
                <a:cs typeface="+mj-cs"/>
              </a:defRPr>
            </a:lvl1pPr>
            <a:lvl2pPr algn="l" rtl="0" fontAlgn="base">
              <a:spcBef>
                <a:spcPct val="0"/>
              </a:spcBef>
              <a:spcAft>
                <a:spcPct val="0"/>
              </a:spcAft>
              <a:defRPr sz="2400">
                <a:solidFill>
                  <a:schemeClr val="tx2"/>
                </a:solidFill>
                <a:latin typeface="Arial" pitchFamily="34" charset="0"/>
                <a:ea typeface="微软雅黑" pitchFamily="34" charset="-122"/>
              </a:defRPr>
            </a:lvl2pPr>
            <a:lvl3pPr algn="l" rtl="0" fontAlgn="base">
              <a:spcBef>
                <a:spcPct val="0"/>
              </a:spcBef>
              <a:spcAft>
                <a:spcPct val="0"/>
              </a:spcAft>
              <a:defRPr sz="2400">
                <a:solidFill>
                  <a:schemeClr val="tx2"/>
                </a:solidFill>
                <a:latin typeface="Arial" pitchFamily="34" charset="0"/>
                <a:ea typeface="微软雅黑" pitchFamily="34" charset="-122"/>
              </a:defRPr>
            </a:lvl3pPr>
            <a:lvl4pPr algn="l" rtl="0" fontAlgn="base">
              <a:spcBef>
                <a:spcPct val="0"/>
              </a:spcBef>
              <a:spcAft>
                <a:spcPct val="0"/>
              </a:spcAft>
              <a:defRPr sz="2400">
                <a:solidFill>
                  <a:schemeClr val="tx2"/>
                </a:solidFill>
                <a:latin typeface="Arial" pitchFamily="34" charset="0"/>
                <a:ea typeface="微软雅黑" pitchFamily="34" charset="-122"/>
              </a:defRPr>
            </a:lvl4pPr>
            <a:lvl5pPr algn="l" rtl="0" fontAlgn="base">
              <a:spcBef>
                <a:spcPct val="0"/>
              </a:spcBef>
              <a:spcAft>
                <a:spcPct val="0"/>
              </a:spcAft>
              <a:defRPr sz="2400">
                <a:solidFill>
                  <a:schemeClr val="tx2"/>
                </a:solidFill>
                <a:latin typeface="Arial" pitchFamily="34" charset="0"/>
                <a:ea typeface="微软雅黑" pitchFamily="34" charset="-122"/>
              </a:defRPr>
            </a:lvl5pPr>
            <a:lvl6pPr marL="457200" algn="l" rtl="0" fontAlgn="base">
              <a:spcBef>
                <a:spcPct val="0"/>
              </a:spcBef>
              <a:spcAft>
                <a:spcPct val="0"/>
              </a:spcAft>
              <a:defRPr sz="2400">
                <a:solidFill>
                  <a:schemeClr val="tx2"/>
                </a:solidFill>
                <a:latin typeface="Arial" pitchFamily="34" charset="0"/>
                <a:ea typeface="微软雅黑" pitchFamily="34" charset="-122"/>
              </a:defRPr>
            </a:lvl6pPr>
            <a:lvl7pPr marL="914400" algn="l" rtl="0" fontAlgn="base">
              <a:spcBef>
                <a:spcPct val="0"/>
              </a:spcBef>
              <a:spcAft>
                <a:spcPct val="0"/>
              </a:spcAft>
              <a:defRPr sz="2400">
                <a:solidFill>
                  <a:schemeClr val="tx2"/>
                </a:solidFill>
                <a:latin typeface="Arial" pitchFamily="34" charset="0"/>
                <a:ea typeface="微软雅黑" pitchFamily="34" charset="-122"/>
              </a:defRPr>
            </a:lvl7pPr>
            <a:lvl8pPr marL="1371600" algn="l" rtl="0" fontAlgn="base">
              <a:spcBef>
                <a:spcPct val="0"/>
              </a:spcBef>
              <a:spcAft>
                <a:spcPct val="0"/>
              </a:spcAft>
              <a:defRPr sz="2400">
                <a:solidFill>
                  <a:schemeClr val="tx2"/>
                </a:solidFill>
                <a:latin typeface="Arial" pitchFamily="34" charset="0"/>
                <a:ea typeface="微软雅黑" pitchFamily="34" charset="-122"/>
              </a:defRPr>
            </a:lvl8pPr>
            <a:lvl9pPr marL="1828800" algn="l" rtl="0" fontAlgn="base">
              <a:spcBef>
                <a:spcPct val="0"/>
              </a:spcBef>
              <a:spcAft>
                <a:spcPct val="0"/>
              </a:spcAft>
              <a:defRPr sz="2400">
                <a:solidFill>
                  <a:schemeClr val="tx2"/>
                </a:solidFill>
                <a:latin typeface="Arial" pitchFamily="34" charset="0"/>
                <a:ea typeface="微软雅黑" pitchFamily="34" charset="-122"/>
              </a:defRPr>
            </a:lvl9pPr>
          </a:lstStyle>
          <a:p>
            <a:pPr algn="ctr"/>
            <a:r>
              <a:rPr lang="en-SG" altLang="zh-CN" sz="8000" spc="600" dirty="0" err="1">
                <a:solidFill>
                  <a:srgbClr val="FF0000"/>
                </a:solidFill>
                <a:latin typeface="#9Slide03 Arima Madurai Black" panose="00000A00000000000000" pitchFamily="2" charset="0"/>
                <a:ea typeface="方正小标宋简体" pitchFamily="65" charset="-122"/>
                <a:cs typeface="#9Slide03 Arima Madurai Black" panose="00000A00000000000000" pitchFamily="2" charset="0"/>
              </a:rPr>
              <a:t>Ôn</a:t>
            </a:r>
            <a:r>
              <a:rPr lang="en-SG" altLang="zh-CN" sz="8000" spc="600" dirty="0">
                <a:solidFill>
                  <a:srgbClr val="FF0000"/>
                </a:solidFill>
                <a:latin typeface="#9Slide03 Arima Madurai Black" panose="00000A00000000000000" pitchFamily="2" charset="0"/>
                <a:ea typeface="方正小标宋简体" pitchFamily="65" charset="-122"/>
                <a:cs typeface="#9Slide03 Arima Madurai Black" panose="00000A00000000000000" pitchFamily="2" charset="0"/>
              </a:rPr>
              <a:t> </a:t>
            </a:r>
            <a:r>
              <a:rPr lang="en-SG" altLang="zh-CN" sz="8000" spc="600" dirty="0" err="1">
                <a:solidFill>
                  <a:srgbClr val="FF0000"/>
                </a:solidFill>
                <a:latin typeface="#9Slide03 Arima Madurai Black" panose="00000A00000000000000" pitchFamily="2" charset="0"/>
                <a:ea typeface="方正小标宋简体" pitchFamily="65" charset="-122"/>
                <a:cs typeface="#9Slide03 Arima Madurai Black" panose="00000A00000000000000" pitchFamily="2" charset="0"/>
              </a:rPr>
              <a:t>tập</a:t>
            </a:r>
            <a:r>
              <a:rPr lang="en-SG" altLang="zh-CN" sz="8000" spc="600" dirty="0">
                <a:solidFill>
                  <a:srgbClr val="FF0000"/>
                </a:solidFill>
                <a:latin typeface="#9Slide03 Arima Madurai Black" panose="00000A00000000000000" pitchFamily="2" charset="0"/>
                <a:ea typeface="方正小标宋简体" pitchFamily="65" charset="-122"/>
                <a:cs typeface="#9Slide03 Arima Madurai Black" panose="00000A00000000000000" pitchFamily="2" charset="0"/>
              </a:rPr>
              <a:t> </a:t>
            </a:r>
            <a:r>
              <a:rPr lang="en-SG" altLang="zh-CN" sz="8000" spc="600" dirty="0" err="1">
                <a:solidFill>
                  <a:srgbClr val="FF0000"/>
                </a:solidFill>
                <a:latin typeface="#9Slide03 Arima Madurai Black" panose="00000A00000000000000" pitchFamily="2" charset="0"/>
                <a:ea typeface="方正小标宋简体" pitchFamily="65" charset="-122"/>
                <a:cs typeface="#9Slide03 Arima Madurai Black" panose="00000A00000000000000" pitchFamily="2" charset="0"/>
              </a:rPr>
              <a:t>và</a:t>
            </a:r>
            <a:r>
              <a:rPr lang="en-SG" altLang="zh-CN" sz="8000" spc="600" dirty="0">
                <a:solidFill>
                  <a:srgbClr val="FF0000"/>
                </a:solidFill>
                <a:latin typeface="#9Slide03 Arima Madurai Black" panose="00000A00000000000000" pitchFamily="2" charset="0"/>
                <a:ea typeface="方正小标宋简体" pitchFamily="65" charset="-122"/>
                <a:cs typeface="#9Slide03 Arima Madurai Black" panose="00000A00000000000000" pitchFamily="2" charset="0"/>
              </a:rPr>
              <a:t> </a:t>
            </a:r>
            <a:r>
              <a:rPr lang="en-SG" altLang="zh-CN" sz="8000" spc="600" dirty="0" err="1">
                <a:solidFill>
                  <a:srgbClr val="FF0000"/>
                </a:solidFill>
                <a:latin typeface="#9Slide03 Arima Madurai Black" panose="00000A00000000000000" pitchFamily="2" charset="0"/>
                <a:ea typeface="方正小标宋简体" pitchFamily="65" charset="-122"/>
                <a:cs typeface="#9Slide03 Arima Madurai Black" panose="00000A00000000000000" pitchFamily="2" charset="0"/>
              </a:rPr>
              <a:t>kiểm</a:t>
            </a:r>
            <a:r>
              <a:rPr lang="en-SG" altLang="zh-CN" sz="8000" spc="600" dirty="0">
                <a:solidFill>
                  <a:srgbClr val="FF0000"/>
                </a:solidFill>
                <a:latin typeface="#9Slide03 Arima Madurai Black" panose="00000A00000000000000" pitchFamily="2" charset="0"/>
                <a:ea typeface="方正小标宋简体" pitchFamily="65" charset="-122"/>
                <a:cs typeface="#9Slide03 Arima Madurai Black" panose="00000A00000000000000" pitchFamily="2" charset="0"/>
              </a:rPr>
              <a:t> </a:t>
            </a:r>
            <a:r>
              <a:rPr lang="en-SG" altLang="zh-CN" sz="8000" spc="600" dirty="0" err="1">
                <a:solidFill>
                  <a:srgbClr val="FF0000"/>
                </a:solidFill>
                <a:latin typeface="#9Slide03 Arima Madurai Black" panose="00000A00000000000000" pitchFamily="2" charset="0"/>
                <a:ea typeface="方正小标宋简体" pitchFamily="65" charset="-122"/>
                <a:cs typeface="#9Slide03 Arima Madurai Black" panose="00000A00000000000000" pitchFamily="2" charset="0"/>
              </a:rPr>
              <a:t>tra</a:t>
            </a:r>
            <a:r>
              <a:rPr lang="en-SG" altLang="zh-CN" sz="8000" spc="600" dirty="0">
                <a:solidFill>
                  <a:srgbClr val="FF0000"/>
                </a:solidFill>
                <a:latin typeface="#9Slide03 Arima Madurai Black" panose="00000A00000000000000" pitchFamily="2" charset="0"/>
                <a:ea typeface="方正小标宋简体" pitchFamily="65" charset="-122"/>
                <a:cs typeface="#9Slide03 Arima Madurai Black" panose="00000A00000000000000" pitchFamily="2" charset="0"/>
              </a:rPr>
              <a:t> </a:t>
            </a:r>
            <a:r>
              <a:rPr lang="en-SG" altLang="zh-CN" sz="8000" spc="600" dirty="0" err="1">
                <a:solidFill>
                  <a:srgbClr val="FF0000"/>
                </a:solidFill>
                <a:latin typeface="#9Slide03 Arima Madurai Black" panose="00000A00000000000000" pitchFamily="2" charset="0"/>
                <a:ea typeface="方正小标宋简体" pitchFamily="65" charset="-122"/>
                <a:cs typeface="#9Slide03 Arima Madurai Black" panose="00000A00000000000000" pitchFamily="2" charset="0"/>
              </a:rPr>
              <a:t>tiếng</a:t>
            </a:r>
            <a:r>
              <a:rPr lang="en-SG" altLang="zh-CN" sz="8000" spc="600" dirty="0">
                <a:solidFill>
                  <a:srgbClr val="FF0000"/>
                </a:solidFill>
                <a:latin typeface="#9Slide03 Arima Madurai Black" panose="00000A00000000000000" pitchFamily="2" charset="0"/>
                <a:ea typeface="方正小标宋简体" pitchFamily="65" charset="-122"/>
                <a:cs typeface="#9Slide03 Arima Madurai Black" panose="00000A00000000000000" pitchFamily="2" charset="0"/>
              </a:rPr>
              <a:t> </a:t>
            </a:r>
            <a:r>
              <a:rPr lang="en-SG" altLang="zh-CN" sz="8000" spc="600" dirty="0" err="1">
                <a:solidFill>
                  <a:srgbClr val="FF0000"/>
                </a:solidFill>
                <a:latin typeface="#9Slide03 Arima Madurai Black" panose="00000A00000000000000" pitchFamily="2" charset="0"/>
                <a:ea typeface="方正小标宋简体" pitchFamily="65" charset="-122"/>
                <a:cs typeface="#9Slide03 Arima Madurai Black" panose="00000A00000000000000" pitchFamily="2" charset="0"/>
              </a:rPr>
              <a:t>Việt</a:t>
            </a:r>
            <a:endParaRPr lang="zh-CN" sz="8000" spc="600" dirty="0">
              <a:solidFill>
                <a:srgbClr val="FF0000"/>
              </a:solidFill>
              <a:latin typeface="#9Slide03 Arima Madurai Black" panose="00000A00000000000000" pitchFamily="2" charset="0"/>
              <a:ea typeface="方正小标宋简体" pitchFamily="65" charset="-122"/>
              <a:cs typeface="#9Slide03 Arima Madurai Black" panose="00000A00000000000000" pitchFamily="2" charset="0"/>
            </a:endParaRPr>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750"/>
                                        <p:tgtEl>
                                          <p:spTgt spid="3"/>
                                        </p:tgtEl>
                                      </p:cBhvr>
                                    </p:animEffect>
                                  </p:childTnLst>
                                </p:cTn>
                              </p:par>
                            </p:childTnLst>
                          </p:cTn>
                        </p:par>
                        <p:par>
                          <p:cTn id="8" fill="hold">
                            <p:stCondLst>
                              <p:cond delay="750"/>
                            </p:stCondLst>
                            <p:childTnLst>
                              <p:par>
                                <p:cTn id="9" presetID="47"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1000"/>
                                        <p:tgtEl>
                                          <p:spTgt spid="20"/>
                                        </p:tgtEl>
                                      </p:cBhvr>
                                    </p:animEffect>
                                    <p:anim calcmode="lin" valueType="num">
                                      <p:cBhvr>
                                        <p:cTn id="12" dur="1000" fill="hold"/>
                                        <p:tgtEl>
                                          <p:spTgt spid="20"/>
                                        </p:tgtEl>
                                        <p:attrNameLst>
                                          <p:attrName>ppt_x</p:attrName>
                                        </p:attrNameLst>
                                      </p:cBhvr>
                                      <p:tavLst>
                                        <p:tav tm="0">
                                          <p:val>
                                            <p:strVal val="#ppt_x"/>
                                          </p:val>
                                        </p:tav>
                                        <p:tav tm="100000">
                                          <p:val>
                                            <p:strVal val="#ppt_x"/>
                                          </p:val>
                                        </p:tav>
                                      </p:tavLst>
                                    </p:anim>
                                    <p:anim calcmode="lin" valueType="num">
                                      <p:cBhvr>
                                        <p:cTn id="13"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82" name="Text Box 6">
            <a:extLst>
              <a:ext uri="{FF2B5EF4-FFF2-40B4-BE49-F238E27FC236}">
                <a16:creationId xmlns:a16="http://schemas.microsoft.com/office/drawing/2014/main" id="{7BF630C4-A507-4B6E-8EC7-05AB053089DC}"/>
              </a:ext>
            </a:extLst>
          </p:cNvPr>
          <p:cNvSpPr txBox="1">
            <a:spLocks noChangeArrowheads="1"/>
          </p:cNvSpPr>
          <p:nvPr/>
        </p:nvSpPr>
        <p:spPr bwMode="auto">
          <a:xfrm>
            <a:off x="1523801" y="229968"/>
            <a:ext cx="914280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sz="3600" b="1" dirty="0" err="1">
                <a:solidFill>
                  <a:srgbClr val="FF0000"/>
                </a:solidFill>
                <a:latin typeface="Times New Roman" panose="02020603050405020304" pitchFamily="18" charset="0"/>
                <a:cs typeface="Times New Roman" panose="02020603050405020304" pitchFamily="18" charset="0"/>
              </a:rPr>
              <a:t>Đúng</a:t>
            </a: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ghi</a:t>
            </a:r>
            <a:r>
              <a:rPr lang="en-US" altLang="en-US" sz="3600" b="1" dirty="0">
                <a:solidFill>
                  <a:srgbClr val="FF0000"/>
                </a:solidFill>
                <a:latin typeface="Times New Roman" panose="02020603050405020304" pitchFamily="18" charset="0"/>
                <a:cs typeface="Times New Roman" panose="02020603050405020304" pitchFamily="18" charset="0"/>
              </a:rPr>
              <a:t> Đ, </a:t>
            </a:r>
            <a:r>
              <a:rPr lang="en-US" altLang="en-US" sz="3600" b="1" dirty="0" err="1">
                <a:solidFill>
                  <a:srgbClr val="FF0000"/>
                </a:solidFill>
                <a:latin typeface="Times New Roman" panose="02020603050405020304" pitchFamily="18" charset="0"/>
                <a:cs typeface="Times New Roman" panose="02020603050405020304" pitchFamily="18" charset="0"/>
              </a:rPr>
              <a:t>sai</a:t>
            </a: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ghi</a:t>
            </a:r>
            <a:r>
              <a:rPr lang="en-US" altLang="en-US" sz="3600" b="1" dirty="0">
                <a:solidFill>
                  <a:srgbClr val="FF0000"/>
                </a:solidFill>
                <a:latin typeface="Times New Roman" panose="02020603050405020304" pitchFamily="18" charset="0"/>
                <a:cs typeface="Times New Roman" panose="02020603050405020304" pitchFamily="18" charset="0"/>
              </a:rPr>
              <a:t> S</a:t>
            </a:r>
          </a:p>
        </p:txBody>
      </p:sp>
      <p:sp>
        <p:nvSpPr>
          <p:cNvPr id="75783" name="Text Box 7">
            <a:extLst>
              <a:ext uri="{FF2B5EF4-FFF2-40B4-BE49-F238E27FC236}">
                <a16:creationId xmlns:a16="http://schemas.microsoft.com/office/drawing/2014/main" id="{FD1DCABB-B25E-420A-9AD2-2928B8D1135A}"/>
              </a:ext>
            </a:extLst>
          </p:cNvPr>
          <p:cNvSpPr txBox="1">
            <a:spLocks noChangeArrowheads="1"/>
          </p:cNvSpPr>
          <p:nvPr/>
        </p:nvSpPr>
        <p:spPr bwMode="auto">
          <a:xfrm>
            <a:off x="0" y="1209247"/>
            <a:ext cx="11215380" cy="5493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50000"/>
              </a:spcBef>
              <a:buFontTx/>
              <a:buAutoNum type="arabicPeriod"/>
            </a:pPr>
            <a:r>
              <a:rPr lang="en-US" altLang="en-US" sz="2600" dirty="0" err="1">
                <a:solidFill>
                  <a:srgbClr val="0000CC"/>
                </a:solidFill>
                <a:latin typeface="Times New Roman" panose="02020603050405020304" pitchFamily="18" charset="0"/>
                <a:cs typeface="Times New Roman" panose="02020603050405020304" pitchFamily="18" charset="0"/>
              </a:rPr>
              <a:t>Cấp</a:t>
            </a:r>
            <a:r>
              <a:rPr lang="en-US" altLang="en-US" sz="2600" dirty="0">
                <a:solidFill>
                  <a:srgbClr val="0000CC"/>
                </a:solidFill>
                <a:latin typeface="Times New Roman" panose="02020603050405020304" pitchFamily="18" charset="0"/>
                <a:cs typeface="Times New Roman" panose="02020603050405020304" pitchFamily="18" charset="0"/>
              </a:rPr>
              <a:t> </a:t>
            </a:r>
            <a:r>
              <a:rPr lang="vi-VN" altLang="en-US" sz="2600" dirty="0">
                <a:solidFill>
                  <a:srgbClr val="0000CC"/>
                </a:solidFill>
                <a:latin typeface="Times New Roman" panose="02020603050405020304" pitchFamily="18" charset="0"/>
                <a:cs typeface="Times New Roman" panose="02020603050405020304" pitchFamily="18" charset="0"/>
              </a:rPr>
              <a:t>đ</a:t>
            </a:r>
            <a:r>
              <a:rPr lang="en-US" altLang="en-US" sz="2600" dirty="0">
                <a:solidFill>
                  <a:srgbClr val="0000CC"/>
                </a:solidFill>
                <a:latin typeface="Times New Roman" panose="02020603050405020304" pitchFamily="18" charset="0"/>
                <a:cs typeface="Times New Roman" panose="02020603050405020304" pitchFamily="18" charset="0"/>
              </a:rPr>
              <a:t>ộ </a:t>
            </a:r>
            <a:r>
              <a:rPr lang="en-US" altLang="en-US" sz="2600" dirty="0" err="1">
                <a:solidFill>
                  <a:srgbClr val="0000CC"/>
                </a:solidFill>
                <a:latin typeface="Times New Roman" panose="02020603050405020304" pitchFamily="18" charset="0"/>
                <a:cs typeface="Times New Roman" panose="02020603050405020304" pitchFamily="18" charset="0"/>
              </a:rPr>
              <a:t>khái</a:t>
            </a:r>
            <a:r>
              <a:rPr lang="en-US" altLang="en-US" sz="2600" dirty="0">
                <a:solidFill>
                  <a:srgbClr val="0000CC"/>
                </a:solidFill>
                <a:latin typeface="Times New Roman" panose="02020603050405020304" pitchFamily="18" charset="0"/>
                <a:cs typeface="Times New Roman" panose="02020603050405020304" pitchFamily="18" charset="0"/>
              </a:rPr>
              <a:t> </a:t>
            </a:r>
            <a:r>
              <a:rPr lang="en-US" altLang="en-US" sz="2600" dirty="0" err="1">
                <a:solidFill>
                  <a:srgbClr val="0000CC"/>
                </a:solidFill>
                <a:latin typeface="Times New Roman" panose="02020603050405020304" pitchFamily="18" charset="0"/>
                <a:cs typeface="Times New Roman" panose="02020603050405020304" pitchFamily="18" charset="0"/>
              </a:rPr>
              <a:t>quát</a:t>
            </a:r>
            <a:r>
              <a:rPr lang="en-US" altLang="en-US" sz="2600" dirty="0">
                <a:solidFill>
                  <a:srgbClr val="0000CC"/>
                </a:solidFill>
                <a:latin typeface="Times New Roman" panose="02020603050405020304" pitchFamily="18" charset="0"/>
                <a:cs typeface="Times New Roman" panose="02020603050405020304" pitchFamily="18" charset="0"/>
              </a:rPr>
              <a:t> </a:t>
            </a:r>
            <a:r>
              <a:rPr lang="en-US" altLang="en-US" sz="2600" dirty="0" err="1">
                <a:solidFill>
                  <a:srgbClr val="0000CC"/>
                </a:solidFill>
                <a:latin typeface="Times New Roman" panose="02020603050405020304" pitchFamily="18" charset="0"/>
                <a:cs typeface="Times New Roman" panose="02020603050405020304" pitchFamily="18" charset="0"/>
              </a:rPr>
              <a:t>của</a:t>
            </a:r>
            <a:r>
              <a:rPr lang="en-US" altLang="en-US" sz="2600" dirty="0">
                <a:solidFill>
                  <a:srgbClr val="0000CC"/>
                </a:solidFill>
                <a:latin typeface="Times New Roman" panose="02020603050405020304" pitchFamily="18" charset="0"/>
                <a:cs typeface="Times New Roman" panose="02020603050405020304" pitchFamily="18" charset="0"/>
              </a:rPr>
              <a:t> </a:t>
            </a:r>
            <a:r>
              <a:rPr lang="en-US" altLang="en-US" sz="2600" dirty="0" err="1">
                <a:solidFill>
                  <a:srgbClr val="0000CC"/>
                </a:solidFill>
                <a:latin typeface="Times New Roman" panose="02020603050405020304" pitchFamily="18" charset="0"/>
                <a:cs typeface="Times New Roman" panose="02020603050405020304" pitchFamily="18" charset="0"/>
              </a:rPr>
              <a:t>nghĩa</a:t>
            </a:r>
            <a:r>
              <a:rPr lang="en-US" altLang="en-US" sz="2600" dirty="0">
                <a:solidFill>
                  <a:srgbClr val="0000CC"/>
                </a:solidFill>
                <a:latin typeface="Times New Roman" panose="02020603050405020304" pitchFamily="18" charset="0"/>
                <a:cs typeface="Times New Roman" panose="02020603050405020304" pitchFamily="18" charset="0"/>
              </a:rPr>
              <a:t> </a:t>
            </a:r>
            <a:r>
              <a:rPr lang="en-US" altLang="en-US" sz="2600" dirty="0" err="1">
                <a:solidFill>
                  <a:srgbClr val="0000CC"/>
                </a:solidFill>
                <a:latin typeface="Times New Roman" panose="02020603050405020304" pitchFamily="18" charset="0"/>
                <a:cs typeface="Times New Roman" panose="02020603050405020304" pitchFamily="18" charset="0"/>
              </a:rPr>
              <a:t>từ</a:t>
            </a:r>
            <a:r>
              <a:rPr lang="en-US" altLang="en-US" sz="2600" dirty="0">
                <a:solidFill>
                  <a:srgbClr val="0000CC"/>
                </a:solidFill>
                <a:latin typeface="Times New Roman" panose="02020603050405020304" pitchFamily="18" charset="0"/>
                <a:cs typeface="Times New Roman" panose="02020603050405020304" pitchFamily="18" charset="0"/>
              </a:rPr>
              <a:t> </a:t>
            </a:r>
            <a:r>
              <a:rPr lang="en-US" altLang="en-US" sz="2600" dirty="0" err="1">
                <a:solidFill>
                  <a:srgbClr val="0000CC"/>
                </a:solidFill>
                <a:latin typeface="Times New Roman" panose="02020603050405020304" pitchFamily="18" charset="0"/>
                <a:cs typeface="Times New Roman" panose="02020603050405020304" pitchFamily="18" charset="0"/>
              </a:rPr>
              <a:t>là</a:t>
            </a:r>
            <a:r>
              <a:rPr lang="en-US" altLang="en-US" sz="2600" dirty="0">
                <a:solidFill>
                  <a:srgbClr val="0000CC"/>
                </a:solidFill>
                <a:latin typeface="Times New Roman" panose="02020603050405020304" pitchFamily="18" charset="0"/>
                <a:cs typeface="Times New Roman" panose="02020603050405020304" pitchFamily="18" charset="0"/>
              </a:rPr>
              <a:t> </a:t>
            </a:r>
            <a:r>
              <a:rPr lang="en-US" altLang="en-US" sz="2600" dirty="0" err="1">
                <a:solidFill>
                  <a:srgbClr val="0000CC"/>
                </a:solidFill>
                <a:latin typeface="Times New Roman" panose="02020603050405020304" pitchFamily="18" charset="0"/>
                <a:cs typeface="Times New Roman" panose="02020603050405020304" pitchFamily="18" charset="0"/>
              </a:rPr>
              <a:t>xem</a:t>
            </a:r>
            <a:r>
              <a:rPr lang="en-US" altLang="en-US" sz="2600" dirty="0">
                <a:solidFill>
                  <a:srgbClr val="0000CC"/>
                </a:solidFill>
                <a:latin typeface="Times New Roman" panose="02020603050405020304" pitchFamily="18" charset="0"/>
                <a:cs typeface="Times New Roman" panose="02020603050405020304" pitchFamily="18" charset="0"/>
              </a:rPr>
              <a:t> </a:t>
            </a:r>
            <a:r>
              <a:rPr lang="en-US" altLang="en-US" sz="2600" dirty="0" err="1">
                <a:solidFill>
                  <a:srgbClr val="0000CC"/>
                </a:solidFill>
                <a:latin typeface="Times New Roman" panose="02020603050405020304" pitchFamily="18" charset="0"/>
                <a:cs typeface="Times New Roman" panose="02020603050405020304" pitchFamily="18" charset="0"/>
              </a:rPr>
              <a:t>xét</a:t>
            </a:r>
            <a:r>
              <a:rPr lang="en-US" altLang="en-US" sz="2600" dirty="0">
                <a:solidFill>
                  <a:srgbClr val="0000CC"/>
                </a:solidFill>
                <a:latin typeface="Times New Roman" panose="02020603050405020304" pitchFamily="18" charset="0"/>
                <a:cs typeface="Times New Roman" panose="02020603050405020304" pitchFamily="18" charset="0"/>
              </a:rPr>
              <a:t> </a:t>
            </a:r>
            <a:r>
              <a:rPr lang="en-US" altLang="en-US" sz="2600" dirty="0" err="1">
                <a:solidFill>
                  <a:srgbClr val="0000CC"/>
                </a:solidFill>
                <a:latin typeface="Times New Roman" panose="02020603050405020304" pitchFamily="18" charset="0"/>
                <a:cs typeface="Times New Roman" panose="02020603050405020304" pitchFamily="18" charset="0"/>
              </a:rPr>
              <a:t>các</a:t>
            </a:r>
            <a:r>
              <a:rPr lang="en-US" altLang="en-US" sz="2600" dirty="0">
                <a:solidFill>
                  <a:srgbClr val="0000CC"/>
                </a:solidFill>
                <a:latin typeface="Times New Roman" panose="02020603050405020304" pitchFamily="18" charset="0"/>
                <a:cs typeface="Times New Roman" panose="02020603050405020304" pitchFamily="18" charset="0"/>
              </a:rPr>
              <a:t> </a:t>
            </a:r>
            <a:r>
              <a:rPr lang="en-US" altLang="en-US" sz="2600" dirty="0" err="1">
                <a:solidFill>
                  <a:srgbClr val="0000CC"/>
                </a:solidFill>
                <a:latin typeface="Times New Roman" panose="02020603050405020304" pitchFamily="18" charset="0"/>
                <a:cs typeface="Times New Roman" panose="02020603050405020304" pitchFamily="18" charset="0"/>
              </a:rPr>
              <a:t>từ</a:t>
            </a:r>
            <a:r>
              <a:rPr lang="en-US" altLang="en-US" sz="2600" dirty="0">
                <a:solidFill>
                  <a:srgbClr val="0000CC"/>
                </a:solidFill>
                <a:latin typeface="Times New Roman" panose="02020603050405020304" pitchFamily="18" charset="0"/>
                <a:cs typeface="Times New Roman" panose="02020603050405020304" pitchFamily="18" charset="0"/>
              </a:rPr>
              <a:t> </a:t>
            </a:r>
            <a:r>
              <a:rPr lang="en-US" altLang="en-US" sz="2600" dirty="0" err="1">
                <a:solidFill>
                  <a:srgbClr val="0000CC"/>
                </a:solidFill>
                <a:latin typeface="Times New Roman" panose="02020603050405020304" pitchFamily="18" charset="0"/>
                <a:cs typeface="Times New Roman" panose="02020603050405020304" pitchFamily="18" charset="0"/>
              </a:rPr>
              <a:t>ngữ</a:t>
            </a:r>
            <a:r>
              <a:rPr lang="en-US" altLang="en-US" sz="2600" dirty="0">
                <a:solidFill>
                  <a:srgbClr val="0000CC"/>
                </a:solidFill>
                <a:latin typeface="Times New Roman" panose="02020603050405020304" pitchFamily="18" charset="0"/>
                <a:cs typeface="Times New Roman" panose="02020603050405020304" pitchFamily="18" charset="0"/>
              </a:rPr>
              <a:t> </a:t>
            </a:r>
            <a:r>
              <a:rPr lang="en-US" altLang="en-US" sz="2600" dirty="0" err="1">
                <a:solidFill>
                  <a:srgbClr val="0000CC"/>
                </a:solidFill>
                <a:latin typeface="Times New Roman" panose="02020603050405020304" pitchFamily="18" charset="0"/>
                <a:cs typeface="Times New Roman" panose="02020603050405020304" pitchFamily="18" charset="0"/>
              </a:rPr>
              <a:t>có</a:t>
            </a:r>
            <a:r>
              <a:rPr lang="en-US" altLang="en-US" sz="2600" dirty="0">
                <a:solidFill>
                  <a:srgbClr val="0000CC"/>
                </a:solidFill>
                <a:latin typeface="Times New Roman" panose="02020603050405020304" pitchFamily="18" charset="0"/>
                <a:cs typeface="Times New Roman" panose="02020603050405020304" pitchFamily="18" charset="0"/>
              </a:rPr>
              <a:t> </a:t>
            </a:r>
            <a:r>
              <a:rPr lang="en-US" altLang="en-US" sz="2600" dirty="0" err="1">
                <a:solidFill>
                  <a:srgbClr val="0000CC"/>
                </a:solidFill>
                <a:latin typeface="Times New Roman" panose="02020603050405020304" pitchFamily="18" charset="0"/>
                <a:cs typeface="Times New Roman" panose="02020603050405020304" pitchFamily="18" charset="0"/>
              </a:rPr>
              <a:t>quan</a:t>
            </a:r>
            <a:r>
              <a:rPr lang="en-US" altLang="en-US" sz="2600" dirty="0">
                <a:solidFill>
                  <a:srgbClr val="0000CC"/>
                </a:solidFill>
                <a:latin typeface="Times New Roman" panose="02020603050405020304" pitchFamily="18" charset="0"/>
                <a:cs typeface="Times New Roman" panose="02020603050405020304" pitchFamily="18" charset="0"/>
              </a:rPr>
              <a:t> </a:t>
            </a:r>
            <a:r>
              <a:rPr lang="en-US" altLang="en-US" sz="2600" dirty="0" err="1">
                <a:solidFill>
                  <a:srgbClr val="0000CC"/>
                </a:solidFill>
                <a:latin typeface="Times New Roman" panose="02020603050405020304" pitchFamily="18" charset="0"/>
                <a:cs typeface="Times New Roman" panose="02020603050405020304" pitchFamily="18" charset="0"/>
              </a:rPr>
              <a:t>hệ</a:t>
            </a:r>
            <a:r>
              <a:rPr lang="en-US" altLang="en-US" sz="2600" dirty="0">
                <a:solidFill>
                  <a:srgbClr val="0000CC"/>
                </a:solidFill>
                <a:latin typeface="Times New Roman" panose="02020603050405020304" pitchFamily="18" charset="0"/>
                <a:cs typeface="Times New Roman" panose="02020603050405020304" pitchFamily="18" charset="0"/>
              </a:rPr>
              <a:t> </a:t>
            </a:r>
            <a:r>
              <a:rPr lang="en-US" altLang="en-US" sz="2600" dirty="0" err="1">
                <a:solidFill>
                  <a:srgbClr val="0000CC"/>
                </a:solidFill>
                <a:latin typeface="Times New Roman" panose="02020603050405020304" pitchFamily="18" charset="0"/>
                <a:cs typeface="Times New Roman" panose="02020603050405020304" pitchFamily="18" charset="0"/>
              </a:rPr>
              <a:t>cấp</a:t>
            </a:r>
            <a:r>
              <a:rPr lang="en-US" altLang="en-US" sz="2600" dirty="0">
                <a:solidFill>
                  <a:srgbClr val="0000CC"/>
                </a:solidFill>
                <a:latin typeface="Times New Roman" panose="02020603050405020304" pitchFamily="18" charset="0"/>
                <a:cs typeface="Times New Roman" panose="02020603050405020304" pitchFamily="18" charset="0"/>
              </a:rPr>
              <a:t> </a:t>
            </a:r>
            <a:r>
              <a:rPr lang="vi-VN" altLang="en-US" sz="2600" dirty="0">
                <a:solidFill>
                  <a:srgbClr val="0000CC"/>
                </a:solidFill>
                <a:latin typeface="Times New Roman" panose="02020603050405020304" pitchFamily="18" charset="0"/>
                <a:cs typeface="Times New Roman" panose="02020603050405020304" pitchFamily="18" charset="0"/>
              </a:rPr>
              <a:t>đ</a:t>
            </a:r>
            <a:r>
              <a:rPr lang="en-US" altLang="en-US" sz="2600" dirty="0">
                <a:solidFill>
                  <a:srgbClr val="0000CC"/>
                </a:solidFill>
                <a:latin typeface="Times New Roman" panose="02020603050405020304" pitchFamily="18" charset="0"/>
                <a:cs typeface="Times New Roman" panose="02020603050405020304" pitchFamily="18" charset="0"/>
              </a:rPr>
              <a:t>ộ </a:t>
            </a:r>
            <a:r>
              <a:rPr lang="en-US" altLang="en-US" sz="2600" dirty="0" err="1">
                <a:solidFill>
                  <a:srgbClr val="0000CC"/>
                </a:solidFill>
                <a:latin typeface="Times New Roman" panose="02020603050405020304" pitchFamily="18" charset="0"/>
                <a:cs typeface="Times New Roman" panose="02020603050405020304" pitchFamily="18" charset="0"/>
              </a:rPr>
              <a:t>khái</a:t>
            </a:r>
            <a:r>
              <a:rPr lang="en-US" altLang="en-US" sz="2600" dirty="0">
                <a:solidFill>
                  <a:srgbClr val="0000CC"/>
                </a:solidFill>
                <a:latin typeface="Times New Roman" panose="02020603050405020304" pitchFamily="18" charset="0"/>
                <a:cs typeface="Times New Roman" panose="02020603050405020304" pitchFamily="18" charset="0"/>
              </a:rPr>
              <a:t> </a:t>
            </a:r>
            <a:r>
              <a:rPr lang="en-US" altLang="en-US" sz="2600" dirty="0" err="1">
                <a:solidFill>
                  <a:srgbClr val="0000CC"/>
                </a:solidFill>
                <a:latin typeface="Times New Roman" panose="02020603050405020304" pitchFamily="18" charset="0"/>
                <a:cs typeface="Times New Roman" panose="02020603050405020304" pitchFamily="18" charset="0"/>
              </a:rPr>
              <a:t>quát</a:t>
            </a:r>
            <a:r>
              <a:rPr lang="en-US" altLang="en-US" sz="2600" dirty="0">
                <a:solidFill>
                  <a:srgbClr val="0000CC"/>
                </a:solidFill>
                <a:latin typeface="Times New Roman" panose="02020603050405020304" pitchFamily="18" charset="0"/>
                <a:cs typeface="Times New Roman" panose="02020603050405020304" pitchFamily="18" charset="0"/>
              </a:rPr>
              <a:t> – </a:t>
            </a:r>
            <a:r>
              <a:rPr lang="en-US" altLang="en-US" sz="2600" dirty="0" err="1">
                <a:solidFill>
                  <a:srgbClr val="0000CC"/>
                </a:solidFill>
                <a:latin typeface="Times New Roman" panose="02020603050405020304" pitchFamily="18" charset="0"/>
                <a:cs typeface="Times New Roman" panose="02020603050405020304" pitchFamily="18" charset="0"/>
              </a:rPr>
              <a:t>cụ</a:t>
            </a:r>
            <a:r>
              <a:rPr lang="en-US" altLang="en-US" sz="2600" dirty="0">
                <a:solidFill>
                  <a:srgbClr val="0000CC"/>
                </a:solidFill>
                <a:latin typeface="Times New Roman" panose="02020603050405020304" pitchFamily="18" charset="0"/>
                <a:cs typeface="Times New Roman" panose="02020603050405020304" pitchFamily="18" charset="0"/>
              </a:rPr>
              <a:t> </a:t>
            </a:r>
            <a:r>
              <a:rPr lang="en-US" altLang="en-US" sz="2600" dirty="0" err="1">
                <a:solidFill>
                  <a:srgbClr val="0000CC"/>
                </a:solidFill>
                <a:latin typeface="Times New Roman" panose="02020603050405020304" pitchFamily="18" charset="0"/>
                <a:cs typeface="Times New Roman" panose="02020603050405020304" pitchFamily="18" charset="0"/>
              </a:rPr>
              <a:t>thể</a:t>
            </a:r>
            <a:r>
              <a:rPr lang="en-US" altLang="en-US" sz="2600" dirty="0">
                <a:solidFill>
                  <a:srgbClr val="0000CC"/>
                </a:solidFill>
                <a:latin typeface="Times New Roman" panose="02020603050405020304" pitchFamily="18" charset="0"/>
                <a:cs typeface="Times New Roman" panose="02020603050405020304" pitchFamily="18" charset="0"/>
              </a:rPr>
              <a:t>, </a:t>
            </a:r>
            <a:r>
              <a:rPr lang="en-US" altLang="en-US" sz="2600" dirty="0" err="1">
                <a:solidFill>
                  <a:srgbClr val="0000CC"/>
                </a:solidFill>
                <a:latin typeface="Times New Roman" panose="02020603050405020304" pitchFamily="18" charset="0"/>
                <a:cs typeface="Times New Roman" panose="02020603050405020304" pitchFamily="18" charset="0"/>
              </a:rPr>
              <a:t>còn</a:t>
            </a:r>
            <a:r>
              <a:rPr lang="en-US" altLang="en-US" sz="2600" dirty="0">
                <a:solidFill>
                  <a:srgbClr val="0000CC"/>
                </a:solidFill>
                <a:latin typeface="Times New Roman" panose="02020603050405020304" pitchFamily="18" charset="0"/>
                <a:cs typeface="Times New Roman" panose="02020603050405020304" pitchFamily="18" charset="0"/>
              </a:rPr>
              <a:t> tr</a:t>
            </a:r>
            <a:r>
              <a:rPr lang="vi-VN" altLang="en-US" sz="2600" dirty="0">
                <a:solidFill>
                  <a:srgbClr val="0000CC"/>
                </a:solidFill>
                <a:latin typeface="Times New Roman" panose="02020603050405020304" pitchFamily="18" charset="0"/>
                <a:cs typeface="Times New Roman" panose="02020603050405020304" pitchFamily="18" charset="0"/>
              </a:rPr>
              <a:t>ư</a:t>
            </a:r>
            <a:r>
              <a:rPr lang="en-US" altLang="en-US" sz="2600" dirty="0" err="1">
                <a:solidFill>
                  <a:srgbClr val="0000CC"/>
                </a:solidFill>
                <a:latin typeface="Times New Roman" panose="02020603050405020304" pitchFamily="18" charset="0"/>
                <a:cs typeface="Times New Roman" panose="02020603050405020304" pitchFamily="18" charset="0"/>
              </a:rPr>
              <a:t>ờng</a:t>
            </a:r>
            <a:r>
              <a:rPr lang="en-US" altLang="en-US" sz="2600" dirty="0">
                <a:solidFill>
                  <a:srgbClr val="0000CC"/>
                </a:solidFill>
                <a:latin typeface="Times New Roman" panose="02020603050405020304" pitchFamily="18" charset="0"/>
                <a:cs typeface="Times New Roman" panose="02020603050405020304" pitchFamily="18" charset="0"/>
              </a:rPr>
              <a:t> </a:t>
            </a:r>
            <a:r>
              <a:rPr lang="en-US" altLang="en-US" sz="2600" dirty="0" err="1">
                <a:solidFill>
                  <a:srgbClr val="0000CC"/>
                </a:solidFill>
                <a:latin typeface="Times New Roman" panose="02020603050405020304" pitchFamily="18" charset="0"/>
                <a:cs typeface="Times New Roman" panose="02020603050405020304" pitchFamily="18" charset="0"/>
              </a:rPr>
              <a:t>từ</a:t>
            </a:r>
            <a:r>
              <a:rPr lang="en-US" altLang="en-US" sz="2600" dirty="0">
                <a:solidFill>
                  <a:srgbClr val="0000CC"/>
                </a:solidFill>
                <a:latin typeface="Times New Roman" panose="02020603050405020304" pitchFamily="18" charset="0"/>
                <a:cs typeface="Times New Roman" panose="02020603050405020304" pitchFamily="18" charset="0"/>
              </a:rPr>
              <a:t> </a:t>
            </a:r>
            <a:r>
              <a:rPr lang="en-US" altLang="en-US" sz="2600" dirty="0" err="1">
                <a:solidFill>
                  <a:srgbClr val="0000CC"/>
                </a:solidFill>
                <a:latin typeface="Times New Roman" panose="02020603050405020304" pitchFamily="18" charset="0"/>
                <a:cs typeface="Times New Roman" panose="02020603050405020304" pitchFamily="18" charset="0"/>
              </a:rPr>
              <a:t>vựng</a:t>
            </a:r>
            <a:r>
              <a:rPr lang="en-US" altLang="en-US" sz="2600" dirty="0">
                <a:solidFill>
                  <a:srgbClr val="0000CC"/>
                </a:solidFill>
                <a:latin typeface="Times New Roman" panose="02020603050405020304" pitchFamily="18" charset="0"/>
                <a:cs typeface="Times New Roman" panose="02020603050405020304" pitchFamily="18" charset="0"/>
              </a:rPr>
              <a:t> </a:t>
            </a:r>
            <a:r>
              <a:rPr lang="en-US" altLang="en-US" sz="2600" dirty="0" err="1">
                <a:solidFill>
                  <a:srgbClr val="0000CC"/>
                </a:solidFill>
                <a:latin typeface="Times New Roman" panose="02020603050405020304" pitchFamily="18" charset="0"/>
                <a:cs typeface="Times New Roman" panose="02020603050405020304" pitchFamily="18" charset="0"/>
              </a:rPr>
              <a:t>là</a:t>
            </a:r>
            <a:r>
              <a:rPr lang="en-US" altLang="en-US" sz="2600" dirty="0">
                <a:solidFill>
                  <a:srgbClr val="0000CC"/>
                </a:solidFill>
                <a:latin typeface="Times New Roman" panose="02020603050405020304" pitchFamily="18" charset="0"/>
                <a:cs typeface="Times New Roman" panose="02020603050405020304" pitchFamily="18" charset="0"/>
              </a:rPr>
              <a:t> </a:t>
            </a:r>
            <a:r>
              <a:rPr lang="en-US" altLang="en-US" sz="2600" dirty="0" err="1">
                <a:solidFill>
                  <a:srgbClr val="0000CC"/>
                </a:solidFill>
                <a:latin typeface="Times New Roman" panose="02020603050405020304" pitchFamily="18" charset="0"/>
                <a:cs typeface="Times New Roman" panose="02020603050405020304" pitchFamily="18" charset="0"/>
              </a:rPr>
              <a:t>xem</a:t>
            </a:r>
            <a:r>
              <a:rPr lang="en-US" altLang="en-US" sz="2600" dirty="0">
                <a:solidFill>
                  <a:srgbClr val="0000CC"/>
                </a:solidFill>
                <a:latin typeface="Times New Roman" panose="02020603050405020304" pitchFamily="18" charset="0"/>
                <a:cs typeface="Times New Roman" panose="02020603050405020304" pitchFamily="18" charset="0"/>
              </a:rPr>
              <a:t> </a:t>
            </a:r>
            <a:r>
              <a:rPr lang="en-US" altLang="en-US" sz="2600" dirty="0" err="1">
                <a:solidFill>
                  <a:srgbClr val="0000CC"/>
                </a:solidFill>
                <a:latin typeface="Times New Roman" panose="02020603050405020304" pitchFamily="18" charset="0"/>
                <a:cs typeface="Times New Roman" panose="02020603050405020304" pitchFamily="18" charset="0"/>
              </a:rPr>
              <a:t>xét</a:t>
            </a:r>
            <a:r>
              <a:rPr lang="en-US" altLang="en-US" sz="2600" dirty="0">
                <a:solidFill>
                  <a:srgbClr val="0000CC"/>
                </a:solidFill>
                <a:latin typeface="Times New Roman" panose="02020603050405020304" pitchFamily="18" charset="0"/>
                <a:cs typeface="Times New Roman" panose="02020603050405020304" pitchFamily="18" charset="0"/>
              </a:rPr>
              <a:t> </a:t>
            </a:r>
            <a:r>
              <a:rPr lang="en-US" altLang="en-US" sz="2600" dirty="0" err="1">
                <a:solidFill>
                  <a:srgbClr val="0000CC"/>
                </a:solidFill>
                <a:latin typeface="Times New Roman" panose="02020603050405020304" pitchFamily="18" charset="0"/>
                <a:cs typeface="Times New Roman" panose="02020603050405020304" pitchFamily="18" charset="0"/>
              </a:rPr>
              <a:t>tập</a:t>
            </a:r>
            <a:r>
              <a:rPr lang="en-US" altLang="en-US" sz="2600" dirty="0">
                <a:solidFill>
                  <a:srgbClr val="0000CC"/>
                </a:solidFill>
                <a:latin typeface="Times New Roman" panose="02020603050405020304" pitchFamily="18" charset="0"/>
                <a:cs typeface="Times New Roman" panose="02020603050405020304" pitchFamily="18" charset="0"/>
              </a:rPr>
              <a:t> </a:t>
            </a:r>
            <a:r>
              <a:rPr lang="en-US" altLang="en-US" sz="2600" dirty="0" err="1">
                <a:solidFill>
                  <a:srgbClr val="0000CC"/>
                </a:solidFill>
                <a:latin typeface="Times New Roman" panose="02020603050405020304" pitchFamily="18" charset="0"/>
                <a:cs typeface="Times New Roman" panose="02020603050405020304" pitchFamily="18" charset="0"/>
              </a:rPr>
              <a:t>hợp</a:t>
            </a:r>
            <a:r>
              <a:rPr lang="en-US" altLang="en-US" sz="2600" dirty="0">
                <a:solidFill>
                  <a:srgbClr val="0000CC"/>
                </a:solidFill>
                <a:latin typeface="Times New Roman" panose="02020603050405020304" pitchFamily="18" charset="0"/>
                <a:cs typeface="Times New Roman" panose="02020603050405020304" pitchFamily="18" charset="0"/>
              </a:rPr>
              <a:t> </a:t>
            </a:r>
            <a:r>
              <a:rPr lang="en-US" altLang="en-US" sz="2600" dirty="0" err="1">
                <a:solidFill>
                  <a:srgbClr val="0000CC"/>
                </a:solidFill>
                <a:latin typeface="Times New Roman" panose="02020603050405020304" pitchFamily="18" charset="0"/>
                <a:cs typeface="Times New Roman" panose="02020603050405020304" pitchFamily="18" charset="0"/>
              </a:rPr>
              <a:t>các</a:t>
            </a:r>
            <a:r>
              <a:rPr lang="en-US" altLang="en-US" sz="2600" dirty="0">
                <a:solidFill>
                  <a:srgbClr val="0000CC"/>
                </a:solidFill>
                <a:latin typeface="Times New Roman" panose="02020603050405020304" pitchFamily="18" charset="0"/>
                <a:cs typeface="Times New Roman" panose="02020603050405020304" pitchFamily="18" charset="0"/>
              </a:rPr>
              <a:t> </a:t>
            </a:r>
            <a:r>
              <a:rPr lang="en-US" altLang="en-US" sz="2600" dirty="0" err="1">
                <a:solidFill>
                  <a:srgbClr val="0000CC"/>
                </a:solidFill>
                <a:latin typeface="Times New Roman" panose="02020603050405020304" pitchFamily="18" charset="0"/>
                <a:cs typeface="Times New Roman" panose="02020603050405020304" pitchFamily="18" charset="0"/>
              </a:rPr>
              <a:t>từ</a:t>
            </a:r>
            <a:r>
              <a:rPr lang="en-US" altLang="en-US" sz="2600" dirty="0">
                <a:solidFill>
                  <a:srgbClr val="0000CC"/>
                </a:solidFill>
                <a:latin typeface="Times New Roman" panose="02020603050405020304" pitchFamily="18" charset="0"/>
                <a:cs typeface="Times New Roman" panose="02020603050405020304" pitchFamily="18" charset="0"/>
              </a:rPr>
              <a:t> </a:t>
            </a:r>
            <a:r>
              <a:rPr lang="en-US" altLang="en-US" sz="2600" dirty="0" err="1">
                <a:solidFill>
                  <a:srgbClr val="0000CC"/>
                </a:solidFill>
                <a:latin typeface="Times New Roman" panose="02020603050405020304" pitchFamily="18" charset="0"/>
                <a:cs typeface="Times New Roman" panose="02020603050405020304" pitchFamily="18" charset="0"/>
              </a:rPr>
              <a:t>có</a:t>
            </a:r>
            <a:r>
              <a:rPr lang="en-US" altLang="en-US" sz="2600" dirty="0">
                <a:solidFill>
                  <a:srgbClr val="0000CC"/>
                </a:solidFill>
                <a:latin typeface="Times New Roman" panose="02020603050405020304" pitchFamily="18" charset="0"/>
                <a:cs typeface="Times New Roman" panose="02020603050405020304" pitchFamily="18" charset="0"/>
              </a:rPr>
              <a:t> </a:t>
            </a:r>
            <a:r>
              <a:rPr lang="en-US" altLang="en-US" sz="2600" dirty="0" err="1">
                <a:solidFill>
                  <a:srgbClr val="0000CC"/>
                </a:solidFill>
                <a:latin typeface="Times New Roman" panose="02020603050405020304" pitchFamily="18" charset="0"/>
                <a:cs typeface="Times New Roman" panose="02020603050405020304" pitchFamily="18" charset="0"/>
              </a:rPr>
              <a:t>chung</a:t>
            </a:r>
            <a:r>
              <a:rPr lang="en-US" altLang="en-US" sz="2600" dirty="0">
                <a:solidFill>
                  <a:srgbClr val="0000CC"/>
                </a:solidFill>
                <a:latin typeface="Times New Roman" panose="02020603050405020304" pitchFamily="18" charset="0"/>
                <a:cs typeface="Times New Roman" panose="02020603050405020304" pitchFamily="18" charset="0"/>
              </a:rPr>
              <a:t> </a:t>
            </a:r>
            <a:r>
              <a:rPr lang="en-US" altLang="en-US" sz="2600" dirty="0" err="1">
                <a:solidFill>
                  <a:srgbClr val="0000CC"/>
                </a:solidFill>
                <a:latin typeface="Times New Roman" panose="02020603050405020304" pitchFamily="18" charset="0"/>
                <a:cs typeface="Times New Roman" panose="02020603050405020304" pitchFamily="18" charset="0"/>
              </a:rPr>
              <a:t>một</a:t>
            </a:r>
            <a:r>
              <a:rPr lang="en-US" altLang="en-US" sz="2600" dirty="0">
                <a:solidFill>
                  <a:srgbClr val="0000CC"/>
                </a:solidFill>
                <a:latin typeface="Times New Roman" panose="02020603050405020304" pitchFamily="18" charset="0"/>
                <a:cs typeface="Times New Roman" panose="02020603050405020304" pitchFamily="18" charset="0"/>
              </a:rPr>
              <a:t> </a:t>
            </a:r>
            <a:r>
              <a:rPr lang="en-US" altLang="en-US" sz="2600" dirty="0" err="1">
                <a:solidFill>
                  <a:srgbClr val="0000CC"/>
                </a:solidFill>
                <a:latin typeface="Times New Roman" panose="02020603050405020304" pitchFamily="18" charset="0"/>
                <a:cs typeface="Times New Roman" panose="02020603050405020304" pitchFamily="18" charset="0"/>
              </a:rPr>
              <a:t>nét</a:t>
            </a:r>
            <a:r>
              <a:rPr lang="en-US" altLang="en-US" sz="2600" dirty="0">
                <a:solidFill>
                  <a:srgbClr val="0000CC"/>
                </a:solidFill>
                <a:latin typeface="Times New Roman" panose="02020603050405020304" pitchFamily="18" charset="0"/>
                <a:cs typeface="Times New Roman" panose="02020603050405020304" pitchFamily="18" charset="0"/>
              </a:rPr>
              <a:t> </a:t>
            </a:r>
            <a:r>
              <a:rPr lang="en-US" altLang="en-US" sz="2600" dirty="0" err="1">
                <a:solidFill>
                  <a:srgbClr val="0000CC"/>
                </a:solidFill>
                <a:latin typeface="Times New Roman" panose="02020603050405020304" pitchFamily="18" charset="0"/>
                <a:cs typeface="Times New Roman" panose="02020603050405020304" pitchFamily="18" charset="0"/>
              </a:rPr>
              <a:t>nghĩa</a:t>
            </a:r>
            <a:r>
              <a:rPr lang="en-US" altLang="en-US" sz="2600" dirty="0">
                <a:solidFill>
                  <a:srgbClr val="0000CC"/>
                </a:solidFill>
                <a:latin typeface="Times New Roman" panose="02020603050405020304" pitchFamily="18" charset="0"/>
                <a:cs typeface="Times New Roman" panose="02020603050405020304" pitchFamily="18" charset="0"/>
              </a:rPr>
              <a:t>.</a:t>
            </a:r>
          </a:p>
          <a:p>
            <a:pPr algn="just" eaLnBrk="1" hangingPunct="1">
              <a:spcBef>
                <a:spcPct val="50000"/>
              </a:spcBef>
              <a:buFontTx/>
              <a:buAutoNum type="arabicPeriod"/>
            </a:pPr>
            <a:r>
              <a:rPr lang="en-US" altLang="en-US" sz="2600" dirty="0">
                <a:solidFill>
                  <a:srgbClr val="0000CC"/>
                </a:solidFill>
                <a:latin typeface="Times New Roman" panose="02020603050405020304" pitchFamily="18" charset="0"/>
                <a:cs typeface="Times New Roman" panose="02020603050405020304" pitchFamily="18" charset="0"/>
              </a:rPr>
              <a:t>Do </a:t>
            </a:r>
            <a:r>
              <a:rPr lang="vi-VN" altLang="en-US" sz="2600" dirty="0">
                <a:solidFill>
                  <a:srgbClr val="0000CC"/>
                </a:solidFill>
                <a:latin typeface="Times New Roman" panose="02020603050405020304" pitchFamily="18" charset="0"/>
                <a:cs typeface="Times New Roman" panose="02020603050405020304" pitchFamily="18" charset="0"/>
              </a:rPr>
              <a:t>đ</a:t>
            </a:r>
            <a:r>
              <a:rPr lang="en-US" altLang="en-US" sz="2600" dirty="0" err="1">
                <a:solidFill>
                  <a:srgbClr val="0000CC"/>
                </a:solidFill>
                <a:latin typeface="Times New Roman" panose="02020603050405020304" pitchFamily="18" charset="0"/>
                <a:cs typeface="Times New Roman" panose="02020603050405020304" pitchFamily="18" charset="0"/>
              </a:rPr>
              <a:t>ặc</a:t>
            </a:r>
            <a:r>
              <a:rPr lang="en-US" altLang="en-US" sz="2600" dirty="0">
                <a:solidFill>
                  <a:srgbClr val="0000CC"/>
                </a:solidFill>
                <a:latin typeface="Times New Roman" panose="02020603050405020304" pitchFamily="18" charset="0"/>
                <a:cs typeface="Times New Roman" panose="02020603050405020304" pitchFamily="18" charset="0"/>
              </a:rPr>
              <a:t> </a:t>
            </a:r>
            <a:r>
              <a:rPr lang="en-US" altLang="en-US" sz="2600" dirty="0" err="1">
                <a:solidFill>
                  <a:srgbClr val="0000CC"/>
                </a:solidFill>
                <a:latin typeface="Times New Roman" panose="02020603050405020304" pitchFamily="18" charset="0"/>
                <a:cs typeface="Times New Roman" panose="02020603050405020304" pitchFamily="18" charset="0"/>
              </a:rPr>
              <a:t>tính</a:t>
            </a:r>
            <a:r>
              <a:rPr lang="en-US" altLang="en-US" sz="2600" dirty="0">
                <a:solidFill>
                  <a:srgbClr val="0000CC"/>
                </a:solidFill>
                <a:latin typeface="Times New Roman" panose="02020603050405020304" pitchFamily="18" charset="0"/>
                <a:cs typeface="Times New Roman" panose="02020603050405020304" pitchFamily="18" charset="0"/>
              </a:rPr>
              <a:t> </a:t>
            </a:r>
            <a:r>
              <a:rPr lang="en-US" altLang="en-US" sz="2600" dirty="0" err="1">
                <a:solidFill>
                  <a:srgbClr val="0000CC"/>
                </a:solidFill>
                <a:latin typeface="Times New Roman" panose="02020603050405020304" pitchFamily="18" charset="0"/>
                <a:cs typeface="Times New Roman" panose="02020603050405020304" pitchFamily="18" charset="0"/>
              </a:rPr>
              <a:t>ngữ</a:t>
            </a:r>
            <a:r>
              <a:rPr lang="en-US" altLang="en-US" sz="2600" dirty="0">
                <a:solidFill>
                  <a:srgbClr val="0000CC"/>
                </a:solidFill>
                <a:latin typeface="Times New Roman" panose="02020603050405020304" pitchFamily="18" charset="0"/>
                <a:cs typeface="Times New Roman" panose="02020603050405020304" pitchFamily="18" charset="0"/>
              </a:rPr>
              <a:t> </a:t>
            </a:r>
            <a:r>
              <a:rPr lang="en-US" altLang="en-US" sz="2600" dirty="0" err="1">
                <a:solidFill>
                  <a:srgbClr val="0000CC"/>
                </a:solidFill>
                <a:latin typeface="Times New Roman" panose="02020603050405020304" pitchFamily="18" charset="0"/>
                <a:cs typeface="Times New Roman" panose="02020603050405020304" pitchFamily="18" charset="0"/>
              </a:rPr>
              <a:t>âm</a:t>
            </a:r>
            <a:r>
              <a:rPr lang="en-US" altLang="en-US" sz="2600" dirty="0">
                <a:solidFill>
                  <a:srgbClr val="0000CC"/>
                </a:solidFill>
                <a:latin typeface="Times New Roman" panose="02020603050405020304" pitchFamily="18" charset="0"/>
                <a:cs typeface="Times New Roman" panose="02020603050405020304" pitchFamily="18" charset="0"/>
              </a:rPr>
              <a:t> </a:t>
            </a:r>
            <a:r>
              <a:rPr lang="en-US" altLang="en-US" sz="2600" dirty="0" err="1">
                <a:solidFill>
                  <a:srgbClr val="0000CC"/>
                </a:solidFill>
                <a:latin typeface="Times New Roman" panose="02020603050405020304" pitchFamily="18" charset="0"/>
                <a:cs typeface="Times New Roman" panose="02020603050405020304" pitchFamily="18" charset="0"/>
              </a:rPr>
              <a:t>và</a:t>
            </a:r>
            <a:r>
              <a:rPr lang="en-US" altLang="en-US" sz="2600" dirty="0">
                <a:solidFill>
                  <a:srgbClr val="0000CC"/>
                </a:solidFill>
                <a:latin typeface="Times New Roman" panose="02020603050405020304" pitchFamily="18" charset="0"/>
                <a:cs typeface="Times New Roman" panose="02020603050405020304" pitchFamily="18" charset="0"/>
              </a:rPr>
              <a:t> </a:t>
            </a:r>
            <a:r>
              <a:rPr lang="en-US" altLang="en-US" sz="2600" dirty="0" err="1">
                <a:solidFill>
                  <a:srgbClr val="0000CC"/>
                </a:solidFill>
                <a:latin typeface="Times New Roman" panose="02020603050405020304" pitchFamily="18" charset="0"/>
                <a:cs typeface="Times New Roman" panose="02020603050405020304" pitchFamily="18" charset="0"/>
              </a:rPr>
              <a:t>nghĩa</a:t>
            </a:r>
            <a:r>
              <a:rPr lang="en-US" altLang="en-US" sz="2600" dirty="0">
                <a:solidFill>
                  <a:srgbClr val="0000CC"/>
                </a:solidFill>
                <a:latin typeface="Times New Roman" panose="02020603050405020304" pitchFamily="18" charset="0"/>
                <a:cs typeface="Times New Roman" panose="02020603050405020304" pitchFamily="18" charset="0"/>
              </a:rPr>
              <a:t>, </a:t>
            </a:r>
            <a:r>
              <a:rPr lang="en-US" altLang="en-US" sz="2600" dirty="0" err="1">
                <a:solidFill>
                  <a:srgbClr val="0000CC"/>
                </a:solidFill>
                <a:latin typeface="Times New Roman" panose="02020603050405020304" pitchFamily="18" charset="0"/>
                <a:cs typeface="Times New Roman" panose="02020603050405020304" pitchFamily="18" charset="0"/>
              </a:rPr>
              <a:t>từ</a:t>
            </a:r>
            <a:r>
              <a:rPr lang="en-US" altLang="en-US" sz="2600" dirty="0">
                <a:solidFill>
                  <a:srgbClr val="0000CC"/>
                </a:solidFill>
                <a:latin typeface="Times New Roman" panose="02020603050405020304" pitchFamily="18" charset="0"/>
                <a:cs typeface="Times New Roman" panose="02020603050405020304" pitchFamily="18" charset="0"/>
              </a:rPr>
              <a:t> t</a:t>
            </a:r>
            <a:r>
              <a:rPr lang="vi-VN" altLang="en-US" sz="2600" dirty="0">
                <a:solidFill>
                  <a:srgbClr val="0000CC"/>
                </a:solidFill>
                <a:latin typeface="Times New Roman" panose="02020603050405020304" pitchFamily="18" charset="0"/>
                <a:cs typeface="Times New Roman" panose="02020603050405020304" pitchFamily="18" charset="0"/>
              </a:rPr>
              <a:t>ư</a:t>
            </a:r>
            <a:r>
              <a:rPr lang="en-US" altLang="en-US" sz="2600" dirty="0" err="1">
                <a:solidFill>
                  <a:srgbClr val="0000CC"/>
                </a:solidFill>
                <a:latin typeface="Times New Roman" panose="02020603050405020304" pitchFamily="18" charset="0"/>
                <a:cs typeface="Times New Roman" panose="02020603050405020304" pitchFamily="18" charset="0"/>
              </a:rPr>
              <a:t>ợng</a:t>
            </a:r>
            <a:r>
              <a:rPr lang="en-US" altLang="en-US" sz="2600" dirty="0">
                <a:solidFill>
                  <a:srgbClr val="0000CC"/>
                </a:solidFill>
                <a:latin typeface="Times New Roman" panose="02020603050405020304" pitchFamily="18" charset="0"/>
                <a:cs typeface="Times New Roman" panose="02020603050405020304" pitchFamily="18" charset="0"/>
              </a:rPr>
              <a:t> </a:t>
            </a:r>
            <a:r>
              <a:rPr lang="en-US" altLang="en-US" sz="2600" dirty="0" err="1">
                <a:solidFill>
                  <a:srgbClr val="0000CC"/>
                </a:solidFill>
                <a:latin typeface="Times New Roman" panose="02020603050405020304" pitchFamily="18" charset="0"/>
                <a:cs typeface="Times New Roman" panose="02020603050405020304" pitchFamily="18" charset="0"/>
              </a:rPr>
              <a:t>hình</a:t>
            </a:r>
            <a:r>
              <a:rPr lang="en-US" altLang="en-US" sz="2600" dirty="0">
                <a:solidFill>
                  <a:srgbClr val="0000CC"/>
                </a:solidFill>
                <a:latin typeface="Times New Roman" panose="02020603050405020304" pitchFamily="18" charset="0"/>
                <a:cs typeface="Times New Roman" panose="02020603050405020304" pitchFamily="18" charset="0"/>
              </a:rPr>
              <a:t> </a:t>
            </a:r>
            <a:r>
              <a:rPr lang="en-US" altLang="en-US" sz="2600" dirty="0" err="1">
                <a:solidFill>
                  <a:srgbClr val="0000CC"/>
                </a:solidFill>
                <a:latin typeface="Times New Roman" panose="02020603050405020304" pitchFamily="18" charset="0"/>
                <a:cs typeface="Times New Roman" panose="02020603050405020304" pitchFamily="18" charset="0"/>
              </a:rPr>
              <a:t>và</a:t>
            </a:r>
            <a:r>
              <a:rPr lang="en-US" altLang="en-US" sz="2600" dirty="0">
                <a:solidFill>
                  <a:srgbClr val="0000CC"/>
                </a:solidFill>
                <a:latin typeface="Times New Roman" panose="02020603050405020304" pitchFamily="18" charset="0"/>
                <a:cs typeface="Times New Roman" panose="02020603050405020304" pitchFamily="18" charset="0"/>
              </a:rPr>
              <a:t> </a:t>
            </a:r>
            <a:r>
              <a:rPr lang="en-US" altLang="en-US" sz="2600" dirty="0" err="1">
                <a:solidFill>
                  <a:srgbClr val="0000CC"/>
                </a:solidFill>
                <a:latin typeface="Times New Roman" panose="02020603050405020304" pitchFamily="18" charset="0"/>
                <a:cs typeface="Times New Roman" panose="02020603050405020304" pitchFamily="18" charset="0"/>
              </a:rPr>
              <a:t>từ</a:t>
            </a:r>
            <a:r>
              <a:rPr lang="en-US" altLang="en-US" sz="2600" dirty="0">
                <a:solidFill>
                  <a:srgbClr val="0000CC"/>
                </a:solidFill>
                <a:latin typeface="Times New Roman" panose="02020603050405020304" pitchFamily="18" charset="0"/>
                <a:cs typeface="Times New Roman" panose="02020603050405020304" pitchFamily="18" charset="0"/>
              </a:rPr>
              <a:t> t</a:t>
            </a:r>
            <a:r>
              <a:rPr lang="vi-VN" altLang="en-US" sz="2600" dirty="0">
                <a:solidFill>
                  <a:srgbClr val="0000CC"/>
                </a:solidFill>
                <a:latin typeface="Times New Roman" panose="02020603050405020304" pitchFamily="18" charset="0"/>
                <a:cs typeface="Times New Roman" panose="02020603050405020304" pitchFamily="18" charset="0"/>
              </a:rPr>
              <a:t>ư</a:t>
            </a:r>
            <a:r>
              <a:rPr lang="en-US" altLang="en-US" sz="2600" dirty="0" err="1">
                <a:solidFill>
                  <a:srgbClr val="0000CC"/>
                </a:solidFill>
                <a:latin typeface="Times New Roman" panose="02020603050405020304" pitchFamily="18" charset="0"/>
                <a:cs typeface="Times New Roman" panose="02020603050405020304" pitchFamily="18" charset="0"/>
              </a:rPr>
              <a:t>ợng</a:t>
            </a:r>
            <a:r>
              <a:rPr lang="en-US" altLang="en-US" sz="2600" dirty="0">
                <a:solidFill>
                  <a:srgbClr val="0000CC"/>
                </a:solidFill>
                <a:latin typeface="Times New Roman" panose="02020603050405020304" pitchFamily="18" charset="0"/>
                <a:cs typeface="Times New Roman" panose="02020603050405020304" pitchFamily="18" charset="0"/>
              </a:rPr>
              <a:t> </a:t>
            </a:r>
            <a:r>
              <a:rPr lang="en-US" altLang="en-US" sz="2600" dirty="0" err="1">
                <a:solidFill>
                  <a:srgbClr val="0000CC"/>
                </a:solidFill>
                <a:latin typeface="Times New Roman" panose="02020603050405020304" pitchFamily="18" charset="0"/>
                <a:cs typeface="Times New Roman" panose="02020603050405020304" pitchFamily="18" charset="0"/>
              </a:rPr>
              <a:t>thanh</a:t>
            </a:r>
            <a:r>
              <a:rPr lang="en-US" altLang="en-US" sz="2600" dirty="0">
                <a:solidFill>
                  <a:srgbClr val="0000CC"/>
                </a:solidFill>
                <a:latin typeface="Times New Roman" panose="02020603050405020304" pitchFamily="18" charset="0"/>
                <a:cs typeface="Times New Roman" panose="02020603050405020304" pitchFamily="18" charset="0"/>
              </a:rPr>
              <a:t> </a:t>
            </a:r>
            <a:r>
              <a:rPr lang="en-US" altLang="en-US" sz="2600" dirty="0" err="1">
                <a:solidFill>
                  <a:srgbClr val="0000CC"/>
                </a:solidFill>
                <a:latin typeface="Times New Roman" panose="02020603050405020304" pitchFamily="18" charset="0"/>
                <a:cs typeface="Times New Roman" panose="02020603050405020304" pitchFamily="18" charset="0"/>
              </a:rPr>
              <a:t>làm</a:t>
            </a:r>
            <a:r>
              <a:rPr lang="en-US" altLang="en-US" sz="2600" dirty="0">
                <a:solidFill>
                  <a:srgbClr val="0000CC"/>
                </a:solidFill>
                <a:latin typeface="Times New Roman" panose="02020603050405020304" pitchFamily="18" charset="0"/>
                <a:cs typeface="Times New Roman" panose="02020603050405020304" pitchFamily="18" charset="0"/>
              </a:rPr>
              <a:t> </a:t>
            </a:r>
            <a:r>
              <a:rPr lang="en-US" altLang="en-US" sz="2600" dirty="0" err="1">
                <a:solidFill>
                  <a:srgbClr val="0000CC"/>
                </a:solidFill>
                <a:latin typeface="Times New Roman" panose="02020603050405020304" pitchFamily="18" charset="0"/>
                <a:cs typeface="Times New Roman" panose="02020603050405020304" pitchFamily="18" charset="0"/>
              </a:rPr>
              <a:t>cho</a:t>
            </a:r>
            <a:r>
              <a:rPr lang="en-US" altLang="en-US" sz="2600" dirty="0">
                <a:solidFill>
                  <a:srgbClr val="0000CC"/>
                </a:solidFill>
                <a:latin typeface="Times New Roman" panose="02020603050405020304" pitchFamily="18" charset="0"/>
                <a:cs typeface="Times New Roman" panose="02020603050405020304" pitchFamily="18" charset="0"/>
              </a:rPr>
              <a:t> </a:t>
            </a:r>
            <a:r>
              <a:rPr lang="en-US" altLang="en-US" sz="2600" dirty="0" err="1">
                <a:solidFill>
                  <a:srgbClr val="0000CC"/>
                </a:solidFill>
                <a:latin typeface="Times New Roman" panose="02020603050405020304" pitchFamily="18" charset="0"/>
                <a:cs typeface="Times New Roman" panose="02020603050405020304" pitchFamily="18" charset="0"/>
              </a:rPr>
              <a:t>cảnh</a:t>
            </a:r>
            <a:r>
              <a:rPr lang="en-US" altLang="en-US" sz="2600" dirty="0">
                <a:solidFill>
                  <a:srgbClr val="0000CC"/>
                </a:solidFill>
                <a:latin typeface="Times New Roman" panose="02020603050405020304" pitchFamily="18" charset="0"/>
                <a:cs typeface="Times New Roman" panose="02020603050405020304" pitchFamily="18" charset="0"/>
              </a:rPr>
              <a:t> </a:t>
            </a:r>
            <a:r>
              <a:rPr lang="en-US" altLang="en-US" sz="2600" dirty="0" err="1">
                <a:solidFill>
                  <a:srgbClr val="0000CC"/>
                </a:solidFill>
                <a:latin typeface="Times New Roman" panose="02020603050405020304" pitchFamily="18" charset="0"/>
                <a:cs typeface="Times New Roman" panose="02020603050405020304" pitchFamily="18" charset="0"/>
              </a:rPr>
              <a:t>vật</a:t>
            </a:r>
            <a:r>
              <a:rPr lang="en-US" altLang="en-US" sz="2600" dirty="0">
                <a:solidFill>
                  <a:srgbClr val="0000CC"/>
                </a:solidFill>
                <a:latin typeface="Times New Roman" panose="02020603050405020304" pitchFamily="18" charset="0"/>
                <a:cs typeface="Times New Roman" panose="02020603050405020304" pitchFamily="18" charset="0"/>
              </a:rPr>
              <a:t> con ng</a:t>
            </a:r>
            <a:r>
              <a:rPr lang="vi-VN" altLang="en-US" sz="2600" dirty="0">
                <a:solidFill>
                  <a:srgbClr val="0000CC"/>
                </a:solidFill>
                <a:latin typeface="Times New Roman" panose="02020603050405020304" pitchFamily="18" charset="0"/>
                <a:cs typeface="Times New Roman" panose="02020603050405020304" pitchFamily="18" charset="0"/>
              </a:rPr>
              <a:t>ư</a:t>
            </a:r>
            <a:r>
              <a:rPr lang="en-US" altLang="en-US" sz="2600" dirty="0" err="1">
                <a:solidFill>
                  <a:srgbClr val="0000CC"/>
                </a:solidFill>
                <a:latin typeface="Times New Roman" panose="02020603050405020304" pitchFamily="18" charset="0"/>
                <a:cs typeface="Times New Roman" panose="02020603050405020304" pitchFamily="18" charset="0"/>
              </a:rPr>
              <a:t>ời</a:t>
            </a:r>
            <a:r>
              <a:rPr lang="en-US" altLang="en-US" sz="2600" dirty="0">
                <a:solidFill>
                  <a:srgbClr val="0000CC"/>
                </a:solidFill>
                <a:latin typeface="Times New Roman" panose="02020603050405020304" pitchFamily="18" charset="0"/>
                <a:cs typeface="Times New Roman" panose="02020603050405020304" pitchFamily="18" charset="0"/>
              </a:rPr>
              <a:t> </a:t>
            </a:r>
            <a:r>
              <a:rPr lang="en-US" altLang="en-US" sz="2600" dirty="0" err="1">
                <a:solidFill>
                  <a:srgbClr val="0000CC"/>
                </a:solidFill>
                <a:latin typeface="Times New Roman" panose="02020603050405020304" pitchFamily="18" charset="0"/>
                <a:cs typeface="Times New Roman" panose="02020603050405020304" pitchFamily="18" charset="0"/>
              </a:rPr>
              <a:t>trong</a:t>
            </a:r>
            <a:r>
              <a:rPr lang="en-US" altLang="en-US" sz="2600" dirty="0">
                <a:solidFill>
                  <a:srgbClr val="0000CC"/>
                </a:solidFill>
                <a:latin typeface="Times New Roman" panose="02020603050405020304" pitchFamily="18" charset="0"/>
                <a:cs typeface="Times New Roman" panose="02020603050405020304" pitchFamily="18" charset="0"/>
              </a:rPr>
              <a:t> v</a:t>
            </a:r>
            <a:r>
              <a:rPr lang="vi-VN" altLang="en-US" sz="2600" dirty="0">
                <a:solidFill>
                  <a:srgbClr val="0000CC"/>
                </a:solidFill>
                <a:latin typeface="Times New Roman" panose="02020603050405020304" pitchFamily="18" charset="0"/>
                <a:cs typeface="Times New Roman" panose="02020603050405020304" pitchFamily="18" charset="0"/>
              </a:rPr>
              <a:t>ă</a:t>
            </a:r>
            <a:r>
              <a:rPr lang="en-US" altLang="en-US" sz="2600" dirty="0">
                <a:solidFill>
                  <a:srgbClr val="0000CC"/>
                </a:solidFill>
                <a:latin typeface="Times New Roman" panose="02020603050405020304" pitchFamily="18" charset="0"/>
                <a:cs typeface="Times New Roman" panose="02020603050405020304" pitchFamily="18" charset="0"/>
              </a:rPr>
              <a:t>n </a:t>
            </a:r>
            <a:r>
              <a:rPr lang="en-US" altLang="en-US" sz="2600" dirty="0" err="1">
                <a:solidFill>
                  <a:srgbClr val="0000CC"/>
                </a:solidFill>
                <a:latin typeface="Times New Roman" panose="02020603050405020304" pitchFamily="18" charset="0"/>
                <a:cs typeface="Times New Roman" panose="02020603050405020304" pitchFamily="18" charset="0"/>
              </a:rPr>
              <a:t>tự</a:t>
            </a:r>
            <a:r>
              <a:rPr lang="en-US" altLang="en-US" sz="2600" dirty="0">
                <a:solidFill>
                  <a:srgbClr val="0000CC"/>
                </a:solidFill>
                <a:latin typeface="Times New Roman" panose="02020603050405020304" pitchFamily="18" charset="0"/>
                <a:cs typeface="Times New Roman" panose="02020603050405020304" pitchFamily="18" charset="0"/>
              </a:rPr>
              <a:t> </a:t>
            </a:r>
            <a:r>
              <a:rPr lang="en-US" altLang="en-US" sz="2600" dirty="0" err="1">
                <a:solidFill>
                  <a:srgbClr val="0000CC"/>
                </a:solidFill>
                <a:latin typeface="Times New Roman" panose="02020603050405020304" pitchFamily="18" charset="0"/>
                <a:cs typeface="Times New Roman" panose="02020603050405020304" pitchFamily="18" charset="0"/>
              </a:rPr>
              <a:t>sự</a:t>
            </a:r>
            <a:r>
              <a:rPr lang="en-US" altLang="en-US" sz="2600" dirty="0">
                <a:solidFill>
                  <a:srgbClr val="0000CC"/>
                </a:solidFill>
                <a:latin typeface="Times New Roman" panose="02020603050405020304" pitchFamily="18" charset="0"/>
                <a:cs typeface="Times New Roman" panose="02020603050405020304" pitchFamily="18" charset="0"/>
              </a:rPr>
              <a:t>, </a:t>
            </a:r>
            <a:r>
              <a:rPr lang="en-US" altLang="en-US" sz="2600" dirty="0" err="1">
                <a:solidFill>
                  <a:srgbClr val="0000CC"/>
                </a:solidFill>
                <a:latin typeface="Times New Roman" panose="02020603050405020304" pitchFamily="18" charset="0"/>
                <a:cs typeface="Times New Roman" panose="02020603050405020304" pitchFamily="18" charset="0"/>
              </a:rPr>
              <a:t>miêu</a:t>
            </a:r>
            <a:r>
              <a:rPr lang="en-US" altLang="en-US" sz="2600" dirty="0">
                <a:solidFill>
                  <a:srgbClr val="0000CC"/>
                </a:solidFill>
                <a:latin typeface="Times New Roman" panose="02020603050405020304" pitchFamily="18" charset="0"/>
                <a:cs typeface="Times New Roman" panose="02020603050405020304" pitchFamily="18" charset="0"/>
              </a:rPr>
              <a:t> </a:t>
            </a:r>
            <a:r>
              <a:rPr lang="en-US" altLang="en-US" sz="2600" dirty="0" err="1">
                <a:solidFill>
                  <a:srgbClr val="0000CC"/>
                </a:solidFill>
                <a:latin typeface="Times New Roman" panose="02020603050405020304" pitchFamily="18" charset="0"/>
                <a:cs typeface="Times New Roman" panose="02020603050405020304" pitchFamily="18" charset="0"/>
              </a:rPr>
              <a:t>tả</a:t>
            </a:r>
            <a:r>
              <a:rPr lang="en-US" altLang="en-US" sz="2600" dirty="0">
                <a:solidFill>
                  <a:srgbClr val="0000CC"/>
                </a:solidFill>
                <a:latin typeface="Times New Roman" panose="02020603050405020304" pitchFamily="18" charset="0"/>
                <a:cs typeface="Times New Roman" panose="02020603050405020304" pitchFamily="18" charset="0"/>
              </a:rPr>
              <a:t> </a:t>
            </a:r>
            <a:r>
              <a:rPr lang="en-US" altLang="en-US" sz="2600" dirty="0" err="1">
                <a:solidFill>
                  <a:srgbClr val="0000CC"/>
                </a:solidFill>
                <a:latin typeface="Times New Roman" panose="02020603050405020304" pitchFamily="18" charset="0"/>
                <a:cs typeface="Times New Roman" panose="02020603050405020304" pitchFamily="18" charset="0"/>
              </a:rPr>
              <a:t>hiện</a:t>
            </a:r>
            <a:r>
              <a:rPr lang="en-US" altLang="en-US" sz="2600" dirty="0">
                <a:solidFill>
                  <a:srgbClr val="0000CC"/>
                </a:solidFill>
                <a:latin typeface="Times New Roman" panose="02020603050405020304" pitchFamily="18" charset="0"/>
                <a:cs typeface="Times New Roman" panose="02020603050405020304" pitchFamily="18" charset="0"/>
              </a:rPr>
              <a:t>  ra </a:t>
            </a:r>
            <a:r>
              <a:rPr lang="en-US" altLang="en-US" sz="2600" dirty="0" err="1">
                <a:solidFill>
                  <a:srgbClr val="0000CC"/>
                </a:solidFill>
                <a:latin typeface="Times New Roman" panose="02020603050405020304" pitchFamily="18" charset="0"/>
                <a:cs typeface="Times New Roman" panose="02020603050405020304" pitchFamily="18" charset="0"/>
              </a:rPr>
              <a:t>sống</a:t>
            </a:r>
            <a:r>
              <a:rPr lang="en-US" altLang="en-US" sz="2600" dirty="0">
                <a:solidFill>
                  <a:srgbClr val="0000CC"/>
                </a:solidFill>
                <a:latin typeface="Times New Roman" panose="02020603050405020304" pitchFamily="18" charset="0"/>
                <a:cs typeface="Times New Roman" panose="02020603050405020304" pitchFamily="18" charset="0"/>
              </a:rPr>
              <a:t> </a:t>
            </a:r>
            <a:r>
              <a:rPr lang="vi-VN" altLang="en-US" sz="2600" dirty="0">
                <a:solidFill>
                  <a:srgbClr val="0000CC"/>
                </a:solidFill>
                <a:latin typeface="Times New Roman" panose="02020603050405020304" pitchFamily="18" charset="0"/>
                <a:cs typeface="Times New Roman" panose="02020603050405020304" pitchFamily="18" charset="0"/>
              </a:rPr>
              <a:t>đ</a:t>
            </a:r>
            <a:r>
              <a:rPr lang="en-US" altLang="en-US" sz="2600" dirty="0" err="1">
                <a:solidFill>
                  <a:srgbClr val="0000CC"/>
                </a:solidFill>
                <a:latin typeface="Times New Roman" panose="02020603050405020304" pitchFamily="18" charset="0"/>
                <a:cs typeface="Times New Roman" panose="02020603050405020304" pitchFamily="18" charset="0"/>
              </a:rPr>
              <a:t>ộng</a:t>
            </a:r>
            <a:r>
              <a:rPr lang="en-US" altLang="en-US" sz="2600" dirty="0">
                <a:solidFill>
                  <a:srgbClr val="0000CC"/>
                </a:solidFill>
                <a:latin typeface="Times New Roman" panose="02020603050405020304" pitchFamily="18" charset="0"/>
                <a:cs typeface="Times New Roman" panose="02020603050405020304" pitchFamily="18" charset="0"/>
              </a:rPr>
              <a:t> h</a:t>
            </a:r>
            <a:r>
              <a:rPr lang="vi-VN" altLang="en-US" sz="2600" dirty="0">
                <a:solidFill>
                  <a:srgbClr val="0000CC"/>
                </a:solidFill>
                <a:latin typeface="Times New Roman" panose="02020603050405020304" pitchFamily="18" charset="0"/>
                <a:cs typeface="Times New Roman" panose="02020603050405020304" pitchFamily="18" charset="0"/>
              </a:rPr>
              <a:t>ơ</a:t>
            </a:r>
            <a:r>
              <a:rPr lang="en-US" altLang="en-US" sz="2600" dirty="0">
                <a:solidFill>
                  <a:srgbClr val="0000CC"/>
                </a:solidFill>
                <a:latin typeface="Times New Roman" panose="02020603050405020304" pitchFamily="18" charset="0"/>
                <a:cs typeface="Times New Roman" panose="02020603050405020304" pitchFamily="18" charset="0"/>
              </a:rPr>
              <a:t>n.</a:t>
            </a:r>
          </a:p>
          <a:p>
            <a:pPr algn="just" eaLnBrk="1" hangingPunct="1">
              <a:spcBef>
                <a:spcPct val="50000"/>
              </a:spcBef>
              <a:buFontTx/>
              <a:buAutoNum type="arabicPeriod"/>
            </a:pPr>
            <a:r>
              <a:rPr lang="en-US" altLang="en-US" sz="2600" dirty="0" err="1">
                <a:solidFill>
                  <a:srgbClr val="0000CC"/>
                </a:solidFill>
                <a:latin typeface="Times New Roman" panose="02020603050405020304" pitchFamily="18" charset="0"/>
                <a:cs typeface="Times New Roman" panose="02020603050405020304" pitchFamily="18" charset="0"/>
              </a:rPr>
              <a:t>Từ</a:t>
            </a:r>
            <a:r>
              <a:rPr lang="en-US" altLang="en-US" sz="2600" dirty="0">
                <a:solidFill>
                  <a:srgbClr val="0000CC"/>
                </a:solidFill>
                <a:latin typeface="Times New Roman" panose="02020603050405020304" pitchFamily="18" charset="0"/>
                <a:cs typeface="Times New Roman" panose="02020603050405020304" pitchFamily="18" charset="0"/>
              </a:rPr>
              <a:t> </a:t>
            </a:r>
            <a:r>
              <a:rPr lang="en-US" altLang="en-US" sz="2600" dirty="0" err="1">
                <a:solidFill>
                  <a:srgbClr val="0000CC"/>
                </a:solidFill>
                <a:latin typeface="Times New Roman" panose="02020603050405020304" pitchFamily="18" charset="0"/>
                <a:cs typeface="Times New Roman" panose="02020603050405020304" pitchFamily="18" charset="0"/>
              </a:rPr>
              <a:t>ngữ</a:t>
            </a:r>
            <a:r>
              <a:rPr lang="en-US" altLang="en-US" sz="2600" dirty="0">
                <a:solidFill>
                  <a:srgbClr val="0000CC"/>
                </a:solidFill>
                <a:latin typeface="Times New Roman" panose="02020603050405020304" pitchFamily="18" charset="0"/>
                <a:cs typeface="Times New Roman" panose="02020603050405020304" pitchFamily="18" charset="0"/>
              </a:rPr>
              <a:t> </a:t>
            </a:r>
            <a:r>
              <a:rPr lang="vi-VN" altLang="en-US" sz="2600" dirty="0">
                <a:solidFill>
                  <a:srgbClr val="0000CC"/>
                </a:solidFill>
                <a:latin typeface="Times New Roman" panose="02020603050405020304" pitchFamily="18" charset="0"/>
                <a:cs typeface="Times New Roman" panose="02020603050405020304" pitchFamily="18" charset="0"/>
              </a:rPr>
              <a:t>đ</a:t>
            </a:r>
            <a:r>
              <a:rPr lang="en-US" altLang="en-US" sz="2600" dirty="0" err="1">
                <a:solidFill>
                  <a:srgbClr val="0000CC"/>
                </a:solidFill>
                <a:latin typeface="Times New Roman" panose="02020603050405020304" pitchFamily="18" charset="0"/>
                <a:cs typeface="Times New Roman" panose="02020603050405020304" pitchFamily="18" charset="0"/>
              </a:rPr>
              <a:t>ịa</a:t>
            </a:r>
            <a:r>
              <a:rPr lang="en-US" altLang="en-US" sz="2600" dirty="0">
                <a:solidFill>
                  <a:srgbClr val="0000CC"/>
                </a:solidFill>
                <a:latin typeface="Times New Roman" panose="02020603050405020304" pitchFamily="18" charset="0"/>
                <a:cs typeface="Times New Roman" panose="02020603050405020304" pitchFamily="18" charset="0"/>
              </a:rPr>
              <a:t> </a:t>
            </a:r>
            <a:r>
              <a:rPr lang="en-US" altLang="en-US" sz="2600" dirty="0" err="1">
                <a:solidFill>
                  <a:srgbClr val="0000CC"/>
                </a:solidFill>
                <a:latin typeface="Times New Roman" panose="02020603050405020304" pitchFamily="18" charset="0"/>
                <a:cs typeface="Times New Roman" panose="02020603050405020304" pitchFamily="18" charset="0"/>
              </a:rPr>
              <a:t>ph</a:t>
            </a:r>
            <a:r>
              <a:rPr lang="vi-VN" altLang="en-US" sz="2600" dirty="0">
                <a:solidFill>
                  <a:srgbClr val="0000CC"/>
                </a:solidFill>
                <a:latin typeface="Times New Roman" panose="02020603050405020304" pitchFamily="18" charset="0"/>
                <a:cs typeface="Times New Roman" panose="02020603050405020304" pitchFamily="18" charset="0"/>
              </a:rPr>
              <a:t>ươ</a:t>
            </a:r>
            <a:r>
              <a:rPr lang="en-US" altLang="en-US" sz="2600" dirty="0">
                <a:solidFill>
                  <a:srgbClr val="0000CC"/>
                </a:solidFill>
                <a:latin typeface="Times New Roman" panose="02020603050405020304" pitchFamily="18" charset="0"/>
                <a:cs typeface="Times New Roman" panose="02020603050405020304" pitchFamily="18" charset="0"/>
              </a:rPr>
              <a:t>ng </a:t>
            </a:r>
            <a:r>
              <a:rPr lang="en-US" altLang="en-US" sz="2600" dirty="0" err="1">
                <a:solidFill>
                  <a:srgbClr val="0000CC"/>
                </a:solidFill>
                <a:latin typeface="Times New Roman" panose="02020603050405020304" pitchFamily="18" charset="0"/>
                <a:cs typeface="Times New Roman" panose="02020603050405020304" pitchFamily="18" charset="0"/>
              </a:rPr>
              <a:t>và</a:t>
            </a:r>
            <a:r>
              <a:rPr lang="en-US" altLang="en-US" sz="2600" dirty="0">
                <a:solidFill>
                  <a:srgbClr val="0000CC"/>
                </a:solidFill>
                <a:latin typeface="Times New Roman" panose="02020603050405020304" pitchFamily="18" charset="0"/>
                <a:cs typeface="Times New Roman" panose="02020603050405020304" pitchFamily="18" charset="0"/>
              </a:rPr>
              <a:t> </a:t>
            </a:r>
            <a:r>
              <a:rPr lang="en-US" altLang="en-US" sz="2600" dirty="0" err="1">
                <a:solidFill>
                  <a:srgbClr val="0000CC"/>
                </a:solidFill>
                <a:latin typeface="Times New Roman" panose="02020603050405020304" pitchFamily="18" charset="0"/>
                <a:cs typeface="Times New Roman" panose="02020603050405020304" pitchFamily="18" charset="0"/>
              </a:rPr>
              <a:t>biệt</a:t>
            </a:r>
            <a:r>
              <a:rPr lang="en-US" altLang="en-US" sz="2600" dirty="0">
                <a:solidFill>
                  <a:srgbClr val="0000CC"/>
                </a:solidFill>
                <a:latin typeface="Times New Roman" panose="02020603050405020304" pitchFamily="18" charset="0"/>
                <a:cs typeface="Times New Roman" panose="02020603050405020304" pitchFamily="18" charset="0"/>
              </a:rPr>
              <a:t> </a:t>
            </a:r>
            <a:r>
              <a:rPr lang="en-US" altLang="en-US" sz="2600" dirty="0" err="1">
                <a:solidFill>
                  <a:srgbClr val="0000CC"/>
                </a:solidFill>
                <a:latin typeface="Times New Roman" panose="02020603050405020304" pitchFamily="18" charset="0"/>
                <a:cs typeface="Times New Roman" panose="02020603050405020304" pitchFamily="18" charset="0"/>
              </a:rPr>
              <a:t>ngữ</a:t>
            </a:r>
            <a:r>
              <a:rPr lang="en-US" altLang="en-US" sz="2600" dirty="0">
                <a:solidFill>
                  <a:srgbClr val="0000CC"/>
                </a:solidFill>
                <a:latin typeface="Times New Roman" panose="02020603050405020304" pitchFamily="18" charset="0"/>
                <a:cs typeface="Times New Roman" panose="02020603050405020304" pitchFamily="18" charset="0"/>
              </a:rPr>
              <a:t> </a:t>
            </a:r>
            <a:r>
              <a:rPr lang="en-US" altLang="en-US" sz="2600" dirty="0" err="1">
                <a:solidFill>
                  <a:srgbClr val="0000CC"/>
                </a:solidFill>
                <a:latin typeface="Times New Roman" panose="02020603050405020304" pitchFamily="18" charset="0"/>
                <a:cs typeface="Times New Roman" panose="02020603050405020304" pitchFamily="18" charset="0"/>
              </a:rPr>
              <a:t>xã</a:t>
            </a:r>
            <a:r>
              <a:rPr lang="en-US" altLang="en-US" sz="2600" dirty="0">
                <a:solidFill>
                  <a:srgbClr val="0000CC"/>
                </a:solidFill>
                <a:latin typeface="Times New Roman" panose="02020603050405020304" pitchFamily="18" charset="0"/>
                <a:cs typeface="Times New Roman" panose="02020603050405020304" pitchFamily="18" charset="0"/>
              </a:rPr>
              <a:t> </a:t>
            </a:r>
            <a:r>
              <a:rPr lang="en-US" altLang="en-US" sz="2600" dirty="0" err="1">
                <a:solidFill>
                  <a:srgbClr val="0000CC"/>
                </a:solidFill>
                <a:latin typeface="Times New Roman" panose="02020603050405020304" pitchFamily="18" charset="0"/>
                <a:cs typeface="Times New Roman" panose="02020603050405020304" pitchFamily="18" charset="0"/>
              </a:rPr>
              <a:t>hội</a:t>
            </a:r>
            <a:r>
              <a:rPr lang="en-US" altLang="en-US" sz="2600" dirty="0">
                <a:solidFill>
                  <a:srgbClr val="0000CC"/>
                </a:solidFill>
                <a:latin typeface="Times New Roman" panose="02020603050405020304" pitchFamily="18" charset="0"/>
                <a:cs typeface="Times New Roman" panose="02020603050405020304" pitchFamily="18" charset="0"/>
              </a:rPr>
              <a:t> </a:t>
            </a:r>
            <a:r>
              <a:rPr lang="en-US" altLang="en-US" sz="2600" dirty="0" err="1">
                <a:solidFill>
                  <a:srgbClr val="0000CC"/>
                </a:solidFill>
                <a:latin typeface="Times New Roman" panose="02020603050405020304" pitchFamily="18" charset="0"/>
                <a:cs typeface="Times New Roman" panose="02020603050405020304" pitchFamily="18" charset="0"/>
              </a:rPr>
              <a:t>có</a:t>
            </a:r>
            <a:r>
              <a:rPr lang="en-US" altLang="en-US" sz="2600" dirty="0">
                <a:solidFill>
                  <a:srgbClr val="0000CC"/>
                </a:solidFill>
                <a:latin typeface="Times New Roman" panose="02020603050405020304" pitchFamily="18" charset="0"/>
                <a:cs typeface="Times New Roman" panose="02020603050405020304" pitchFamily="18" charset="0"/>
              </a:rPr>
              <a:t> </a:t>
            </a:r>
            <a:r>
              <a:rPr lang="en-US" altLang="en-US" sz="2600" dirty="0" err="1">
                <a:solidFill>
                  <a:srgbClr val="0000CC"/>
                </a:solidFill>
                <a:latin typeface="Times New Roman" panose="02020603050405020304" pitchFamily="18" charset="0"/>
                <a:cs typeface="Times New Roman" panose="02020603050405020304" pitchFamily="18" charset="0"/>
              </a:rPr>
              <a:t>thể</a:t>
            </a:r>
            <a:r>
              <a:rPr lang="en-US" altLang="en-US" sz="2600" dirty="0">
                <a:solidFill>
                  <a:srgbClr val="0000CC"/>
                </a:solidFill>
                <a:latin typeface="Times New Roman" panose="02020603050405020304" pitchFamily="18" charset="0"/>
                <a:cs typeface="Times New Roman" panose="02020603050405020304" pitchFamily="18" charset="0"/>
              </a:rPr>
              <a:t> </a:t>
            </a:r>
            <a:r>
              <a:rPr lang="en-US" altLang="en-US" sz="2600" dirty="0" err="1">
                <a:solidFill>
                  <a:srgbClr val="0000CC"/>
                </a:solidFill>
                <a:latin typeface="Times New Roman" panose="02020603050405020304" pitchFamily="18" charset="0"/>
                <a:cs typeface="Times New Roman" panose="02020603050405020304" pitchFamily="18" charset="0"/>
              </a:rPr>
              <a:t>dùng</a:t>
            </a:r>
            <a:r>
              <a:rPr lang="en-US" altLang="en-US" sz="2600" dirty="0">
                <a:solidFill>
                  <a:srgbClr val="0000CC"/>
                </a:solidFill>
                <a:latin typeface="Times New Roman" panose="02020603050405020304" pitchFamily="18" charset="0"/>
                <a:cs typeface="Times New Roman" panose="02020603050405020304" pitchFamily="18" charset="0"/>
              </a:rPr>
              <a:t> </a:t>
            </a:r>
            <a:r>
              <a:rPr lang="vi-VN" altLang="en-US" sz="2600" dirty="0">
                <a:solidFill>
                  <a:srgbClr val="0000CC"/>
                </a:solidFill>
                <a:latin typeface="Times New Roman" panose="02020603050405020304" pitchFamily="18" charset="0"/>
                <a:cs typeface="Times New Roman" panose="02020603050405020304" pitchFamily="18" charset="0"/>
              </a:rPr>
              <a:t>đư</a:t>
            </a:r>
            <a:r>
              <a:rPr lang="en-US" altLang="en-US" sz="2600" dirty="0" err="1">
                <a:solidFill>
                  <a:srgbClr val="0000CC"/>
                </a:solidFill>
                <a:latin typeface="Times New Roman" panose="02020603050405020304" pitchFamily="18" charset="0"/>
                <a:cs typeface="Times New Roman" panose="02020603050405020304" pitchFamily="18" charset="0"/>
              </a:rPr>
              <a:t>ợc</a:t>
            </a:r>
            <a:r>
              <a:rPr lang="en-US" altLang="en-US" sz="2600" dirty="0">
                <a:solidFill>
                  <a:srgbClr val="0000CC"/>
                </a:solidFill>
                <a:latin typeface="Times New Roman" panose="02020603050405020304" pitchFamily="18" charset="0"/>
                <a:cs typeface="Times New Roman" panose="02020603050405020304" pitchFamily="18" charset="0"/>
              </a:rPr>
              <a:t> </a:t>
            </a:r>
            <a:r>
              <a:rPr lang="en-US" altLang="en-US" sz="2600" dirty="0" err="1">
                <a:solidFill>
                  <a:srgbClr val="0000CC"/>
                </a:solidFill>
                <a:latin typeface="Times New Roman" panose="02020603050405020304" pitchFamily="18" charset="0"/>
                <a:cs typeface="Times New Roman" panose="02020603050405020304" pitchFamily="18" charset="0"/>
              </a:rPr>
              <a:t>với</a:t>
            </a:r>
            <a:r>
              <a:rPr lang="en-US" altLang="en-US" sz="2600" dirty="0">
                <a:solidFill>
                  <a:srgbClr val="0000CC"/>
                </a:solidFill>
                <a:latin typeface="Times New Roman" panose="02020603050405020304" pitchFamily="18" charset="0"/>
                <a:cs typeface="Times New Roman" panose="02020603050405020304" pitchFamily="18" charset="0"/>
              </a:rPr>
              <a:t> </a:t>
            </a:r>
            <a:r>
              <a:rPr lang="en-US" altLang="en-US" sz="2600" dirty="0" err="1">
                <a:solidFill>
                  <a:srgbClr val="0000CC"/>
                </a:solidFill>
                <a:latin typeface="Times New Roman" panose="02020603050405020304" pitchFamily="18" charset="0"/>
                <a:cs typeface="Times New Roman" panose="02020603050405020304" pitchFamily="18" charset="0"/>
              </a:rPr>
              <a:t>mọi</a:t>
            </a:r>
            <a:r>
              <a:rPr lang="en-US" altLang="en-US" sz="2600" dirty="0">
                <a:solidFill>
                  <a:srgbClr val="0000CC"/>
                </a:solidFill>
                <a:latin typeface="Times New Roman" panose="02020603050405020304" pitchFamily="18" charset="0"/>
                <a:cs typeface="Times New Roman" panose="02020603050405020304" pitchFamily="18" charset="0"/>
              </a:rPr>
              <a:t> </a:t>
            </a:r>
            <a:r>
              <a:rPr lang="vi-VN" altLang="en-US" sz="2600" dirty="0">
                <a:solidFill>
                  <a:srgbClr val="0000CC"/>
                </a:solidFill>
                <a:latin typeface="Times New Roman" panose="02020603050405020304" pitchFamily="18" charset="0"/>
                <a:cs typeface="Times New Roman" panose="02020603050405020304" pitchFamily="18" charset="0"/>
              </a:rPr>
              <a:t>đ</a:t>
            </a:r>
            <a:r>
              <a:rPr lang="en-US" altLang="en-US" sz="2600" dirty="0" err="1">
                <a:solidFill>
                  <a:srgbClr val="0000CC"/>
                </a:solidFill>
                <a:latin typeface="Times New Roman" panose="02020603050405020304" pitchFamily="18" charset="0"/>
                <a:cs typeface="Times New Roman" panose="02020603050405020304" pitchFamily="18" charset="0"/>
              </a:rPr>
              <a:t>ối</a:t>
            </a:r>
            <a:r>
              <a:rPr lang="en-US" altLang="en-US" sz="2600" dirty="0">
                <a:solidFill>
                  <a:srgbClr val="0000CC"/>
                </a:solidFill>
                <a:latin typeface="Times New Roman" panose="02020603050405020304" pitchFamily="18" charset="0"/>
                <a:cs typeface="Times New Roman" panose="02020603050405020304" pitchFamily="18" charset="0"/>
              </a:rPr>
              <a:t> t</a:t>
            </a:r>
            <a:r>
              <a:rPr lang="vi-VN" altLang="en-US" sz="2600" dirty="0">
                <a:solidFill>
                  <a:srgbClr val="0000CC"/>
                </a:solidFill>
                <a:latin typeface="Times New Roman" panose="02020603050405020304" pitchFamily="18" charset="0"/>
                <a:cs typeface="Times New Roman" panose="02020603050405020304" pitchFamily="18" charset="0"/>
              </a:rPr>
              <a:t>ư</a:t>
            </a:r>
            <a:r>
              <a:rPr lang="en-US" altLang="en-US" sz="2600" dirty="0" err="1">
                <a:solidFill>
                  <a:srgbClr val="0000CC"/>
                </a:solidFill>
                <a:latin typeface="Times New Roman" panose="02020603050405020304" pitchFamily="18" charset="0"/>
                <a:cs typeface="Times New Roman" panose="02020603050405020304" pitchFamily="18" charset="0"/>
              </a:rPr>
              <a:t>ợng</a:t>
            </a:r>
            <a:r>
              <a:rPr lang="en-US" altLang="en-US" sz="2600" dirty="0">
                <a:solidFill>
                  <a:srgbClr val="0000CC"/>
                </a:solidFill>
                <a:latin typeface="Times New Roman" panose="02020603050405020304" pitchFamily="18" charset="0"/>
                <a:cs typeface="Times New Roman" panose="02020603050405020304" pitchFamily="18" charset="0"/>
              </a:rPr>
              <a:t> </a:t>
            </a:r>
            <a:r>
              <a:rPr lang="en-US" altLang="en-US" sz="2600" dirty="0" err="1">
                <a:solidFill>
                  <a:srgbClr val="0000CC"/>
                </a:solidFill>
                <a:latin typeface="Times New Roman" panose="02020603050405020304" pitchFamily="18" charset="0"/>
                <a:cs typeface="Times New Roman" panose="02020603050405020304" pitchFamily="18" charset="0"/>
              </a:rPr>
              <a:t>và</a:t>
            </a:r>
            <a:r>
              <a:rPr lang="en-US" altLang="en-US" sz="2600" dirty="0">
                <a:solidFill>
                  <a:srgbClr val="0000CC"/>
                </a:solidFill>
                <a:latin typeface="Times New Roman" panose="02020603050405020304" pitchFamily="18" charset="0"/>
                <a:cs typeface="Times New Roman" panose="02020603050405020304" pitchFamily="18" charset="0"/>
              </a:rPr>
              <a:t> </a:t>
            </a:r>
            <a:r>
              <a:rPr lang="en-US" altLang="en-US" sz="2600" dirty="0" err="1">
                <a:solidFill>
                  <a:srgbClr val="0000CC"/>
                </a:solidFill>
                <a:latin typeface="Times New Roman" panose="02020603050405020304" pitchFamily="18" charset="0"/>
                <a:cs typeface="Times New Roman" panose="02020603050405020304" pitchFamily="18" charset="0"/>
              </a:rPr>
              <a:t>hoàn</a:t>
            </a:r>
            <a:r>
              <a:rPr lang="en-US" altLang="en-US" sz="2600" dirty="0">
                <a:solidFill>
                  <a:srgbClr val="0000CC"/>
                </a:solidFill>
                <a:latin typeface="Times New Roman" panose="02020603050405020304" pitchFamily="18" charset="0"/>
                <a:cs typeface="Times New Roman" panose="02020603050405020304" pitchFamily="18" charset="0"/>
              </a:rPr>
              <a:t> </a:t>
            </a:r>
            <a:r>
              <a:rPr lang="en-US" altLang="en-US" sz="2600" dirty="0" err="1">
                <a:solidFill>
                  <a:srgbClr val="0000CC"/>
                </a:solidFill>
                <a:latin typeface="Times New Roman" panose="02020603050405020304" pitchFamily="18" charset="0"/>
                <a:cs typeface="Times New Roman" panose="02020603050405020304" pitchFamily="18" charset="0"/>
              </a:rPr>
              <a:t>cảnh</a:t>
            </a:r>
            <a:r>
              <a:rPr lang="en-US" altLang="en-US" sz="2600" dirty="0">
                <a:solidFill>
                  <a:srgbClr val="0000CC"/>
                </a:solidFill>
                <a:latin typeface="Times New Roman" panose="02020603050405020304" pitchFamily="18" charset="0"/>
                <a:cs typeface="Times New Roman" panose="02020603050405020304" pitchFamily="18" charset="0"/>
              </a:rPr>
              <a:t> </a:t>
            </a:r>
            <a:r>
              <a:rPr lang="en-US" altLang="en-US" sz="2600" dirty="0" err="1">
                <a:solidFill>
                  <a:srgbClr val="0000CC"/>
                </a:solidFill>
                <a:latin typeface="Times New Roman" panose="02020603050405020304" pitchFamily="18" charset="0"/>
                <a:cs typeface="Times New Roman" panose="02020603050405020304" pitchFamily="18" charset="0"/>
              </a:rPr>
              <a:t>giao</a:t>
            </a:r>
            <a:r>
              <a:rPr lang="en-US" altLang="en-US" sz="2600" dirty="0">
                <a:solidFill>
                  <a:srgbClr val="0000CC"/>
                </a:solidFill>
                <a:latin typeface="Times New Roman" panose="02020603050405020304" pitchFamily="18" charset="0"/>
                <a:cs typeface="Times New Roman" panose="02020603050405020304" pitchFamily="18" charset="0"/>
              </a:rPr>
              <a:t> </a:t>
            </a:r>
            <a:r>
              <a:rPr lang="en-US" altLang="en-US" sz="2600" dirty="0" err="1">
                <a:solidFill>
                  <a:srgbClr val="0000CC"/>
                </a:solidFill>
                <a:latin typeface="Times New Roman" panose="02020603050405020304" pitchFamily="18" charset="0"/>
                <a:cs typeface="Times New Roman" panose="02020603050405020304" pitchFamily="18" charset="0"/>
              </a:rPr>
              <a:t>tiếp</a:t>
            </a:r>
            <a:r>
              <a:rPr lang="en-US" altLang="en-US" sz="2600" dirty="0">
                <a:solidFill>
                  <a:srgbClr val="0000CC"/>
                </a:solidFill>
                <a:latin typeface="Times New Roman" panose="02020603050405020304" pitchFamily="18" charset="0"/>
                <a:cs typeface="Times New Roman" panose="02020603050405020304" pitchFamily="18" charset="0"/>
              </a:rPr>
              <a:t>.</a:t>
            </a:r>
          </a:p>
          <a:p>
            <a:pPr algn="just" eaLnBrk="1" hangingPunct="1">
              <a:spcBef>
                <a:spcPct val="50000"/>
              </a:spcBef>
              <a:buFontTx/>
              <a:buAutoNum type="arabicPeriod"/>
            </a:pPr>
            <a:r>
              <a:rPr lang="en-US" altLang="en-US" sz="2600" dirty="0" err="1">
                <a:solidFill>
                  <a:srgbClr val="0000CC"/>
                </a:solidFill>
                <a:latin typeface="Times New Roman" panose="02020603050405020304" pitchFamily="18" charset="0"/>
                <a:cs typeface="Times New Roman" panose="02020603050405020304" pitchFamily="18" charset="0"/>
              </a:rPr>
              <a:t>Thán</a:t>
            </a:r>
            <a:r>
              <a:rPr lang="en-US" altLang="en-US" sz="2600" dirty="0">
                <a:solidFill>
                  <a:srgbClr val="0000CC"/>
                </a:solidFill>
                <a:latin typeface="Times New Roman" panose="02020603050405020304" pitchFamily="18" charset="0"/>
                <a:cs typeface="Times New Roman" panose="02020603050405020304" pitchFamily="18" charset="0"/>
              </a:rPr>
              <a:t> </a:t>
            </a:r>
            <a:r>
              <a:rPr lang="en-US" altLang="en-US" sz="2600" dirty="0" err="1">
                <a:solidFill>
                  <a:srgbClr val="0000CC"/>
                </a:solidFill>
                <a:latin typeface="Times New Roman" panose="02020603050405020304" pitchFamily="18" charset="0"/>
                <a:cs typeface="Times New Roman" panose="02020603050405020304" pitchFamily="18" charset="0"/>
              </a:rPr>
              <a:t>từ</a:t>
            </a:r>
            <a:r>
              <a:rPr lang="en-US" altLang="en-US" sz="2600" dirty="0">
                <a:solidFill>
                  <a:srgbClr val="0000CC"/>
                </a:solidFill>
                <a:latin typeface="Times New Roman" panose="02020603050405020304" pitchFamily="18" charset="0"/>
                <a:cs typeface="Times New Roman" panose="02020603050405020304" pitchFamily="18" charset="0"/>
              </a:rPr>
              <a:t> </a:t>
            </a:r>
            <a:r>
              <a:rPr lang="en-US" altLang="en-US" sz="2600" dirty="0" err="1">
                <a:solidFill>
                  <a:srgbClr val="0000CC"/>
                </a:solidFill>
                <a:latin typeface="Times New Roman" panose="02020603050405020304" pitchFamily="18" charset="0"/>
                <a:cs typeface="Times New Roman" panose="02020603050405020304" pitchFamily="18" charset="0"/>
              </a:rPr>
              <a:t>không</a:t>
            </a:r>
            <a:r>
              <a:rPr lang="en-US" altLang="en-US" sz="2600" dirty="0">
                <a:solidFill>
                  <a:srgbClr val="0000CC"/>
                </a:solidFill>
                <a:latin typeface="Times New Roman" panose="02020603050405020304" pitchFamily="18" charset="0"/>
                <a:cs typeface="Times New Roman" panose="02020603050405020304" pitchFamily="18" charset="0"/>
              </a:rPr>
              <a:t> </a:t>
            </a:r>
            <a:r>
              <a:rPr lang="en-US" altLang="en-US" sz="2600" dirty="0" err="1">
                <a:solidFill>
                  <a:srgbClr val="0000CC"/>
                </a:solidFill>
                <a:latin typeface="Times New Roman" panose="02020603050405020304" pitchFamily="18" charset="0"/>
                <a:cs typeface="Times New Roman" panose="02020603050405020304" pitchFamily="18" charset="0"/>
              </a:rPr>
              <a:t>thể</a:t>
            </a:r>
            <a:r>
              <a:rPr lang="en-US" altLang="en-US" sz="2600" dirty="0">
                <a:solidFill>
                  <a:srgbClr val="0000CC"/>
                </a:solidFill>
                <a:latin typeface="Times New Roman" panose="02020603050405020304" pitchFamily="18" charset="0"/>
                <a:cs typeface="Times New Roman" panose="02020603050405020304" pitchFamily="18" charset="0"/>
              </a:rPr>
              <a:t> </a:t>
            </a:r>
            <a:r>
              <a:rPr lang="en-US" altLang="en-US" sz="2600" dirty="0" err="1">
                <a:solidFill>
                  <a:srgbClr val="0000CC"/>
                </a:solidFill>
                <a:latin typeface="Times New Roman" panose="02020603050405020304" pitchFamily="18" charset="0"/>
                <a:cs typeface="Times New Roman" panose="02020603050405020304" pitchFamily="18" charset="0"/>
              </a:rPr>
              <a:t>tạo</a:t>
            </a:r>
            <a:r>
              <a:rPr lang="en-US" altLang="en-US" sz="2600" dirty="0">
                <a:solidFill>
                  <a:srgbClr val="0000CC"/>
                </a:solidFill>
                <a:latin typeface="Times New Roman" panose="02020603050405020304" pitchFamily="18" charset="0"/>
                <a:cs typeface="Times New Roman" panose="02020603050405020304" pitchFamily="18" charset="0"/>
              </a:rPr>
              <a:t> </a:t>
            </a:r>
            <a:r>
              <a:rPr lang="en-US" altLang="en-US" sz="2600" dirty="0" err="1">
                <a:solidFill>
                  <a:srgbClr val="0000CC"/>
                </a:solidFill>
                <a:latin typeface="Times New Roman" panose="02020603050405020304" pitchFamily="18" charset="0"/>
                <a:cs typeface="Times New Roman" panose="02020603050405020304" pitchFamily="18" charset="0"/>
              </a:rPr>
              <a:t>thành</a:t>
            </a:r>
            <a:r>
              <a:rPr lang="en-US" altLang="en-US" sz="2600" dirty="0">
                <a:solidFill>
                  <a:srgbClr val="0000CC"/>
                </a:solidFill>
                <a:latin typeface="Times New Roman" panose="02020603050405020304" pitchFamily="18" charset="0"/>
                <a:cs typeface="Times New Roman" panose="02020603050405020304" pitchFamily="18" charset="0"/>
              </a:rPr>
              <a:t> </a:t>
            </a:r>
            <a:r>
              <a:rPr lang="en-US" altLang="en-US" sz="2600" dirty="0" err="1">
                <a:solidFill>
                  <a:srgbClr val="0000CC"/>
                </a:solidFill>
                <a:latin typeface="Times New Roman" panose="02020603050405020304" pitchFamily="18" charset="0"/>
                <a:cs typeface="Times New Roman" panose="02020603050405020304" pitchFamily="18" charset="0"/>
              </a:rPr>
              <a:t>câu</a:t>
            </a:r>
            <a:r>
              <a:rPr lang="en-US" altLang="en-US" sz="2600" dirty="0">
                <a:solidFill>
                  <a:srgbClr val="0000CC"/>
                </a:solidFill>
                <a:latin typeface="Times New Roman" panose="02020603050405020304" pitchFamily="18" charset="0"/>
                <a:cs typeface="Times New Roman" panose="02020603050405020304" pitchFamily="18" charset="0"/>
              </a:rPr>
              <a:t> (</a:t>
            </a:r>
            <a:r>
              <a:rPr lang="en-US" altLang="en-US" sz="2600" dirty="0" err="1">
                <a:solidFill>
                  <a:srgbClr val="0000CC"/>
                </a:solidFill>
                <a:latin typeface="Times New Roman" panose="02020603050405020304" pitchFamily="18" charset="0"/>
                <a:cs typeface="Times New Roman" panose="02020603050405020304" pitchFamily="18" charset="0"/>
              </a:rPr>
              <a:t>câu</a:t>
            </a:r>
            <a:r>
              <a:rPr lang="en-US" altLang="en-US" sz="2600" dirty="0">
                <a:solidFill>
                  <a:srgbClr val="0000CC"/>
                </a:solidFill>
                <a:latin typeface="Times New Roman" panose="02020603050405020304" pitchFamily="18" charset="0"/>
                <a:cs typeface="Times New Roman" panose="02020603050405020304" pitchFamily="18" charset="0"/>
              </a:rPr>
              <a:t> </a:t>
            </a:r>
            <a:r>
              <a:rPr lang="vi-VN" altLang="en-US" sz="2600" dirty="0">
                <a:solidFill>
                  <a:srgbClr val="0000CC"/>
                </a:solidFill>
                <a:latin typeface="Times New Roman" panose="02020603050405020304" pitchFamily="18" charset="0"/>
                <a:cs typeface="Times New Roman" panose="02020603050405020304" pitchFamily="18" charset="0"/>
              </a:rPr>
              <a:t>đ</a:t>
            </a:r>
            <a:r>
              <a:rPr lang="en-US" altLang="en-US" sz="2600" dirty="0" err="1">
                <a:solidFill>
                  <a:srgbClr val="0000CC"/>
                </a:solidFill>
                <a:latin typeface="Times New Roman" panose="02020603050405020304" pitchFamily="18" charset="0"/>
                <a:cs typeface="Times New Roman" panose="02020603050405020304" pitchFamily="18" charset="0"/>
              </a:rPr>
              <a:t>ặc</a:t>
            </a:r>
            <a:r>
              <a:rPr lang="en-US" altLang="en-US" sz="2600" dirty="0">
                <a:solidFill>
                  <a:srgbClr val="0000CC"/>
                </a:solidFill>
                <a:latin typeface="Times New Roman" panose="02020603050405020304" pitchFamily="18" charset="0"/>
                <a:cs typeface="Times New Roman" panose="02020603050405020304" pitchFamily="18" charset="0"/>
              </a:rPr>
              <a:t> </a:t>
            </a:r>
            <a:r>
              <a:rPr lang="en-US" altLang="en-US" sz="2600" dirty="0" err="1">
                <a:solidFill>
                  <a:srgbClr val="0000CC"/>
                </a:solidFill>
                <a:latin typeface="Times New Roman" panose="02020603050405020304" pitchFamily="18" charset="0"/>
                <a:cs typeface="Times New Roman" panose="02020603050405020304" pitchFamily="18" charset="0"/>
              </a:rPr>
              <a:t>biệt</a:t>
            </a:r>
            <a:r>
              <a:rPr lang="en-US" altLang="en-US" sz="2600" dirty="0">
                <a:solidFill>
                  <a:srgbClr val="0000CC"/>
                </a:solidFill>
                <a:latin typeface="Times New Roman" panose="02020603050405020304" pitchFamily="18" charset="0"/>
                <a:cs typeface="Times New Roman" panose="02020603050405020304" pitchFamily="18" charset="0"/>
              </a:rPr>
              <a:t>) </a:t>
            </a:r>
            <a:r>
              <a:rPr lang="en-US" altLang="en-US" sz="2600" dirty="0" err="1">
                <a:solidFill>
                  <a:srgbClr val="0000CC"/>
                </a:solidFill>
                <a:latin typeface="Times New Roman" panose="02020603050405020304" pitchFamily="18" charset="0"/>
                <a:cs typeface="Times New Roman" panose="02020603050405020304" pitchFamily="18" charset="0"/>
              </a:rPr>
              <a:t>hoặc</a:t>
            </a:r>
            <a:r>
              <a:rPr lang="en-US" altLang="en-US" sz="2600" dirty="0">
                <a:solidFill>
                  <a:srgbClr val="0000CC"/>
                </a:solidFill>
                <a:latin typeface="Times New Roman" panose="02020603050405020304" pitchFamily="18" charset="0"/>
                <a:cs typeface="Times New Roman" panose="02020603050405020304" pitchFamily="18" charset="0"/>
              </a:rPr>
              <a:t> </a:t>
            </a:r>
            <a:r>
              <a:rPr lang="en-US" altLang="en-US" sz="2600" dirty="0" err="1">
                <a:solidFill>
                  <a:srgbClr val="0000CC"/>
                </a:solidFill>
                <a:latin typeface="Times New Roman" panose="02020603050405020304" pitchFamily="18" charset="0"/>
                <a:cs typeface="Times New Roman" panose="02020603050405020304" pitchFamily="18" charset="0"/>
              </a:rPr>
              <a:t>làm</a:t>
            </a:r>
            <a:r>
              <a:rPr lang="en-US" altLang="en-US" sz="2600" dirty="0">
                <a:solidFill>
                  <a:srgbClr val="0000CC"/>
                </a:solidFill>
                <a:latin typeface="Times New Roman" panose="02020603050405020304" pitchFamily="18" charset="0"/>
                <a:cs typeface="Times New Roman" panose="02020603050405020304" pitchFamily="18" charset="0"/>
              </a:rPr>
              <a:t> </a:t>
            </a:r>
            <a:r>
              <a:rPr lang="en-US" altLang="en-US" sz="2600" dirty="0" err="1">
                <a:solidFill>
                  <a:srgbClr val="0000CC"/>
                </a:solidFill>
                <a:latin typeface="Times New Roman" panose="02020603050405020304" pitchFamily="18" charset="0"/>
                <a:cs typeface="Times New Roman" panose="02020603050405020304" pitchFamily="18" charset="0"/>
              </a:rPr>
              <a:t>thành</a:t>
            </a:r>
            <a:r>
              <a:rPr lang="en-US" altLang="en-US" sz="2600" dirty="0">
                <a:solidFill>
                  <a:srgbClr val="0000CC"/>
                </a:solidFill>
                <a:latin typeface="Times New Roman" panose="02020603050405020304" pitchFamily="18" charset="0"/>
                <a:cs typeface="Times New Roman" panose="02020603050405020304" pitchFamily="18" charset="0"/>
              </a:rPr>
              <a:t> </a:t>
            </a:r>
            <a:r>
              <a:rPr lang="en-US" altLang="en-US" sz="2600" dirty="0" err="1">
                <a:solidFill>
                  <a:srgbClr val="0000CC"/>
                </a:solidFill>
                <a:latin typeface="Times New Roman" panose="02020603050405020304" pitchFamily="18" charset="0"/>
                <a:cs typeface="Times New Roman" panose="02020603050405020304" pitchFamily="18" charset="0"/>
              </a:rPr>
              <a:t>phần</a:t>
            </a:r>
            <a:r>
              <a:rPr lang="en-US" altLang="en-US" sz="2600" dirty="0">
                <a:solidFill>
                  <a:srgbClr val="0000CC"/>
                </a:solidFill>
                <a:latin typeface="Times New Roman" panose="02020603050405020304" pitchFamily="18" charset="0"/>
                <a:cs typeface="Times New Roman" panose="02020603050405020304" pitchFamily="18" charset="0"/>
              </a:rPr>
              <a:t> </a:t>
            </a:r>
            <a:r>
              <a:rPr lang="en-US" altLang="en-US" sz="2600" dirty="0" err="1">
                <a:solidFill>
                  <a:srgbClr val="0000CC"/>
                </a:solidFill>
                <a:latin typeface="Times New Roman" panose="02020603050405020304" pitchFamily="18" charset="0"/>
                <a:cs typeface="Times New Roman" panose="02020603050405020304" pitchFamily="18" charset="0"/>
              </a:rPr>
              <a:t>biệt</a:t>
            </a:r>
            <a:r>
              <a:rPr lang="en-US" altLang="en-US" sz="2600" dirty="0">
                <a:solidFill>
                  <a:srgbClr val="0000CC"/>
                </a:solidFill>
                <a:latin typeface="Times New Roman" panose="02020603050405020304" pitchFamily="18" charset="0"/>
                <a:cs typeface="Times New Roman" panose="02020603050405020304" pitchFamily="18" charset="0"/>
              </a:rPr>
              <a:t> </a:t>
            </a:r>
            <a:r>
              <a:rPr lang="en-US" altLang="en-US" sz="2600" dirty="0" err="1">
                <a:solidFill>
                  <a:srgbClr val="0000CC"/>
                </a:solidFill>
                <a:latin typeface="Times New Roman" panose="02020603050405020304" pitchFamily="18" charset="0"/>
                <a:cs typeface="Times New Roman" panose="02020603050405020304" pitchFamily="18" charset="0"/>
              </a:rPr>
              <a:t>lập</a:t>
            </a:r>
            <a:r>
              <a:rPr lang="en-US" altLang="en-US" sz="2600" dirty="0">
                <a:solidFill>
                  <a:srgbClr val="0000CC"/>
                </a:solidFill>
                <a:latin typeface="Times New Roman" panose="02020603050405020304" pitchFamily="18" charset="0"/>
                <a:cs typeface="Times New Roman" panose="02020603050405020304" pitchFamily="18" charset="0"/>
              </a:rPr>
              <a:t> </a:t>
            </a:r>
            <a:r>
              <a:rPr lang="en-US" altLang="en-US" sz="2600" dirty="0" err="1">
                <a:solidFill>
                  <a:srgbClr val="0000CC"/>
                </a:solidFill>
                <a:latin typeface="Times New Roman" panose="02020603050405020304" pitchFamily="18" charset="0"/>
                <a:cs typeface="Times New Roman" panose="02020603050405020304" pitchFamily="18" charset="0"/>
              </a:rPr>
              <a:t>trong</a:t>
            </a:r>
            <a:r>
              <a:rPr lang="en-US" altLang="en-US" sz="2600" dirty="0">
                <a:solidFill>
                  <a:srgbClr val="0000CC"/>
                </a:solidFill>
                <a:latin typeface="Times New Roman" panose="02020603050405020304" pitchFamily="18" charset="0"/>
                <a:cs typeface="Times New Roman" panose="02020603050405020304" pitchFamily="18" charset="0"/>
              </a:rPr>
              <a:t> </a:t>
            </a:r>
            <a:r>
              <a:rPr lang="en-US" altLang="en-US" sz="2600" dirty="0" err="1">
                <a:solidFill>
                  <a:srgbClr val="0000CC"/>
                </a:solidFill>
                <a:latin typeface="Times New Roman" panose="02020603050405020304" pitchFamily="18" charset="0"/>
                <a:cs typeface="Times New Roman" panose="02020603050405020304" pitchFamily="18" charset="0"/>
              </a:rPr>
              <a:t>câu</a:t>
            </a:r>
            <a:r>
              <a:rPr lang="en-US" altLang="en-US" sz="2600" dirty="0">
                <a:solidFill>
                  <a:srgbClr val="0000CC"/>
                </a:solidFill>
                <a:latin typeface="Times New Roman" panose="02020603050405020304" pitchFamily="18" charset="0"/>
                <a:cs typeface="Times New Roman" panose="02020603050405020304" pitchFamily="18" charset="0"/>
              </a:rPr>
              <a:t>.</a:t>
            </a:r>
          </a:p>
          <a:p>
            <a:pPr algn="just" eaLnBrk="1" hangingPunct="1">
              <a:spcBef>
                <a:spcPct val="50000"/>
              </a:spcBef>
              <a:buFontTx/>
              <a:buAutoNum type="arabicPeriod"/>
            </a:pPr>
            <a:r>
              <a:rPr lang="en-US" altLang="en-US" sz="2600" dirty="0" err="1">
                <a:solidFill>
                  <a:srgbClr val="0000CC"/>
                </a:solidFill>
                <a:latin typeface="Times New Roman" panose="02020603050405020304" pitchFamily="18" charset="0"/>
                <a:cs typeface="Times New Roman" panose="02020603050405020304" pitchFamily="18" charset="0"/>
              </a:rPr>
              <a:t>Biện</a:t>
            </a:r>
            <a:r>
              <a:rPr lang="en-US" altLang="en-US" sz="2600" dirty="0">
                <a:solidFill>
                  <a:srgbClr val="0000CC"/>
                </a:solidFill>
                <a:latin typeface="Times New Roman" panose="02020603050405020304" pitchFamily="18" charset="0"/>
                <a:cs typeface="Times New Roman" panose="02020603050405020304" pitchFamily="18" charset="0"/>
              </a:rPr>
              <a:t> </a:t>
            </a:r>
            <a:r>
              <a:rPr lang="en-US" altLang="en-US" sz="2600" dirty="0" err="1">
                <a:solidFill>
                  <a:srgbClr val="0000CC"/>
                </a:solidFill>
                <a:latin typeface="Times New Roman" panose="02020603050405020304" pitchFamily="18" charset="0"/>
                <a:cs typeface="Times New Roman" panose="02020603050405020304" pitchFamily="18" charset="0"/>
              </a:rPr>
              <a:t>pháp</a:t>
            </a:r>
            <a:r>
              <a:rPr lang="en-US" altLang="en-US" sz="2600" dirty="0">
                <a:solidFill>
                  <a:srgbClr val="0000CC"/>
                </a:solidFill>
                <a:latin typeface="Times New Roman" panose="02020603050405020304" pitchFamily="18" charset="0"/>
                <a:cs typeface="Times New Roman" panose="02020603050405020304" pitchFamily="18" charset="0"/>
              </a:rPr>
              <a:t> </a:t>
            </a:r>
            <a:r>
              <a:rPr lang="en-US" altLang="en-US" sz="2600" dirty="0" err="1">
                <a:solidFill>
                  <a:srgbClr val="0000CC"/>
                </a:solidFill>
                <a:latin typeface="Times New Roman" panose="02020603050405020304" pitchFamily="18" charset="0"/>
                <a:cs typeface="Times New Roman" panose="02020603050405020304" pitchFamily="18" charset="0"/>
              </a:rPr>
              <a:t>tu</a:t>
            </a:r>
            <a:r>
              <a:rPr lang="en-US" altLang="en-US" sz="2600" dirty="0">
                <a:solidFill>
                  <a:srgbClr val="0000CC"/>
                </a:solidFill>
                <a:latin typeface="Times New Roman" panose="02020603050405020304" pitchFamily="18" charset="0"/>
                <a:cs typeface="Times New Roman" panose="02020603050405020304" pitchFamily="18" charset="0"/>
              </a:rPr>
              <a:t> </a:t>
            </a:r>
            <a:r>
              <a:rPr lang="en-US" altLang="en-US" sz="2600" dirty="0" err="1">
                <a:solidFill>
                  <a:srgbClr val="0000CC"/>
                </a:solidFill>
                <a:latin typeface="Times New Roman" panose="02020603050405020304" pitchFamily="18" charset="0"/>
                <a:cs typeface="Times New Roman" panose="02020603050405020304" pitchFamily="18" charset="0"/>
              </a:rPr>
              <a:t>từ</a:t>
            </a:r>
            <a:r>
              <a:rPr lang="en-US" altLang="en-US" sz="2600" dirty="0">
                <a:solidFill>
                  <a:srgbClr val="0000CC"/>
                </a:solidFill>
                <a:latin typeface="Times New Roman" panose="02020603050405020304" pitchFamily="18" charset="0"/>
                <a:cs typeface="Times New Roman" panose="02020603050405020304" pitchFamily="18" charset="0"/>
              </a:rPr>
              <a:t> </a:t>
            </a:r>
            <a:r>
              <a:rPr lang="en-US" altLang="en-US" sz="2600" dirty="0" err="1">
                <a:solidFill>
                  <a:srgbClr val="0000CC"/>
                </a:solidFill>
                <a:latin typeface="Times New Roman" panose="02020603050405020304" pitchFamily="18" charset="0"/>
                <a:cs typeface="Times New Roman" panose="02020603050405020304" pitchFamily="18" charset="0"/>
              </a:rPr>
              <a:t>nói</a:t>
            </a:r>
            <a:r>
              <a:rPr lang="en-US" altLang="en-US" sz="2600" dirty="0">
                <a:solidFill>
                  <a:srgbClr val="0000CC"/>
                </a:solidFill>
                <a:latin typeface="Times New Roman" panose="02020603050405020304" pitchFamily="18" charset="0"/>
                <a:cs typeface="Times New Roman" panose="02020603050405020304" pitchFamily="18" charset="0"/>
              </a:rPr>
              <a:t> </a:t>
            </a:r>
            <a:r>
              <a:rPr lang="en-US" altLang="en-US" sz="2600" dirty="0" err="1">
                <a:solidFill>
                  <a:srgbClr val="0000CC"/>
                </a:solidFill>
                <a:latin typeface="Times New Roman" panose="02020603050405020304" pitchFamily="18" charset="0"/>
                <a:cs typeface="Times New Roman" panose="02020603050405020304" pitchFamily="18" charset="0"/>
              </a:rPr>
              <a:t>quá</a:t>
            </a:r>
            <a:r>
              <a:rPr lang="en-US" altLang="en-US" sz="2600" dirty="0">
                <a:solidFill>
                  <a:srgbClr val="0000CC"/>
                </a:solidFill>
                <a:latin typeface="Times New Roman" panose="02020603050405020304" pitchFamily="18" charset="0"/>
                <a:cs typeface="Times New Roman" panose="02020603050405020304" pitchFamily="18" charset="0"/>
              </a:rPr>
              <a:t> </a:t>
            </a:r>
            <a:r>
              <a:rPr lang="vi-VN" altLang="en-US" sz="2600" dirty="0">
                <a:solidFill>
                  <a:srgbClr val="0000CC"/>
                </a:solidFill>
                <a:latin typeface="Times New Roman" panose="02020603050405020304" pitchFamily="18" charset="0"/>
                <a:cs typeface="Times New Roman" panose="02020603050405020304" pitchFamily="18" charset="0"/>
              </a:rPr>
              <a:t>đư</a:t>
            </a:r>
            <a:r>
              <a:rPr lang="en-US" altLang="en-US" sz="2600" dirty="0" err="1">
                <a:solidFill>
                  <a:srgbClr val="0000CC"/>
                </a:solidFill>
                <a:latin typeface="Times New Roman" panose="02020603050405020304" pitchFamily="18" charset="0"/>
                <a:cs typeface="Times New Roman" panose="02020603050405020304" pitchFamily="18" charset="0"/>
              </a:rPr>
              <a:t>ợc</a:t>
            </a:r>
            <a:r>
              <a:rPr lang="en-US" altLang="en-US" sz="2600" dirty="0">
                <a:solidFill>
                  <a:srgbClr val="0000CC"/>
                </a:solidFill>
                <a:latin typeface="Times New Roman" panose="02020603050405020304" pitchFamily="18" charset="0"/>
                <a:cs typeface="Times New Roman" panose="02020603050405020304" pitchFamily="18" charset="0"/>
              </a:rPr>
              <a:t> </a:t>
            </a:r>
            <a:r>
              <a:rPr lang="en-US" altLang="en-US" sz="2600" dirty="0" err="1">
                <a:solidFill>
                  <a:srgbClr val="0000CC"/>
                </a:solidFill>
                <a:latin typeface="Times New Roman" panose="02020603050405020304" pitchFamily="18" charset="0"/>
                <a:cs typeface="Times New Roman" panose="02020603050405020304" pitchFamily="18" charset="0"/>
              </a:rPr>
              <a:t>sử</a:t>
            </a:r>
            <a:r>
              <a:rPr lang="en-US" altLang="en-US" sz="2600" dirty="0">
                <a:solidFill>
                  <a:srgbClr val="0000CC"/>
                </a:solidFill>
                <a:latin typeface="Times New Roman" panose="02020603050405020304" pitchFamily="18" charset="0"/>
                <a:cs typeface="Times New Roman" panose="02020603050405020304" pitchFamily="18" charset="0"/>
              </a:rPr>
              <a:t> </a:t>
            </a:r>
            <a:r>
              <a:rPr lang="en-US" altLang="en-US" sz="2600" dirty="0" err="1">
                <a:solidFill>
                  <a:srgbClr val="0000CC"/>
                </a:solidFill>
                <a:latin typeface="Times New Roman" panose="02020603050405020304" pitchFamily="18" charset="0"/>
                <a:cs typeface="Times New Roman" panose="02020603050405020304" pitchFamily="18" charset="0"/>
              </a:rPr>
              <a:t>dụng</a:t>
            </a:r>
            <a:r>
              <a:rPr lang="en-US" altLang="en-US" sz="2600" dirty="0">
                <a:solidFill>
                  <a:srgbClr val="0000CC"/>
                </a:solidFill>
                <a:latin typeface="Times New Roman" panose="02020603050405020304" pitchFamily="18" charset="0"/>
                <a:cs typeface="Times New Roman" panose="02020603050405020304" pitchFamily="18" charset="0"/>
              </a:rPr>
              <a:t> </a:t>
            </a:r>
            <a:r>
              <a:rPr lang="en-US" altLang="en-US" sz="2600" dirty="0" err="1">
                <a:solidFill>
                  <a:srgbClr val="0000CC"/>
                </a:solidFill>
                <a:latin typeface="Times New Roman" panose="02020603050405020304" pitchFamily="18" charset="0"/>
                <a:cs typeface="Times New Roman" panose="02020603050405020304" pitchFamily="18" charset="0"/>
              </a:rPr>
              <a:t>nhiều</a:t>
            </a:r>
            <a:r>
              <a:rPr lang="en-US" altLang="en-US" sz="2600" dirty="0">
                <a:solidFill>
                  <a:srgbClr val="0000CC"/>
                </a:solidFill>
                <a:latin typeface="Times New Roman" panose="02020603050405020304" pitchFamily="18" charset="0"/>
                <a:cs typeface="Times New Roman" panose="02020603050405020304" pitchFamily="18" charset="0"/>
              </a:rPr>
              <a:t> </a:t>
            </a:r>
            <a:r>
              <a:rPr lang="en-US" altLang="en-US" sz="2600" dirty="0" err="1">
                <a:solidFill>
                  <a:srgbClr val="0000CC"/>
                </a:solidFill>
                <a:latin typeface="Times New Roman" panose="02020603050405020304" pitchFamily="18" charset="0"/>
                <a:cs typeface="Times New Roman" panose="02020603050405020304" pitchFamily="18" charset="0"/>
              </a:rPr>
              <a:t>trong</a:t>
            </a:r>
            <a:r>
              <a:rPr lang="en-US" altLang="en-US" sz="2600" dirty="0">
                <a:solidFill>
                  <a:srgbClr val="0000CC"/>
                </a:solidFill>
                <a:latin typeface="Times New Roman" panose="02020603050405020304" pitchFamily="18" charset="0"/>
                <a:cs typeface="Times New Roman" panose="02020603050405020304" pitchFamily="18" charset="0"/>
              </a:rPr>
              <a:t> </a:t>
            </a:r>
            <a:r>
              <a:rPr lang="en-US" altLang="en-US" sz="2600" dirty="0" err="1">
                <a:solidFill>
                  <a:srgbClr val="0000CC"/>
                </a:solidFill>
                <a:latin typeface="Times New Roman" panose="02020603050405020304" pitchFamily="18" charset="0"/>
                <a:cs typeface="Times New Roman" panose="02020603050405020304" pitchFamily="18" charset="0"/>
              </a:rPr>
              <a:t>thành</a:t>
            </a:r>
            <a:r>
              <a:rPr lang="en-US" altLang="en-US" sz="2600" dirty="0">
                <a:solidFill>
                  <a:srgbClr val="0000CC"/>
                </a:solidFill>
                <a:latin typeface="Times New Roman" panose="02020603050405020304" pitchFamily="18" charset="0"/>
                <a:cs typeface="Times New Roman" panose="02020603050405020304" pitchFamily="18" charset="0"/>
              </a:rPr>
              <a:t> </a:t>
            </a:r>
            <a:r>
              <a:rPr lang="en-US" altLang="en-US" sz="2600" dirty="0" err="1">
                <a:solidFill>
                  <a:srgbClr val="0000CC"/>
                </a:solidFill>
                <a:latin typeface="Times New Roman" panose="02020603050405020304" pitchFamily="18" charset="0"/>
                <a:cs typeface="Times New Roman" panose="02020603050405020304" pitchFamily="18" charset="0"/>
              </a:rPr>
              <a:t>ngữ</a:t>
            </a:r>
            <a:r>
              <a:rPr lang="en-US" altLang="en-US" sz="2600" dirty="0">
                <a:solidFill>
                  <a:srgbClr val="0000CC"/>
                </a:solidFill>
                <a:latin typeface="Times New Roman" panose="02020603050405020304" pitchFamily="18" charset="0"/>
                <a:cs typeface="Times New Roman" panose="02020603050405020304" pitchFamily="18" charset="0"/>
              </a:rPr>
              <a:t> </a:t>
            </a:r>
            <a:r>
              <a:rPr lang="en-US" altLang="en-US" sz="2600" dirty="0" err="1">
                <a:solidFill>
                  <a:srgbClr val="0000CC"/>
                </a:solidFill>
                <a:latin typeface="Times New Roman" panose="02020603050405020304" pitchFamily="18" charset="0"/>
                <a:cs typeface="Times New Roman" panose="02020603050405020304" pitchFamily="18" charset="0"/>
              </a:rPr>
              <a:t>tiếng</a:t>
            </a:r>
            <a:r>
              <a:rPr lang="en-US" altLang="en-US" sz="2600" dirty="0">
                <a:solidFill>
                  <a:srgbClr val="0000CC"/>
                </a:solidFill>
                <a:latin typeface="Times New Roman" panose="02020603050405020304" pitchFamily="18" charset="0"/>
                <a:cs typeface="Times New Roman" panose="02020603050405020304" pitchFamily="18" charset="0"/>
              </a:rPr>
              <a:t> </a:t>
            </a:r>
            <a:r>
              <a:rPr lang="en-US" altLang="en-US" sz="2600" dirty="0" err="1">
                <a:solidFill>
                  <a:srgbClr val="0000CC"/>
                </a:solidFill>
                <a:latin typeface="Times New Roman" panose="02020603050405020304" pitchFamily="18" charset="0"/>
                <a:cs typeface="Times New Roman" panose="02020603050405020304" pitchFamily="18" charset="0"/>
              </a:rPr>
              <a:t>Việt</a:t>
            </a:r>
            <a:r>
              <a:rPr lang="en-US" altLang="en-US" sz="2600" dirty="0">
                <a:solidFill>
                  <a:srgbClr val="0000CC"/>
                </a:solidFill>
                <a:latin typeface="Times New Roman" panose="02020603050405020304" pitchFamily="18" charset="0"/>
                <a:cs typeface="Times New Roman" panose="02020603050405020304" pitchFamily="18" charset="0"/>
              </a:rPr>
              <a:t>.</a:t>
            </a:r>
          </a:p>
          <a:p>
            <a:pPr algn="just" eaLnBrk="1" hangingPunct="1">
              <a:spcBef>
                <a:spcPct val="50000"/>
              </a:spcBef>
              <a:buFontTx/>
              <a:buAutoNum type="arabicPeriod"/>
            </a:pPr>
            <a:r>
              <a:rPr lang="en-US" altLang="en-US" sz="2600" dirty="0" err="1">
                <a:solidFill>
                  <a:srgbClr val="0000CC"/>
                </a:solidFill>
                <a:latin typeface="Times New Roman" panose="02020603050405020304" pitchFamily="18" charset="0"/>
                <a:cs typeface="Times New Roman" panose="02020603050405020304" pitchFamily="18" charset="0"/>
              </a:rPr>
              <a:t>Các</a:t>
            </a:r>
            <a:r>
              <a:rPr lang="en-US" altLang="en-US" sz="2600" dirty="0">
                <a:solidFill>
                  <a:srgbClr val="0000CC"/>
                </a:solidFill>
                <a:latin typeface="Times New Roman" panose="02020603050405020304" pitchFamily="18" charset="0"/>
                <a:cs typeface="Times New Roman" panose="02020603050405020304" pitchFamily="18" charset="0"/>
              </a:rPr>
              <a:t> </a:t>
            </a:r>
            <a:r>
              <a:rPr lang="en-US" altLang="en-US" sz="2600" dirty="0" err="1">
                <a:solidFill>
                  <a:srgbClr val="0000CC"/>
                </a:solidFill>
                <a:latin typeface="Times New Roman" panose="02020603050405020304" pitchFamily="18" charset="0"/>
                <a:cs typeface="Times New Roman" panose="02020603050405020304" pitchFamily="18" charset="0"/>
              </a:rPr>
              <a:t>bài</a:t>
            </a:r>
            <a:r>
              <a:rPr lang="en-US" altLang="en-US" sz="2600" dirty="0">
                <a:solidFill>
                  <a:srgbClr val="0000CC"/>
                </a:solidFill>
                <a:latin typeface="Times New Roman" panose="02020603050405020304" pitchFamily="18" charset="0"/>
                <a:cs typeface="Times New Roman" panose="02020603050405020304" pitchFamily="18" charset="0"/>
              </a:rPr>
              <a:t> </a:t>
            </a:r>
            <a:r>
              <a:rPr lang="en-US" altLang="en-US" sz="2600" dirty="0" err="1">
                <a:solidFill>
                  <a:srgbClr val="0000CC"/>
                </a:solidFill>
                <a:latin typeface="Times New Roman" panose="02020603050405020304" pitchFamily="18" charset="0"/>
                <a:cs typeface="Times New Roman" panose="02020603050405020304" pitchFamily="18" charset="0"/>
              </a:rPr>
              <a:t>học</a:t>
            </a:r>
            <a:r>
              <a:rPr lang="en-US" altLang="en-US" sz="2600" dirty="0">
                <a:solidFill>
                  <a:srgbClr val="0000CC"/>
                </a:solidFill>
                <a:latin typeface="Times New Roman" panose="02020603050405020304" pitchFamily="18" charset="0"/>
                <a:cs typeface="Times New Roman" panose="02020603050405020304" pitchFamily="18" charset="0"/>
              </a:rPr>
              <a:t> </a:t>
            </a:r>
            <a:r>
              <a:rPr lang="en-US" altLang="en-US" sz="2600" dirty="0" err="1">
                <a:solidFill>
                  <a:srgbClr val="0000CC"/>
                </a:solidFill>
                <a:latin typeface="Times New Roman" panose="02020603050405020304" pitchFamily="18" charset="0"/>
                <a:cs typeface="Times New Roman" panose="02020603050405020304" pitchFamily="18" charset="0"/>
              </a:rPr>
              <a:t>tiếng</a:t>
            </a:r>
            <a:r>
              <a:rPr lang="en-US" altLang="en-US" sz="2600" dirty="0">
                <a:solidFill>
                  <a:srgbClr val="0000CC"/>
                </a:solidFill>
                <a:latin typeface="Times New Roman" panose="02020603050405020304" pitchFamily="18" charset="0"/>
                <a:cs typeface="Times New Roman" panose="02020603050405020304" pitchFamily="18" charset="0"/>
              </a:rPr>
              <a:t> </a:t>
            </a:r>
            <a:r>
              <a:rPr lang="en-US" altLang="en-US" sz="2600" dirty="0" err="1">
                <a:solidFill>
                  <a:srgbClr val="0000CC"/>
                </a:solidFill>
                <a:latin typeface="Times New Roman" panose="02020603050405020304" pitchFamily="18" charset="0"/>
                <a:cs typeface="Times New Roman" panose="02020603050405020304" pitchFamily="18" charset="0"/>
              </a:rPr>
              <a:t>Việt</a:t>
            </a:r>
            <a:r>
              <a:rPr lang="en-US" altLang="en-US" sz="2600" dirty="0">
                <a:solidFill>
                  <a:srgbClr val="0000CC"/>
                </a:solidFill>
                <a:latin typeface="Times New Roman" panose="02020603050405020304" pitchFamily="18" charset="0"/>
                <a:cs typeface="Times New Roman" panose="02020603050405020304" pitchFamily="18" charset="0"/>
              </a:rPr>
              <a:t> </a:t>
            </a:r>
            <a:r>
              <a:rPr lang="en-US" altLang="en-US" sz="2600" dirty="0" err="1">
                <a:solidFill>
                  <a:srgbClr val="0000CC"/>
                </a:solidFill>
                <a:latin typeface="Times New Roman" panose="02020603050405020304" pitchFamily="18" charset="0"/>
                <a:cs typeface="Times New Roman" panose="02020603050405020304" pitchFamily="18" charset="0"/>
              </a:rPr>
              <a:t>giúp</a:t>
            </a:r>
            <a:r>
              <a:rPr lang="en-US" altLang="en-US" sz="2600" dirty="0">
                <a:solidFill>
                  <a:srgbClr val="0000CC"/>
                </a:solidFill>
                <a:latin typeface="Times New Roman" panose="02020603050405020304" pitchFamily="18" charset="0"/>
                <a:cs typeface="Times New Roman" panose="02020603050405020304" pitchFamily="18" charset="0"/>
              </a:rPr>
              <a:t> ta </a:t>
            </a:r>
            <a:r>
              <a:rPr lang="en-US" altLang="en-US" sz="2600" dirty="0" err="1">
                <a:solidFill>
                  <a:srgbClr val="0000CC"/>
                </a:solidFill>
                <a:latin typeface="Times New Roman" panose="02020603050405020304" pitchFamily="18" charset="0"/>
                <a:cs typeface="Times New Roman" panose="02020603050405020304" pitchFamily="18" charset="0"/>
              </a:rPr>
              <a:t>có</a:t>
            </a:r>
            <a:r>
              <a:rPr lang="en-US" altLang="en-US" sz="2600" dirty="0">
                <a:solidFill>
                  <a:srgbClr val="0000CC"/>
                </a:solidFill>
                <a:latin typeface="Times New Roman" panose="02020603050405020304" pitchFamily="18" charset="0"/>
                <a:cs typeface="Times New Roman" panose="02020603050405020304" pitchFamily="18" charset="0"/>
              </a:rPr>
              <a:t> </a:t>
            </a:r>
            <a:r>
              <a:rPr lang="en-US" altLang="en-US" sz="2600" dirty="0" err="1">
                <a:solidFill>
                  <a:srgbClr val="0000CC"/>
                </a:solidFill>
                <a:latin typeface="Times New Roman" panose="02020603050405020304" pitchFamily="18" charset="0"/>
                <a:cs typeface="Times New Roman" panose="02020603050405020304" pitchFamily="18" charset="0"/>
              </a:rPr>
              <a:t>thêm</a:t>
            </a:r>
            <a:r>
              <a:rPr lang="en-US" altLang="en-US" sz="2600" dirty="0">
                <a:solidFill>
                  <a:srgbClr val="0000CC"/>
                </a:solidFill>
                <a:latin typeface="Times New Roman" panose="02020603050405020304" pitchFamily="18" charset="0"/>
                <a:cs typeface="Times New Roman" panose="02020603050405020304" pitchFamily="18" charset="0"/>
              </a:rPr>
              <a:t> </a:t>
            </a:r>
            <a:r>
              <a:rPr lang="en-US" altLang="en-US" sz="2600" dirty="0" err="1">
                <a:solidFill>
                  <a:srgbClr val="0000CC"/>
                </a:solidFill>
                <a:latin typeface="Times New Roman" panose="02020603050405020304" pitchFamily="18" charset="0"/>
                <a:cs typeface="Times New Roman" panose="02020603050405020304" pitchFamily="18" charset="0"/>
              </a:rPr>
              <a:t>kiến</a:t>
            </a:r>
            <a:r>
              <a:rPr lang="en-US" altLang="en-US" sz="2600" dirty="0">
                <a:solidFill>
                  <a:srgbClr val="0000CC"/>
                </a:solidFill>
                <a:latin typeface="Times New Roman" panose="02020603050405020304" pitchFamily="18" charset="0"/>
                <a:cs typeface="Times New Roman" panose="02020603050405020304" pitchFamily="18" charset="0"/>
              </a:rPr>
              <a:t> </a:t>
            </a:r>
            <a:r>
              <a:rPr lang="en-US" altLang="en-US" sz="2600" dirty="0" err="1">
                <a:solidFill>
                  <a:srgbClr val="0000CC"/>
                </a:solidFill>
                <a:latin typeface="Times New Roman" panose="02020603050405020304" pitchFamily="18" charset="0"/>
                <a:cs typeface="Times New Roman" panose="02020603050405020304" pitchFamily="18" charset="0"/>
              </a:rPr>
              <a:t>thức</a:t>
            </a:r>
            <a:r>
              <a:rPr lang="en-US" altLang="en-US" sz="2600" dirty="0">
                <a:solidFill>
                  <a:srgbClr val="0000CC"/>
                </a:solidFill>
                <a:latin typeface="Times New Roman" panose="02020603050405020304" pitchFamily="18" charset="0"/>
                <a:cs typeface="Times New Roman" panose="02020603050405020304" pitchFamily="18" charset="0"/>
              </a:rPr>
              <a:t> </a:t>
            </a:r>
            <a:r>
              <a:rPr lang="vi-VN" altLang="en-US" sz="2600" dirty="0">
                <a:solidFill>
                  <a:srgbClr val="0000CC"/>
                </a:solidFill>
                <a:latin typeface="Times New Roman" panose="02020603050405020304" pitchFamily="18" charset="0"/>
                <a:cs typeface="Times New Roman" panose="02020603050405020304" pitchFamily="18" charset="0"/>
              </a:rPr>
              <a:t>đ</a:t>
            </a:r>
            <a:r>
              <a:rPr lang="en-US" altLang="en-US" sz="2600" dirty="0">
                <a:solidFill>
                  <a:srgbClr val="0000CC"/>
                </a:solidFill>
                <a:latin typeface="Times New Roman" panose="02020603050405020304" pitchFamily="18" charset="0"/>
                <a:cs typeface="Times New Roman" panose="02020603050405020304" pitchFamily="18" charset="0"/>
              </a:rPr>
              <a:t>ể </a:t>
            </a:r>
            <a:r>
              <a:rPr lang="vi-VN" altLang="en-US" sz="2600" dirty="0">
                <a:solidFill>
                  <a:srgbClr val="0000CC"/>
                </a:solidFill>
                <a:latin typeface="Times New Roman" panose="02020603050405020304" pitchFamily="18" charset="0"/>
                <a:cs typeface="Times New Roman" panose="02020603050405020304" pitchFamily="18" charset="0"/>
              </a:rPr>
              <a:t>đ</a:t>
            </a:r>
            <a:r>
              <a:rPr lang="en-US" altLang="en-US" sz="2600" dirty="0" err="1">
                <a:solidFill>
                  <a:srgbClr val="0000CC"/>
                </a:solidFill>
                <a:latin typeface="Times New Roman" panose="02020603050405020304" pitchFamily="18" charset="0"/>
                <a:cs typeface="Times New Roman" panose="02020603050405020304" pitchFamily="18" charset="0"/>
              </a:rPr>
              <a:t>ọc</a:t>
            </a:r>
            <a:r>
              <a:rPr lang="en-US" altLang="en-US" sz="2600" dirty="0">
                <a:solidFill>
                  <a:srgbClr val="0000CC"/>
                </a:solidFill>
                <a:latin typeface="Times New Roman" panose="02020603050405020304" pitchFamily="18" charset="0"/>
                <a:cs typeface="Times New Roman" panose="02020603050405020304" pitchFamily="18" charset="0"/>
              </a:rPr>
              <a:t> </a:t>
            </a:r>
            <a:r>
              <a:rPr lang="en-US" altLang="en-US" sz="2600" dirty="0" err="1">
                <a:solidFill>
                  <a:srgbClr val="0000CC"/>
                </a:solidFill>
                <a:latin typeface="Times New Roman" panose="02020603050405020304" pitchFamily="18" charset="0"/>
                <a:cs typeface="Times New Roman" panose="02020603050405020304" pitchFamily="18" charset="0"/>
              </a:rPr>
              <a:t>hiểu</a:t>
            </a:r>
            <a:r>
              <a:rPr lang="en-US" altLang="en-US" sz="2600" dirty="0">
                <a:solidFill>
                  <a:srgbClr val="0000CC"/>
                </a:solidFill>
                <a:latin typeface="Times New Roman" panose="02020603050405020304" pitchFamily="18" charset="0"/>
                <a:cs typeface="Times New Roman" panose="02020603050405020304" pitchFamily="18" charset="0"/>
              </a:rPr>
              <a:t> </a:t>
            </a:r>
            <a:r>
              <a:rPr lang="en-US" altLang="en-US" sz="2600" dirty="0" err="1">
                <a:solidFill>
                  <a:srgbClr val="0000CC"/>
                </a:solidFill>
                <a:latin typeface="Times New Roman" panose="02020603050405020304" pitchFamily="18" charset="0"/>
                <a:cs typeface="Times New Roman" panose="02020603050405020304" pitchFamily="18" charset="0"/>
              </a:rPr>
              <a:t>và</a:t>
            </a:r>
            <a:r>
              <a:rPr lang="en-US" altLang="en-US" sz="2600" dirty="0">
                <a:solidFill>
                  <a:srgbClr val="0000CC"/>
                </a:solidFill>
                <a:latin typeface="Times New Roman" panose="02020603050405020304" pitchFamily="18" charset="0"/>
                <a:cs typeface="Times New Roman" panose="02020603050405020304" pitchFamily="18" charset="0"/>
              </a:rPr>
              <a:t> </a:t>
            </a:r>
            <a:r>
              <a:rPr lang="en-US" altLang="en-US" sz="2600" dirty="0" err="1">
                <a:solidFill>
                  <a:srgbClr val="0000CC"/>
                </a:solidFill>
                <a:latin typeface="Times New Roman" panose="02020603050405020304" pitchFamily="18" charset="0"/>
                <a:cs typeface="Times New Roman" panose="02020603050405020304" pitchFamily="18" charset="0"/>
              </a:rPr>
              <a:t>tạo</a:t>
            </a:r>
            <a:r>
              <a:rPr lang="en-US" altLang="en-US" sz="2600" dirty="0">
                <a:solidFill>
                  <a:srgbClr val="0000CC"/>
                </a:solidFill>
                <a:latin typeface="Times New Roman" panose="02020603050405020304" pitchFamily="18" charset="0"/>
                <a:cs typeface="Times New Roman" panose="02020603050405020304" pitchFamily="18" charset="0"/>
              </a:rPr>
              <a:t> </a:t>
            </a:r>
            <a:r>
              <a:rPr lang="en-US" altLang="en-US" sz="2600" dirty="0" err="1">
                <a:solidFill>
                  <a:srgbClr val="0000CC"/>
                </a:solidFill>
                <a:latin typeface="Times New Roman" panose="02020603050405020304" pitchFamily="18" charset="0"/>
                <a:cs typeface="Times New Roman" panose="02020603050405020304" pitchFamily="18" charset="0"/>
              </a:rPr>
              <a:t>lập</a:t>
            </a:r>
            <a:r>
              <a:rPr lang="en-US" altLang="en-US" sz="2600" dirty="0">
                <a:solidFill>
                  <a:srgbClr val="0000CC"/>
                </a:solidFill>
                <a:latin typeface="Times New Roman" panose="02020603050405020304" pitchFamily="18" charset="0"/>
                <a:cs typeface="Times New Roman" panose="02020603050405020304" pitchFamily="18" charset="0"/>
              </a:rPr>
              <a:t> v</a:t>
            </a:r>
            <a:r>
              <a:rPr lang="vi-VN" altLang="en-US" sz="2600" dirty="0">
                <a:solidFill>
                  <a:srgbClr val="0000CC"/>
                </a:solidFill>
                <a:latin typeface="Times New Roman" panose="02020603050405020304" pitchFamily="18" charset="0"/>
                <a:cs typeface="Times New Roman" panose="02020603050405020304" pitchFamily="18" charset="0"/>
              </a:rPr>
              <a:t>ă</a:t>
            </a:r>
            <a:r>
              <a:rPr lang="en-US" altLang="en-US" sz="2600" dirty="0">
                <a:solidFill>
                  <a:srgbClr val="0000CC"/>
                </a:solidFill>
                <a:latin typeface="Times New Roman" panose="02020603050405020304" pitchFamily="18" charset="0"/>
                <a:cs typeface="Times New Roman" panose="02020603050405020304" pitchFamily="18" charset="0"/>
              </a:rPr>
              <a:t>n </a:t>
            </a:r>
            <a:r>
              <a:rPr lang="en-US" altLang="en-US" sz="2600" dirty="0" err="1">
                <a:solidFill>
                  <a:srgbClr val="0000CC"/>
                </a:solidFill>
                <a:latin typeface="Times New Roman" panose="02020603050405020304" pitchFamily="18" charset="0"/>
                <a:cs typeface="Times New Roman" panose="02020603050405020304" pitchFamily="18" charset="0"/>
              </a:rPr>
              <a:t>bản</a:t>
            </a:r>
            <a:r>
              <a:rPr lang="en-US" altLang="en-US" sz="2600" dirty="0">
                <a:solidFill>
                  <a:srgbClr val="0000CC"/>
                </a:solidFill>
                <a:latin typeface="Times New Roman" panose="02020603050405020304" pitchFamily="18" charset="0"/>
                <a:cs typeface="Times New Roman" panose="02020603050405020304" pitchFamily="18" charset="0"/>
              </a:rPr>
              <a:t>.</a:t>
            </a:r>
          </a:p>
        </p:txBody>
      </p:sp>
      <p:grpSp>
        <p:nvGrpSpPr>
          <p:cNvPr id="2" name="Group 34">
            <a:extLst>
              <a:ext uri="{FF2B5EF4-FFF2-40B4-BE49-F238E27FC236}">
                <a16:creationId xmlns:a16="http://schemas.microsoft.com/office/drawing/2014/main" id="{2B3B591A-DDFF-4340-AEFE-F2B855856C22}"/>
              </a:ext>
            </a:extLst>
          </p:cNvPr>
          <p:cNvGrpSpPr>
            <a:grpSpLocks/>
          </p:cNvGrpSpPr>
          <p:nvPr/>
        </p:nvGrpSpPr>
        <p:grpSpPr bwMode="auto">
          <a:xfrm>
            <a:off x="11326495" y="1448852"/>
            <a:ext cx="574601" cy="5184100"/>
            <a:chOff x="5206" y="912"/>
            <a:chExt cx="362" cy="3266"/>
          </a:xfrm>
        </p:grpSpPr>
        <p:sp>
          <p:nvSpPr>
            <p:cNvPr id="25613" name="Rectangle 8">
              <a:extLst>
                <a:ext uri="{FF2B5EF4-FFF2-40B4-BE49-F238E27FC236}">
                  <a16:creationId xmlns:a16="http://schemas.microsoft.com/office/drawing/2014/main" id="{A078D8CE-D2CA-45E5-834C-3D654B310260}"/>
                </a:ext>
              </a:extLst>
            </p:cNvPr>
            <p:cNvSpPr>
              <a:spLocks noChangeArrowheads="1"/>
            </p:cNvSpPr>
            <p:nvPr/>
          </p:nvSpPr>
          <p:spPr bwMode="auto">
            <a:xfrm>
              <a:off x="5222" y="2374"/>
              <a:ext cx="336" cy="2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2200" dirty="0">
                <a:latin typeface="Arial" panose="020B0604020202020204" pitchFamily="34" charset="0"/>
              </a:endParaRPr>
            </a:p>
          </p:txBody>
        </p:sp>
        <p:sp>
          <p:nvSpPr>
            <p:cNvPr id="25614" name="Rectangle 9">
              <a:extLst>
                <a:ext uri="{FF2B5EF4-FFF2-40B4-BE49-F238E27FC236}">
                  <a16:creationId xmlns:a16="http://schemas.microsoft.com/office/drawing/2014/main" id="{FC887D8F-CA18-483D-8A1B-B64CA7A38725}"/>
                </a:ext>
              </a:extLst>
            </p:cNvPr>
            <p:cNvSpPr>
              <a:spLocks noChangeArrowheads="1"/>
            </p:cNvSpPr>
            <p:nvPr/>
          </p:nvSpPr>
          <p:spPr bwMode="auto">
            <a:xfrm>
              <a:off x="5232" y="2943"/>
              <a:ext cx="336" cy="2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2200" dirty="0">
                <a:latin typeface="Arial" panose="020B0604020202020204" pitchFamily="34" charset="0"/>
              </a:endParaRPr>
            </a:p>
          </p:txBody>
        </p:sp>
        <p:sp>
          <p:nvSpPr>
            <p:cNvPr id="25615" name="Rectangle 10">
              <a:extLst>
                <a:ext uri="{FF2B5EF4-FFF2-40B4-BE49-F238E27FC236}">
                  <a16:creationId xmlns:a16="http://schemas.microsoft.com/office/drawing/2014/main" id="{7DA11DCF-0CAD-46AF-A4F8-9A8E8C02D250}"/>
                </a:ext>
              </a:extLst>
            </p:cNvPr>
            <p:cNvSpPr>
              <a:spLocks noChangeArrowheads="1"/>
            </p:cNvSpPr>
            <p:nvPr/>
          </p:nvSpPr>
          <p:spPr bwMode="auto">
            <a:xfrm>
              <a:off x="5220" y="3477"/>
              <a:ext cx="336" cy="2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2200" dirty="0">
                <a:latin typeface="Arial" panose="020B0604020202020204" pitchFamily="34" charset="0"/>
              </a:endParaRPr>
            </a:p>
          </p:txBody>
        </p:sp>
        <p:sp>
          <p:nvSpPr>
            <p:cNvPr id="25616" name="Rectangle 12">
              <a:extLst>
                <a:ext uri="{FF2B5EF4-FFF2-40B4-BE49-F238E27FC236}">
                  <a16:creationId xmlns:a16="http://schemas.microsoft.com/office/drawing/2014/main" id="{BE55C913-0770-4C76-8BED-D86850C0C3CA}"/>
                </a:ext>
              </a:extLst>
            </p:cNvPr>
            <p:cNvSpPr>
              <a:spLocks noChangeArrowheads="1"/>
            </p:cNvSpPr>
            <p:nvPr/>
          </p:nvSpPr>
          <p:spPr bwMode="auto">
            <a:xfrm>
              <a:off x="5206" y="3909"/>
              <a:ext cx="336" cy="26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2200" dirty="0">
                <a:latin typeface="Arial" panose="020B0604020202020204" pitchFamily="34" charset="0"/>
              </a:endParaRPr>
            </a:p>
          </p:txBody>
        </p:sp>
        <p:sp>
          <p:nvSpPr>
            <p:cNvPr id="25617" name="Rectangle 13">
              <a:extLst>
                <a:ext uri="{FF2B5EF4-FFF2-40B4-BE49-F238E27FC236}">
                  <a16:creationId xmlns:a16="http://schemas.microsoft.com/office/drawing/2014/main" id="{7E6F62C0-8BE0-4B71-9E84-800E4A2656E1}"/>
                </a:ext>
              </a:extLst>
            </p:cNvPr>
            <p:cNvSpPr>
              <a:spLocks noChangeArrowheads="1"/>
            </p:cNvSpPr>
            <p:nvPr/>
          </p:nvSpPr>
          <p:spPr bwMode="auto">
            <a:xfrm>
              <a:off x="5232" y="1764"/>
              <a:ext cx="336" cy="2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2200" dirty="0">
                <a:latin typeface="Arial" panose="020B0604020202020204" pitchFamily="34" charset="0"/>
              </a:endParaRPr>
            </a:p>
          </p:txBody>
        </p:sp>
        <p:sp>
          <p:nvSpPr>
            <p:cNvPr id="25618" name="Rectangle 14">
              <a:extLst>
                <a:ext uri="{FF2B5EF4-FFF2-40B4-BE49-F238E27FC236}">
                  <a16:creationId xmlns:a16="http://schemas.microsoft.com/office/drawing/2014/main" id="{512C24A2-FFC2-4CA3-B67B-43777686666D}"/>
                </a:ext>
              </a:extLst>
            </p:cNvPr>
            <p:cNvSpPr>
              <a:spLocks noChangeArrowheads="1"/>
            </p:cNvSpPr>
            <p:nvPr/>
          </p:nvSpPr>
          <p:spPr bwMode="auto">
            <a:xfrm>
              <a:off x="5232" y="912"/>
              <a:ext cx="336" cy="2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2200">
                <a:latin typeface="Arial" panose="020B0604020202020204" pitchFamily="34" charset="0"/>
              </a:endParaRPr>
            </a:p>
          </p:txBody>
        </p:sp>
      </p:grpSp>
      <p:sp>
        <p:nvSpPr>
          <p:cNvPr id="75793" name="Text Box 17">
            <a:extLst>
              <a:ext uri="{FF2B5EF4-FFF2-40B4-BE49-F238E27FC236}">
                <a16:creationId xmlns:a16="http://schemas.microsoft.com/office/drawing/2014/main" id="{BCEA60AA-A42F-4560-88DE-88B39B81C466}"/>
              </a:ext>
            </a:extLst>
          </p:cNvPr>
          <p:cNvSpPr txBox="1">
            <a:spLocks noChangeArrowheads="1"/>
          </p:cNvSpPr>
          <p:nvPr/>
        </p:nvSpPr>
        <p:spPr bwMode="auto">
          <a:xfrm>
            <a:off x="11429665" y="1448852"/>
            <a:ext cx="45714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400" dirty="0">
                <a:solidFill>
                  <a:srgbClr val="FF0000"/>
                </a:solidFill>
                <a:latin typeface="Arial" panose="020B0604020202020204" pitchFamily="34" charset="0"/>
              </a:rPr>
              <a:t>Đ</a:t>
            </a:r>
          </a:p>
        </p:txBody>
      </p:sp>
      <p:sp>
        <p:nvSpPr>
          <p:cNvPr id="75794" name="Text Box 18">
            <a:extLst>
              <a:ext uri="{FF2B5EF4-FFF2-40B4-BE49-F238E27FC236}">
                <a16:creationId xmlns:a16="http://schemas.microsoft.com/office/drawing/2014/main" id="{9CBDBCFA-0A64-41FE-9B1A-625D4563BD99}"/>
              </a:ext>
            </a:extLst>
          </p:cNvPr>
          <p:cNvSpPr txBox="1">
            <a:spLocks noChangeArrowheads="1"/>
          </p:cNvSpPr>
          <p:nvPr/>
        </p:nvSpPr>
        <p:spPr bwMode="auto">
          <a:xfrm>
            <a:off x="11405860" y="2840831"/>
            <a:ext cx="45714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400" dirty="0">
                <a:solidFill>
                  <a:srgbClr val="FF0000"/>
                </a:solidFill>
                <a:latin typeface="Arial" panose="020B0604020202020204" pitchFamily="34" charset="0"/>
              </a:rPr>
              <a:t>Đ</a:t>
            </a:r>
          </a:p>
        </p:txBody>
      </p:sp>
      <p:sp>
        <p:nvSpPr>
          <p:cNvPr id="75795" name="Text Box 19">
            <a:extLst>
              <a:ext uri="{FF2B5EF4-FFF2-40B4-BE49-F238E27FC236}">
                <a16:creationId xmlns:a16="http://schemas.microsoft.com/office/drawing/2014/main" id="{3592CC35-610B-4D6B-8FDC-27891964810A}"/>
              </a:ext>
            </a:extLst>
          </p:cNvPr>
          <p:cNvSpPr txBox="1">
            <a:spLocks noChangeArrowheads="1"/>
          </p:cNvSpPr>
          <p:nvPr/>
        </p:nvSpPr>
        <p:spPr bwMode="auto">
          <a:xfrm>
            <a:off x="11424903" y="5524428"/>
            <a:ext cx="45714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400" dirty="0">
                <a:solidFill>
                  <a:srgbClr val="FF0000"/>
                </a:solidFill>
                <a:latin typeface="Arial" panose="020B0604020202020204" pitchFamily="34" charset="0"/>
              </a:rPr>
              <a:t>Đ</a:t>
            </a:r>
          </a:p>
        </p:txBody>
      </p:sp>
      <p:sp>
        <p:nvSpPr>
          <p:cNvPr id="75796" name="Text Box 20">
            <a:extLst>
              <a:ext uri="{FF2B5EF4-FFF2-40B4-BE49-F238E27FC236}">
                <a16:creationId xmlns:a16="http://schemas.microsoft.com/office/drawing/2014/main" id="{40CD1EF8-3BB2-4419-AD69-93C333B07248}"/>
              </a:ext>
            </a:extLst>
          </p:cNvPr>
          <p:cNvSpPr txBox="1">
            <a:spLocks noChangeArrowheads="1"/>
          </p:cNvSpPr>
          <p:nvPr/>
        </p:nvSpPr>
        <p:spPr bwMode="auto">
          <a:xfrm>
            <a:off x="11424903" y="6188006"/>
            <a:ext cx="45714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400" dirty="0">
                <a:solidFill>
                  <a:srgbClr val="FF0000"/>
                </a:solidFill>
                <a:latin typeface="Arial" panose="020B0604020202020204" pitchFamily="34" charset="0"/>
              </a:rPr>
              <a:t>Đ</a:t>
            </a:r>
          </a:p>
        </p:txBody>
      </p:sp>
      <p:sp>
        <p:nvSpPr>
          <p:cNvPr id="75797" name="Text Box 21">
            <a:extLst>
              <a:ext uri="{FF2B5EF4-FFF2-40B4-BE49-F238E27FC236}">
                <a16:creationId xmlns:a16="http://schemas.microsoft.com/office/drawing/2014/main" id="{C5B112F8-B3B6-4C8E-A3FC-71217E09A807}"/>
              </a:ext>
            </a:extLst>
          </p:cNvPr>
          <p:cNvSpPr txBox="1">
            <a:spLocks noChangeArrowheads="1"/>
          </p:cNvSpPr>
          <p:nvPr/>
        </p:nvSpPr>
        <p:spPr bwMode="auto">
          <a:xfrm>
            <a:off x="11424903" y="3746577"/>
            <a:ext cx="45714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400" dirty="0">
                <a:solidFill>
                  <a:srgbClr val="FF0000"/>
                </a:solidFill>
                <a:latin typeface="Arial" panose="020B0604020202020204" pitchFamily="34" charset="0"/>
              </a:rPr>
              <a:t>S</a:t>
            </a:r>
          </a:p>
        </p:txBody>
      </p:sp>
      <p:sp>
        <p:nvSpPr>
          <p:cNvPr id="75798" name="Text Box 22">
            <a:extLst>
              <a:ext uri="{FF2B5EF4-FFF2-40B4-BE49-F238E27FC236}">
                <a16:creationId xmlns:a16="http://schemas.microsoft.com/office/drawing/2014/main" id="{2B9EC21F-2740-4689-B6C4-89B4038959B0}"/>
              </a:ext>
            </a:extLst>
          </p:cNvPr>
          <p:cNvSpPr txBox="1">
            <a:spLocks noChangeArrowheads="1"/>
          </p:cNvSpPr>
          <p:nvPr/>
        </p:nvSpPr>
        <p:spPr bwMode="auto">
          <a:xfrm>
            <a:off x="11443956" y="4733344"/>
            <a:ext cx="45714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400" dirty="0">
                <a:solidFill>
                  <a:srgbClr val="FF0000"/>
                </a:solidFill>
                <a:latin typeface="Arial" panose="020B0604020202020204" pitchFamily="34" charset="0"/>
              </a:rPr>
              <a:t>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75782"/>
                                        </p:tgtEl>
                                        <p:attrNameLst>
                                          <p:attrName>style.visibility</p:attrName>
                                        </p:attrNameLst>
                                      </p:cBhvr>
                                      <p:to>
                                        <p:strVal val="visible"/>
                                      </p:to>
                                    </p:set>
                                    <p:animEffect transition="in" filter="box(in)">
                                      <p:cBhvr>
                                        <p:cTn id="7" dur="500"/>
                                        <p:tgtEl>
                                          <p:spTgt spid="75782"/>
                                        </p:tgtEl>
                                      </p:cBhvr>
                                    </p:animEffect>
                                  </p:childTnLst>
                                </p:cTn>
                              </p:par>
                            </p:childTnLst>
                          </p:cTn>
                        </p:par>
                        <p:par>
                          <p:cTn id="8" fill="hold" nodeType="afterGroup">
                            <p:stCondLst>
                              <p:cond delay="500"/>
                            </p:stCondLst>
                            <p:childTnLst>
                              <p:par>
                                <p:cTn id="9" presetID="16" presetClass="entr" presetSubtype="26" fill="hold" grpId="0" nodeType="afterEffect">
                                  <p:stCondLst>
                                    <p:cond delay="0"/>
                                  </p:stCondLst>
                                  <p:childTnLst>
                                    <p:set>
                                      <p:cBhvr>
                                        <p:cTn id="10" dur="1" fill="hold">
                                          <p:stCondLst>
                                            <p:cond delay="0"/>
                                          </p:stCondLst>
                                        </p:cTn>
                                        <p:tgtEl>
                                          <p:spTgt spid="75783"/>
                                        </p:tgtEl>
                                        <p:attrNameLst>
                                          <p:attrName>style.visibility</p:attrName>
                                        </p:attrNameLst>
                                      </p:cBhvr>
                                      <p:to>
                                        <p:strVal val="visible"/>
                                      </p:to>
                                    </p:set>
                                    <p:animEffect transition="in" filter="barn(inHorizontal)">
                                      <p:cBhvr>
                                        <p:cTn id="11" dur="500"/>
                                        <p:tgtEl>
                                          <p:spTgt spid="75783"/>
                                        </p:tgtEl>
                                      </p:cBhvr>
                                    </p:animEffect>
                                  </p:childTnLst>
                                </p:cTn>
                              </p:par>
                            </p:childTnLst>
                          </p:cTn>
                        </p:par>
                        <p:par>
                          <p:cTn id="12" fill="hold" nodeType="afterGroup">
                            <p:stCondLst>
                              <p:cond delay="1000"/>
                            </p:stCondLst>
                            <p:childTnLst>
                              <p:par>
                                <p:cTn id="13" presetID="2" presetClass="entr" presetSubtype="2"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1+#ppt_w/2"/>
                                          </p:val>
                                        </p:tav>
                                        <p:tav tm="100000">
                                          <p:val>
                                            <p:strVal val="#ppt_x"/>
                                          </p:val>
                                        </p:tav>
                                      </p:tavLst>
                                    </p:anim>
                                    <p:anim calcmode="lin" valueType="num">
                                      <p:cBhvr additive="base">
                                        <p:cTn id="16"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2" fill="hold" grpId="0" nodeType="clickEffect">
                                  <p:stCondLst>
                                    <p:cond delay="0"/>
                                  </p:stCondLst>
                                  <p:childTnLst>
                                    <p:set>
                                      <p:cBhvr>
                                        <p:cTn id="20" dur="1" fill="hold">
                                          <p:stCondLst>
                                            <p:cond delay="0"/>
                                          </p:stCondLst>
                                        </p:cTn>
                                        <p:tgtEl>
                                          <p:spTgt spid="75793"/>
                                        </p:tgtEl>
                                        <p:attrNameLst>
                                          <p:attrName>style.visibility</p:attrName>
                                        </p:attrNameLst>
                                      </p:cBhvr>
                                      <p:to>
                                        <p:strVal val="visible"/>
                                      </p:to>
                                    </p:set>
                                    <p:anim calcmode="lin" valueType="num">
                                      <p:cBhvr additive="base">
                                        <p:cTn id="21" dur="500" fill="hold"/>
                                        <p:tgtEl>
                                          <p:spTgt spid="75793"/>
                                        </p:tgtEl>
                                        <p:attrNameLst>
                                          <p:attrName>ppt_x</p:attrName>
                                        </p:attrNameLst>
                                      </p:cBhvr>
                                      <p:tavLst>
                                        <p:tav tm="0">
                                          <p:val>
                                            <p:strVal val="1+#ppt_w/2"/>
                                          </p:val>
                                        </p:tav>
                                        <p:tav tm="100000">
                                          <p:val>
                                            <p:strVal val="#ppt_x"/>
                                          </p:val>
                                        </p:tav>
                                      </p:tavLst>
                                    </p:anim>
                                    <p:anim calcmode="lin" valueType="num">
                                      <p:cBhvr additive="base">
                                        <p:cTn id="22" dur="500" fill="hold"/>
                                        <p:tgtEl>
                                          <p:spTgt spid="75793"/>
                                        </p:tgtEl>
                                        <p:attrNameLst>
                                          <p:attrName>ppt_y</p:attrName>
                                        </p:attrNameLst>
                                      </p:cBhvr>
                                      <p:tavLst>
                                        <p:tav tm="0">
                                          <p:val>
                                            <p:strVal val="#ppt_y"/>
                                          </p:val>
                                        </p:tav>
                                        <p:tav tm="100000">
                                          <p:val>
                                            <p:strVal val="#ppt_y"/>
                                          </p:val>
                                        </p:tav>
                                      </p:tavLst>
                                    </p:anim>
                                  </p:childTnLst>
                                </p:cTn>
                              </p:par>
                            </p:childTnLst>
                          </p:cTn>
                        </p:par>
                        <p:par>
                          <p:cTn id="23" fill="hold" nodeType="afterGroup">
                            <p:stCondLst>
                              <p:cond delay="500"/>
                            </p:stCondLst>
                            <p:childTnLst>
                              <p:par>
                                <p:cTn id="24" presetID="2" presetClass="entr" presetSubtype="2" fill="hold" grpId="0" nodeType="afterEffect">
                                  <p:stCondLst>
                                    <p:cond delay="0"/>
                                  </p:stCondLst>
                                  <p:childTnLst>
                                    <p:set>
                                      <p:cBhvr>
                                        <p:cTn id="25" dur="1" fill="hold">
                                          <p:stCondLst>
                                            <p:cond delay="0"/>
                                          </p:stCondLst>
                                        </p:cTn>
                                        <p:tgtEl>
                                          <p:spTgt spid="75794"/>
                                        </p:tgtEl>
                                        <p:attrNameLst>
                                          <p:attrName>style.visibility</p:attrName>
                                        </p:attrNameLst>
                                      </p:cBhvr>
                                      <p:to>
                                        <p:strVal val="visible"/>
                                      </p:to>
                                    </p:set>
                                    <p:anim calcmode="lin" valueType="num">
                                      <p:cBhvr additive="base">
                                        <p:cTn id="26" dur="500" fill="hold"/>
                                        <p:tgtEl>
                                          <p:spTgt spid="75794"/>
                                        </p:tgtEl>
                                        <p:attrNameLst>
                                          <p:attrName>ppt_x</p:attrName>
                                        </p:attrNameLst>
                                      </p:cBhvr>
                                      <p:tavLst>
                                        <p:tav tm="0">
                                          <p:val>
                                            <p:strVal val="1+#ppt_w/2"/>
                                          </p:val>
                                        </p:tav>
                                        <p:tav tm="100000">
                                          <p:val>
                                            <p:strVal val="#ppt_x"/>
                                          </p:val>
                                        </p:tav>
                                      </p:tavLst>
                                    </p:anim>
                                    <p:anim calcmode="lin" valueType="num">
                                      <p:cBhvr additive="base">
                                        <p:cTn id="27" dur="500" fill="hold"/>
                                        <p:tgtEl>
                                          <p:spTgt spid="75794"/>
                                        </p:tgtEl>
                                        <p:attrNameLst>
                                          <p:attrName>ppt_y</p:attrName>
                                        </p:attrNameLst>
                                      </p:cBhvr>
                                      <p:tavLst>
                                        <p:tav tm="0">
                                          <p:val>
                                            <p:strVal val="#ppt_y"/>
                                          </p:val>
                                        </p:tav>
                                        <p:tav tm="100000">
                                          <p:val>
                                            <p:strVal val="#ppt_y"/>
                                          </p:val>
                                        </p:tav>
                                      </p:tavLst>
                                    </p:anim>
                                  </p:childTnLst>
                                </p:cTn>
                              </p:par>
                            </p:childTnLst>
                          </p:cTn>
                        </p:par>
                        <p:par>
                          <p:cTn id="28" fill="hold" nodeType="afterGroup">
                            <p:stCondLst>
                              <p:cond delay="1000"/>
                            </p:stCondLst>
                            <p:childTnLst>
                              <p:par>
                                <p:cTn id="29" presetID="2" presetClass="entr" presetSubtype="2" fill="hold" grpId="0" nodeType="afterEffect">
                                  <p:stCondLst>
                                    <p:cond delay="0"/>
                                  </p:stCondLst>
                                  <p:childTnLst>
                                    <p:set>
                                      <p:cBhvr>
                                        <p:cTn id="30" dur="1" fill="hold">
                                          <p:stCondLst>
                                            <p:cond delay="0"/>
                                          </p:stCondLst>
                                        </p:cTn>
                                        <p:tgtEl>
                                          <p:spTgt spid="75797"/>
                                        </p:tgtEl>
                                        <p:attrNameLst>
                                          <p:attrName>style.visibility</p:attrName>
                                        </p:attrNameLst>
                                      </p:cBhvr>
                                      <p:to>
                                        <p:strVal val="visible"/>
                                      </p:to>
                                    </p:set>
                                    <p:anim calcmode="lin" valueType="num">
                                      <p:cBhvr additive="base">
                                        <p:cTn id="31" dur="500" fill="hold"/>
                                        <p:tgtEl>
                                          <p:spTgt spid="75797"/>
                                        </p:tgtEl>
                                        <p:attrNameLst>
                                          <p:attrName>ppt_x</p:attrName>
                                        </p:attrNameLst>
                                      </p:cBhvr>
                                      <p:tavLst>
                                        <p:tav tm="0">
                                          <p:val>
                                            <p:strVal val="1+#ppt_w/2"/>
                                          </p:val>
                                        </p:tav>
                                        <p:tav tm="100000">
                                          <p:val>
                                            <p:strVal val="#ppt_x"/>
                                          </p:val>
                                        </p:tav>
                                      </p:tavLst>
                                    </p:anim>
                                    <p:anim calcmode="lin" valueType="num">
                                      <p:cBhvr additive="base">
                                        <p:cTn id="32" dur="500" fill="hold"/>
                                        <p:tgtEl>
                                          <p:spTgt spid="75797"/>
                                        </p:tgtEl>
                                        <p:attrNameLst>
                                          <p:attrName>ppt_y</p:attrName>
                                        </p:attrNameLst>
                                      </p:cBhvr>
                                      <p:tavLst>
                                        <p:tav tm="0">
                                          <p:val>
                                            <p:strVal val="#ppt_y"/>
                                          </p:val>
                                        </p:tav>
                                        <p:tav tm="100000">
                                          <p:val>
                                            <p:strVal val="#ppt_y"/>
                                          </p:val>
                                        </p:tav>
                                      </p:tavLst>
                                    </p:anim>
                                  </p:childTnLst>
                                </p:cTn>
                              </p:par>
                            </p:childTnLst>
                          </p:cTn>
                        </p:par>
                        <p:par>
                          <p:cTn id="33" fill="hold" nodeType="afterGroup">
                            <p:stCondLst>
                              <p:cond delay="1500"/>
                            </p:stCondLst>
                            <p:childTnLst>
                              <p:par>
                                <p:cTn id="34" presetID="2" presetClass="entr" presetSubtype="2" fill="hold" grpId="0" nodeType="afterEffect">
                                  <p:stCondLst>
                                    <p:cond delay="0"/>
                                  </p:stCondLst>
                                  <p:childTnLst>
                                    <p:set>
                                      <p:cBhvr>
                                        <p:cTn id="35" dur="1" fill="hold">
                                          <p:stCondLst>
                                            <p:cond delay="0"/>
                                          </p:stCondLst>
                                        </p:cTn>
                                        <p:tgtEl>
                                          <p:spTgt spid="75798"/>
                                        </p:tgtEl>
                                        <p:attrNameLst>
                                          <p:attrName>style.visibility</p:attrName>
                                        </p:attrNameLst>
                                      </p:cBhvr>
                                      <p:to>
                                        <p:strVal val="visible"/>
                                      </p:to>
                                    </p:set>
                                    <p:anim calcmode="lin" valueType="num">
                                      <p:cBhvr additive="base">
                                        <p:cTn id="36" dur="500" fill="hold"/>
                                        <p:tgtEl>
                                          <p:spTgt spid="75798"/>
                                        </p:tgtEl>
                                        <p:attrNameLst>
                                          <p:attrName>ppt_x</p:attrName>
                                        </p:attrNameLst>
                                      </p:cBhvr>
                                      <p:tavLst>
                                        <p:tav tm="0">
                                          <p:val>
                                            <p:strVal val="1+#ppt_w/2"/>
                                          </p:val>
                                        </p:tav>
                                        <p:tav tm="100000">
                                          <p:val>
                                            <p:strVal val="#ppt_x"/>
                                          </p:val>
                                        </p:tav>
                                      </p:tavLst>
                                    </p:anim>
                                    <p:anim calcmode="lin" valueType="num">
                                      <p:cBhvr additive="base">
                                        <p:cTn id="37" dur="500" fill="hold"/>
                                        <p:tgtEl>
                                          <p:spTgt spid="75798"/>
                                        </p:tgtEl>
                                        <p:attrNameLst>
                                          <p:attrName>ppt_y</p:attrName>
                                        </p:attrNameLst>
                                      </p:cBhvr>
                                      <p:tavLst>
                                        <p:tav tm="0">
                                          <p:val>
                                            <p:strVal val="#ppt_y"/>
                                          </p:val>
                                        </p:tav>
                                        <p:tav tm="100000">
                                          <p:val>
                                            <p:strVal val="#ppt_y"/>
                                          </p:val>
                                        </p:tav>
                                      </p:tavLst>
                                    </p:anim>
                                  </p:childTnLst>
                                </p:cTn>
                              </p:par>
                            </p:childTnLst>
                          </p:cTn>
                        </p:par>
                        <p:par>
                          <p:cTn id="38" fill="hold" nodeType="afterGroup">
                            <p:stCondLst>
                              <p:cond delay="2000"/>
                            </p:stCondLst>
                            <p:childTnLst>
                              <p:par>
                                <p:cTn id="39" presetID="2" presetClass="entr" presetSubtype="2" fill="hold" grpId="0" nodeType="afterEffect">
                                  <p:stCondLst>
                                    <p:cond delay="0"/>
                                  </p:stCondLst>
                                  <p:childTnLst>
                                    <p:set>
                                      <p:cBhvr>
                                        <p:cTn id="40" dur="1" fill="hold">
                                          <p:stCondLst>
                                            <p:cond delay="0"/>
                                          </p:stCondLst>
                                        </p:cTn>
                                        <p:tgtEl>
                                          <p:spTgt spid="75795"/>
                                        </p:tgtEl>
                                        <p:attrNameLst>
                                          <p:attrName>style.visibility</p:attrName>
                                        </p:attrNameLst>
                                      </p:cBhvr>
                                      <p:to>
                                        <p:strVal val="visible"/>
                                      </p:to>
                                    </p:set>
                                    <p:anim calcmode="lin" valueType="num">
                                      <p:cBhvr additive="base">
                                        <p:cTn id="41" dur="500" fill="hold"/>
                                        <p:tgtEl>
                                          <p:spTgt spid="75795"/>
                                        </p:tgtEl>
                                        <p:attrNameLst>
                                          <p:attrName>ppt_x</p:attrName>
                                        </p:attrNameLst>
                                      </p:cBhvr>
                                      <p:tavLst>
                                        <p:tav tm="0">
                                          <p:val>
                                            <p:strVal val="1+#ppt_w/2"/>
                                          </p:val>
                                        </p:tav>
                                        <p:tav tm="100000">
                                          <p:val>
                                            <p:strVal val="#ppt_x"/>
                                          </p:val>
                                        </p:tav>
                                      </p:tavLst>
                                    </p:anim>
                                    <p:anim calcmode="lin" valueType="num">
                                      <p:cBhvr additive="base">
                                        <p:cTn id="42" dur="500" fill="hold"/>
                                        <p:tgtEl>
                                          <p:spTgt spid="75795"/>
                                        </p:tgtEl>
                                        <p:attrNameLst>
                                          <p:attrName>ppt_y</p:attrName>
                                        </p:attrNameLst>
                                      </p:cBhvr>
                                      <p:tavLst>
                                        <p:tav tm="0">
                                          <p:val>
                                            <p:strVal val="#ppt_y"/>
                                          </p:val>
                                        </p:tav>
                                        <p:tav tm="100000">
                                          <p:val>
                                            <p:strVal val="#ppt_y"/>
                                          </p:val>
                                        </p:tav>
                                      </p:tavLst>
                                    </p:anim>
                                  </p:childTnLst>
                                </p:cTn>
                              </p:par>
                            </p:childTnLst>
                          </p:cTn>
                        </p:par>
                        <p:par>
                          <p:cTn id="43" fill="hold" nodeType="afterGroup">
                            <p:stCondLst>
                              <p:cond delay="2500"/>
                            </p:stCondLst>
                            <p:childTnLst>
                              <p:par>
                                <p:cTn id="44" presetID="2" presetClass="entr" presetSubtype="2" fill="hold" grpId="0" nodeType="afterEffect">
                                  <p:stCondLst>
                                    <p:cond delay="0"/>
                                  </p:stCondLst>
                                  <p:childTnLst>
                                    <p:set>
                                      <p:cBhvr>
                                        <p:cTn id="45" dur="1" fill="hold">
                                          <p:stCondLst>
                                            <p:cond delay="0"/>
                                          </p:stCondLst>
                                        </p:cTn>
                                        <p:tgtEl>
                                          <p:spTgt spid="75796"/>
                                        </p:tgtEl>
                                        <p:attrNameLst>
                                          <p:attrName>style.visibility</p:attrName>
                                        </p:attrNameLst>
                                      </p:cBhvr>
                                      <p:to>
                                        <p:strVal val="visible"/>
                                      </p:to>
                                    </p:set>
                                    <p:anim calcmode="lin" valueType="num">
                                      <p:cBhvr additive="base">
                                        <p:cTn id="46" dur="500" fill="hold"/>
                                        <p:tgtEl>
                                          <p:spTgt spid="75796"/>
                                        </p:tgtEl>
                                        <p:attrNameLst>
                                          <p:attrName>ppt_x</p:attrName>
                                        </p:attrNameLst>
                                      </p:cBhvr>
                                      <p:tavLst>
                                        <p:tav tm="0">
                                          <p:val>
                                            <p:strVal val="1+#ppt_w/2"/>
                                          </p:val>
                                        </p:tav>
                                        <p:tav tm="100000">
                                          <p:val>
                                            <p:strVal val="#ppt_x"/>
                                          </p:val>
                                        </p:tav>
                                      </p:tavLst>
                                    </p:anim>
                                    <p:anim calcmode="lin" valueType="num">
                                      <p:cBhvr additive="base">
                                        <p:cTn id="47" dur="500" fill="hold"/>
                                        <p:tgtEl>
                                          <p:spTgt spid="757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82" grpId="0" autoUpdateAnimBg="0"/>
      <p:bldP spid="75783" grpId="0" autoUpdateAnimBg="0"/>
      <p:bldP spid="75793" grpId="0" autoUpdateAnimBg="0"/>
      <p:bldP spid="75794" grpId="0" autoUpdateAnimBg="0"/>
      <p:bldP spid="75795" grpId="0" autoUpdateAnimBg="0"/>
      <p:bldP spid="75796" grpId="0" autoUpdateAnimBg="0"/>
      <p:bldP spid="75797" grpId="0" autoUpdateAnimBg="0"/>
      <p:bldP spid="75798" grpId="0"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AutoShape 2">
            <a:extLst>
              <a:ext uri="{FF2B5EF4-FFF2-40B4-BE49-F238E27FC236}">
                <a16:creationId xmlns:a16="http://schemas.microsoft.com/office/drawing/2014/main" id="{24392904-933A-4E5D-8B9C-DA5334458EC3}"/>
              </a:ext>
            </a:extLst>
          </p:cNvPr>
          <p:cNvSpPr>
            <a:spLocks noChangeArrowheads="1"/>
          </p:cNvSpPr>
          <p:nvPr/>
        </p:nvSpPr>
        <p:spPr bwMode="auto">
          <a:xfrm>
            <a:off x="1599992" y="820284"/>
            <a:ext cx="457140" cy="457140"/>
          </a:xfrm>
          <a:prstGeom prst="star5">
            <a:avLst/>
          </a:prstGeom>
          <a:gradFill rotWithShape="1">
            <a:gsLst>
              <a:gs pos="0">
                <a:srgbClr val="FFFF00"/>
              </a:gs>
              <a:gs pos="100000">
                <a:srgbClr val="FF3300"/>
              </a:gs>
            </a:gsLst>
            <a:path path="shape">
              <a:fillToRect l="50000" t="50000" r="50000" b="50000"/>
            </a:path>
          </a:gradFill>
          <a:ln w="9525">
            <a:solidFill>
              <a:srgbClr val="FF3300"/>
            </a:solidFill>
            <a:miter lim="800000"/>
            <a:headEnd/>
            <a:tailEnd/>
          </a:ln>
          <a:effectLst/>
        </p:spPr>
        <p:txBody>
          <a:bodyPr wrap="none" anchor="ctr"/>
          <a:lstStyle/>
          <a:p>
            <a:pPr algn="ctr" eaLnBrk="1" hangingPunct="1">
              <a:defRPr/>
            </a:pPr>
            <a:r>
              <a:rPr lang="vi-VN" b="1">
                <a:solidFill>
                  <a:srgbClr val="0033CC"/>
                </a:solidFill>
                <a:latin typeface="+mj-lt"/>
                <a:cs typeface="Arial" charset="0"/>
              </a:rPr>
              <a:t>1</a:t>
            </a:r>
          </a:p>
        </p:txBody>
      </p:sp>
      <p:sp>
        <p:nvSpPr>
          <p:cNvPr id="46083" name="AutoShape 3">
            <a:extLst>
              <a:ext uri="{FF2B5EF4-FFF2-40B4-BE49-F238E27FC236}">
                <a16:creationId xmlns:a16="http://schemas.microsoft.com/office/drawing/2014/main" id="{FA9726F5-D010-4AB0-A213-7E2F0656CF8E}"/>
              </a:ext>
            </a:extLst>
          </p:cNvPr>
          <p:cNvSpPr>
            <a:spLocks noChangeArrowheads="1"/>
          </p:cNvSpPr>
          <p:nvPr/>
        </p:nvSpPr>
        <p:spPr bwMode="auto">
          <a:xfrm>
            <a:off x="1599992" y="1353615"/>
            <a:ext cx="457140" cy="457140"/>
          </a:xfrm>
          <a:prstGeom prst="star5">
            <a:avLst/>
          </a:prstGeom>
          <a:gradFill rotWithShape="1">
            <a:gsLst>
              <a:gs pos="0">
                <a:srgbClr val="FFFF00"/>
              </a:gs>
              <a:gs pos="100000">
                <a:srgbClr val="FF3300"/>
              </a:gs>
            </a:gsLst>
            <a:path path="shape">
              <a:fillToRect l="50000" t="50000" r="50000" b="50000"/>
            </a:path>
          </a:gradFill>
          <a:ln w="9525">
            <a:solidFill>
              <a:srgbClr val="FF3300"/>
            </a:solidFill>
            <a:miter lim="800000"/>
            <a:headEnd/>
            <a:tailEnd/>
          </a:ln>
          <a:effectLst/>
        </p:spPr>
        <p:txBody>
          <a:bodyPr wrap="none" anchor="ctr"/>
          <a:lstStyle/>
          <a:p>
            <a:pPr algn="ctr" eaLnBrk="1" hangingPunct="1">
              <a:defRPr/>
            </a:pPr>
            <a:r>
              <a:rPr lang="vi-VN" b="1">
                <a:solidFill>
                  <a:srgbClr val="0033CC"/>
                </a:solidFill>
                <a:latin typeface="+mj-lt"/>
                <a:cs typeface="Arial" charset="0"/>
              </a:rPr>
              <a:t>2</a:t>
            </a:r>
          </a:p>
        </p:txBody>
      </p:sp>
      <p:sp>
        <p:nvSpPr>
          <p:cNvPr id="46084" name="AutoShape 4">
            <a:extLst>
              <a:ext uri="{FF2B5EF4-FFF2-40B4-BE49-F238E27FC236}">
                <a16:creationId xmlns:a16="http://schemas.microsoft.com/office/drawing/2014/main" id="{8FD169D4-27A8-4E73-9065-412134953994}"/>
              </a:ext>
            </a:extLst>
          </p:cNvPr>
          <p:cNvSpPr>
            <a:spLocks noChangeArrowheads="1"/>
          </p:cNvSpPr>
          <p:nvPr/>
        </p:nvSpPr>
        <p:spPr bwMode="auto">
          <a:xfrm>
            <a:off x="1599992" y="1905993"/>
            <a:ext cx="457140" cy="457140"/>
          </a:xfrm>
          <a:prstGeom prst="star5">
            <a:avLst/>
          </a:prstGeom>
          <a:gradFill rotWithShape="1">
            <a:gsLst>
              <a:gs pos="0">
                <a:srgbClr val="FFFF00"/>
              </a:gs>
              <a:gs pos="100000">
                <a:srgbClr val="FF3300"/>
              </a:gs>
            </a:gsLst>
            <a:path path="shape">
              <a:fillToRect l="50000" t="50000" r="50000" b="50000"/>
            </a:path>
          </a:gradFill>
          <a:ln w="9525">
            <a:solidFill>
              <a:srgbClr val="FF3300"/>
            </a:solidFill>
            <a:miter lim="800000"/>
            <a:headEnd/>
            <a:tailEnd/>
          </a:ln>
          <a:effectLst/>
        </p:spPr>
        <p:txBody>
          <a:bodyPr wrap="none" anchor="ctr"/>
          <a:lstStyle/>
          <a:p>
            <a:pPr algn="ctr" eaLnBrk="1" hangingPunct="1">
              <a:defRPr/>
            </a:pPr>
            <a:r>
              <a:rPr lang="vi-VN" b="1">
                <a:solidFill>
                  <a:srgbClr val="0033CC"/>
                </a:solidFill>
                <a:latin typeface="+mj-lt"/>
                <a:cs typeface="Arial" charset="0"/>
              </a:rPr>
              <a:t>3</a:t>
            </a:r>
          </a:p>
        </p:txBody>
      </p:sp>
      <p:sp>
        <p:nvSpPr>
          <p:cNvPr id="46085" name="AutoShape 5">
            <a:extLst>
              <a:ext uri="{FF2B5EF4-FFF2-40B4-BE49-F238E27FC236}">
                <a16:creationId xmlns:a16="http://schemas.microsoft.com/office/drawing/2014/main" id="{40610159-FE76-431D-8B2E-82A61A23E247}"/>
              </a:ext>
            </a:extLst>
          </p:cNvPr>
          <p:cNvSpPr>
            <a:spLocks noChangeArrowheads="1"/>
          </p:cNvSpPr>
          <p:nvPr/>
        </p:nvSpPr>
        <p:spPr bwMode="auto">
          <a:xfrm>
            <a:off x="1599992" y="2363133"/>
            <a:ext cx="457140" cy="457140"/>
          </a:xfrm>
          <a:prstGeom prst="star5">
            <a:avLst/>
          </a:prstGeom>
          <a:gradFill rotWithShape="1">
            <a:gsLst>
              <a:gs pos="0">
                <a:srgbClr val="FFFF00"/>
              </a:gs>
              <a:gs pos="100000">
                <a:srgbClr val="FF3300"/>
              </a:gs>
            </a:gsLst>
            <a:path path="shape">
              <a:fillToRect l="50000" t="50000" r="50000" b="50000"/>
            </a:path>
          </a:gradFill>
          <a:ln w="9525">
            <a:solidFill>
              <a:srgbClr val="FF3300"/>
            </a:solidFill>
            <a:miter lim="800000"/>
            <a:headEnd/>
            <a:tailEnd/>
          </a:ln>
          <a:effectLst/>
        </p:spPr>
        <p:txBody>
          <a:bodyPr wrap="none" anchor="ctr"/>
          <a:lstStyle/>
          <a:p>
            <a:pPr algn="ctr" eaLnBrk="1" hangingPunct="1">
              <a:defRPr/>
            </a:pPr>
            <a:r>
              <a:rPr lang="vi-VN" b="1">
                <a:solidFill>
                  <a:srgbClr val="0033CC"/>
                </a:solidFill>
                <a:latin typeface="+mj-lt"/>
                <a:cs typeface="Arial" charset="0"/>
              </a:rPr>
              <a:t>4</a:t>
            </a:r>
          </a:p>
        </p:txBody>
      </p:sp>
      <p:sp>
        <p:nvSpPr>
          <p:cNvPr id="46086" name="AutoShape 6">
            <a:extLst>
              <a:ext uri="{FF2B5EF4-FFF2-40B4-BE49-F238E27FC236}">
                <a16:creationId xmlns:a16="http://schemas.microsoft.com/office/drawing/2014/main" id="{20D17F66-A0A1-401C-887A-B4D376133FD3}"/>
              </a:ext>
            </a:extLst>
          </p:cNvPr>
          <p:cNvSpPr>
            <a:spLocks noChangeArrowheads="1"/>
          </p:cNvSpPr>
          <p:nvPr/>
        </p:nvSpPr>
        <p:spPr bwMode="auto">
          <a:xfrm>
            <a:off x="1599992" y="4572645"/>
            <a:ext cx="457140" cy="457140"/>
          </a:xfrm>
          <a:prstGeom prst="star5">
            <a:avLst/>
          </a:prstGeom>
          <a:gradFill rotWithShape="1">
            <a:gsLst>
              <a:gs pos="0">
                <a:srgbClr val="FFFF00"/>
              </a:gs>
              <a:gs pos="100000">
                <a:srgbClr val="FF3300"/>
              </a:gs>
            </a:gsLst>
            <a:path path="shape">
              <a:fillToRect l="50000" t="50000" r="50000" b="50000"/>
            </a:path>
          </a:gradFill>
          <a:ln w="9525">
            <a:solidFill>
              <a:srgbClr val="FF3300"/>
            </a:solidFill>
            <a:miter lim="800000"/>
            <a:headEnd/>
            <a:tailEnd/>
          </a:ln>
          <a:effectLst/>
        </p:spPr>
        <p:txBody>
          <a:bodyPr wrap="none" anchor="ctr"/>
          <a:lstStyle/>
          <a:p>
            <a:pPr algn="ctr" eaLnBrk="1" hangingPunct="1">
              <a:defRPr/>
            </a:pPr>
            <a:r>
              <a:rPr lang="vi-VN" b="1">
                <a:solidFill>
                  <a:srgbClr val="0033CC"/>
                </a:solidFill>
                <a:latin typeface="+mj-lt"/>
                <a:cs typeface="Arial" charset="0"/>
              </a:rPr>
              <a:t>8</a:t>
            </a:r>
          </a:p>
        </p:txBody>
      </p:sp>
      <p:sp>
        <p:nvSpPr>
          <p:cNvPr id="46087" name="AutoShape 7">
            <a:extLst>
              <a:ext uri="{FF2B5EF4-FFF2-40B4-BE49-F238E27FC236}">
                <a16:creationId xmlns:a16="http://schemas.microsoft.com/office/drawing/2014/main" id="{E01D5E07-BFCD-433C-8F9F-DB3BB1FEA751}"/>
              </a:ext>
            </a:extLst>
          </p:cNvPr>
          <p:cNvSpPr>
            <a:spLocks noChangeArrowheads="1"/>
          </p:cNvSpPr>
          <p:nvPr/>
        </p:nvSpPr>
        <p:spPr bwMode="auto">
          <a:xfrm>
            <a:off x="1599992" y="4039315"/>
            <a:ext cx="457140" cy="457140"/>
          </a:xfrm>
          <a:prstGeom prst="star5">
            <a:avLst/>
          </a:prstGeom>
          <a:gradFill rotWithShape="1">
            <a:gsLst>
              <a:gs pos="0">
                <a:srgbClr val="FFFF00"/>
              </a:gs>
              <a:gs pos="100000">
                <a:srgbClr val="FF3300"/>
              </a:gs>
            </a:gsLst>
            <a:path path="shape">
              <a:fillToRect l="50000" t="50000" r="50000" b="50000"/>
            </a:path>
          </a:gradFill>
          <a:ln w="9525">
            <a:solidFill>
              <a:srgbClr val="FF3300"/>
            </a:solidFill>
            <a:miter lim="800000"/>
            <a:headEnd/>
            <a:tailEnd/>
          </a:ln>
          <a:effectLst/>
        </p:spPr>
        <p:txBody>
          <a:bodyPr wrap="none" anchor="ctr"/>
          <a:lstStyle/>
          <a:p>
            <a:pPr algn="ctr" eaLnBrk="1" hangingPunct="1">
              <a:defRPr/>
            </a:pPr>
            <a:r>
              <a:rPr lang="vi-VN" b="1">
                <a:solidFill>
                  <a:srgbClr val="0033CC"/>
                </a:solidFill>
                <a:latin typeface="+mj-lt"/>
                <a:cs typeface="Arial" charset="0"/>
              </a:rPr>
              <a:t>7</a:t>
            </a:r>
          </a:p>
        </p:txBody>
      </p:sp>
      <p:sp>
        <p:nvSpPr>
          <p:cNvPr id="46088" name="AutoShape 8">
            <a:extLst>
              <a:ext uri="{FF2B5EF4-FFF2-40B4-BE49-F238E27FC236}">
                <a16:creationId xmlns:a16="http://schemas.microsoft.com/office/drawing/2014/main" id="{D674BA5C-FE1D-428F-9A43-559528C17036}"/>
              </a:ext>
            </a:extLst>
          </p:cNvPr>
          <p:cNvSpPr>
            <a:spLocks noChangeArrowheads="1"/>
          </p:cNvSpPr>
          <p:nvPr/>
        </p:nvSpPr>
        <p:spPr bwMode="auto">
          <a:xfrm>
            <a:off x="1599992" y="3505984"/>
            <a:ext cx="457140" cy="457140"/>
          </a:xfrm>
          <a:prstGeom prst="star5">
            <a:avLst/>
          </a:prstGeom>
          <a:gradFill rotWithShape="1">
            <a:gsLst>
              <a:gs pos="0">
                <a:srgbClr val="FFFF00"/>
              </a:gs>
              <a:gs pos="100000">
                <a:srgbClr val="FF3300"/>
              </a:gs>
            </a:gsLst>
            <a:path path="shape">
              <a:fillToRect l="50000" t="50000" r="50000" b="50000"/>
            </a:path>
          </a:gradFill>
          <a:ln w="9525">
            <a:solidFill>
              <a:srgbClr val="FF3300"/>
            </a:solidFill>
            <a:miter lim="800000"/>
            <a:headEnd/>
            <a:tailEnd/>
          </a:ln>
          <a:effectLst/>
        </p:spPr>
        <p:txBody>
          <a:bodyPr wrap="none" anchor="ctr"/>
          <a:lstStyle/>
          <a:p>
            <a:pPr algn="ctr" eaLnBrk="1" hangingPunct="1">
              <a:defRPr/>
            </a:pPr>
            <a:r>
              <a:rPr lang="vi-VN" b="1">
                <a:solidFill>
                  <a:srgbClr val="0033CC"/>
                </a:solidFill>
                <a:latin typeface="+mj-lt"/>
                <a:cs typeface="Arial" charset="0"/>
              </a:rPr>
              <a:t>6</a:t>
            </a:r>
          </a:p>
        </p:txBody>
      </p:sp>
      <p:sp>
        <p:nvSpPr>
          <p:cNvPr id="46089" name="AutoShape 9">
            <a:extLst>
              <a:ext uri="{FF2B5EF4-FFF2-40B4-BE49-F238E27FC236}">
                <a16:creationId xmlns:a16="http://schemas.microsoft.com/office/drawing/2014/main" id="{6F4C2820-53C5-486A-B7CA-1B346224F4EB}"/>
              </a:ext>
            </a:extLst>
          </p:cNvPr>
          <p:cNvSpPr>
            <a:spLocks noChangeArrowheads="1"/>
          </p:cNvSpPr>
          <p:nvPr/>
        </p:nvSpPr>
        <p:spPr bwMode="auto">
          <a:xfrm>
            <a:off x="1599992" y="5029786"/>
            <a:ext cx="457140" cy="457140"/>
          </a:xfrm>
          <a:prstGeom prst="star5">
            <a:avLst/>
          </a:prstGeom>
          <a:gradFill rotWithShape="1">
            <a:gsLst>
              <a:gs pos="0">
                <a:srgbClr val="FFFF00"/>
              </a:gs>
              <a:gs pos="100000">
                <a:srgbClr val="FF3300"/>
              </a:gs>
            </a:gsLst>
            <a:path path="shape">
              <a:fillToRect l="50000" t="50000" r="50000" b="50000"/>
            </a:path>
          </a:gradFill>
          <a:ln w="9525">
            <a:solidFill>
              <a:srgbClr val="FF3300"/>
            </a:solidFill>
            <a:miter lim="800000"/>
            <a:headEnd/>
            <a:tailEnd/>
          </a:ln>
          <a:effectLst/>
        </p:spPr>
        <p:txBody>
          <a:bodyPr wrap="none" anchor="ctr"/>
          <a:lstStyle/>
          <a:p>
            <a:pPr algn="ctr" eaLnBrk="1" hangingPunct="1">
              <a:defRPr/>
            </a:pPr>
            <a:r>
              <a:rPr lang="vi-VN" b="1">
                <a:solidFill>
                  <a:srgbClr val="0033CC"/>
                </a:solidFill>
                <a:latin typeface="+mj-lt"/>
                <a:cs typeface="Arial" charset="0"/>
              </a:rPr>
              <a:t>9</a:t>
            </a:r>
          </a:p>
        </p:txBody>
      </p:sp>
      <p:sp>
        <p:nvSpPr>
          <p:cNvPr id="46090" name="AutoShape 10">
            <a:extLst>
              <a:ext uri="{FF2B5EF4-FFF2-40B4-BE49-F238E27FC236}">
                <a16:creationId xmlns:a16="http://schemas.microsoft.com/office/drawing/2014/main" id="{57BCD03F-9988-42A3-A3AF-38052A6C5815}"/>
              </a:ext>
            </a:extLst>
          </p:cNvPr>
          <p:cNvSpPr>
            <a:spLocks noChangeArrowheads="1"/>
          </p:cNvSpPr>
          <p:nvPr/>
        </p:nvSpPr>
        <p:spPr bwMode="auto">
          <a:xfrm>
            <a:off x="1599992" y="2972654"/>
            <a:ext cx="457140" cy="457140"/>
          </a:xfrm>
          <a:prstGeom prst="star5">
            <a:avLst/>
          </a:prstGeom>
          <a:gradFill rotWithShape="1">
            <a:gsLst>
              <a:gs pos="0">
                <a:srgbClr val="FFFF00"/>
              </a:gs>
              <a:gs pos="100000">
                <a:srgbClr val="FF3300"/>
              </a:gs>
            </a:gsLst>
            <a:path path="shape">
              <a:fillToRect l="50000" t="50000" r="50000" b="50000"/>
            </a:path>
          </a:gradFill>
          <a:ln w="9525">
            <a:solidFill>
              <a:srgbClr val="FF3300"/>
            </a:solidFill>
            <a:miter lim="800000"/>
            <a:headEnd/>
            <a:tailEnd/>
          </a:ln>
          <a:effectLst/>
        </p:spPr>
        <p:txBody>
          <a:bodyPr wrap="none" anchor="ctr"/>
          <a:lstStyle/>
          <a:p>
            <a:pPr algn="ctr" eaLnBrk="1" hangingPunct="1">
              <a:defRPr/>
            </a:pPr>
            <a:r>
              <a:rPr lang="vi-VN" b="1">
                <a:solidFill>
                  <a:srgbClr val="0033CC"/>
                </a:solidFill>
                <a:latin typeface="+mj-lt"/>
                <a:cs typeface="Arial" charset="0"/>
              </a:rPr>
              <a:t>5</a:t>
            </a:r>
          </a:p>
        </p:txBody>
      </p:sp>
      <p:sp>
        <p:nvSpPr>
          <p:cNvPr id="46091" name="Text Box 11">
            <a:extLst>
              <a:ext uri="{FF2B5EF4-FFF2-40B4-BE49-F238E27FC236}">
                <a16:creationId xmlns:a16="http://schemas.microsoft.com/office/drawing/2014/main" id="{52765CF1-B9BE-40A3-ADA6-EC8DB0C86639}"/>
              </a:ext>
            </a:extLst>
          </p:cNvPr>
          <p:cNvSpPr txBox="1">
            <a:spLocks noChangeArrowheads="1"/>
          </p:cNvSpPr>
          <p:nvPr/>
        </p:nvSpPr>
        <p:spPr bwMode="auto">
          <a:xfrm>
            <a:off x="1523802" y="5639308"/>
            <a:ext cx="9142809" cy="830155"/>
          </a:xfrm>
          <a:prstGeom prst="rect">
            <a:avLst/>
          </a:prstGeom>
          <a:noFill/>
          <a:ln>
            <a:noFill/>
          </a:ln>
          <a:effectLst/>
        </p:spPr>
        <p:txBody>
          <a:bodyPr>
            <a:spAutoFit/>
          </a:bodyPr>
          <a:lstStyle>
            <a:lvl1pPr eaLnBrk="0" hangingPunct="0">
              <a:defRPr>
                <a:solidFill>
                  <a:schemeClr val="tx1"/>
                </a:solidFill>
                <a:latin typeface="Comic Sans MS" panose="030F0702030302020204" pitchFamily="66" charset="0"/>
                <a:cs typeface="Arial" panose="020B0604020202020204" pitchFamily="34" charset="0"/>
              </a:defRPr>
            </a:lvl1pPr>
            <a:lvl2pPr marL="742950" indent="-285750" eaLnBrk="0" hangingPunct="0">
              <a:defRPr>
                <a:solidFill>
                  <a:schemeClr val="tx1"/>
                </a:solidFill>
                <a:latin typeface="Comic Sans MS" panose="030F0702030302020204" pitchFamily="66" charset="0"/>
                <a:cs typeface="Arial" panose="020B0604020202020204" pitchFamily="34" charset="0"/>
              </a:defRPr>
            </a:lvl2pPr>
            <a:lvl3pPr marL="1143000" indent="-228600" eaLnBrk="0" hangingPunct="0">
              <a:defRPr>
                <a:solidFill>
                  <a:schemeClr val="tx1"/>
                </a:solidFill>
                <a:latin typeface="Comic Sans MS" panose="030F0702030302020204" pitchFamily="66" charset="0"/>
                <a:cs typeface="Arial" panose="020B0604020202020204" pitchFamily="34" charset="0"/>
              </a:defRPr>
            </a:lvl3pPr>
            <a:lvl4pPr marL="1600200" indent="-228600" eaLnBrk="0" hangingPunct="0">
              <a:defRPr>
                <a:solidFill>
                  <a:schemeClr val="tx1"/>
                </a:solidFill>
                <a:latin typeface="Comic Sans MS" panose="030F0702030302020204" pitchFamily="66" charset="0"/>
                <a:cs typeface="Arial" panose="020B0604020202020204" pitchFamily="34" charset="0"/>
              </a:defRPr>
            </a:lvl4pPr>
            <a:lvl5pPr marL="2057400" indent="-228600" eaLnBrk="0" hangingPunct="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eaLnBrk="1" hangingPunct="1">
              <a:spcBef>
                <a:spcPct val="50000"/>
              </a:spcBef>
              <a:defRPr/>
            </a:pPr>
            <a:r>
              <a:rPr lang="vi-VN" altLang="en-US" sz="2400" b="1">
                <a:solidFill>
                  <a:srgbClr val="FF3300"/>
                </a:solidFill>
                <a:latin typeface="+mj-lt"/>
              </a:rPr>
              <a:t>1- Có </a:t>
            </a:r>
            <a:r>
              <a:rPr lang="en-US" altLang="en-US" sz="2400" b="1">
                <a:solidFill>
                  <a:srgbClr val="FF3300"/>
                </a:solidFill>
                <a:latin typeface="+mj-lt"/>
              </a:rPr>
              <a:t>6</a:t>
            </a:r>
            <a:r>
              <a:rPr lang="vi-VN" altLang="en-US" sz="2400" b="1">
                <a:solidFill>
                  <a:srgbClr val="FF3300"/>
                </a:solidFill>
                <a:latin typeface="+mj-lt"/>
              </a:rPr>
              <a:t> chữ cái:</a:t>
            </a:r>
            <a:r>
              <a:rPr lang="vi-VN" altLang="en-US" sz="2400" b="1">
                <a:solidFill>
                  <a:srgbClr val="0033CC"/>
                </a:solidFill>
                <a:latin typeface="+mj-lt"/>
              </a:rPr>
              <a:t> </a:t>
            </a:r>
            <a:r>
              <a:rPr lang="en-US" altLang="en-US" sz="2400" b="1">
                <a:solidFill>
                  <a:srgbClr val="0000FF"/>
                </a:solidFill>
                <a:latin typeface="+mj-lt"/>
              </a:rPr>
              <a:t>Nh</a:t>
            </a:r>
            <a:r>
              <a:rPr lang="vi-VN" altLang="en-US" sz="2400" b="1">
                <a:solidFill>
                  <a:srgbClr val="0000FF"/>
                </a:solidFill>
                <a:latin typeface="+mj-lt"/>
              </a:rPr>
              <a:t>ữ</a:t>
            </a:r>
            <a:r>
              <a:rPr lang="en-US" altLang="en-US" sz="2400" b="1">
                <a:solidFill>
                  <a:srgbClr val="0000FF"/>
                </a:solidFill>
                <a:latin typeface="+mj-lt"/>
              </a:rPr>
              <a:t>ng t</a:t>
            </a:r>
            <a:r>
              <a:rPr lang="vi-VN" altLang="en-US" sz="2400" b="1">
                <a:solidFill>
                  <a:srgbClr val="0000FF"/>
                </a:solidFill>
                <a:latin typeface="+mj-lt"/>
              </a:rPr>
              <a:t>ừ</a:t>
            </a:r>
            <a:r>
              <a:rPr lang="en-US" altLang="en-US" sz="2400" b="1">
                <a:solidFill>
                  <a:srgbClr val="0000FF"/>
                </a:solidFill>
                <a:latin typeface="+mj-lt"/>
              </a:rPr>
              <a:t> ng</a:t>
            </a:r>
            <a:r>
              <a:rPr lang="vi-VN" altLang="en-US" sz="2400" b="1">
                <a:solidFill>
                  <a:srgbClr val="0000FF"/>
                </a:solidFill>
                <a:latin typeface="+mj-lt"/>
              </a:rPr>
              <a:t>ữ</a:t>
            </a:r>
            <a:r>
              <a:rPr lang="en-US" altLang="en-US" sz="2400" b="1">
                <a:solidFill>
                  <a:srgbClr val="0000FF"/>
                </a:solidFill>
                <a:latin typeface="+mj-lt"/>
              </a:rPr>
              <a:t> d</a:t>
            </a:r>
            <a:r>
              <a:rPr lang="vi-VN" altLang="en-US" sz="2400" b="1">
                <a:solidFill>
                  <a:srgbClr val="0000FF"/>
                </a:solidFill>
                <a:latin typeface="+mj-lt"/>
              </a:rPr>
              <a:t>ùng</a:t>
            </a:r>
            <a:r>
              <a:rPr lang="en-US" altLang="en-US" sz="2400" b="1">
                <a:solidFill>
                  <a:srgbClr val="0000FF"/>
                </a:solidFill>
                <a:latin typeface="+mj-lt"/>
              </a:rPr>
              <a:t> </a:t>
            </a:r>
            <a:r>
              <a:rPr lang="vi-VN" altLang="en-US" sz="2400" b="1">
                <a:solidFill>
                  <a:srgbClr val="0000FF"/>
                </a:solidFill>
                <a:latin typeface="+mj-lt"/>
              </a:rPr>
              <a:t>để</a:t>
            </a:r>
            <a:r>
              <a:rPr lang="en-US" altLang="en-US" sz="2400" b="1">
                <a:solidFill>
                  <a:srgbClr val="0000FF"/>
                </a:solidFill>
                <a:latin typeface="+mj-lt"/>
              </a:rPr>
              <a:t> bộc l</a:t>
            </a:r>
            <a:r>
              <a:rPr lang="vi-VN" altLang="en-US" sz="2400" b="1">
                <a:solidFill>
                  <a:srgbClr val="0000FF"/>
                </a:solidFill>
                <a:latin typeface="+mj-lt"/>
              </a:rPr>
              <a:t>ộ</a:t>
            </a:r>
            <a:r>
              <a:rPr lang="en-US" altLang="en-US" sz="2400" b="1">
                <a:solidFill>
                  <a:srgbClr val="0000FF"/>
                </a:solidFill>
                <a:latin typeface="+mj-lt"/>
              </a:rPr>
              <a:t> t</a:t>
            </a:r>
            <a:r>
              <a:rPr lang="vi-VN" altLang="en-US" sz="2400" b="1">
                <a:solidFill>
                  <a:srgbClr val="0000FF"/>
                </a:solidFill>
                <a:latin typeface="+mj-lt"/>
              </a:rPr>
              <a:t>ình</a:t>
            </a:r>
            <a:r>
              <a:rPr lang="en-US" altLang="en-US" sz="2400" b="1">
                <a:solidFill>
                  <a:srgbClr val="0000FF"/>
                </a:solidFill>
                <a:latin typeface="+mj-lt"/>
              </a:rPr>
              <a:t> c</a:t>
            </a:r>
            <a:r>
              <a:rPr lang="vi-VN" altLang="en-US" sz="2400" b="1">
                <a:solidFill>
                  <a:srgbClr val="0000FF"/>
                </a:solidFill>
                <a:latin typeface="+mj-lt"/>
              </a:rPr>
              <a:t>ảm</a:t>
            </a:r>
            <a:r>
              <a:rPr lang="en-US" altLang="en-US" sz="2400" b="1">
                <a:solidFill>
                  <a:srgbClr val="0000FF"/>
                </a:solidFill>
                <a:latin typeface="+mj-lt"/>
              </a:rPr>
              <a:t>, c</a:t>
            </a:r>
            <a:r>
              <a:rPr lang="vi-VN" altLang="en-US" sz="2400" b="1">
                <a:solidFill>
                  <a:srgbClr val="0000FF"/>
                </a:solidFill>
                <a:latin typeface="+mj-lt"/>
              </a:rPr>
              <a:t>ảm</a:t>
            </a:r>
            <a:r>
              <a:rPr lang="en-US" altLang="en-US" sz="2400" b="1">
                <a:solidFill>
                  <a:srgbClr val="0000FF"/>
                </a:solidFill>
                <a:latin typeface="+mj-lt"/>
              </a:rPr>
              <a:t> x</a:t>
            </a:r>
            <a:r>
              <a:rPr lang="vi-VN" altLang="en-US" sz="2400" b="1">
                <a:solidFill>
                  <a:srgbClr val="0000FF"/>
                </a:solidFill>
                <a:latin typeface="+mj-lt"/>
              </a:rPr>
              <a:t>úc</a:t>
            </a:r>
            <a:r>
              <a:rPr lang="en-US" altLang="en-US" sz="2400" b="1">
                <a:solidFill>
                  <a:srgbClr val="0000FF"/>
                </a:solidFill>
                <a:latin typeface="+mj-lt"/>
              </a:rPr>
              <a:t> c</a:t>
            </a:r>
            <a:r>
              <a:rPr lang="vi-VN" altLang="en-US" sz="2400" b="1">
                <a:solidFill>
                  <a:srgbClr val="0000FF"/>
                </a:solidFill>
                <a:latin typeface="+mj-lt"/>
              </a:rPr>
              <a:t>ủa</a:t>
            </a:r>
            <a:r>
              <a:rPr lang="en-US" altLang="en-US" sz="2400" b="1">
                <a:solidFill>
                  <a:srgbClr val="0000FF"/>
                </a:solidFill>
                <a:latin typeface="+mj-lt"/>
              </a:rPr>
              <a:t> ng</a:t>
            </a:r>
            <a:r>
              <a:rPr lang="vi-VN" altLang="en-US" sz="2400" b="1">
                <a:solidFill>
                  <a:srgbClr val="0000FF"/>
                </a:solidFill>
                <a:latin typeface="+mj-lt"/>
              </a:rPr>
              <a:t>ười</a:t>
            </a:r>
            <a:r>
              <a:rPr lang="en-US" altLang="en-US" sz="2400" b="1">
                <a:solidFill>
                  <a:srgbClr val="0000FF"/>
                </a:solidFill>
                <a:latin typeface="+mj-lt"/>
              </a:rPr>
              <a:t> n</a:t>
            </a:r>
            <a:r>
              <a:rPr lang="vi-VN" altLang="en-US" sz="2400" b="1">
                <a:solidFill>
                  <a:srgbClr val="0000FF"/>
                </a:solidFill>
                <a:latin typeface="+mj-lt"/>
              </a:rPr>
              <a:t>ói</a:t>
            </a:r>
            <a:r>
              <a:rPr lang="en-US" altLang="en-US" sz="2400" b="1">
                <a:solidFill>
                  <a:srgbClr val="0000FF"/>
                </a:solidFill>
                <a:latin typeface="+mj-lt"/>
              </a:rPr>
              <a:t> ho</a:t>
            </a:r>
            <a:r>
              <a:rPr lang="vi-VN" altLang="en-US" sz="2400" b="1">
                <a:solidFill>
                  <a:srgbClr val="0000FF"/>
                </a:solidFill>
                <a:latin typeface="+mj-lt"/>
              </a:rPr>
              <a:t>ặc</a:t>
            </a:r>
            <a:r>
              <a:rPr lang="en-US" altLang="en-US" sz="2400" b="1">
                <a:solidFill>
                  <a:srgbClr val="0000FF"/>
                </a:solidFill>
                <a:latin typeface="+mj-lt"/>
              </a:rPr>
              <a:t> d</a:t>
            </a:r>
            <a:r>
              <a:rPr lang="vi-VN" altLang="en-US" sz="2400" b="1">
                <a:solidFill>
                  <a:srgbClr val="0000FF"/>
                </a:solidFill>
                <a:latin typeface="+mj-lt"/>
              </a:rPr>
              <a:t>ùng</a:t>
            </a:r>
            <a:r>
              <a:rPr lang="en-US" altLang="en-US" sz="2400" b="1">
                <a:solidFill>
                  <a:srgbClr val="0000FF"/>
                </a:solidFill>
                <a:latin typeface="+mj-lt"/>
              </a:rPr>
              <a:t> </a:t>
            </a:r>
            <a:r>
              <a:rPr lang="vi-VN" altLang="en-US" sz="2400" b="1">
                <a:solidFill>
                  <a:srgbClr val="0000FF"/>
                </a:solidFill>
                <a:latin typeface="+mj-lt"/>
              </a:rPr>
              <a:t>để</a:t>
            </a:r>
            <a:r>
              <a:rPr lang="en-US" altLang="en-US" sz="2400" b="1">
                <a:solidFill>
                  <a:srgbClr val="0000FF"/>
                </a:solidFill>
                <a:latin typeface="+mj-lt"/>
              </a:rPr>
              <a:t> g</a:t>
            </a:r>
            <a:r>
              <a:rPr lang="vi-VN" altLang="en-US" sz="2400" b="1">
                <a:solidFill>
                  <a:srgbClr val="0000FF"/>
                </a:solidFill>
                <a:latin typeface="+mj-lt"/>
              </a:rPr>
              <a:t>ọi</a:t>
            </a:r>
            <a:r>
              <a:rPr lang="en-US" altLang="en-US" sz="2400" b="1">
                <a:solidFill>
                  <a:srgbClr val="0000FF"/>
                </a:solidFill>
                <a:latin typeface="+mj-lt"/>
              </a:rPr>
              <a:t> </a:t>
            </a:r>
            <a:r>
              <a:rPr lang="vi-VN" altLang="en-US" sz="2400" b="1">
                <a:solidFill>
                  <a:srgbClr val="0000FF"/>
                </a:solidFill>
                <a:latin typeface="+mj-lt"/>
              </a:rPr>
              <a:t>đáp</a:t>
            </a:r>
            <a:r>
              <a:rPr lang="en-US" altLang="en-US" sz="2400" b="1">
                <a:solidFill>
                  <a:srgbClr val="0000FF"/>
                </a:solidFill>
                <a:latin typeface="+mj-lt"/>
              </a:rPr>
              <a:t>?</a:t>
            </a:r>
            <a:endParaRPr lang="vi-VN" altLang="en-US" sz="2400" b="1">
              <a:solidFill>
                <a:srgbClr val="0000FF"/>
              </a:solidFill>
              <a:latin typeface="+mj-lt"/>
            </a:endParaRPr>
          </a:p>
        </p:txBody>
      </p:sp>
      <p:sp>
        <p:nvSpPr>
          <p:cNvPr id="46092" name="Text Box 12">
            <a:extLst>
              <a:ext uri="{FF2B5EF4-FFF2-40B4-BE49-F238E27FC236}">
                <a16:creationId xmlns:a16="http://schemas.microsoft.com/office/drawing/2014/main" id="{B0678972-002F-44FC-9F05-AC41058F1816}"/>
              </a:ext>
            </a:extLst>
          </p:cNvPr>
          <p:cNvSpPr txBox="1">
            <a:spLocks noChangeArrowheads="1"/>
          </p:cNvSpPr>
          <p:nvPr/>
        </p:nvSpPr>
        <p:spPr bwMode="auto">
          <a:xfrm>
            <a:off x="1523802" y="5639306"/>
            <a:ext cx="9142809" cy="1199994"/>
          </a:xfrm>
          <a:prstGeom prst="rect">
            <a:avLst/>
          </a:prstGeom>
          <a:noFill/>
          <a:ln>
            <a:noFill/>
          </a:ln>
          <a:effectLst/>
        </p:spPr>
        <p:txBody>
          <a:bodyPr>
            <a:spAutoFit/>
          </a:bodyPr>
          <a:lstStyle>
            <a:lvl1pPr eaLnBrk="0" hangingPunct="0">
              <a:defRPr>
                <a:solidFill>
                  <a:schemeClr val="tx1"/>
                </a:solidFill>
                <a:latin typeface="Comic Sans MS" panose="030F0702030302020204" pitchFamily="66" charset="0"/>
                <a:cs typeface="Arial" panose="020B0604020202020204" pitchFamily="34" charset="0"/>
              </a:defRPr>
            </a:lvl1pPr>
            <a:lvl2pPr marL="742950" indent="-285750" eaLnBrk="0" hangingPunct="0">
              <a:defRPr>
                <a:solidFill>
                  <a:schemeClr val="tx1"/>
                </a:solidFill>
                <a:latin typeface="Comic Sans MS" panose="030F0702030302020204" pitchFamily="66" charset="0"/>
                <a:cs typeface="Arial" panose="020B0604020202020204" pitchFamily="34" charset="0"/>
              </a:defRPr>
            </a:lvl2pPr>
            <a:lvl3pPr marL="1143000" indent="-228600" eaLnBrk="0" hangingPunct="0">
              <a:defRPr>
                <a:solidFill>
                  <a:schemeClr val="tx1"/>
                </a:solidFill>
                <a:latin typeface="Comic Sans MS" panose="030F0702030302020204" pitchFamily="66" charset="0"/>
                <a:cs typeface="Arial" panose="020B0604020202020204" pitchFamily="34" charset="0"/>
              </a:defRPr>
            </a:lvl3pPr>
            <a:lvl4pPr marL="1600200" indent="-228600" eaLnBrk="0" hangingPunct="0">
              <a:defRPr>
                <a:solidFill>
                  <a:schemeClr val="tx1"/>
                </a:solidFill>
                <a:latin typeface="Comic Sans MS" panose="030F0702030302020204" pitchFamily="66" charset="0"/>
                <a:cs typeface="Arial" panose="020B0604020202020204" pitchFamily="34" charset="0"/>
              </a:defRPr>
            </a:lvl4pPr>
            <a:lvl5pPr marL="2057400" indent="-228600" eaLnBrk="0" hangingPunct="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eaLnBrk="1" hangingPunct="1">
              <a:spcBef>
                <a:spcPct val="50000"/>
              </a:spcBef>
              <a:defRPr/>
            </a:pPr>
            <a:r>
              <a:rPr lang="vi-VN" altLang="en-US" sz="2400" b="1">
                <a:solidFill>
                  <a:srgbClr val="FF3300"/>
                </a:solidFill>
                <a:latin typeface="+mj-lt"/>
              </a:rPr>
              <a:t>9-</a:t>
            </a:r>
            <a:r>
              <a:rPr lang="en-US" altLang="en-US" sz="2400" b="1">
                <a:solidFill>
                  <a:srgbClr val="FF3300"/>
                </a:solidFill>
                <a:latin typeface="+mj-lt"/>
              </a:rPr>
              <a:t> C</a:t>
            </a:r>
            <a:r>
              <a:rPr lang="vi-VN" altLang="en-US" sz="2400" b="1">
                <a:solidFill>
                  <a:srgbClr val="FF3300"/>
                </a:solidFill>
                <a:latin typeface="+mj-lt"/>
              </a:rPr>
              <a:t>ó</a:t>
            </a:r>
            <a:r>
              <a:rPr lang="en-US" altLang="en-US" sz="2400" b="1">
                <a:solidFill>
                  <a:srgbClr val="FF3300"/>
                </a:solidFill>
                <a:latin typeface="+mj-lt"/>
              </a:rPr>
              <a:t> 5 ch</a:t>
            </a:r>
            <a:r>
              <a:rPr lang="vi-VN" altLang="en-US" sz="2400" b="1">
                <a:solidFill>
                  <a:srgbClr val="FF3300"/>
                </a:solidFill>
                <a:latin typeface="+mj-lt"/>
              </a:rPr>
              <a:t>ữ</a:t>
            </a:r>
            <a:r>
              <a:rPr lang="en-US" altLang="en-US" sz="2400" b="1">
                <a:solidFill>
                  <a:srgbClr val="FF3300"/>
                </a:solidFill>
                <a:latin typeface="+mj-lt"/>
              </a:rPr>
              <a:t> c</a:t>
            </a:r>
            <a:r>
              <a:rPr lang="vi-VN" altLang="en-US" sz="2400" b="1">
                <a:solidFill>
                  <a:srgbClr val="FF3300"/>
                </a:solidFill>
                <a:latin typeface="+mj-lt"/>
              </a:rPr>
              <a:t>ái</a:t>
            </a:r>
            <a:r>
              <a:rPr lang="en-US" altLang="en-US" sz="2400" b="1">
                <a:solidFill>
                  <a:srgbClr val="FF3300"/>
                </a:solidFill>
                <a:latin typeface="+mj-lt"/>
              </a:rPr>
              <a:t>:</a:t>
            </a:r>
            <a:r>
              <a:rPr lang="en-US" altLang="en-US" sz="2400" b="1">
                <a:solidFill>
                  <a:srgbClr val="FF0000"/>
                </a:solidFill>
                <a:latin typeface="+mj-lt"/>
              </a:rPr>
              <a:t> </a:t>
            </a:r>
            <a:r>
              <a:rPr lang="en-US" altLang="en-US" sz="2400" b="1">
                <a:solidFill>
                  <a:srgbClr val="0000FF"/>
                </a:solidFill>
                <a:latin typeface="+mj-lt"/>
              </a:rPr>
              <a:t>Nh</a:t>
            </a:r>
            <a:r>
              <a:rPr lang="vi-VN" altLang="en-US" sz="2400" b="1">
                <a:solidFill>
                  <a:srgbClr val="0000FF"/>
                </a:solidFill>
                <a:latin typeface="+mj-lt"/>
              </a:rPr>
              <a:t>ững</a:t>
            </a:r>
            <a:r>
              <a:rPr lang="en-US" altLang="en-US" sz="2400" b="1">
                <a:solidFill>
                  <a:srgbClr val="0000FF"/>
                </a:solidFill>
                <a:latin typeface="+mj-lt"/>
              </a:rPr>
              <a:t> t</a:t>
            </a:r>
            <a:r>
              <a:rPr lang="vi-VN" altLang="en-US" sz="2400" b="1">
                <a:solidFill>
                  <a:srgbClr val="0000FF"/>
                </a:solidFill>
                <a:latin typeface="+mj-lt"/>
              </a:rPr>
              <a:t>ừ</a:t>
            </a:r>
            <a:r>
              <a:rPr lang="en-US" altLang="en-US" sz="2400" b="1">
                <a:solidFill>
                  <a:srgbClr val="0000FF"/>
                </a:solidFill>
                <a:latin typeface="+mj-lt"/>
              </a:rPr>
              <a:t> chuy</a:t>
            </a:r>
            <a:r>
              <a:rPr lang="vi-VN" altLang="en-US" sz="2400" b="1">
                <a:solidFill>
                  <a:srgbClr val="0000FF"/>
                </a:solidFill>
                <a:latin typeface="+mj-lt"/>
              </a:rPr>
              <a:t>ê</a:t>
            </a:r>
            <a:r>
              <a:rPr lang="en-US" altLang="en-US" sz="2400" b="1">
                <a:solidFill>
                  <a:srgbClr val="0000FF"/>
                </a:solidFill>
                <a:latin typeface="+mj-lt"/>
              </a:rPr>
              <a:t>n </a:t>
            </a:r>
            <a:r>
              <a:rPr lang="vi-VN" altLang="en-US" sz="2400" b="1">
                <a:solidFill>
                  <a:srgbClr val="0000FF"/>
                </a:solidFill>
                <a:latin typeface="+mj-lt"/>
              </a:rPr>
              <a:t>đ</a:t>
            </a:r>
            <a:r>
              <a:rPr lang="en-US" altLang="en-US" sz="2400" b="1">
                <a:solidFill>
                  <a:srgbClr val="0000FF"/>
                </a:solidFill>
                <a:latin typeface="+mj-lt"/>
              </a:rPr>
              <a:t>i k</a:t>
            </a:r>
            <a:r>
              <a:rPr lang="vi-VN" altLang="en-US" sz="2400" b="1">
                <a:solidFill>
                  <a:srgbClr val="0000FF"/>
                </a:solidFill>
                <a:latin typeface="+mj-lt"/>
              </a:rPr>
              <a:t>èm</a:t>
            </a:r>
            <a:r>
              <a:rPr lang="en-US" altLang="en-US" sz="2400" b="1">
                <a:solidFill>
                  <a:srgbClr val="0000FF"/>
                </a:solidFill>
                <a:latin typeface="+mj-lt"/>
              </a:rPr>
              <a:t> v</a:t>
            </a:r>
            <a:r>
              <a:rPr lang="vi-VN" altLang="en-US" sz="2400" b="1">
                <a:solidFill>
                  <a:srgbClr val="0000FF"/>
                </a:solidFill>
                <a:latin typeface="+mj-lt"/>
              </a:rPr>
              <a:t>ới</a:t>
            </a:r>
            <a:r>
              <a:rPr lang="en-US" altLang="en-US" sz="2400" b="1">
                <a:solidFill>
                  <a:srgbClr val="0000FF"/>
                </a:solidFill>
                <a:latin typeface="+mj-lt"/>
              </a:rPr>
              <a:t> m</a:t>
            </a:r>
            <a:r>
              <a:rPr lang="vi-VN" altLang="en-US" sz="2400" b="1">
                <a:solidFill>
                  <a:srgbClr val="0000FF"/>
                </a:solidFill>
                <a:latin typeface="+mj-lt"/>
              </a:rPr>
              <a:t>ột</a:t>
            </a:r>
            <a:r>
              <a:rPr lang="en-US" altLang="en-US" sz="2400" b="1">
                <a:solidFill>
                  <a:srgbClr val="0000FF"/>
                </a:solidFill>
                <a:latin typeface="+mj-lt"/>
              </a:rPr>
              <a:t> t</a:t>
            </a:r>
            <a:r>
              <a:rPr lang="vi-VN" altLang="en-US" sz="2400" b="1">
                <a:solidFill>
                  <a:srgbClr val="0000FF"/>
                </a:solidFill>
                <a:latin typeface="+mj-lt"/>
              </a:rPr>
              <a:t>ừ</a:t>
            </a:r>
            <a:r>
              <a:rPr lang="en-US" altLang="en-US" sz="2400" b="1">
                <a:solidFill>
                  <a:srgbClr val="0000FF"/>
                </a:solidFill>
                <a:latin typeface="+mj-lt"/>
              </a:rPr>
              <a:t> ng</a:t>
            </a:r>
            <a:r>
              <a:rPr lang="vi-VN" altLang="en-US" sz="2400" b="1">
                <a:solidFill>
                  <a:srgbClr val="0000FF"/>
                </a:solidFill>
                <a:latin typeface="+mj-lt"/>
              </a:rPr>
              <a:t>ữ</a:t>
            </a:r>
            <a:r>
              <a:rPr lang="en-US" altLang="en-US" sz="2400" b="1">
                <a:solidFill>
                  <a:srgbClr val="0000FF"/>
                </a:solidFill>
                <a:latin typeface="+mj-lt"/>
              </a:rPr>
              <a:t> trong c</a:t>
            </a:r>
            <a:r>
              <a:rPr lang="vi-VN" altLang="en-US" sz="2400" b="1">
                <a:solidFill>
                  <a:srgbClr val="0000FF"/>
                </a:solidFill>
                <a:latin typeface="+mj-lt"/>
              </a:rPr>
              <a:t>â</a:t>
            </a:r>
            <a:r>
              <a:rPr lang="en-US" altLang="en-US" sz="2400" b="1">
                <a:solidFill>
                  <a:srgbClr val="0000FF"/>
                </a:solidFill>
                <a:latin typeface="+mj-lt"/>
              </a:rPr>
              <a:t>u </a:t>
            </a:r>
            <a:r>
              <a:rPr lang="vi-VN" altLang="en-US" sz="2400" b="1">
                <a:solidFill>
                  <a:srgbClr val="0000FF"/>
                </a:solidFill>
                <a:latin typeface="+mj-lt"/>
              </a:rPr>
              <a:t>để</a:t>
            </a:r>
            <a:r>
              <a:rPr lang="en-US" altLang="en-US" sz="2400" b="1">
                <a:solidFill>
                  <a:srgbClr val="0000FF"/>
                </a:solidFill>
                <a:latin typeface="+mj-lt"/>
              </a:rPr>
              <a:t> nh</a:t>
            </a:r>
            <a:r>
              <a:rPr lang="vi-VN" altLang="en-US" sz="2400" b="1">
                <a:solidFill>
                  <a:srgbClr val="0000FF"/>
                </a:solidFill>
                <a:latin typeface="+mj-lt"/>
              </a:rPr>
              <a:t>ấn</a:t>
            </a:r>
            <a:r>
              <a:rPr lang="en-US" altLang="en-US" sz="2400" b="1">
                <a:solidFill>
                  <a:srgbClr val="0000FF"/>
                </a:solidFill>
                <a:latin typeface="+mj-lt"/>
              </a:rPr>
              <a:t> m</a:t>
            </a:r>
            <a:r>
              <a:rPr lang="vi-VN" altLang="en-US" sz="2400" b="1">
                <a:solidFill>
                  <a:srgbClr val="0000FF"/>
                </a:solidFill>
                <a:latin typeface="+mj-lt"/>
              </a:rPr>
              <a:t>ạnh</a:t>
            </a:r>
            <a:r>
              <a:rPr lang="en-US" altLang="en-US" sz="2400" b="1">
                <a:solidFill>
                  <a:srgbClr val="0000FF"/>
                </a:solidFill>
                <a:latin typeface="+mj-lt"/>
              </a:rPr>
              <a:t> ho</a:t>
            </a:r>
            <a:r>
              <a:rPr lang="vi-VN" altLang="en-US" sz="2400" b="1">
                <a:solidFill>
                  <a:srgbClr val="0000FF"/>
                </a:solidFill>
                <a:latin typeface="+mj-lt"/>
              </a:rPr>
              <a:t>ặc</a:t>
            </a:r>
            <a:r>
              <a:rPr lang="en-US" altLang="en-US" sz="2400" b="1">
                <a:solidFill>
                  <a:srgbClr val="0000FF"/>
                </a:solidFill>
                <a:latin typeface="+mj-lt"/>
              </a:rPr>
              <a:t> bi</a:t>
            </a:r>
            <a:r>
              <a:rPr lang="vi-VN" altLang="en-US" sz="2400" b="1">
                <a:solidFill>
                  <a:srgbClr val="0000FF"/>
                </a:solidFill>
                <a:latin typeface="+mj-lt"/>
              </a:rPr>
              <a:t>ểu</a:t>
            </a:r>
            <a:r>
              <a:rPr lang="en-US" altLang="en-US" sz="2400" b="1">
                <a:solidFill>
                  <a:srgbClr val="0000FF"/>
                </a:solidFill>
                <a:latin typeface="+mj-lt"/>
              </a:rPr>
              <a:t> th</a:t>
            </a:r>
            <a:r>
              <a:rPr lang="vi-VN" altLang="en-US" sz="2400" b="1">
                <a:solidFill>
                  <a:srgbClr val="0000FF"/>
                </a:solidFill>
                <a:latin typeface="+mj-lt"/>
              </a:rPr>
              <a:t>ị</a:t>
            </a:r>
            <a:r>
              <a:rPr lang="en-US" altLang="en-US" sz="2400" b="1">
                <a:solidFill>
                  <a:srgbClr val="0000FF"/>
                </a:solidFill>
                <a:latin typeface="+mj-lt"/>
              </a:rPr>
              <a:t> th</a:t>
            </a:r>
            <a:r>
              <a:rPr lang="vi-VN" altLang="en-US" sz="2400" b="1">
                <a:solidFill>
                  <a:srgbClr val="0000FF"/>
                </a:solidFill>
                <a:latin typeface="+mj-lt"/>
              </a:rPr>
              <a:t>ái</a:t>
            </a:r>
            <a:r>
              <a:rPr lang="en-US" altLang="en-US" sz="2400" b="1">
                <a:solidFill>
                  <a:srgbClr val="0000FF"/>
                </a:solidFill>
                <a:latin typeface="+mj-lt"/>
              </a:rPr>
              <a:t> </a:t>
            </a:r>
            <a:r>
              <a:rPr lang="vi-VN" altLang="en-US" sz="2400" b="1">
                <a:solidFill>
                  <a:srgbClr val="0000FF"/>
                </a:solidFill>
                <a:latin typeface="+mj-lt"/>
              </a:rPr>
              <a:t>độ</a:t>
            </a:r>
            <a:r>
              <a:rPr lang="en-US" altLang="en-US" sz="2400" b="1">
                <a:solidFill>
                  <a:srgbClr val="0000FF"/>
                </a:solidFill>
                <a:latin typeface="+mj-lt"/>
              </a:rPr>
              <a:t> </a:t>
            </a:r>
            <a:r>
              <a:rPr lang="vi-VN" altLang="en-US" sz="2400" b="1">
                <a:solidFill>
                  <a:srgbClr val="0000FF"/>
                </a:solidFill>
                <a:latin typeface="+mj-lt"/>
              </a:rPr>
              <a:t>đánh</a:t>
            </a:r>
            <a:r>
              <a:rPr lang="en-US" altLang="en-US" sz="2400" b="1">
                <a:solidFill>
                  <a:srgbClr val="0000FF"/>
                </a:solidFill>
                <a:latin typeface="+mj-lt"/>
              </a:rPr>
              <a:t> gi</a:t>
            </a:r>
            <a:r>
              <a:rPr lang="vi-VN" altLang="en-US" sz="2400" b="1">
                <a:solidFill>
                  <a:srgbClr val="0000FF"/>
                </a:solidFill>
                <a:latin typeface="+mj-lt"/>
              </a:rPr>
              <a:t>á</a:t>
            </a:r>
            <a:r>
              <a:rPr lang="en-US" altLang="en-US" sz="2400" b="1">
                <a:solidFill>
                  <a:srgbClr val="0000FF"/>
                </a:solidFill>
                <a:latin typeface="+mj-lt"/>
              </a:rPr>
              <a:t> s</a:t>
            </a:r>
            <a:r>
              <a:rPr lang="vi-VN" altLang="en-US" sz="2400" b="1">
                <a:solidFill>
                  <a:srgbClr val="0000FF"/>
                </a:solidFill>
                <a:latin typeface="+mj-lt"/>
              </a:rPr>
              <a:t>ự</a:t>
            </a:r>
            <a:r>
              <a:rPr lang="en-US" altLang="en-US" sz="2400" b="1">
                <a:solidFill>
                  <a:srgbClr val="0000FF"/>
                </a:solidFill>
                <a:latin typeface="+mj-lt"/>
              </a:rPr>
              <a:t> v</a:t>
            </a:r>
            <a:r>
              <a:rPr lang="vi-VN" altLang="en-US" sz="2400" b="1">
                <a:solidFill>
                  <a:srgbClr val="0000FF"/>
                </a:solidFill>
                <a:latin typeface="+mj-lt"/>
              </a:rPr>
              <a:t>ật</a:t>
            </a:r>
            <a:r>
              <a:rPr lang="en-US" altLang="en-US" sz="2400" b="1">
                <a:solidFill>
                  <a:srgbClr val="0000FF"/>
                </a:solidFill>
                <a:latin typeface="+mj-lt"/>
              </a:rPr>
              <a:t> s</a:t>
            </a:r>
            <a:r>
              <a:rPr lang="vi-VN" altLang="en-US" sz="2400" b="1">
                <a:solidFill>
                  <a:srgbClr val="0000FF"/>
                </a:solidFill>
                <a:latin typeface="+mj-lt"/>
              </a:rPr>
              <a:t>ự</a:t>
            </a:r>
            <a:r>
              <a:rPr lang="en-US" altLang="en-US" sz="2400" b="1">
                <a:solidFill>
                  <a:srgbClr val="0000FF"/>
                </a:solidFill>
                <a:latin typeface="+mj-lt"/>
              </a:rPr>
              <a:t> vi</a:t>
            </a:r>
            <a:r>
              <a:rPr lang="vi-VN" altLang="en-US" sz="2400" b="1">
                <a:solidFill>
                  <a:srgbClr val="0000FF"/>
                </a:solidFill>
                <a:latin typeface="+mj-lt"/>
              </a:rPr>
              <a:t>ệc</a:t>
            </a:r>
            <a:r>
              <a:rPr lang="en-US" altLang="en-US" sz="2400" b="1">
                <a:solidFill>
                  <a:srgbClr val="0000FF"/>
                </a:solidFill>
                <a:latin typeface="+mj-lt"/>
              </a:rPr>
              <a:t> </a:t>
            </a:r>
            <a:r>
              <a:rPr lang="vi-VN" altLang="en-US" sz="2400" b="1">
                <a:solidFill>
                  <a:srgbClr val="0000FF"/>
                </a:solidFill>
                <a:latin typeface="+mj-lt"/>
              </a:rPr>
              <a:t>được</a:t>
            </a:r>
            <a:r>
              <a:rPr lang="en-US" altLang="en-US" sz="2400" b="1">
                <a:solidFill>
                  <a:srgbClr val="0000FF"/>
                </a:solidFill>
                <a:latin typeface="+mj-lt"/>
              </a:rPr>
              <a:t> n</a:t>
            </a:r>
            <a:r>
              <a:rPr lang="vi-VN" altLang="en-US" sz="2400" b="1">
                <a:solidFill>
                  <a:srgbClr val="0000FF"/>
                </a:solidFill>
                <a:latin typeface="+mj-lt"/>
              </a:rPr>
              <a:t>ói</a:t>
            </a:r>
            <a:r>
              <a:rPr lang="en-US" altLang="en-US" sz="2400" b="1">
                <a:solidFill>
                  <a:srgbClr val="0000FF"/>
                </a:solidFill>
                <a:latin typeface="+mj-lt"/>
              </a:rPr>
              <a:t> </a:t>
            </a:r>
            <a:r>
              <a:rPr lang="vi-VN" altLang="en-US" sz="2400" b="1">
                <a:solidFill>
                  <a:srgbClr val="0000FF"/>
                </a:solidFill>
                <a:latin typeface="+mj-lt"/>
              </a:rPr>
              <a:t>đến</a:t>
            </a:r>
            <a:r>
              <a:rPr lang="en-US" altLang="en-US" sz="2400" b="1">
                <a:solidFill>
                  <a:srgbClr val="0000FF"/>
                </a:solidFill>
                <a:latin typeface="+mj-lt"/>
              </a:rPr>
              <a:t> </a:t>
            </a:r>
            <a:r>
              <a:rPr lang="vi-VN" altLang="en-US" sz="2400" b="1">
                <a:solidFill>
                  <a:srgbClr val="0000FF"/>
                </a:solidFill>
                <a:latin typeface="+mj-lt"/>
              </a:rPr>
              <a:t>ở</a:t>
            </a:r>
            <a:r>
              <a:rPr lang="en-US" altLang="en-US" sz="2400" b="1">
                <a:solidFill>
                  <a:srgbClr val="0000FF"/>
                </a:solidFill>
                <a:latin typeface="+mj-lt"/>
              </a:rPr>
              <a:t> t</a:t>
            </a:r>
            <a:r>
              <a:rPr lang="vi-VN" altLang="en-US" sz="2400" b="1">
                <a:solidFill>
                  <a:srgbClr val="0000FF"/>
                </a:solidFill>
                <a:latin typeface="+mj-lt"/>
              </a:rPr>
              <a:t>ừ</a:t>
            </a:r>
            <a:r>
              <a:rPr lang="en-US" altLang="en-US" sz="2400" b="1">
                <a:solidFill>
                  <a:srgbClr val="0000FF"/>
                </a:solidFill>
                <a:latin typeface="+mj-lt"/>
              </a:rPr>
              <a:t> ng</a:t>
            </a:r>
            <a:r>
              <a:rPr lang="vi-VN" altLang="en-US" sz="2400" b="1">
                <a:solidFill>
                  <a:srgbClr val="0000FF"/>
                </a:solidFill>
                <a:latin typeface="+mj-lt"/>
              </a:rPr>
              <a:t>ữ</a:t>
            </a:r>
            <a:r>
              <a:rPr lang="en-US" altLang="en-US" sz="2400" b="1">
                <a:solidFill>
                  <a:srgbClr val="0000FF"/>
                </a:solidFill>
                <a:latin typeface="+mj-lt"/>
              </a:rPr>
              <a:t> </a:t>
            </a:r>
            <a:r>
              <a:rPr lang="vi-VN" altLang="en-US" sz="2400" b="1">
                <a:solidFill>
                  <a:srgbClr val="0000FF"/>
                </a:solidFill>
                <a:latin typeface="+mj-lt"/>
              </a:rPr>
              <a:t>đó</a:t>
            </a:r>
            <a:r>
              <a:rPr lang="en-US" altLang="en-US" sz="2400" b="1">
                <a:solidFill>
                  <a:srgbClr val="0000FF"/>
                </a:solidFill>
                <a:latin typeface="+mj-lt"/>
              </a:rPr>
              <a:t>, l</a:t>
            </a:r>
            <a:r>
              <a:rPr lang="vi-VN" altLang="en-US" sz="2400" b="1">
                <a:solidFill>
                  <a:srgbClr val="0000FF"/>
                </a:solidFill>
                <a:latin typeface="+mj-lt"/>
              </a:rPr>
              <a:t>à</a:t>
            </a:r>
            <a:r>
              <a:rPr lang="en-US" altLang="en-US" sz="2400" b="1">
                <a:solidFill>
                  <a:srgbClr val="0000FF"/>
                </a:solidFill>
                <a:latin typeface="+mj-lt"/>
              </a:rPr>
              <a:t> t</a:t>
            </a:r>
            <a:r>
              <a:rPr lang="vi-VN" altLang="en-US" sz="2400" b="1">
                <a:solidFill>
                  <a:srgbClr val="0000FF"/>
                </a:solidFill>
                <a:latin typeface="+mj-lt"/>
              </a:rPr>
              <a:t>ừ</a:t>
            </a:r>
            <a:r>
              <a:rPr lang="en-US" altLang="en-US" sz="2400" b="1">
                <a:solidFill>
                  <a:srgbClr val="0000FF"/>
                </a:solidFill>
                <a:latin typeface="+mj-lt"/>
              </a:rPr>
              <a:t> g</a:t>
            </a:r>
            <a:r>
              <a:rPr lang="vi-VN" altLang="en-US" sz="2400" b="1">
                <a:solidFill>
                  <a:srgbClr val="0000FF"/>
                </a:solidFill>
                <a:latin typeface="+mj-lt"/>
              </a:rPr>
              <a:t>ì</a:t>
            </a:r>
            <a:r>
              <a:rPr lang="en-US" altLang="en-US" sz="2400" b="1">
                <a:solidFill>
                  <a:srgbClr val="0000FF"/>
                </a:solidFill>
                <a:latin typeface="+mj-lt"/>
              </a:rPr>
              <a:t>?</a:t>
            </a:r>
            <a:endParaRPr lang="vi-VN" altLang="en-US" sz="2400" b="1">
              <a:solidFill>
                <a:srgbClr val="0000FF"/>
              </a:solidFill>
              <a:latin typeface="+mj-lt"/>
            </a:endParaRPr>
          </a:p>
        </p:txBody>
      </p:sp>
      <p:sp>
        <p:nvSpPr>
          <p:cNvPr id="46093" name="Text Box 13">
            <a:extLst>
              <a:ext uri="{FF2B5EF4-FFF2-40B4-BE49-F238E27FC236}">
                <a16:creationId xmlns:a16="http://schemas.microsoft.com/office/drawing/2014/main" id="{295F799C-A76C-448F-9696-175838868DC5}"/>
              </a:ext>
            </a:extLst>
          </p:cNvPr>
          <p:cNvSpPr txBox="1">
            <a:spLocks noChangeArrowheads="1"/>
          </p:cNvSpPr>
          <p:nvPr/>
        </p:nvSpPr>
        <p:spPr bwMode="auto">
          <a:xfrm>
            <a:off x="1523802" y="5671052"/>
            <a:ext cx="9142809" cy="1199994"/>
          </a:xfrm>
          <a:prstGeom prst="rect">
            <a:avLst/>
          </a:prstGeom>
          <a:noFill/>
          <a:ln>
            <a:noFill/>
          </a:ln>
          <a:effectLst/>
        </p:spPr>
        <p:txBody>
          <a:bodyPr>
            <a:spAutoFit/>
          </a:bodyPr>
          <a:lstStyle>
            <a:lvl1pPr eaLnBrk="0" hangingPunct="0">
              <a:defRPr>
                <a:solidFill>
                  <a:schemeClr val="tx1"/>
                </a:solidFill>
                <a:latin typeface="Comic Sans MS" panose="030F0702030302020204" pitchFamily="66" charset="0"/>
                <a:cs typeface="Arial" panose="020B0604020202020204" pitchFamily="34" charset="0"/>
              </a:defRPr>
            </a:lvl1pPr>
            <a:lvl2pPr marL="742950" indent="-285750" eaLnBrk="0" hangingPunct="0">
              <a:defRPr>
                <a:solidFill>
                  <a:schemeClr val="tx1"/>
                </a:solidFill>
                <a:latin typeface="Comic Sans MS" panose="030F0702030302020204" pitchFamily="66" charset="0"/>
                <a:cs typeface="Arial" panose="020B0604020202020204" pitchFamily="34" charset="0"/>
              </a:defRPr>
            </a:lvl2pPr>
            <a:lvl3pPr marL="1143000" indent="-228600" eaLnBrk="0" hangingPunct="0">
              <a:defRPr>
                <a:solidFill>
                  <a:schemeClr val="tx1"/>
                </a:solidFill>
                <a:latin typeface="Comic Sans MS" panose="030F0702030302020204" pitchFamily="66" charset="0"/>
                <a:cs typeface="Arial" panose="020B0604020202020204" pitchFamily="34" charset="0"/>
              </a:defRPr>
            </a:lvl3pPr>
            <a:lvl4pPr marL="1600200" indent="-228600" eaLnBrk="0" hangingPunct="0">
              <a:defRPr>
                <a:solidFill>
                  <a:schemeClr val="tx1"/>
                </a:solidFill>
                <a:latin typeface="Comic Sans MS" panose="030F0702030302020204" pitchFamily="66" charset="0"/>
                <a:cs typeface="Arial" panose="020B0604020202020204" pitchFamily="34" charset="0"/>
              </a:defRPr>
            </a:lvl4pPr>
            <a:lvl5pPr marL="2057400" indent="-228600" eaLnBrk="0" hangingPunct="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eaLnBrk="1" hangingPunct="1">
              <a:spcBef>
                <a:spcPct val="50000"/>
              </a:spcBef>
              <a:defRPr/>
            </a:pPr>
            <a:r>
              <a:rPr lang="vi-VN" altLang="en-US" sz="2400" b="1">
                <a:solidFill>
                  <a:srgbClr val="FF3300"/>
                </a:solidFill>
                <a:latin typeface="+mj-lt"/>
              </a:rPr>
              <a:t>2- Có </a:t>
            </a:r>
            <a:r>
              <a:rPr lang="en-US" altLang="en-US" sz="2400" b="1">
                <a:solidFill>
                  <a:srgbClr val="FF3300"/>
                </a:solidFill>
                <a:latin typeface="+mj-lt"/>
              </a:rPr>
              <a:t>10</a:t>
            </a:r>
            <a:r>
              <a:rPr lang="vi-VN" altLang="en-US" sz="2400" b="1">
                <a:solidFill>
                  <a:srgbClr val="FF3300"/>
                </a:solidFill>
                <a:latin typeface="+mj-lt"/>
              </a:rPr>
              <a:t> chữ cái:</a:t>
            </a:r>
            <a:r>
              <a:rPr lang="vi-VN" altLang="en-US" sz="2400" b="1">
                <a:solidFill>
                  <a:srgbClr val="0033CC"/>
                </a:solidFill>
                <a:latin typeface="+mj-lt"/>
              </a:rPr>
              <a:t> </a:t>
            </a:r>
            <a:r>
              <a:rPr lang="en-US" altLang="en-US" sz="2400" b="1">
                <a:solidFill>
                  <a:srgbClr val="0000FF"/>
                </a:solidFill>
                <a:latin typeface="+mj-lt"/>
              </a:rPr>
              <a:t>Nh</a:t>
            </a:r>
            <a:r>
              <a:rPr lang="vi-VN" altLang="en-US" sz="2400" b="1">
                <a:solidFill>
                  <a:srgbClr val="0000FF"/>
                </a:solidFill>
                <a:latin typeface="+mj-lt"/>
              </a:rPr>
              <a:t>ững</a:t>
            </a:r>
            <a:r>
              <a:rPr lang="en-US" altLang="en-US" sz="2400" b="1">
                <a:solidFill>
                  <a:srgbClr val="0000FF"/>
                </a:solidFill>
                <a:latin typeface="+mj-lt"/>
              </a:rPr>
              <a:t> t</a:t>
            </a:r>
            <a:r>
              <a:rPr lang="vi-VN" altLang="en-US" sz="2400" b="1">
                <a:solidFill>
                  <a:srgbClr val="0000FF"/>
                </a:solidFill>
                <a:latin typeface="+mj-lt"/>
              </a:rPr>
              <a:t>ừ</a:t>
            </a:r>
            <a:r>
              <a:rPr lang="en-US" altLang="en-US" sz="2400" b="1">
                <a:solidFill>
                  <a:srgbClr val="0000FF"/>
                </a:solidFill>
                <a:latin typeface="+mj-lt"/>
              </a:rPr>
              <a:t> </a:t>
            </a:r>
            <a:r>
              <a:rPr lang="vi-VN" altLang="en-US" sz="2400" b="1">
                <a:solidFill>
                  <a:srgbClr val="0000FF"/>
                </a:solidFill>
                <a:latin typeface="+mj-lt"/>
              </a:rPr>
              <a:t>được</a:t>
            </a:r>
            <a:r>
              <a:rPr lang="en-US" altLang="en-US" sz="2400" b="1">
                <a:solidFill>
                  <a:srgbClr val="0000FF"/>
                </a:solidFill>
                <a:latin typeface="+mj-lt"/>
              </a:rPr>
              <a:t> th</a:t>
            </a:r>
            <a:r>
              <a:rPr lang="vi-VN" altLang="en-US" sz="2400" b="1">
                <a:solidFill>
                  <a:srgbClr val="0000FF"/>
                </a:solidFill>
                <a:latin typeface="+mj-lt"/>
              </a:rPr>
              <a:t>ê</a:t>
            </a:r>
            <a:r>
              <a:rPr lang="en-US" altLang="en-US" sz="2400" b="1">
                <a:solidFill>
                  <a:srgbClr val="0000FF"/>
                </a:solidFill>
                <a:latin typeface="+mj-lt"/>
              </a:rPr>
              <a:t>m v</a:t>
            </a:r>
            <a:r>
              <a:rPr lang="vi-VN" altLang="en-US" sz="2400" b="1">
                <a:solidFill>
                  <a:srgbClr val="0000FF"/>
                </a:solidFill>
                <a:latin typeface="+mj-lt"/>
              </a:rPr>
              <a:t>ào</a:t>
            </a:r>
            <a:r>
              <a:rPr lang="en-US" altLang="en-US" sz="2400" b="1">
                <a:solidFill>
                  <a:srgbClr val="0000FF"/>
                </a:solidFill>
                <a:latin typeface="+mj-lt"/>
              </a:rPr>
              <a:t> c</a:t>
            </a:r>
            <a:r>
              <a:rPr lang="vi-VN" altLang="en-US" sz="2400" b="1">
                <a:solidFill>
                  <a:srgbClr val="0000FF"/>
                </a:solidFill>
                <a:latin typeface="+mj-lt"/>
              </a:rPr>
              <a:t>â</a:t>
            </a:r>
            <a:r>
              <a:rPr lang="en-US" altLang="en-US" sz="2400" b="1">
                <a:solidFill>
                  <a:srgbClr val="0000FF"/>
                </a:solidFill>
                <a:latin typeface="+mj-lt"/>
              </a:rPr>
              <a:t>u </a:t>
            </a:r>
            <a:r>
              <a:rPr lang="vi-VN" altLang="en-US" sz="2400" b="1">
                <a:solidFill>
                  <a:srgbClr val="0000FF"/>
                </a:solidFill>
                <a:latin typeface="+mj-lt"/>
              </a:rPr>
              <a:t>để</a:t>
            </a:r>
            <a:r>
              <a:rPr lang="en-US" altLang="en-US" sz="2400" b="1">
                <a:solidFill>
                  <a:srgbClr val="0000FF"/>
                </a:solidFill>
                <a:latin typeface="+mj-lt"/>
              </a:rPr>
              <a:t> c</a:t>
            </a:r>
            <a:r>
              <a:rPr lang="vi-VN" altLang="en-US" sz="2400" b="1">
                <a:solidFill>
                  <a:srgbClr val="0000FF"/>
                </a:solidFill>
                <a:latin typeface="+mj-lt"/>
              </a:rPr>
              <a:t>ấu</a:t>
            </a:r>
            <a:r>
              <a:rPr lang="en-US" altLang="en-US" sz="2400" b="1">
                <a:solidFill>
                  <a:srgbClr val="0000FF"/>
                </a:solidFill>
                <a:latin typeface="+mj-lt"/>
              </a:rPr>
              <a:t> t</a:t>
            </a:r>
            <a:r>
              <a:rPr lang="vi-VN" altLang="en-US" sz="2400" b="1">
                <a:solidFill>
                  <a:srgbClr val="0000FF"/>
                </a:solidFill>
                <a:latin typeface="+mj-lt"/>
              </a:rPr>
              <a:t>ạo</a:t>
            </a:r>
            <a:r>
              <a:rPr lang="en-US" altLang="en-US" sz="2400" b="1">
                <a:solidFill>
                  <a:srgbClr val="0000FF"/>
                </a:solidFill>
                <a:latin typeface="+mj-lt"/>
              </a:rPr>
              <a:t> c</a:t>
            </a:r>
            <a:r>
              <a:rPr lang="vi-VN" altLang="en-US" sz="2400" b="1">
                <a:solidFill>
                  <a:srgbClr val="0000FF"/>
                </a:solidFill>
                <a:latin typeface="+mj-lt"/>
              </a:rPr>
              <a:t>â</a:t>
            </a:r>
            <a:r>
              <a:rPr lang="en-US" altLang="en-US" sz="2400" b="1">
                <a:solidFill>
                  <a:srgbClr val="0000FF"/>
                </a:solidFill>
                <a:latin typeface="+mj-lt"/>
              </a:rPr>
              <a:t>u nghi v</a:t>
            </a:r>
            <a:r>
              <a:rPr lang="vi-VN" altLang="en-US" sz="2400" b="1">
                <a:solidFill>
                  <a:srgbClr val="0000FF"/>
                </a:solidFill>
                <a:latin typeface="+mj-lt"/>
              </a:rPr>
              <a:t>ấn</a:t>
            </a:r>
            <a:r>
              <a:rPr lang="en-US" altLang="en-US" sz="2400" b="1">
                <a:solidFill>
                  <a:srgbClr val="0000FF"/>
                </a:solidFill>
                <a:latin typeface="+mj-lt"/>
              </a:rPr>
              <a:t>, c</a:t>
            </a:r>
            <a:r>
              <a:rPr lang="vi-VN" altLang="en-US" sz="2400" b="1">
                <a:solidFill>
                  <a:srgbClr val="0000FF"/>
                </a:solidFill>
                <a:latin typeface="+mj-lt"/>
              </a:rPr>
              <a:t>â</a:t>
            </a:r>
            <a:r>
              <a:rPr lang="en-US" altLang="en-US" sz="2400" b="1">
                <a:solidFill>
                  <a:srgbClr val="0000FF"/>
                </a:solidFill>
                <a:latin typeface="+mj-lt"/>
              </a:rPr>
              <a:t>u c</a:t>
            </a:r>
            <a:r>
              <a:rPr lang="vi-VN" altLang="en-US" sz="2400" b="1">
                <a:solidFill>
                  <a:srgbClr val="0000FF"/>
                </a:solidFill>
                <a:latin typeface="+mj-lt"/>
              </a:rPr>
              <a:t>ầu</a:t>
            </a:r>
            <a:r>
              <a:rPr lang="en-US" altLang="en-US" sz="2400" b="1">
                <a:solidFill>
                  <a:srgbClr val="0000FF"/>
                </a:solidFill>
                <a:latin typeface="+mj-lt"/>
              </a:rPr>
              <a:t> khi</a:t>
            </a:r>
            <a:r>
              <a:rPr lang="vi-VN" altLang="en-US" sz="2400" b="1">
                <a:solidFill>
                  <a:srgbClr val="0000FF"/>
                </a:solidFill>
                <a:latin typeface="+mj-lt"/>
              </a:rPr>
              <a:t>ến</a:t>
            </a:r>
            <a:r>
              <a:rPr lang="en-US" altLang="en-US" sz="2400" b="1">
                <a:solidFill>
                  <a:srgbClr val="0000FF"/>
                </a:solidFill>
                <a:latin typeface="+mj-lt"/>
              </a:rPr>
              <a:t>, c</a:t>
            </a:r>
            <a:r>
              <a:rPr lang="vi-VN" altLang="en-US" sz="2400" b="1">
                <a:solidFill>
                  <a:srgbClr val="0000FF"/>
                </a:solidFill>
                <a:latin typeface="+mj-lt"/>
              </a:rPr>
              <a:t>â</a:t>
            </a:r>
            <a:r>
              <a:rPr lang="en-US" altLang="en-US" sz="2400" b="1">
                <a:solidFill>
                  <a:srgbClr val="0000FF"/>
                </a:solidFill>
                <a:latin typeface="+mj-lt"/>
              </a:rPr>
              <a:t>u c</a:t>
            </a:r>
            <a:r>
              <a:rPr lang="vi-VN" altLang="en-US" sz="2400" b="1">
                <a:solidFill>
                  <a:srgbClr val="0000FF"/>
                </a:solidFill>
                <a:latin typeface="+mj-lt"/>
              </a:rPr>
              <a:t>ảm</a:t>
            </a:r>
            <a:r>
              <a:rPr lang="en-US" altLang="en-US" sz="2400" b="1">
                <a:solidFill>
                  <a:srgbClr val="0000FF"/>
                </a:solidFill>
                <a:latin typeface="+mj-lt"/>
              </a:rPr>
              <a:t> th</a:t>
            </a:r>
            <a:r>
              <a:rPr lang="vi-VN" altLang="en-US" sz="2400" b="1">
                <a:solidFill>
                  <a:srgbClr val="0000FF"/>
                </a:solidFill>
                <a:latin typeface="+mj-lt"/>
              </a:rPr>
              <a:t>án</a:t>
            </a:r>
            <a:r>
              <a:rPr lang="en-US" altLang="en-US" sz="2400" b="1">
                <a:solidFill>
                  <a:srgbClr val="0000FF"/>
                </a:solidFill>
                <a:latin typeface="+mj-lt"/>
              </a:rPr>
              <a:t> v</a:t>
            </a:r>
            <a:r>
              <a:rPr lang="vi-VN" altLang="en-US" sz="2400" b="1">
                <a:solidFill>
                  <a:srgbClr val="0000FF"/>
                </a:solidFill>
                <a:latin typeface="+mj-lt"/>
              </a:rPr>
              <a:t>à</a:t>
            </a:r>
            <a:r>
              <a:rPr lang="en-US" altLang="en-US" sz="2400" b="1">
                <a:solidFill>
                  <a:srgbClr val="0000FF"/>
                </a:solidFill>
                <a:latin typeface="+mj-lt"/>
              </a:rPr>
              <a:t> </a:t>
            </a:r>
            <a:r>
              <a:rPr lang="vi-VN" altLang="en-US" sz="2400" b="1">
                <a:solidFill>
                  <a:srgbClr val="0000FF"/>
                </a:solidFill>
                <a:latin typeface="+mj-lt"/>
              </a:rPr>
              <a:t>để</a:t>
            </a:r>
            <a:r>
              <a:rPr lang="en-US" altLang="en-US" sz="2400" b="1">
                <a:solidFill>
                  <a:srgbClr val="0000FF"/>
                </a:solidFill>
                <a:latin typeface="+mj-lt"/>
              </a:rPr>
              <a:t> bi</a:t>
            </a:r>
            <a:r>
              <a:rPr lang="vi-VN" altLang="en-US" sz="2400" b="1">
                <a:solidFill>
                  <a:srgbClr val="0000FF"/>
                </a:solidFill>
                <a:latin typeface="+mj-lt"/>
              </a:rPr>
              <a:t>ểu</a:t>
            </a:r>
            <a:r>
              <a:rPr lang="en-US" altLang="en-US" sz="2400" b="1">
                <a:solidFill>
                  <a:srgbClr val="0000FF"/>
                </a:solidFill>
                <a:latin typeface="+mj-lt"/>
              </a:rPr>
              <a:t> th</a:t>
            </a:r>
            <a:r>
              <a:rPr lang="vi-VN" altLang="en-US" sz="2400" b="1">
                <a:solidFill>
                  <a:srgbClr val="0000FF"/>
                </a:solidFill>
                <a:latin typeface="+mj-lt"/>
              </a:rPr>
              <a:t>ị</a:t>
            </a:r>
            <a:r>
              <a:rPr lang="en-US" altLang="en-US" sz="2400" b="1">
                <a:solidFill>
                  <a:srgbClr val="0000FF"/>
                </a:solidFill>
                <a:latin typeface="+mj-lt"/>
              </a:rPr>
              <a:t> c</a:t>
            </a:r>
            <a:r>
              <a:rPr lang="vi-VN" altLang="en-US" sz="2400" b="1">
                <a:solidFill>
                  <a:srgbClr val="0000FF"/>
                </a:solidFill>
                <a:latin typeface="+mj-lt"/>
              </a:rPr>
              <a:t>ác</a:t>
            </a:r>
            <a:r>
              <a:rPr lang="en-US" altLang="en-US" sz="2400" b="1">
                <a:solidFill>
                  <a:srgbClr val="0000FF"/>
                </a:solidFill>
                <a:latin typeface="+mj-lt"/>
              </a:rPr>
              <a:t> s</a:t>
            </a:r>
            <a:r>
              <a:rPr lang="vi-VN" altLang="en-US" sz="2400" b="1">
                <a:solidFill>
                  <a:srgbClr val="0000FF"/>
                </a:solidFill>
                <a:latin typeface="+mj-lt"/>
              </a:rPr>
              <a:t>ắc</a:t>
            </a:r>
            <a:r>
              <a:rPr lang="en-US" altLang="en-US" sz="2400" b="1">
                <a:solidFill>
                  <a:srgbClr val="0000FF"/>
                </a:solidFill>
                <a:latin typeface="+mj-lt"/>
              </a:rPr>
              <a:t> th</a:t>
            </a:r>
            <a:r>
              <a:rPr lang="vi-VN" altLang="en-US" sz="2400" b="1">
                <a:solidFill>
                  <a:srgbClr val="0000FF"/>
                </a:solidFill>
                <a:latin typeface="+mj-lt"/>
              </a:rPr>
              <a:t>ái</a:t>
            </a:r>
            <a:r>
              <a:rPr lang="en-US" altLang="en-US" sz="2400" b="1">
                <a:solidFill>
                  <a:srgbClr val="0000FF"/>
                </a:solidFill>
                <a:latin typeface="+mj-lt"/>
              </a:rPr>
              <a:t> t</a:t>
            </a:r>
            <a:r>
              <a:rPr lang="vi-VN" altLang="en-US" sz="2400" b="1">
                <a:solidFill>
                  <a:srgbClr val="0000FF"/>
                </a:solidFill>
                <a:latin typeface="+mj-lt"/>
              </a:rPr>
              <a:t>ình</a:t>
            </a:r>
            <a:r>
              <a:rPr lang="en-US" altLang="en-US" sz="2400" b="1">
                <a:solidFill>
                  <a:srgbClr val="0000FF"/>
                </a:solidFill>
                <a:latin typeface="+mj-lt"/>
              </a:rPr>
              <a:t> c</a:t>
            </a:r>
            <a:r>
              <a:rPr lang="vi-VN" altLang="en-US" sz="2400" b="1">
                <a:solidFill>
                  <a:srgbClr val="0000FF"/>
                </a:solidFill>
                <a:latin typeface="+mj-lt"/>
              </a:rPr>
              <a:t>ảm</a:t>
            </a:r>
            <a:r>
              <a:rPr lang="en-US" altLang="en-US" sz="2400" b="1">
                <a:solidFill>
                  <a:srgbClr val="0000FF"/>
                </a:solidFill>
                <a:latin typeface="+mj-lt"/>
              </a:rPr>
              <a:t> c</a:t>
            </a:r>
            <a:r>
              <a:rPr lang="vi-VN" altLang="en-US" sz="2400" b="1">
                <a:solidFill>
                  <a:srgbClr val="0000FF"/>
                </a:solidFill>
                <a:latin typeface="+mj-lt"/>
              </a:rPr>
              <a:t>ủa</a:t>
            </a:r>
            <a:r>
              <a:rPr lang="en-US" altLang="en-US" sz="2400" b="1">
                <a:solidFill>
                  <a:srgbClr val="0000FF"/>
                </a:solidFill>
                <a:latin typeface="+mj-lt"/>
              </a:rPr>
              <a:t> ng</a:t>
            </a:r>
            <a:r>
              <a:rPr lang="vi-VN" altLang="en-US" sz="2400" b="1">
                <a:solidFill>
                  <a:srgbClr val="0000FF"/>
                </a:solidFill>
                <a:latin typeface="+mj-lt"/>
              </a:rPr>
              <a:t>ười</a:t>
            </a:r>
            <a:r>
              <a:rPr lang="en-US" altLang="en-US" sz="2400" b="1">
                <a:solidFill>
                  <a:srgbClr val="0000FF"/>
                </a:solidFill>
                <a:latin typeface="+mj-lt"/>
              </a:rPr>
              <a:t> n</a:t>
            </a:r>
            <a:r>
              <a:rPr lang="vi-VN" altLang="en-US" sz="2400" b="1">
                <a:solidFill>
                  <a:srgbClr val="0000FF"/>
                </a:solidFill>
                <a:latin typeface="+mj-lt"/>
              </a:rPr>
              <a:t>ói</a:t>
            </a:r>
            <a:r>
              <a:rPr lang="en-US" altLang="en-US" sz="2400" b="1">
                <a:solidFill>
                  <a:srgbClr val="0000FF"/>
                </a:solidFill>
                <a:latin typeface="+mj-lt"/>
              </a:rPr>
              <a:t>?</a:t>
            </a:r>
            <a:endParaRPr lang="vi-VN" altLang="en-US" sz="2400" b="1">
              <a:solidFill>
                <a:srgbClr val="0000FF"/>
              </a:solidFill>
              <a:latin typeface="+mj-lt"/>
            </a:endParaRPr>
          </a:p>
        </p:txBody>
      </p:sp>
      <p:sp>
        <p:nvSpPr>
          <p:cNvPr id="46094" name="Text Box 14">
            <a:extLst>
              <a:ext uri="{FF2B5EF4-FFF2-40B4-BE49-F238E27FC236}">
                <a16:creationId xmlns:a16="http://schemas.microsoft.com/office/drawing/2014/main" id="{D078B0F9-11EE-4C8A-A48B-711EBD9773E8}"/>
              </a:ext>
            </a:extLst>
          </p:cNvPr>
          <p:cNvSpPr txBox="1">
            <a:spLocks noChangeArrowheads="1"/>
          </p:cNvSpPr>
          <p:nvPr/>
        </p:nvSpPr>
        <p:spPr bwMode="auto">
          <a:xfrm>
            <a:off x="1523802" y="5639308"/>
            <a:ext cx="9142809" cy="461903"/>
          </a:xfrm>
          <a:prstGeom prst="rect">
            <a:avLst/>
          </a:prstGeom>
          <a:noFill/>
          <a:ln>
            <a:noFill/>
          </a:ln>
          <a:effectLst/>
        </p:spPr>
        <p:txBody>
          <a:bodyPr>
            <a:spAutoFit/>
          </a:bodyPr>
          <a:lstStyle>
            <a:lvl1pPr eaLnBrk="0" hangingPunct="0">
              <a:defRPr>
                <a:solidFill>
                  <a:schemeClr val="tx1"/>
                </a:solidFill>
                <a:latin typeface="Comic Sans MS" panose="030F0702030302020204" pitchFamily="66" charset="0"/>
                <a:cs typeface="Arial" panose="020B0604020202020204" pitchFamily="34" charset="0"/>
              </a:defRPr>
            </a:lvl1pPr>
            <a:lvl2pPr marL="742950" indent="-285750" eaLnBrk="0" hangingPunct="0">
              <a:defRPr>
                <a:solidFill>
                  <a:schemeClr val="tx1"/>
                </a:solidFill>
                <a:latin typeface="Comic Sans MS" panose="030F0702030302020204" pitchFamily="66" charset="0"/>
                <a:cs typeface="Arial" panose="020B0604020202020204" pitchFamily="34" charset="0"/>
              </a:defRPr>
            </a:lvl2pPr>
            <a:lvl3pPr marL="1143000" indent="-228600" eaLnBrk="0" hangingPunct="0">
              <a:defRPr>
                <a:solidFill>
                  <a:schemeClr val="tx1"/>
                </a:solidFill>
                <a:latin typeface="Comic Sans MS" panose="030F0702030302020204" pitchFamily="66" charset="0"/>
                <a:cs typeface="Arial" panose="020B0604020202020204" pitchFamily="34" charset="0"/>
              </a:defRPr>
            </a:lvl3pPr>
            <a:lvl4pPr marL="1600200" indent="-228600" eaLnBrk="0" hangingPunct="0">
              <a:defRPr>
                <a:solidFill>
                  <a:schemeClr val="tx1"/>
                </a:solidFill>
                <a:latin typeface="Comic Sans MS" panose="030F0702030302020204" pitchFamily="66" charset="0"/>
                <a:cs typeface="Arial" panose="020B0604020202020204" pitchFamily="34" charset="0"/>
              </a:defRPr>
            </a:lvl4pPr>
            <a:lvl5pPr marL="2057400" indent="-228600" eaLnBrk="0" hangingPunct="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eaLnBrk="1" hangingPunct="1">
              <a:spcBef>
                <a:spcPct val="50000"/>
              </a:spcBef>
              <a:defRPr/>
            </a:pPr>
            <a:r>
              <a:rPr lang="vi-VN" altLang="en-US" sz="2400" b="1">
                <a:solidFill>
                  <a:srgbClr val="FF3300"/>
                </a:solidFill>
                <a:latin typeface="+mj-lt"/>
              </a:rPr>
              <a:t>3- Có </a:t>
            </a:r>
            <a:r>
              <a:rPr lang="en-US" altLang="en-US" sz="2400" b="1">
                <a:solidFill>
                  <a:srgbClr val="FF3300"/>
                </a:solidFill>
                <a:latin typeface="+mj-lt"/>
              </a:rPr>
              <a:t>5</a:t>
            </a:r>
            <a:r>
              <a:rPr lang="vi-VN" altLang="en-US" sz="2400" b="1">
                <a:solidFill>
                  <a:srgbClr val="FF3300"/>
                </a:solidFill>
                <a:latin typeface="+mj-lt"/>
              </a:rPr>
              <a:t> chữ cái:</a:t>
            </a:r>
            <a:r>
              <a:rPr lang="vi-VN" altLang="en-US" sz="2400" b="1">
                <a:solidFill>
                  <a:srgbClr val="0033CC"/>
                </a:solidFill>
                <a:latin typeface="+mj-lt"/>
              </a:rPr>
              <a:t> </a:t>
            </a:r>
            <a:r>
              <a:rPr lang="en-US" altLang="en-US" sz="2400" b="1">
                <a:solidFill>
                  <a:srgbClr val="0000FF"/>
                </a:solidFill>
                <a:latin typeface="+mj-lt"/>
              </a:rPr>
              <a:t>Trong c</a:t>
            </a:r>
            <a:r>
              <a:rPr lang="vi-VN" altLang="en-US" sz="2400" b="1">
                <a:solidFill>
                  <a:srgbClr val="0000FF"/>
                </a:solidFill>
                <a:latin typeface="+mj-lt"/>
              </a:rPr>
              <a:t>â</a:t>
            </a:r>
            <a:r>
              <a:rPr lang="en-US" altLang="en-US" sz="2400" b="1">
                <a:solidFill>
                  <a:srgbClr val="0000FF"/>
                </a:solidFill>
                <a:latin typeface="+mj-lt"/>
              </a:rPr>
              <a:t>u gh</a:t>
            </a:r>
            <a:r>
              <a:rPr lang="vi-VN" altLang="en-US" sz="2400" b="1">
                <a:solidFill>
                  <a:srgbClr val="0000FF"/>
                </a:solidFill>
                <a:latin typeface="+mj-lt"/>
              </a:rPr>
              <a:t>ép</a:t>
            </a:r>
            <a:r>
              <a:rPr lang="en-US" altLang="en-US" sz="2400" b="1">
                <a:solidFill>
                  <a:srgbClr val="0000FF"/>
                </a:solidFill>
                <a:latin typeface="+mj-lt"/>
              </a:rPr>
              <a:t> m</a:t>
            </a:r>
            <a:r>
              <a:rPr lang="vi-VN" altLang="en-US" sz="2400" b="1">
                <a:solidFill>
                  <a:srgbClr val="0000FF"/>
                </a:solidFill>
                <a:latin typeface="+mj-lt"/>
              </a:rPr>
              <a:t>ỗi</a:t>
            </a:r>
            <a:r>
              <a:rPr lang="en-US" altLang="en-US" sz="2400" b="1">
                <a:solidFill>
                  <a:srgbClr val="0000FF"/>
                </a:solidFill>
                <a:latin typeface="+mj-lt"/>
              </a:rPr>
              <a:t> k</a:t>
            </a:r>
            <a:r>
              <a:rPr lang="vi-VN" altLang="en-US" sz="2400" b="1">
                <a:solidFill>
                  <a:srgbClr val="0000FF"/>
                </a:solidFill>
                <a:latin typeface="+mj-lt"/>
              </a:rPr>
              <a:t>ết</a:t>
            </a:r>
            <a:r>
              <a:rPr lang="en-US" altLang="en-US" sz="2400" b="1">
                <a:solidFill>
                  <a:srgbClr val="0000FF"/>
                </a:solidFill>
                <a:latin typeface="+mj-lt"/>
              </a:rPr>
              <a:t> c</a:t>
            </a:r>
            <a:r>
              <a:rPr lang="vi-VN" altLang="en-US" sz="2400" b="1">
                <a:solidFill>
                  <a:srgbClr val="0000FF"/>
                </a:solidFill>
                <a:latin typeface="+mj-lt"/>
              </a:rPr>
              <a:t>ấu</a:t>
            </a:r>
            <a:r>
              <a:rPr lang="en-US" altLang="en-US" sz="2400" b="1">
                <a:solidFill>
                  <a:srgbClr val="0000FF"/>
                </a:solidFill>
                <a:latin typeface="+mj-lt"/>
              </a:rPr>
              <a:t> ch</a:t>
            </a:r>
            <a:r>
              <a:rPr lang="vi-VN" altLang="en-US" sz="2400" b="1">
                <a:solidFill>
                  <a:srgbClr val="0000FF"/>
                </a:solidFill>
                <a:latin typeface="+mj-lt"/>
              </a:rPr>
              <a:t>ủ</a:t>
            </a:r>
            <a:r>
              <a:rPr lang="en-US" altLang="en-US" sz="2400" b="1">
                <a:solidFill>
                  <a:srgbClr val="0000FF"/>
                </a:solidFill>
                <a:latin typeface="+mj-lt"/>
              </a:rPr>
              <a:t> v</a:t>
            </a:r>
            <a:r>
              <a:rPr lang="vi-VN" altLang="en-US" sz="2400" b="1">
                <a:solidFill>
                  <a:srgbClr val="0000FF"/>
                </a:solidFill>
                <a:latin typeface="+mj-lt"/>
              </a:rPr>
              <a:t>ị</a:t>
            </a:r>
            <a:r>
              <a:rPr lang="en-US" altLang="en-US" sz="2400" b="1">
                <a:solidFill>
                  <a:srgbClr val="0000FF"/>
                </a:solidFill>
                <a:latin typeface="+mj-lt"/>
              </a:rPr>
              <a:t> </a:t>
            </a:r>
            <a:r>
              <a:rPr lang="vi-VN" altLang="en-US" sz="2400" b="1">
                <a:solidFill>
                  <a:srgbClr val="0000FF"/>
                </a:solidFill>
                <a:latin typeface="+mj-lt"/>
              </a:rPr>
              <a:t>được</a:t>
            </a:r>
            <a:r>
              <a:rPr lang="en-US" altLang="en-US" sz="2400" b="1">
                <a:solidFill>
                  <a:srgbClr val="0000FF"/>
                </a:solidFill>
                <a:latin typeface="+mj-lt"/>
              </a:rPr>
              <a:t> g</a:t>
            </a:r>
            <a:r>
              <a:rPr lang="vi-VN" altLang="en-US" sz="2400" b="1">
                <a:solidFill>
                  <a:srgbClr val="0000FF"/>
                </a:solidFill>
                <a:latin typeface="+mj-lt"/>
              </a:rPr>
              <a:t>ọi</a:t>
            </a:r>
            <a:r>
              <a:rPr lang="en-US" altLang="en-US" sz="2400" b="1">
                <a:solidFill>
                  <a:srgbClr val="0000FF"/>
                </a:solidFill>
                <a:latin typeface="+mj-lt"/>
              </a:rPr>
              <a:t> l</a:t>
            </a:r>
            <a:r>
              <a:rPr lang="vi-VN" altLang="en-US" sz="2400" b="1">
                <a:solidFill>
                  <a:srgbClr val="0000FF"/>
                </a:solidFill>
                <a:latin typeface="+mj-lt"/>
              </a:rPr>
              <a:t>à</a:t>
            </a:r>
            <a:r>
              <a:rPr lang="en-US" altLang="en-US" sz="2400" b="1">
                <a:solidFill>
                  <a:srgbClr val="0000FF"/>
                </a:solidFill>
                <a:latin typeface="+mj-lt"/>
              </a:rPr>
              <a:t> g</a:t>
            </a:r>
            <a:r>
              <a:rPr lang="vi-VN" altLang="en-US" sz="2400" b="1">
                <a:solidFill>
                  <a:srgbClr val="0000FF"/>
                </a:solidFill>
                <a:latin typeface="+mj-lt"/>
              </a:rPr>
              <a:t>ì</a:t>
            </a:r>
            <a:r>
              <a:rPr lang="en-US" altLang="en-US" sz="2400" b="1">
                <a:solidFill>
                  <a:srgbClr val="0000FF"/>
                </a:solidFill>
                <a:latin typeface="+mj-lt"/>
              </a:rPr>
              <a:t>?</a:t>
            </a:r>
            <a:endParaRPr lang="vi-VN" altLang="en-US" sz="2400" b="1">
              <a:solidFill>
                <a:srgbClr val="0000FF"/>
              </a:solidFill>
              <a:latin typeface="+mj-lt"/>
            </a:endParaRPr>
          </a:p>
        </p:txBody>
      </p:sp>
      <p:sp>
        <p:nvSpPr>
          <p:cNvPr id="46095" name="Text Box 15">
            <a:extLst>
              <a:ext uri="{FF2B5EF4-FFF2-40B4-BE49-F238E27FC236}">
                <a16:creationId xmlns:a16="http://schemas.microsoft.com/office/drawing/2014/main" id="{3652EAB8-1D15-459B-9ACE-3D032CBA21BA}"/>
              </a:ext>
            </a:extLst>
          </p:cNvPr>
          <p:cNvSpPr txBox="1">
            <a:spLocks noChangeArrowheads="1"/>
          </p:cNvSpPr>
          <p:nvPr/>
        </p:nvSpPr>
        <p:spPr bwMode="auto">
          <a:xfrm>
            <a:off x="1523802" y="5867878"/>
            <a:ext cx="9142809" cy="830155"/>
          </a:xfrm>
          <a:prstGeom prst="rect">
            <a:avLst/>
          </a:prstGeom>
          <a:noFill/>
          <a:ln>
            <a:noFill/>
          </a:ln>
          <a:effectLst/>
        </p:spPr>
        <p:txBody>
          <a:bodyPr>
            <a:spAutoFit/>
          </a:bodyPr>
          <a:lstStyle>
            <a:lvl1pPr eaLnBrk="0" hangingPunct="0">
              <a:defRPr>
                <a:solidFill>
                  <a:schemeClr val="tx1"/>
                </a:solidFill>
                <a:latin typeface="Comic Sans MS" panose="030F0702030302020204" pitchFamily="66" charset="0"/>
                <a:cs typeface="Arial" panose="020B0604020202020204" pitchFamily="34" charset="0"/>
              </a:defRPr>
            </a:lvl1pPr>
            <a:lvl2pPr marL="742950" indent="-285750" eaLnBrk="0" hangingPunct="0">
              <a:defRPr>
                <a:solidFill>
                  <a:schemeClr val="tx1"/>
                </a:solidFill>
                <a:latin typeface="Comic Sans MS" panose="030F0702030302020204" pitchFamily="66" charset="0"/>
                <a:cs typeface="Arial" panose="020B0604020202020204" pitchFamily="34" charset="0"/>
              </a:defRPr>
            </a:lvl2pPr>
            <a:lvl3pPr marL="1143000" indent="-228600" eaLnBrk="0" hangingPunct="0">
              <a:defRPr>
                <a:solidFill>
                  <a:schemeClr val="tx1"/>
                </a:solidFill>
                <a:latin typeface="Comic Sans MS" panose="030F0702030302020204" pitchFamily="66" charset="0"/>
                <a:cs typeface="Arial" panose="020B0604020202020204" pitchFamily="34" charset="0"/>
              </a:defRPr>
            </a:lvl3pPr>
            <a:lvl4pPr marL="1600200" indent="-228600" eaLnBrk="0" hangingPunct="0">
              <a:defRPr>
                <a:solidFill>
                  <a:schemeClr val="tx1"/>
                </a:solidFill>
                <a:latin typeface="Comic Sans MS" panose="030F0702030302020204" pitchFamily="66" charset="0"/>
                <a:cs typeface="Arial" panose="020B0604020202020204" pitchFamily="34" charset="0"/>
              </a:defRPr>
            </a:lvl4pPr>
            <a:lvl5pPr marL="2057400" indent="-228600" eaLnBrk="0" hangingPunct="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eaLnBrk="1" hangingPunct="1">
              <a:spcBef>
                <a:spcPct val="50000"/>
              </a:spcBef>
              <a:defRPr/>
            </a:pPr>
            <a:r>
              <a:rPr lang="vi-VN" altLang="en-US" sz="2400" b="1">
                <a:solidFill>
                  <a:srgbClr val="FF3300"/>
                </a:solidFill>
                <a:latin typeface="+mj-lt"/>
              </a:rPr>
              <a:t>4- Có </a:t>
            </a:r>
            <a:r>
              <a:rPr lang="en-US" altLang="en-US" sz="2400" b="1">
                <a:solidFill>
                  <a:srgbClr val="FF3300"/>
                </a:solidFill>
                <a:latin typeface="+mj-lt"/>
              </a:rPr>
              <a:t>11</a:t>
            </a:r>
            <a:r>
              <a:rPr lang="vi-VN" altLang="en-US" sz="2400" b="1">
                <a:solidFill>
                  <a:srgbClr val="FF3300"/>
                </a:solidFill>
                <a:latin typeface="+mj-lt"/>
              </a:rPr>
              <a:t> chữ cái</a:t>
            </a:r>
            <a:r>
              <a:rPr lang="vi-VN" altLang="en-US" sz="2400" b="1">
                <a:solidFill>
                  <a:srgbClr val="0033CC"/>
                </a:solidFill>
                <a:latin typeface="+mj-lt"/>
              </a:rPr>
              <a:t>: </a:t>
            </a:r>
            <a:r>
              <a:rPr lang="en-US" altLang="en-US" sz="2400" b="1">
                <a:solidFill>
                  <a:srgbClr val="0000FF"/>
                </a:solidFill>
                <a:latin typeface="+mj-lt"/>
              </a:rPr>
              <a:t>L</a:t>
            </a:r>
            <a:r>
              <a:rPr lang="vi-VN" altLang="en-US" sz="2400" b="1">
                <a:solidFill>
                  <a:srgbClr val="0000FF"/>
                </a:solidFill>
                <a:latin typeface="+mj-lt"/>
              </a:rPr>
              <a:t>à</a:t>
            </a:r>
            <a:r>
              <a:rPr lang="en-US" altLang="en-US" sz="2400" b="1">
                <a:solidFill>
                  <a:srgbClr val="0000FF"/>
                </a:solidFill>
                <a:latin typeface="+mj-lt"/>
              </a:rPr>
              <a:t> t</a:t>
            </a:r>
            <a:r>
              <a:rPr lang="vi-VN" altLang="en-US" sz="2400" b="1">
                <a:solidFill>
                  <a:srgbClr val="0000FF"/>
                </a:solidFill>
                <a:latin typeface="+mj-lt"/>
              </a:rPr>
              <a:t>ừ</a:t>
            </a:r>
            <a:r>
              <a:rPr lang="en-US" altLang="en-US" sz="2400" b="1">
                <a:solidFill>
                  <a:srgbClr val="0000FF"/>
                </a:solidFill>
                <a:latin typeface="+mj-lt"/>
              </a:rPr>
              <a:t> g</a:t>
            </a:r>
            <a:r>
              <a:rPr lang="vi-VN" altLang="en-US" sz="2400" b="1">
                <a:solidFill>
                  <a:srgbClr val="0000FF"/>
                </a:solidFill>
                <a:latin typeface="+mj-lt"/>
              </a:rPr>
              <a:t>ợi</a:t>
            </a:r>
            <a:r>
              <a:rPr lang="en-US" altLang="en-US" sz="2400" b="1">
                <a:solidFill>
                  <a:srgbClr val="0000FF"/>
                </a:solidFill>
                <a:latin typeface="+mj-lt"/>
              </a:rPr>
              <a:t> t</a:t>
            </a:r>
            <a:r>
              <a:rPr lang="vi-VN" altLang="en-US" sz="2400" b="1">
                <a:solidFill>
                  <a:srgbClr val="0000FF"/>
                </a:solidFill>
                <a:latin typeface="+mj-lt"/>
              </a:rPr>
              <a:t>ả</a:t>
            </a:r>
            <a:r>
              <a:rPr lang="en-US" altLang="en-US" sz="2400" b="1">
                <a:solidFill>
                  <a:srgbClr val="0000FF"/>
                </a:solidFill>
                <a:latin typeface="+mj-lt"/>
              </a:rPr>
              <a:t> h</a:t>
            </a:r>
            <a:r>
              <a:rPr lang="vi-VN" altLang="en-US" sz="2400" b="1">
                <a:solidFill>
                  <a:srgbClr val="0000FF"/>
                </a:solidFill>
                <a:latin typeface="+mj-lt"/>
              </a:rPr>
              <a:t>ình</a:t>
            </a:r>
            <a:r>
              <a:rPr lang="en-US" altLang="en-US" sz="2400" b="1">
                <a:solidFill>
                  <a:srgbClr val="0000FF"/>
                </a:solidFill>
                <a:latin typeface="+mj-lt"/>
              </a:rPr>
              <a:t> </a:t>
            </a:r>
            <a:r>
              <a:rPr lang="vi-VN" altLang="en-US" sz="2400" b="1">
                <a:solidFill>
                  <a:srgbClr val="0000FF"/>
                </a:solidFill>
                <a:latin typeface="+mj-lt"/>
              </a:rPr>
              <a:t>ảnh</a:t>
            </a:r>
            <a:r>
              <a:rPr lang="en-US" altLang="en-US" sz="2400" b="1">
                <a:solidFill>
                  <a:srgbClr val="0000FF"/>
                </a:solidFill>
                <a:latin typeface="+mj-lt"/>
              </a:rPr>
              <a:t>, d</a:t>
            </a:r>
            <a:r>
              <a:rPr lang="vi-VN" altLang="en-US" sz="2400" b="1">
                <a:solidFill>
                  <a:srgbClr val="0000FF"/>
                </a:solidFill>
                <a:latin typeface="+mj-lt"/>
              </a:rPr>
              <a:t>áng</a:t>
            </a:r>
            <a:r>
              <a:rPr lang="en-US" altLang="en-US" sz="2400" b="1">
                <a:solidFill>
                  <a:srgbClr val="0000FF"/>
                </a:solidFill>
                <a:latin typeface="+mj-lt"/>
              </a:rPr>
              <a:t> v</a:t>
            </a:r>
            <a:r>
              <a:rPr lang="vi-VN" altLang="en-US" sz="2400" b="1">
                <a:solidFill>
                  <a:srgbClr val="0000FF"/>
                </a:solidFill>
                <a:latin typeface="+mj-lt"/>
              </a:rPr>
              <a:t>ẻ</a:t>
            </a:r>
            <a:r>
              <a:rPr lang="en-US" altLang="en-US" sz="2400" b="1">
                <a:solidFill>
                  <a:srgbClr val="0000FF"/>
                </a:solidFill>
                <a:latin typeface="+mj-lt"/>
              </a:rPr>
              <a:t>, tr</a:t>
            </a:r>
            <a:r>
              <a:rPr lang="vi-VN" altLang="en-US" sz="2400" b="1">
                <a:solidFill>
                  <a:srgbClr val="0000FF"/>
                </a:solidFill>
                <a:latin typeface="+mj-lt"/>
              </a:rPr>
              <a:t>ạng</a:t>
            </a:r>
            <a:r>
              <a:rPr lang="en-US" altLang="en-US" sz="2400" b="1">
                <a:solidFill>
                  <a:srgbClr val="0000FF"/>
                </a:solidFill>
                <a:latin typeface="+mj-lt"/>
              </a:rPr>
              <a:t> th</a:t>
            </a:r>
            <a:r>
              <a:rPr lang="vi-VN" altLang="en-US" sz="2400" b="1">
                <a:solidFill>
                  <a:srgbClr val="0000FF"/>
                </a:solidFill>
                <a:latin typeface="+mj-lt"/>
              </a:rPr>
              <a:t>ái</a:t>
            </a:r>
            <a:r>
              <a:rPr lang="en-US" altLang="en-US" sz="2400" b="1">
                <a:solidFill>
                  <a:srgbClr val="0000FF"/>
                </a:solidFill>
                <a:latin typeface="+mj-lt"/>
              </a:rPr>
              <a:t> c</a:t>
            </a:r>
            <a:r>
              <a:rPr lang="vi-VN" altLang="en-US" sz="2400" b="1">
                <a:solidFill>
                  <a:srgbClr val="0000FF"/>
                </a:solidFill>
                <a:latin typeface="+mj-lt"/>
              </a:rPr>
              <a:t>ủa</a:t>
            </a:r>
            <a:r>
              <a:rPr lang="en-US" altLang="en-US" sz="2400" b="1">
                <a:solidFill>
                  <a:srgbClr val="0000FF"/>
                </a:solidFill>
                <a:latin typeface="+mj-lt"/>
              </a:rPr>
              <a:t> s</a:t>
            </a:r>
            <a:r>
              <a:rPr lang="vi-VN" altLang="en-US" sz="2400" b="1">
                <a:solidFill>
                  <a:srgbClr val="0000FF"/>
                </a:solidFill>
                <a:latin typeface="+mj-lt"/>
              </a:rPr>
              <a:t>ự</a:t>
            </a:r>
            <a:r>
              <a:rPr lang="en-US" altLang="en-US" sz="2400" b="1">
                <a:solidFill>
                  <a:srgbClr val="0000FF"/>
                </a:solidFill>
                <a:latin typeface="+mj-lt"/>
              </a:rPr>
              <a:t> v</a:t>
            </a:r>
            <a:r>
              <a:rPr lang="vi-VN" altLang="en-US" sz="2400" b="1">
                <a:solidFill>
                  <a:srgbClr val="0000FF"/>
                </a:solidFill>
                <a:latin typeface="+mj-lt"/>
              </a:rPr>
              <a:t>ật</a:t>
            </a:r>
            <a:r>
              <a:rPr lang="en-US" altLang="en-US" sz="2400" b="1">
                <a:solidFill>
                  <a:srgbClr val="0000FF"/>
                </a:solidFill>
                <a:latin typeface="+mj-lt"/>
              </a:rPr>
              <a:t>?</a:t>
            </a:r>
            <a:endParaRPr lang="vi-VN" altLang="en-US" sz="2400" b="1">
              <a:solidFill>
                <a:srgbClr val="0000FF"/>
              </a:solidFill>
              <a:latin typeface="+mj-lt"/>
            </a:endParaRPr>
          </a:p>
        </p:txBody>
      </p:sp>
      <p:sp>
        <p:nvSpPr>
          <p:cNvPr id="46096" name="Text Box 16">
            <a:extLst>
              <a:ext uri="{FF2B5EF4-FFF2-40B4-BE49-F238E27FC236}">
                <a16:creationId xmlns:a16="http://schemas.microsoft.com/office/drawing/2014/main" id="{9E4B5CC7-9BA8-4EA2-ADFD-1E3609A3A541}"/>
              </a:ext>
            </a:extLst>
          </p:cNvPr>
          <p:cNvSpPr txBox="1">
            <a:spLocks noChangeArrowheads="1"/>
          </p:cNvSpPr>
          <p:nvPr/>
        </p:nvSpPr>
        <p:spPr bwMode="auto">
          <a:xfrm>
            <a:off x="1523802" y="5671052"/>
            <a:ext cx="9142809" cy="1199994"/>
          </a:xfrm>
          <a:prstGeom prst="rect">
            <a:avLst/>
          </a:prstGeom>
          <a:noFill/>
          <a:ln>
            <a:noFill/>
          </a:ln>
          <a:effectLst/>
        </p:spPr>
        <p:txBody>
          <a:bodyPr>
            <a:spAutoFit/>
          </a:bodyPr>
          <a:lstStyle>
            <a:lvl1pPr eaLnBrk="0" hangingPunct="0">
              <a:defRPr>
                <a:solidFill>
                  <a:schemeClr val="tx1"/>
                </a:solidFill>
                <a:latin typeface="Comic Sans MS" panose="030F0702030302020204" pitchFamily="66" charset="0"/>
                <a:cs typeface="Arial" panose="020B0604020202020204" pitchFamily="34" charset="0"/>
              </a:defRPr>
            </a:lvl1pPr>
            <a:lvl2pPr marL="742950" indent="-285750" eaLnBrk="0" hangingPunct="0">
              <a:defRPr>
                <a:solidFill>
                  <a:schemeClr val="tx1"/>
                </a:solidFill>
                <a:latin typeface="Comic Sans MS" panose="030F0702030302020204" pitchFamily="66" charset="0"/>
                <a:cs typeface="Arial" panose="020B0604020202020204" pitchFamily="34" charset="0"/>
              </a:defRPr>
            </a:lvl2pPr>
            <a:lvl3pPr marL="1143000" indent="-228600" eaLnBrk="0" hangingPunct="0">
              <a:defRPr>
                <a:solidFill>
                  <a:schemeClr val="tx1"/>
                </a:solidFill>
                <a:latin typeface="Comic Sans MS" panose="030F0702030302020204" pitchFamily="66" charset="0"/>
                <a:cs typeface="Arial" panose="020B0604020202020204" pitchFamily="34" charset="0"/>
              </a:defRPr>
            </a:lvl3pPr>
            <a:lvl4pPr marL="1600200" indent="-228600" eaLnBrk="0" hangingPunct="0">
              <a:defRPr>
                <a:solidFill>
                  <a:schemeClr val="tx1"/>
                </a:solidFill>
                <a:latin typeface="Comic Sans MS" panose="030F0702030302020204" pitchFamily="66" charset="0"/>
                <a:cs typeface="Arial" panose="020B0604020202020204" pitchFamily="34" charset="0"/>
              </a:defRPr>
            </a:lvl4pPr>
            <a:lvl5pPr marL="2057400" indent="-228600" eaLnBrk="0" hangingPunct="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eaLnBrk="1" hangingPunct="1">
              <a:spcBef>
                <a:spcPct val="50000"/>
              </a:spcBef>
              <a:defRPr/>
            </a:pPr>
            <a:r>
              <a:rPr lang="vi-VN" altLang="en-US" sz="2400" b="1">
                <a:solidFill>
                  <a:srgbClr val="FF3300"/>
                </a:solidFill>
                <a:latin typeface="+mj-lt"/>
              </a:rPr>
              <a:t>5- Có </a:t>
            </a:r>
            <a:r>
              <a:rPr lang="en-US" altLang="en-US" sz="2400" b="1">
                <a:solidFill>
                  <a:srgbClr val="FF3300"/>
                </a:solidFill>
                <a:latin typeface="+mj-lt"/>
              </a:rPr>
              <a:t>7</a:t>
            </a:r>
            <a:r>
              <a:rPr lang="vi-VN" altLang="en-US" sz="2400" b="1">
                <a:solidFill>
                  <a:srgbClr val="FF3300"/>
                </a:solidFill>
                <a:latin typeface="+mj-lt"/>
              </a:rPr>
              <a:t> chữ cái:</a:t>
            </a:r>
            <a:r>
              <a:rPr lang="vi-VN" altLang="en-US" sz="2400" b="1">
                <a:solidFill>
                  <a:srgbClr val="0033CC"/>
                </a:solidFill>
                <a:latin typeface="+mj-lt"/>
              </a:rPr>
              <a:t> </a:t>
            </a:r>
            <a:r>
              <a:rPr lang="en-US" altLang="en-US" sz="2400" b="1">
                <a:solidFill>
                  <a:srgbClr val="0000FF"/>
                </a:solidFill>
                <a:latin typeface="+mj-lt"/>
              </a:rPr>
              <a:t>C</a:t>
            </a:r>
            <a:r>
              <a:rPr lang="vi-VN" altLang="en-US" sz="2400" b="1">
                <a:solidFill>
                  <a:srgbClr val="0000FF"/>
                </a:solidFill>
                <a:latin typeface="+mj-lt"/>
              </a:rPr>
              <a:t>â</a:t>
            </a:r>
            <a:r>
              <a:rPr lang="en-US" altLang="en-US" sz="2400" b="1">
                <a:solidFill>
                  <a:srgbClr val="0000FF"/>
                </a:solidFill>
                <a:latin typeface="+mj-lt"/>
              </a:rPr>
              <a:t>u sau l</a:t>
            </a:r>
            <a:r>
              <a:rPr lang="vi-VN" altLang="en-US" sz="2400" b="1">
                <a:solidFill>
                  <a:srgbClr val="0000FF"/>
                </a:solidFill>
                <a:latin typeface="+mj-lt"/>
              </a:rPr>
              <a:t>à</a:t>
            </a:r>
            <a:r>
              <a:rPr lang="en-US" altLang="en-US" sz="2400" b="1">
                <a:solidFill>
                  <a:srgbClr val="0000FF"/>
                </a:solidFill>
                <a:latin typeface="+mj-lt"/>
              </a:rPr>
              <a:t> lo</a:t>
            </a:r>
            <a:r>
              <a:rPr lang="vi-VN" altLang="en-US" sz="2400" b="1">
                <a:solidFill>
                  <a:srgbClr val="0000FF"/>
                </a:solidFill>
                <a:latin typeface="+mj-lt"/>
              </a:rPr>
              <a:t>ại</a:t>
            </a:r>
            <a:r>
              <a:rPr lang="en-US" altLang="en-US" sz="2400" b="1">
                <a:solidFill>
                  <a:srgbClr val="0000FF"/>
                </a:solidFill>
                <a:latin typeface="+mj-lt"/>
              </a:rPr>
              <a:t> c</a:t>
            </a:r>
            <a:r>
              <a:rPr lang="vi-VN" altLang="en-US" sz="2400" b="1">
                <a:solidFill>
                  <a:srgbClr val="0000FF"/>
                </a:solidFill>
                <a:latin typeface="+mj-lt"/>
              </a:rPr>
              <a:t>â</a:t>
            </a:r>
            <a:r>
              <a:rPr lang="en-US" altLang="en-US" sz="2400" b="1">
                <a:solidFill>
                  <a:srgbClr val="0000FF"/>
                </a:solidFill>
                <a:latin typeface="+mj-lt"/>
              </a:rPr>
              <a:t>u n</a:t>
            </a:r>
            <a:r>
              <a:rPr lang="vi-VN" altLang="en-US" sz="2400" b="1">
                <a:solidFill>
                  <a:srgbClr val="0000FF"/>
                </a:solidFill>
                <a:latin typeface="+mj-lt"/>
              </a:rPr>
              <a:t>ào</a:t>
            </a:r>
            <a:r>
              <a:rPr lang="en-US" altLang="en-US" sz="2400" b="1">
                <a:solidFill>
                  <a:srgbClr val="0000FF"/>
                </a:solidFill>
                <a:latin typeface="+mj-lt"/>
              </a:rPr>
              <a:t> (nh</a:t>
            </a:r>
            <a:r>
              <a:rPr lang="vi-VN" altLang="en-US" sz="2400" b="1">
                <a:solidFill>
                  <a:srgbClr val="0000FF"/>
                </a:solidFill>
                <a:latin typeface="+mj-lt"/>
              </a:rPr>
              <a:t>ận</a:t>
            </a:r>
            <a:r>
              <a:rPr lang="en-US" altLang="en-US" sz="2400" b="1">
                <a:solidFill>
                  <a:srgbClr val="0000FF"/>
                </a:solidFill>
                <a:latin typeface="+mj-lt"/>
              </a:rPr>
              <a:t> x</a:t>
            </a:r>
            <a:r>
              <a:rPr lang="vi-VN" altLang="en-US" sz="2400" b="1">
                <a:solidFill>
                  <a:srgbClr val="0000FF"/>
                </a:solidFill>
                <a:latin typeface="+mj-lt"/>
              </a:rPr>
              <a:t>ét</a:t>
            </a:r>
            <a:r>
              <a:rPr lang="en-US" altLang="en-US" sz="2400" b="1">
                <a:solidFill>
                  <a:srgbClr val="0000FF"/>
                </a:solidFill>
                <a:latin typeface="+mj-lt"/>
              </a:rPr>
              <a:t> c</a:t>
            </a:r>
            <a:r>
              <a:rPr lang="vi-VN" altLang="en-US" sz="2400" b="1">
                <a:solidFill>
                  <a:srgbClr val="0000FF"/>
                </a:solidFill>
                <a:latin typeface="+mj-lt"/>
              </a:rPr>
              <a:t>ấu</a:t>
            </a:r>
            <a:r>
              <a:rPr lang="en-US" altLang="en-US" sz="2400" b="1">
                <a:solidFill>
                  <a:srgbClr val="0000FF"/>
                </a:solidFill>
                <a:latin typeface="+mj-lt"/>
              </a:rPr>
              <a:t> t</a:t>
            </a:r>
            <a:r>
              <a:rPr lang="vi-VN" altLang="en-US" sz="2400" b="1">
                <a:solidFill>
                  <a:srgbClr val="0000FF"/>
                </a:solidFill>
                <a:latin typeface="+mj-lt"/>
              </a:rPr>
              <a:t>ạo</a:t>
            </a:r>
            <a:r>
              <a:rPr lang="en-US" altLang="en-US" sz="2400" b="1">
                <a:solidFill>
                  <a:srgbClr val="0000FF"/>
                </a:solidFill>
                <a:latin typeface="+mj-lt"/>
              </a:rPr>
              <a:t>): “C</a:t>
            </a:r>
            <a:r>
              <a:rPr lang="vi-VN" altLang="en-US" sz="2400" b="1">
                <a:solidFill>
                  <a:srgbClr val="0000FF"/>
                </a:solidFill>
                <a:latin typeface="+mj-lt"/>
              </a:rPr>
              <a:t>ảnh</a:t>
            </a:r>
            <a:r>
              <a:rPr lang="en-US" altLang="en-US" sz="2400" b="1">
                <a:solidFill>
                  <a:srgbClr val="0000FF"/>
                </a:solidFill>
                <a:latin typeface="+mj-lt"/>
              </a:rPr>
              <a:t> v</a:t>
            </a:r>
            <a:r>
              <a:rPr lang="vi-VN" altLang="en-US" sz="2400" b="1">
                <a:solidFill>
                  <a:srgbClr val="0000FF"/>
                </a:solidFill>
                <a:latin typeface="+mj-lt"/>
              </a:rPr>
              <a:t>ật</a:t>
            </a:r>
            <a:r>
              <a:rPr lang="en-US" altLang="en-US" sz="2400" b="1">
                <a:solidFill>
                  <a:srgbClr val="0000FF"/>
                </a:solidFill>
                <a:latin typeface="+mj-lt"/>
              </a:rPr>
              <a:t> chung quanh t</a:t>
            </a:r>
            <a:r>
              <a:rPr lang="vi-VN" altLang="en-US" sz="2400" b="1">
                <a:solidFill>
                  <a:srgbClr val="0000FF"/>
                </a:solidFill>
                <a:latin typeface="+mj-lt"/>
              </a:rPr>
              <a:t>ô</a:t>
            </a:r>
            <a:r>
              <a:rPr lang="en-US" altLang="en-US" sz="2400" b="1">
                <a:solidFill>
                  <a:srgbClr val="0000FF"/>
                </a:solidFill>
                <a:latin typeface="+mj-lt"/>
              </a:rPr>
              <a:t>i </a:t>
            </a:r>
            <a:r>
              <a:rPr lang="vi-VN" altLang="en-US" sz="2400" b="1">
                <a:solidFill>
                  <a:srgbClr val="0000FF"/>
                </a:solidFill>
                <a:latin typeface="+mj-lt"/>
              </a:rPr>
              <a:t>đều</a:t>
            </a:r>
            <a:r>
              <a:rPr lang="en-US" altLang="en-US" sz="2400" b="1">
                <a:solidFill>
                  <a:srgbClr val="0000FF"/>
                </a:solidFill>
                <a:latin typeface="+mj-lt"/>
              </a:rPr>
              <a:t> thay </a:t>
            </a:r>
            <a:r>
              <a:rPr lang="vi-VN" altLang="en-US" sz="2400" b="1">
                <a:solidFill>
                  <a:srgbClr val="0000FF"/>
                </a:solidFill>
                <a:latin typeface="+mj-lt"/>
              </a:rPr>
              <a:t>đổi</a:t>
            </a:r>
            <a:r>
              <a:rPr lang="en-US" altLang="en-US" sz="2400" b="1">
                <a:solidFill>
                  <a:srgbClr val="0000FF"/>
                </a:solidFill>
                <a:latin typeface="+mj-lt"/>
              </a:rPr>
              <a:t>, v</a:t>
            </a:r>
            <a:r>
              <a:rPr lang="vi-VN" altLang="en-US" sz="2400" b="1">
                <a:solidFill>
                  <a:srgbClr val="0000FF"/>
                </a:solidFill>
                <a:latin typeface="+mj-lt"/>
              </a:rPr>
              <a:t>ì</a:t>
            </a:r>
            <a:r>
              <a:rPr lang="en-US" altLang="en-US" sz="2400" b="1">
                <a:solidFill>
                  <a:srgbClr val="0000FF"/>
                </a:solidFill>
                <a:latin typeface="+mj-lt"/>
              </a:rPr>
              <a:t> ch</a:t>
            </a:r>
            <a:r>
              <a:rPr lang="vi-VN" altLang="en-US" sz="2400" b="1">
                <a:solidFill>
                  <a:srgbClr val="0000FF"/>
                </a:solidFill>
                <a:latin typeface="+mj-lt"/>
              </a:rPr>
              <a:t>ính</a:t>
            </a:r>
            <a:r>
              <a:rPr lang="en-US" altLang="en-US" sz="2400" b="1">
                <a:solidFill>
                  <a:srgbClr val="0000FF"/>
                </a:solidFill>
                <a:latin typeface="+mj-lt"/>
              </a:rPr>
              <a:t> l</a:t>
            </a:r>
            <a:r>
              <a:rPr lang="vi-VN" altLang="en-US" sz="2400" b="1">
                <a:solidFill>
                  <a:srgbClr val="0000FF"/>
                </a:solidFill>
                <a:latin typeface="+mj-lt"/>
              </a:rPr>
              <a:t>òng</a:t>
            </a:r>
            <a:r>
              <a:rPr lang="en-US" altLang="en-US" sz="2400" b="1">
                <a:solidFill>
                  <a:srgbClr val="0000FF"/>
                </a:solidFill>
                <a:latin typeface="+mj-lt"/>
              </a:rPr>
              <a:t> t</a:t>
            </a:r>
            <a:r>
              <a:rPr lang="vi-VN" altLang="en-US" sz="2400" b="1">
                <a:solidFill>
                  <a:srgbClr val="0000FF"/>
                </a:solidFill>
                <a:latin typeface="+mj-lt"/>
              </a:rPr>
              <a:t>ô</a:t>
            </a:r>
            <a:r>
              <a:rPr lang="en-US" altLang="en-US" sz="2400" b="1">
                <a:solidFill>
                  <a:srgbClr val="0000FF"/>
                </a:solidFill>
                <a:latin typeface="+mj-lt"/>
              </a:rPr>
              <a:t>i </a:t>
            </a:r>
            <a:r>
              <a:rPr lang="vi-VN" altLang="en-US" sz="2400" b="1">
                <a:solidFill>
                  <a:srgbClr val="0000FF"/>
                </a:solidFill>
                <a:latin typeface="+mj-lt"/>
              </a:rPr>
              <a:t>đ</a:t>
            </a:r>
            <a:r>
              <a:rPr lang="en-US" altLang="en-US" sz="2400" b="1">
                <a:solidFill>
                  <a:srgbClr val="0000FF"/>
                </a:solidFill>
                <a:latin typeface="+mj-lt"/>
              </a:rPr>
              <a:t>ang c</a:t>
            </a:r>
            <a:r>
              <a:rPr lang="vi-VN" altLang="en-US" sz="2400" b="1">
                <a:solidFill>
                  <a:srgbClr val="0000FF"/>
                </a:solidFill>
                <a:latin typeface="+mj-lt"/>
              </a:rPr>
              <a:t>ó</a:t>
            </a:r>
            <a:r>
              <a:rPr lang="en-US" altLang="en-US" sz="2400" b="1">
                <a:solidFill>
                  <a:srgbClr val="0000FF"/>
                </a:solidFill>
                <a:latin typeface="+mj-lt"/>
              </a:rPr>
              <a:t> s</a:t>
            </a:r>
            <a:r>
              <a:rPr lang="vi-VN" altLang="en-US" sz="2400" b="1">
                <a:solidFill>
                  <a:srgbClr val="0000FF"/>
                </a:solidFill>
                <a:latin typeface="+mj-lt"/>
              </a:rPr>
              <a:t>ự</a:t>
            </a:r>
            <a:r>
              <a:rPr lang="en-US" altLang="en-US" sz="2400" b="1">
                <a:solidFill>
                  <a:srgbClr val="0000FF"/>
                </a:solidFill>
                <a:latin typeface="+mj-lt"/>
              </a:rPr>
              <a:t> thay </a:t>
            </a:r>
            <a:r>
              <a:rPr lang="vi-VN" altLang="en-US" sz="2400" b="1">
                <a:solidFill>
                  <a:srgbClr val="0000FF"/>
                </a:solidFill>
                <a:latin typeface="+mj-lt"/>
              </a:rPr>
              <a:t>đổi</a:t>
            </a:r>
            <a:r>
              <a:rPr lang="en-US" altLang="en-US" sz="2400" b="1">
                <a:solidFill>
                  <a:srgbClr val="0000FF"/>
                </a:solidFill>
                <a:latin typeface="+mj-lt"/>
              </a:rPr>
              <a:t> l</a:t>
            </a:r>
            <a:r>
              <a:rPr lang="vi-VN" altLang="en-US" sz="2400" b="1">
                <a:solidFill>
                  <a:srgbClr val="0000FF"/>
                </a:solidFill>
                <a:latin typeface="+mj-lt"/>
              </a:rPr>
              <a:t>ớn</a:t>
            </a:r>
            <a:r>
              <a:rPr lang="en-US" altLang="en-US" sz="2400" b="1">
                <a:solidFill>
                  <a:srgbClr val="0000FF"/>
                </a:solidFill>
                <a:latin typeface="+mj-lt"/>
              </a:rPr>
              <a:t>. H</a:t>
            </a:r>
            <a:r>
              <a:rPr lang="vi-VN" altLang="en-US" sz="2400" b="1">
                <a:solidFill>
                  <a:srgbClr val="0000FF"/>
                </a:solidFill>
                <a:latin typeface="+mj-lt"/>
              </a:rPr>
              <a:t>ô</a:t>
            </a:r>
            <a:r>
              <a:rPr lang="en-US" altLang="en-US" sz="2400" b="1">
                <a:solidFill>
                  <a:srgbClr val="0000FF"/>
                </a:solidFill>
                <a:latin typeface="+mj-lt"/>
              </a:rPr>
              <a:t>m nay t</a:t>
            </a:r>
            <a:r>
              <a:rPr lang="vi-VN" altLang="en-US" sz="2400" b="1">
                <a:solidFill>
                  <a:srgbClr val="0000FF"/>
                </a:solidFill>
                <a:latin typeface="+mj-lt"/>
              </a:rPr>
              <a:t>ô</a:t>
            </a:r>
            <a:r>
              <a:rPr lang="en-US" altLang="en-US" sz="2400" b="1">
                <a:solidFill>
                  <a:srgbClr val="0000FF"/>
                </a:solidFill>
                <a:latin typeface="+mj-lt"/>
              </a:rPr>
              <a:t>i </a:t>
            </a:r>
            <a:r>
              <a:rPr lang="vi-VN" altLang="en-US" sz="2400" b="1">
                <a:solidFill>
                  <a:srgbClr val="0000FF"/>
                </a:solidFill>
                <a:latin typeface="+mj-lt"/>
              </a:rPr>
              <a:t>đ</a:t>
            </a:r>
            <a:r>
              <a:rPr lang="en-US" altLang="en-US" sz="2400" b="1">
                <a:solidFill>
                  <a:srgbClr val="0000FF"/>
                </a:solidFill>
                <a:latin typeface="+mj-lt"/>
              </a:rPr>
              <a:t>i h</a:t>
            </a:r>
            <a:r>
              <a:rPr lang="vi-VN" altLang="en-US" sz="2400" b="1">
                <a:solidFill>
                  <a:srgbClr val="0000FF"/>
                </a:solidFill>
                <a:latin typeface="+mj-lt"/>
              </a:rPr>
              <a:t>ọc</a:t>
            </a:r>
            <a:r>
              <a:rPr lang="en-US" altLang="en-US" sz="2400" b="1">
                <a:solidFill>
                  <a:srgbClr val="0000FF"/>
                </a:solidFill>
                <a:latin typeface="+mj-lt"/>
              </a:rPr>
              <a:t>”</a:t>
            </a:r>
            <a:endParaRPr lang="vi-VN" altLang="en-US" sz="2400" b="1">
              <a:solidFill>
                <a:srgbClr val="0000FF"/>
              </a:solidFill>
              <a:latin typeface="+mj-lt"/>
            </a:endParaRPr>
          </a:p>
        </p:txBody>
      </p:sp>
      <p:sp>
        <p:nvSpPr>
          <p:cNvPr id="46097" name="Text Box 17">
            <a:extLst>
              <a:ext uri="{FF2B5EF4-FFF2-40B4-BE49-F238E27FC236}">
                <a16:creationId xmlns:a16="http://schemas.microsoft.com/office/drawing/2014/main" id="{DCC75910-59AC-42CD-A5BF-5D74D130D034}"/>
              </a:ext>
            </a:extLst>
          </p:cNvPr>
          <p:cNvSpPr txBox="1">
            <a:spLocks noChangeArrowheads="1"/>
          </p:cNvSpPr>
          <p:nvPr/>
        </p:nvSpPr>
        <p:spPr bwMode="auto">
          <a:xfrm>
            <a:off x="1523802" y="5731371"/>
            <a:ext cx="9142809" cy="830155"/>
          </a:xfrm>
          <a:prstGeom prst="rect">
            <a:avLst/>
          </a:prstGeom>
          <a:noFill/>
          <a:ln>
            <a:noFill/>
          </a:ln>
          <a:effectLst/>
        </p:spPr>
        <p:txBody>
          <a:bodyPr>
            <a:spAutoFit/>
          </a:bodyPr>
          <a:lstStyle>
            <a:lvl1pPr eaLnBrk="0" hangingPunct="0">
              <a:defRPr>
                <a:solidFill>
                  <a:schemeClr val="tx1"/>
                </a:solidFill>
                <a:latin typeface="Comic Sans MS" panose="030F0702030302020204" pitchFamily="66" charset="0"/>
                <a:cs typeface="Arial" panose="020B0604020202020204" pitchFamily="34" charset="0"/>
              </a:defRPr>
            </a:lvl1pPr>
            <a:lvl2pPr marL="742950" indent="-285750" eaLnBrk="0" hangingPunct="0">
              <a:defRPr>
                <a:solidFill>
                  <a:schemeClr val="tx1"/>
                </a:solidFill>
                <a:latin typeface="Comic Sans MS" panose="030F0702030302020204" pitchFamily="66" charset="0"/>
                <a:cs typeface="Arial" panose="020B0604020202020204" pitchFamily="34" charset="0"/>
              </a:defRPr>
            </a:lvl2pPr>
            <a:lvl3pPr marL="1143000" indent="-228600" eaLnBrk="0" hangingPunct="0">
              <a:defRPr>
                <a:solidFill>
                  <a:schemeClr val="tx1"/>
                </a:solidFill>
                <a:latin typeface="Comic Sans MS" panose="030F0702030302020204" pitchFamily="66" charset="0"/>
                <a:cs typeface="Arial" panose="020B0604020202020204" pitchFamily="34" charset="0"/>
              </a:defRPr>
            </a:lvl3pPr>
            <a:lvl4pPr marL="1600200" indent="-228600" eaLnBrk="0" hangingPunct="0">
              <a:defRPr>
                <a:solidFill>
                  <a:schemeClr val="tx1"/>
                </a:solidFill>
                <a:latin typeface="Comic Sans MS" panose="030F0702030302020204" pitchFamily="66" charset="0"/>
                <a:cs typeface="Arial" panose="020B0604020202020204" pitchFamily="34" charset="0"/>
              </a:defRPr>
            </a:lvl4pPr>
            <a:lvl5pPr marL="2057400" indent="-228600" eaLnBrk="0" hangingPunct="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eaLnBrk="1" hangingPunct="1">
              <a:spcBef>
                <a:spcPct val="50000"/>
              </a:spcBef>
              <a:defRPr/>
            </a:pPr>
            <a:r>
              <a:rPr lang="vi-VN" altLang="en-US" sz="2400" b="1">
                <a:solidFill>
                  <a:srgbClr val="FF3300"/>
                </a:solidFill>
                <a:latin typeface="+mj-lt"/>
              </a:rPr>
              <a:t>6- Có </a:t>
            </a:r>
            <a:r>
              <a:rPr lang="en-US" altLang="en-US" sz="2400" b="1">
                <a:solidFill>
                  <a:srgbClr val="FF3300"/>
                </a:solidFill>
                <a:latin typeface="+mj-lt"/>
              </a:rPr>
              <a:t>12</a:t>
            </a:r>
            <a:r>
              <a:rPr lang="vi-VN" altLang="en-US" sz="2400" b="1">
                <a:solidFill>
                  <a:srgbClr val="FF3300"/>
                </a:solidFill>
                <a:latin typeface="+mj-lt"/>
              </a:rPr>
              <a:t> chữ cái:</a:t>
            </a:r>
            <a:r>
              <a:rPr lang="vi-VN" altLang="en-US" sz="2400" b="1">
                <a:solidFill>
                  <a:srgbClr val="0033CC"/>
                </a:solidFill>
                <a:latin typeface="+mj-lt"/>
              </a:rPr>
              <a:t> </a:t>
            </a:r>
            <a:r>
              <a:rPr lang="en-US" altLang="en-US" sz="2400" b="1">
                <a:solidFill>
                  <a:srgbClr val="0000FF"/>
                </a:solidFill>
                <a:latin typeface="+mj-lt"/>
              </a:rPr>
              <a:t>T</a:t>
            </a:r>
            <a:r>
              <a:rPr lang="vi-VN" altLang="en-US" sz="2400" b="1">
                <a:solidFill>
                  <a:srgbClr val="0000FF"/>
                </a:solidFill>
                <a:latin typeface="+mj-lt"/>
              </a:rPr>
              <a:t>ập</a:t>
            </a:r>
            <a:r>
              <a:rPr lang="en-US" altLang="en-US" sz="2400" b="1">
                <a:solidFill>
                  <a:srgbClr val="0000FF"/>
                </a:solidFill>
                <a:latin typeface="+mj-lt"/>
              </a:rPr>
              <a:t> h</a:t>
            </a:r>
            <a:r>
              <a:rPr lang="vi-VN" altLang="en-US" sz="2400" b="1">
                <a:solidFill>
                  <a:srgbClr val="0000FF"/>
                </a:solidFill>
                <a:latin typeface="+mj-lt"/>
              </a:rPr>
              <a:t>ợp</a:t>
            </a:r>
            <a:r>
              <a:rPr lang="en-US" altLang="en-US" sz="2400" b="1">
                <a:solidFill>
                  <a:srgbClr val="0000FF"/>
                </a:solidFill>
                <a:latin typeface="+mj-lt"/>
              </a:rPr>
              <a:t> c</a:t>
            </a:r>
            <a:r>
              <a:rPr lang="vi-VN" altLang="en-US" sz="2400" b="1">
                <a:solidFill>
                  <a:srgbClr val="0000FF"/>
                </a:solidFill>
                <a:latin typeface="+mj-lt"/>
              </a:rPr>
              <a:t>ủa</a:t>
            </a:r>
            <a:r>
              <a:rPr lang="en-US" altLang="en-US" sz="2400" b="1">
                <a:solidFill>
                  <a:srgbClr val="0000FF"/>
                </a:solidFill>
                <a:latin typeface="+mj-lt"/>
              </a:rPr>
              <a:t> nh</a:t>
            </a:r>
            <a:r>
              <a:rPr lang="vi-VN" altLang="en-US" sz="2400" b="1">
                <a:solidFill>
                  <a:srgbClr val="0000FF"/>
                </a:solidFill>
                <a:latin typeface="+mj-lt"/>
              </a:rPr>
              <a:t>ững</a:t>
            </a:r>
            <a:r>
              <a:rPr lang="en-US" altLang="en-US" sz="2400" b="1">
                <a:solidFill>
                  <a:srgbClr val="0000FF"/>
                </a:solidFill>
                <a:latin typeface="+mj-lt"/>
              </a:rPr>
              <a:t> t</a:t>
            </a:r>
            <a:r>
              <a:rPr lang="vi-VN" altLang="en-US" sz="2400" b="1">
                <a:solidFill>
                  <a:srgbClr val="0000FF"/>
                </a:solidFill>
                <a:latin typeface="+mj-lt"/>
              </a:rPr>
              <a:t>ừ</a:t>
            </a:r>
            <a:r>
              <a:rPr lang="en-US" altLang="en-US" sz="2400" b="1">
                <a:solidFill>
                  <a:srgbClr val="0000FF"/>
                </a:solidFill>
                <a:latin typeface="+mj-lt"/>
              </a:rPr>
              <a:t> c</a:t>
            </a:r>
            <a:r>
              <a:rPr lang="vi-VN" altLang="en-US" sz="2400" b="1">
                <a:solidFill>
                  <a:srgbClr val="0000FF"/>
                </a:solidFill>
                <a:latin typeface="+mj-lt"/>
              </a:rPr>
              <a:t>ó</a:t>
            </a:r>
            <a:r>
              <a:rPr lang="en-US" altLang="en-US" sz="2400" b="1">
                <a:solidFill>
                  <a:srgbClr val="0000FF"/>
                </a:solidFill>
                <a:latin typeface="+mj-lt"/>
              </a:rPr>
              <a:t> </a:t>
            </a:r>
            <a:r>
              <a:rPr lang="vi-VN" altLang="en-US" sz="2400" b="1">
                <a:solidFill>
                  <a:srgbClr val="0000FF"/>
                </a:solidFill>
                <a:latin typeface="+mj-lt"/>
              </a:rPr>
              <a:t>ít</a:t>
            </a:r>
            <a:r>
              <a:rPr lang="en-US" altLang="en-US" sz="2400" b="1">
                <a:solidFill>
                  <a:srgbClr val="0000FF"/>
                </a:solidFill>
                <a:latin typeface="+mj-lt"/>
              </a:rPr>
              <a:t> nh</a:t>
            </a:r>
            <a:r>
              <a:rPr lang="vi-VN" altLang="en-US" sz="2400" b="1">
                <a:solidFill>
                  <a:srgbClr val="0000FF"/>
                </a:solidFill>
                <a:latin typeface="+mj-lt"/>
              </a:rPr>
              <a:t>ất</a:t>
            </a:r>
            <a:r>
              <a:rPr lang="en-US" altLang="en-US" sz="2400" b="1">
                <a:solidFill>
                  <a:srgbClr val="0000FF"/>
                </a:solidFill>
                <a:latin typeface="+mj-lt"/>
              </a:rPr>
              <a:t> m</a:t>
            </a:r>
            <a:r>
              <a:rPr lang="vi-VN" altLang="en-US" sz="2400" b="1">
                <a:solidFill>
                  <a:srgbClr val="0000FF"/>
                </a:solidFill>
                <a:latin typeface="+mj-lt"/>
              </a:rPr>
              <a:t>ột</a:t>
            </a:r>
            <a:r>
              <a:rPr lang="en-US" altLang="en-US" sz="2400" b="1">
                <a:solidFill>
                  <a:srgbClr val="0000FF"/>
                </a:solidFill>
                <a:latin typeface="+mj-lt"/>
              </a:rPr>
              <a:t> nét chung v</a:t>
            </a:r>
            <a:r>
              <a:rPr lang="vi-VN" altLang="en-US" sz="2400" b="1">
                <a:solidFill>
                  <a:srgbClr val="0000FF"/>
                </a:solidFill>
                <a:latin typeface="+mj-lt"/>
              </a:rPr>
              <a:t>ề</a:t>
            </a:r>
            <a:r>
              <a:rPr lang="en-US" altLang="en-US" sz="2400" b="1">
                <a:solidFill>
                  <a:srgbClr val="0000FF"/>
                </a:solidFill>
                <a:latin typeface="+mj-lt"/>
              </a:rPr>
              <a:t> ngh</a:t>
            </a:r>
            <a:r>
              <a:rPr lang="vi-VN" altLang="en-US" sz="2400" b="1">
                <a:solidFill>
                  <a:srgbClr val="0000FF"/>
                </a:solidFill>
                <a:latin typeface="+mj-lt"/>
              </a:rPr>
              <a:t>ĩa</a:t>
            </a:r>
            <a:r>
              <a:rPr lang="en-US" altLang="en-US" sz="2400" b="1">
                <a:solidFill>
                  <a:srgbClr val="0000FF"/>
                </a:solidFill>
                <a:latin typeface="+mj-lt"/>
              </a:rPr>
              <a:t> l</a:t>
            </a:r>
            <a:r>
              <a:rPr lang="vi-VN" altLang="en-US" sz="2400" b="1">
                <a:solidFill>
                  <a:srgbClr val="0000FF"/>
                </a:solidFill>
                <a:latin typeface="+mj-lt"/>
              </a:rPr>
              <a:t>à</a:t>
            </a:r>
            <a:r>
              <a:rPr lang="en-US" altLang="en-US" sz="2400" b="1">
                <a:solidFill>
                  <a:srgbClr val="0000FF"/>
                </a:solidFill>
                <a:latin typeface="+mj-lt"/>
              </a:rPr>
              <a:t> g</a:t>
            </a:r>
            <a:r>
              <a:rPr lang="vi-VN" altLang="en-US" sz="2400" b="1">
                <a:solidFill>
                  <a:srgbClr val="0000FF"/>
                </a:solidFill>
                <a:latin typeface="+mj-lt"/>
              </a:rPr>
              <a:t>ì</a:t>
            </a:r>
            <a:r>
              <a:rPr lang="en-US" altLang="en-US" sz="2400" b="1">
                <a:solidFill>
                  <a:srgbClr val="0000FF"/>
                </a:solidFill>
                <a:latin typeface="+mj-lt"/>
              </a:rPr>
              <a:t>?</a:t>
            </a:r>
            <a:endParaRPr lang="vi-VN" altLang="en-US" sz="2400" b="1">
              <a:solidFill>
                <a:srgbClr val="0000FF"/>
              </a:solidFill>
              <a:latin typeface="+mj-lt"/>
            </a:endParaRPr>
          </a:p>
        </p:txBody>
      </p:sp>
      <p:sp>
        <p:nvSpPr>
          <p:cNvPr id="46098" name="Text Box 18">
            <a:extLst>
              <a:ext uri="{FF2B5EF4-FFF2-40B4-BE49-F238E27FC236}">
                <a16:creationId xmlns:a16="http://schemas.microsoft.com/office/drawing/2014/main" id="{A568237D-C56D-4F79-9B1A-8FCD763B98F1}"/>
              </a:ext>
            </a:extLst>
          </p:cNvPr>
          <p:cNvSpPr txBox="1">
            <a:spLocks noChangeArrowheads="1"/>
          </p:cNvSpPr>
          <p:nvPr/>
        </p:nvSpPr>
        <p:spPr bwMode="auto">
          <a:xfrm>
            <a:off x="1523802" y="5944068"/>
            <a:ext cx="9142809" cy="461903"/>
          </a:xfrm>
          <a:prstGeom prst="rect">
            <a:avLst/>
          </a:prstGeom>
          <a:noFill/>
          <a:ln>
            <a:noFill/>
          </a:ln>
          <a:effectLst/>
        </p:spPr>
        <p:txBody>
          <a:bodyPr>
            <a:spAutoFit/>
          </a:bodyPr>
          <a:lstStyle>
            <a:lvl1pPr eaLnBrk="0" hangingPunct="0">
              <a:defRPr>
                <a:solidFill>
                  <a:schemeClr val="tx1"/>
                </a:solidFill>
                <a:latin typeface="Comic Sans MS" panose="030F0702030302020204" pitchFamily="66" charset="0"/>
                <a:cs typeface="Arial" panose="020B0604020202020204" pitchFamily="34" charset="0"/>
              </a:defRPr>
            </a:lvl1pPr>
            <a:lvl2pPr marL="742950" indent="-285750" eaLnBrk="0" hangingPunct="0">
              <a:defRPr>
                <a:solidFill>
                  <a:schemeClr val="tx1"/>
                </a:solidFill>
                <a:latin typeface="Comic Sans MS" panose="030F0702030302020204" pitchFamily="66" charset="0"/>
                <a:cs typeface="Arial" panose="020B0604020202020204" pitchFamily="34" charset="0"/>
              </a:defRPr>
            </a:lvl2pPr>
            <a:lvl3pPr marL="1143000" indent="-228600" eaLnBrk="0" hangingPunct="0">
              <a:defRPr>
                <a:solidFill>
                  <a:schemeClr val="tx1"/>
                </a:solidFill>
                <a:latin typeface="Comic Sans MS" panose="030F0702030302020204" pitchFamily="66" charset="0"/>
                <a:cs typeface="Arial" panose="020B0604020202020204" pitchFamily="34" charset="0"/>
              </a:defRPr>
            </a:lvl3pPr>
            <a:lvl4pPr marL="1600200" indent="-228600" eaLnBrk="0" hangingPunct="0">
              <a:defRPr>
                <a:solidFill>
                  <a:schemeClr val="tx1"/>
                </a:solidFill>
                <a:latin typeface="Comic Sans MS" panose="030F0702030302020204" pitchFamily="66" charset="0"/>
                <a:cs typeface="Arial" panose="020B0604020202020204" pitchFamily="34" charset="0"/>
              </a:defRPr>
            </a:lvl4pPr>
            <a:lvl5pPr marL="2057400" indent="-228600" eaLnBrk="0" hangingPunct="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eaLnBrk="1" hangingPunct="1">
              <a:spcBef>
                <a:spcPct val="50000"/>
              </a:spcBef>
              <a:defRPr/>
            </a:pPr>
            <a:r>
              <a:rPr lang="vi-VN" altLang="en-US" sz="2400" b="1">
                <a:solidFill>
                  <a:srgbClr val="FF3300"/>
                </a:solidFill>
                <a:latin typeface="+mj-lt"/>
              </a:rPr>
              <a:t>8- Có </a:t>
            </a:r>
            <a:r>
              <a:rPr lang="en-US" altLang="en-US" sz="2400" b="1">
                <a:solidFill>
                  <a:srgbClr val="FF3300"/>
                </a:solidFill>
                <a:latin typeface="+mj-lt"/>
              </a:rPr>
              <a:t>7</a:t>
            </a:r>
            <a:r>
              <a:rPr lang="vi-VN" altLang="en-US" sz="2400" b="1">
                <a:solidFill>
                  <a:srgbClr val="FF3300"/>
                </a:solidFill>
                <a:latin typeface="+mj-lt"/>
              </a:rPr>
              <a:t> chữ cái:</a:t>
            </a:r>
            <a:r>
              <a:rPr lang="en-US" altLang="en-US" sz="2400" b="1">
                <a:solidFill>
                  <a:srgbClr val="0000FF"/>
                </a:solidFill>
                <a:latin typeface="+mj-lt"/>
              </a:rPr>
              <a:t>T</a:t>
            </a:r>
            <a:r>
              <a:rPr lang="vi-VN" altLang="en-US" sz="2400" b="1">
                <a:solidFill>
                  <a:srgbClr val="0000FF"/>
                </a:solidFill>
                <a:latin typeface="+mj-lt"/>
              </a:rPr>
              <a:t>ừ</a:t>
            </a:r>
            <a:r>
              <a:rPr lang="en-US" altLang="en-US" sz="2400" b="1">
                <a:solidFill>
                  <a:srgbClr val="0000FF"/>
                </a:solidFill>
                <a:latin typeface="+mj-lt"/>
              </a:rPr>
              <a:t> </a:t>
            </a:r>
            <a:r>
              <a:rPr lang="vi-VN" altLang="en-US" sz="2400" b="1">
                <a:solidFill>
                  <a:srgbClr val="0000FF"/>
                </a:solidFill>
                <a:latin typeface="+mj-lt"/>
              </a:rPr>
              <a:t>được</a:t>
            </a:r>
            <a:r>
              <a:rPr lang="en-US" altLang="en-US" sz="2400" b="1">
                <a:solidFill>
                  <a:srgbClr val="0000FF"/>
                </a:solidFill>
                <a:latin typeface="+mj-lt"/>
              </a:rPr>
              <a:t> d</a:t>
            </a:r>
            <a:r>
              <a:rPr lang="vi-VN" altLang="en-US" sz="2400" b="1">
                <a:solidFill>
                  <a:srgbClr val="0000FF"/>
                </a:solidFill>
                <a:latin typeface="+mj-lt"/>
              </a:rPr>
              <a:t>ùng</a:t>
            </a:r>
            <a:r>
              <a:rPr lang="en-US" altLang="en-US" sz="2400" b="1">
                <a:solidFill>
                  <a:srgbClr val="0000FF"/>
                </a:solidFill>
                <a:latin typeface="+mj-lt"/>
              </a:rPr>
              <a:t> trong m</a:t>
            </a:r>
            <a:r>
              <a:rPr lang="vi-VN" altLang="en-US" sz="2400" b="1">
                <a:solidFill>
                  <a:srgbClr val="0000FF"/>
                </a:solidFill>
                <a:latin typeface="+mj-lt"/>
              </a:rPr>
              <a:t>ột</a:t>
            </a:r>
            <a:r>
              <a:rPr lang="en-US" altLang="en-US" sz="2400" b="1">
                <a:solidFill>
                  <a:srgbClr val="0000FF"/>
                </a:solidFill>
                <a:latin typeface="+mj-lt"/>
              </a:rPr>
              <a:t> t</a:t>
            </a:r>
            <a:r>
              <a:rPr lang="vi-VN" altLang="en-US" sz="2400" b="1">
                <a:solidFill>
                  <a:srgbClr val="0000FF"/>
                </a:solidFill>
                <a:latin typeface="+mj-lt"/>
              </a:rPr>
              <a:t>ầng</a:t>
            </a:r>
            <a:r>
              <a:rPr lang="en-US" altLang="en-US" sz="2400" b="1">
                <a:solidFill>
                  <a:srgbClr val="0000FF"/>
                </a:solidFill>
                <a:latin typeface="+mj-lt"/>
              </a:rPr>
              <a:t> l</a:t>
            </a:r>
            <a:r>
              <a:rPr lang="vi-VN" altLang="en-US" sz="2400" b="1">
                <a:solidFill>
                  <a:srgbClr val="0000FF"/>
                </a:solidFill>
                <a:latin typeface="+mj-lt"/>
              </a:rPr>
              <a:t>ớp</a:t>
            </a:r>
            <a:r>
              <a:rPr lang="en-US" altLang="en-US" sz="2400" b="1">
                <a:solidFill>
                  <a:srgbClr val="0000FF"/>
                </a:solidFill>
                <a:latin typeface="+mj-lt"/>
              </a:rPr>
              <a:t> x</a:t>
            </a:r>
            <a:r>
              <a:rPr lang="vi-VN" altLang="en-US" sz="2400" b="1">
                <a:solidFill>
                  <a:srgbClr val="0000FF"/>
                </a:solidFill>
                <a:latin typeface="+mj-lt"/>
              </a:rPr>
              <a:t>ã</a:t>
            </a:r>
            <a:r>
              <a:rPr lang="en-US" altLang="en-US" sz="2400" b="1">
                <a:solidFill>
                  <a:srgbClr val="0000FF"/>
                </a:solidFill>
                <a:latin typeface="+mj-lt"/>
              </a:rPr>
              <a:t> h</a:t>
            </a:r>
            <a:r>
              <a:rPr lang="vi-VN" altLang="en-US" sz="2400" b="1">
                <a:solidFill>
                  <a:srgbClr val="0000FF"/>
                </a:solidFill>
                <a:latin typeface="+mj-lt"/>
              </a:rPr>
              <a:t>ội</a:t>
            </a:r>
            <a:r>
              <a:rPr lang="en-US" altLang="en-US" sz="2400" b="1">
                <a:solidFill>
                  <a:srgbClr val="0000FF"/>
                </a:solidFill>
                <a:latin typeface="+mj-lt"/>
              </a:rPr>
              <a:t> nh</a:t>
            </a:r>
            <a:r>
              <a:rPr lang="vi-VN" altLang="en-US" sz="2400" b="1">
                <a:solidFill>
                  <a:srgbClr val="0000FF"/>
                </a:solidFill>
                <a:latin typeface="+mj-lt"/>
              </a:rPr>
              <a:t>ất</a:t>
            </a:r>
            <a:r>
              <a:rPr lang="en-US" altLang="en-US" sz="2400" b="1">
                <a:solidFill>
                  <a:srgbClr val="0000FF"/>
                </a:solidFill>
                <a:latin typeface="+mj-lt"/>
              </a:rPr>
              <a:t> </a:t>
            </a:r>
            <a:r>
              <a:rPr lang="vi-VN" altLang="en-US" sz="2400" b="1">
                <a:solidFill>
                  <a:srgbClr val="0000FF"/>
                </a:solidFill>
                <a:latin typeface="+mj-lt"/>
              </a:rPr>
              <a:t>định</a:t>
            </a:r>
            <a:r>
              <a:rPr lang="en-US" altLang="en-US" sz="2400" b="1">
                <a:solidFill>
                  <a:srgbClr val="0000FF"/>
                </a:solidFill>
                <a:latin typeface="+mj-lt"/>
              </a:rPr>
              <a:t>?</a:t>
            </a:r>
            <a:endParaRPr lang="vi-VN" altLang="en-US" sz="2400" b="1">
              <a:solidFill>
                <a:srgbClr val="0000FF"/>
              </a:solidFill>
              <a:latin typeface="+mj-lt"/>
            </a:endParaRPr>
          </a:p>
        </p:txBody>
      </p:sp>
      <p:sp>
        <p:nvSpPr>
          <p:cNvPr id="46099" name="Text Box 19">
            <a:extLst>
              <a:ext uri="{FF2B5EF4-FFF2-40B4-BE49-F238E27FC236}">
                <a16:creationId xmlns:a16="http://schemas.microsoft.com/office/drawing/2014/main" id="{F47945AD-7C3F-4488-9F61-D2313D47732A}"/>
              </a:ext>
            </a:extLst>
          </p:cNvPr>
          <p:cNvSpPr txBox="1">
            <a:spLocks noChangeArrowheads="1"/>
          </p:cNvSpPr>
          <p:nvPr/>
        </p:nvSpPr>
        <p:spPr bwMode="auto">
          <a:xfrm>
            <a:off x="1523802" y="5671054"/>
            <a:ext cx="9142809" cy="830155"/>
          </a:xfrm>
          <a:prstGeom prst="rect">
            <a:avLst/>
          </a:prstGeom>
          <a:noFill/>
          <a:ln>
            <a:noFill/>
          </a:ln>
          <a:effectLst/>
        </p:spPr>
        <p:txBody>
          <a:bodyPr>
            <a:spAutoFit/>
          </a:bodyPr>
          <a:lstStyle>
            <a:lvl1pPr eaLnBrk="0" hangingPunct="0">
              <a:defRPr>
                <a:solidFill>
                  <a:schemeClr val="tx1"/>
                </a:solidFill>
                <a:latin typeface="Comic Sans MS" panose="030F0702030302020204" pitchFamily="66" charset="0"/>
                <a:cs typeface="Arial" panose="020B0604020202020204" pitchFamily="34" charset="0"/>
              </a:defRPr>
            </a:lvl1pPr>
            <a:lvl2pPr marL="742950" indent="-285750" eaLnBrk="0" hangingPunct="0">
              <a:defRPr>
                <a:solidFill>
                  <a:schemeClr val="tx1"/>
                </a:solidFill>
                <a:latin typeface="Comic Sans MS" panose="030F0702030302020204" pitchFamily="66" charset="0"/>
                <a:cs typeface="Arial" panose="020B0604020202020204" pitchFamily="34" charset="0"/>
              </a:defRPr>
            </a:lvl2pPr>
            <a:lvl3pPr marL="1143000" indent="-228600" eaLnBrk="0" hangingPunct="0">
              <a:defRPr>
                <a:solidFill>
                  <a:schemeClr val="tx1"/>
                </a:solidFill>
                <a:latin typeface="Comic Sans MS" panose="030F0702030302020204" pitchFamily="66" charset="0"/>
                <a:cs typeface="Arial" panose="020B0604020202020204" pitchFamily="34" charset="0"/>
              </a:defRPr>
            </a:lvl3pPr>
            <a:lvl4pPr marL="1600200" indent="-228600" eaLnBrk="0" hangingPunct="0">
              <a:defRPr>
                <a:solidFill>
                  <a:schemeClr val="tx1"/>
                </a:solidFill>
                <a:latin typeface="Comic Sans MS" panose="030F0702030302020204" pitchFamily="66" charset="0"/>
                <a:cs typeface="Arial" panose="020B0604020202020204" pitchFamily="34" charset="0"/>
              </a:defRPr>
            </a:lvl4pPr>
            <a:lvl5pPr marL="2057400" indent="-228600" eaLnBrk="0" hangingPunct="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eaLnBrk="1" hangingPunct="1">
              <a:spcBef>
                <a:spcPct val="50000"/>
              </a:spcBef>
              <a:defRPr/>
            </a:pPr>
            <a:r>
              <a:rPr lang="vi-VN" altLang="en-US" sz="2400" b="1" dirty="0">
                <a:solidFill>
                  <a:srgbClr val="FF3300"/>
                </a:solidFill>
                <a:latin typeface="+mj-lt"/>
              </a:rPr>
              <a:t>7- Có </a:t>
            </a:r>
            <a:r>
              <a:rPr lang="en-US" altLang="en-US" sz="2400" b="1" dirty="0">
                <a:solidFill>
                  <a:srgbClr val="FF3300"/>
                </a:solidFill>
                <a:latin typeface="+mj-lt"/>
              </a:rPr>
              <a:t>6</a:t>
            </a:r>
            <a:r>
              <a:rPr lang="vi-VN" altLang="en-US" sz="2400" b="1" dirty="0">
                <a:solidFill>
                  <a:srgbClr val="FF3300"/>
                </a:solidFill>
                <a:latin typeface="+mj-lt"/>
              </a:rPr>
              <a:t> chữ cái:</a:t>
            </a:r>
            <a:r>
              <a:rPr lang="en-US" altLang="en-US" sz="2400" b="1" dirty="0">
                <a:solidFill>
                  <a:srgbClr val="0033CC"/>
                </a:solidFill>
                <a:latin typeface="+mj-lt"/>
              </a:rPr>
              <a:t> </a:t>
            </a:r>
            <a:r>
              <a:rPr lang="en-US" altLang="en-US" sz="2400" b="1" dirty="0">
                <a:solidFill>
                  <a:srgbClr val="0000FF"/>
                </a:solidFill>
                <a:latin typeface="+mj-lt"/>
              </a:rPr>
              <a:t>Hai c</a:t>
            </a:r>
            <a:r>
              <a:rPr lang="vi-VN" altLang="en-US" sz="2400" b="1" dirty="0">
                <a:solidFill>
                  <a:srgbClr val="0000FF"/>
                </a:solidFill>
                <a:latin typeface="+mj-lt"/>
              </a:rPr>
              <a:t>â</a:t>
            </a:r>
            <a:r>
              <a:rPr lang="en-US" altLang="en-US" sz="2400" b="1" dirty="0">
                <a:solidFill>
                  <a:srgbClr val="0000FF"/>
                </a:solidFill>
                <a:latin typeface="+mj-lt"/>
              </a:rPr>
              <a:t>u </a:t>
            </a:r>
            <a:r>
              <a:rPr lang="en-US" altLang="en-US" sz="2400" b="1" dirty="0" err="1">
                <a:solidFill>
                  <a:srgbClr val="0000FF"/>
                </a:solidFill>
                <a:latin typeface="+mj-lt"/>
              </a:rPr>
              <a:t>th</a:t>
            </a:r>
            <a:r>
              <a:rPr lang="vi-VN" altLang="en-US" sz="2400" b="1" dirty="0">
                <a:solidFill>
                  <a:srgbClr val="0000FF"/>
                </a:solidFill>
                <a:latin typeface="+mj-lt"/>
              </a:rPr>
              <a:t>ơ</a:t>
            </a:r>
            <a:r>
              <a:rPr lang="en-US" altLang="en-US" sz="2400" b="1" dirty="0">
                <a:solidFill>
                  <a:srgbClr val="0000FF"/>
                </a:solidFill>
                <a:latin typeface="+mj-lt"/>
              </a:rPr>
              <a:t>: “</a:t>
            </a:r>
            <a:r>
              <a:rPr lang="en-US" altLang="en-US" sz="2400" b="1" dirty="0" err="1">
                <a:solidFill>
                  <a:srgbClr val="0000FF"/>
                </a:solidFill>
                <a:latin typeface="+mj-lt"/>
              </a:rPr>
              <a:t>Những</a:t>
            </a:r>
            <a:r>
              <a:rPr lang="en-US" altLang="en-US" sz="2400" b="1" dirty="0">
                <a:solidFill>
                  <a:srgbClr val="0000FF"/>
                </a:solidFill>
                <a:latin typeface="+mj-lt"/>
              </a:rPr>
              <a:t> k</a:t>
            </a:r>
            <a:r>
              <a:rPr lang="vi-VN" altLang="en-US" sz="2400" b="1" dirty="0">
                <a:solidFill>
                  <a:srgbClr val="0000FF"/>
                </a:solidFill>
                <a:latin typeface="+mj-lt"/>
              </a:rPr>
              <a:t>ẻ</a:t>
            </a:r>
            <a:r>
              <a:rPr lang="en-US" altLang="en-US" sz="2400" b="1" dirty="0">
                <a:solidFill>
                  <a:srgbClr val="0000FF"/>
                </a:solidFill>
                <a:latin typeface="+mj-lt"/>
              </a:rPr>
              <a:t> v</a:t>
            </a:r>
            <a:r>
              <a:rPr lang="vi-VN" altLang="en-US" sz="2400" b="1" dirty="0">
                <a:solidFill>
                  <a:srgbClr val="0000FF"/>
                </a:solidFill>
                <a:latin typeface="+mj-lt"/>
              </a:rPr>
              <a:t>á</a:t>
            </a:r>
            <a:r>
              <a:rPr lang="en-US" altLang="en-US" sz="2400" b="1" dirty="0">
                <a:solidFill>
                  <a:srgbClr val="0000FF"/>
                </a:solidFill>
                <a:latin typeface="+mj-lt"/>
              </a:rPr>
              <a:t> tr</a:t>
            </a:r>
            <a:r>
              <a:rPr lang="vi-VN" altLang="en-US" sz="2400" b="1" dirty="0">
                <a:solidFill>
                  <a:srgbClr val="0000FF"/>
                </a:solidFill>
                <a:latin typeface="+mj-lt"/>
              </a:rPr>
              <a:t>ời</a:t>
            </a:r>
            <a:r>
              <a:rPr lang="en-US" altLang="en-US" sz="2400" b="1" dirty="0">
                <a:solidFill>
                  <a:srgbClr val="0000FF"/>
                </a:solidFill>
                <a:latin typeface="+mj-lt"/>
              </a:rPr>
              <a:t> </a:t>
            </a:r>
            <a:r>
              <a:rPr lang="en-US" altLang="en-US" sz="2400" b="1" dirty="0" err="1">
                <a:solidFill>
                  <a:srgbClr val="0000FF"/>
                </a:solidFill>
                <a:latin typeface="+mj-lt"/>
              </a:rPr>
              <a:t>khi</a:t>
            </a:r>
            <a:r>
              <a:rPr lang="en-US" altLang="en-US" sz="2400" b="1" dirty="0">
                <a:solidFill>
                  <a:srgbClr val="0000FF"/>
                </a:solidFill>
                <a:latin typeface="+mj-lt"/>
              </a:rPr>
              <a:t> l</a:t>
            </a:r>
            <a:r>
              <a:rPr lang="vi-VN" altLang="en-US" sz="2400" b="1" dirty="0">
                <a:solidFill>
                  <a:srgbClr val="0000FF"/>
                </a:solidFill>
                <a:latin typeface="+mj-lt"/>
              </a:rPr>
              <a:t>ỡ</a:t>
            </a:r>
            <a:r>
              <a:rPr lang="en-US" altLang="en-US" sz="2400" b="1" dirty="0">
                <a:solidFill>
                  <a:srgbClr val="0000FF"/>
                </a:solidFill>
                <a:latin typeface="+mj-lt"/>
              </a:rPr>
              <a:t> b</a:t>
            </a:r>
            <a:r>
              <a:rPr lang="vi-VN" altLang="en-US" sz="2400" b="1" dirty="0">
                <a:solidFill>
                  <a:srgbClr val="0000FF"/>
                </a:solidFill>
                <a:latin typeface="+mj-lt"/>
              </a:rPr>
              <a:t>ước</a:t>
            </a:r>
            <a:r>
              <a:rPr lang="en-US" altLang="en-US" sz="2400" b="1" dirty="0">
                <a:solidFill>
                  <a:srgbClr val="0000FF"/>
                </a:solidFill>
                <a:latin typeface="+mj-lt"/>
              </a:rPr>
              <a:t> Gian nan chi k</a:t>
            </a:r>
            <a:r>
              <a:rPr lang="vi-VN" altLang="en-US" sz="2400" b="1" dirty="0">
                <a:solidFill>
                  <a:srgbClr val="0000FF"/>
                </a:solidFill>
                <a:latin typeface="+mj-lt"/>
              </a:rPr>
              <a:t>ể</a:t>
            </a:r>
            <a:r>
              <a:rPr lang="en-US" altLang="en-US" sz="2400" b="1" dirty="0">
                <a:solidFill>
                  <a:srgbClr val="0000FF"/>
                </a:solidFill>
                <a:latin typeface="+mj-lt"/>
              </a:rPr>
              <a:t> vi</a:t>
            </a:r>
            <a:r>
              <a:rPr lang="vi-VN" altLang="en-US" sz="2400" b="1" dirty="0">
                <a:solidFill>
                  <a:srgbClr val="0000FF"/>
                </a:solidFill>
                <a:latin typeface="+mj-lt"/>
              </a:rPr>
              <a:t>ệc</a:t>
            </a:r>
            <a:r>
              <a:rPr lang="en-US" altLang="en-US" sz="2400" b="1" dirty="0">
                <a:solidFill>
                  <a:srgbClr val="0000FF"/>
                </a:solidFill>
                <a:latin typeface="+mj-lt"/>
              </a:rPr>
              <a:t> c</a:t>
            </a:r>
            <a:r>
              <a:rPr lang="vi-VN" altLang="en-US" sz="2400" b="1" dirty="0">
                <a:solidFill>
                  <a:srgbClr val="0000FF"/>
                </a:solidFill>
                <a:latin typeface="+mj-lt"/>
              </a:rPr>
              <a:t>ỏn</a:t>
            </a:r>
            <a:r>
              <a:rPr lang="en-US" altLang="en-US" sz="2400" b="1" dirty="0">
                <a:solidFill>
                  <a:srgbClr val="0000FF"/>
                </a:solidFill>
                <a:latin typeface="+mj-lt"/>
              </a:rPr>
              <a:t> con” </a:t>
            </a:r>
            <a:r>
              <a:rPr lang="vi-VN" altLang="en-US" sz="2400" b="1" dirty="0">
                <a:solidFill>
                  <a:srgbClr val="0000FF"/>
                </a:solidFill>
                <a:latin typeface="+mj-lt"/>
              </a:rPr>
              <a:t>đã</a:t>
            </a:r>
            <a:r>
              <a:rPr lang="en-US" altLang="en-US" sz="2400" b="1" dirty="0">
                <a:solidFill>
                  <a:srgbClr val="0000FF"/>
                </a:solidFill>
                <a:latin typeface="+mj-lt"/>
              </a:rPr>
              <a:t> s</a:t>
            </a:r>
            <a:r>
              <a:rPr lang="vi-VN" altLang="en-US" sz="2400" b="1" dirty="0">
                <a:solidFill>
                  <a:srgbClr val="0000FF"/>
                </a:solidFill>
                <a:latin typeface="+mj-lt"/>
              </a:rPr>
              <a:t>ử</a:t>
            </a:r>
            <a:r>
              <a:rPr lang="en-US" altLang="en-US" sz="2400" b="1" dirty="0">
                <a:solidFill>
                  <a:srgbClr val="0000FF"/>
                </a:solidFill>
                <a:latin typeface="+mj-lt"/>
              </a:rPr>
              <a:t> d</a:t>
            </a:r>
            <a:r>
              <a:rPr lang="vi-VN" altLang="en-US" sz="2400" b="1" dirty="0">
                <a:solidFill>
                  <a:srgbClr val="0000FF"/>
                </a:solidFill>
                <a:latin typeface="+mj-lt"/>
              </a:rPr>
              <a:t>ụng</a:t>
            </a:r>
            <a:r>
              <a:rPr lang="en-US" altLang="en-US" sz="2400" b="1" dirty="0">
                <a:solidFill>
                  <a:srgbClr val="0000FF"/>
                </a:solidFill>
                <a:latin typeface="+mj-lt"/>
              </a:rPr>
              <a:t> bi</a:t>
            </a:r>
            <a:r>
              <a:rPr lang="vi-VN" altLang="en-US" sz="2400" b="1" dirty="0">
                <a:solidFill>
                  <a:srgbClr val="0000FF"/>
                </a:solidFill>
                <a:latin typeface="+mj-lt"/>
              </a:rPr>
              <a:t>ện</a:t>
            </a:r>
            <a:r>
              <a:rPr lang="en-US" altLang="en-US" sz="2400" b="1" dirty="0">
                <a:solidFill>
                  <a:srgbClr val="0000FF"/>
                </a:solidFill>
                <a:latin typeface="+mj-lt"/>
              </a:rPr>
              <a:t> </a:t>
            </a:r>
            <a:r>
              <a:rPr lang="en-US" altLang="en-US" sz="2400" b="1" dirty="0" err="1">
                <a:solidFill>
                  <a:srgbClr val="0000FF"/>
                </a:solidFill>
                <a:latin typeface="+mj-lt"/>
              </a:rPr>
              <a:t>ph</a:t>
            </a:r>
            <a:r>
              <a:rPr lang="vi-VN" altLang="en-US" sz="2400" b="1" dirty="0">
                <a:solidFill>
                  <a:srgbClr val="0000FF"/>
                </a:solidFill>
                <a:latin typeface="+mj-lt"/>
              </a:rPr>
              <a:t>áp</a:t>
            </a:r>
            <a:r>
              <a:rPr lang="en-US" altLang="en-US" sz="2400" b="1" dirty="0">
                <a:solidFill>
                  <a:srgbClr val="0000FF"/>
                </a:solidFill>
                <a:latin typeface="+mj-lt"/>
              </a:rPr>
              <a:t> </a:t>
            </a:r>
            <a:r>
              <a:rPr lang="en-US" altLang="en-US" sz="2400" b="1" dirty="0" err="1">
                <a:solidFill>
                  <a:srgbClr val="0000FF"/>
                </a:solidFill>
                <a:latin typeface="+mj-lt"/>
              </a:rPr>
              <a:t>tu</a:t>
            </a:r>
            <a:r>
              <a:rPr lang="en-US" altLang="en-US" sz="2400" b="1" dirty="0">
                <a:solidFill>
                  <a:srgbClr val="0000FF"/>
                </a:solidFill>
                <a:latin typeface="+mj-lt"/>
              </a:rPr>
              <a:t> t</a:t>
            </a:r>
            <a:r>
              <a:rPr lang="vi-VN" altLang="en-US" sz="2400" b="1" dirty="0">
                <a:solidFill>
                  <a:srgbClr val="0000FF"/>
                </a:solidFill>
                <a:latin typeface="+mj-lt"/>
              </a:rPr>
              <a:t>ừ</a:t>
            </a:r>
            <a:r>
              <a:rPr lang="en-US" altLang="en-US" sz="2400" b="1" dirty="0">
                <a:solidFill>
                  <a:srgbClr val="0000FF"/>
                </a:solidFill>
                <a:latin typeface="+mj-lt"/>
              </a:rPr>
              <a:t> n</a:t>
            </a:r>
            <a:r>
              <a:rPr lang="vi-VN" altLang="en-US" sz="2400" b="1" dirty="0">
                <a:solidFill>
                  <a:srgbClr val="0000FF"/>
                </a:solidFill>
                <a:latin typeface="+mj-lt"/>
              </a:rPr>
              <a:t>ào</a:t>
            </a:r>
            <a:r>
              <a:rPr lang="en-US" altLang="en-US" sz="2400" b="1" dirty="0">
                <a:solidFill>
                  <a:srgbClr val="0000FF"/>
                </a:solidFill>
                <a:latin typeface="+mj-lt"/>
              </a:rPr>
              <a:t>?</a:t>
            </a:r>
            <a:endParaRPr lang="vi-VN" altLang="en-US" sz="2400" b="1" dirty="0">
              <a:solidFill>
                <a:srgbClr val="0000FF"/>
              </a:solidFill>
              <a:latin typeface="+mj-lt"/>
            </a:endParaRPr>
          </a:p>
        </p:txBody>
      </p:sp>
      <p:grpSp>
        <p:nvGrpSpPr>
          <p:cNvPr id="26644" name="Group 20">
            <a:extLst>
              <a:ext uri="{FF2B5EF4-FFF2-40B4-BE49-F238E27FC236}">
                <a16:creationId xmlns:a16="http://schemas.microsoft.com/office/drawing/2014/main" id="{1E59673B-99C0-4085-B2EA-883C44D149AE}"/>
              </a:ext>
            </a:extLst>
          </p:cNvPr>
          <p:cNvGrpSpPr>
            <a:grpSpLocks/>
          </p:cNvGrpSpPr>
          <p:nvPr/>
        </p:nvGrpSpPr>
        <p:grpSpPr bwMode="auto">
          <a:xfrm>
            <a:off x="4520611" y="839333"/>
            <a:ext cx="3657124" cy="536505"/>
            <a:chOff x="1872" y="444"/>
            <a:chExt cx="2304" cy="338"/>
          </a:xfrm>
        </p:grpSpPr>
        <p:sp>
          <p:nvSpPr>
            <p:cNvPr id="26894" name="AutoShape 21">
              <a:hlinkClick r:id="" action="ppaction://noaction" highlightClick="1"/>
              <a:extLst>
                <a:ext uri="{FF2B5EF4-FFF2-40B4-BE49-F238E27FC236}">
                  <a16:creationId xmlns:a16="http://schemas.microsoft.com/office/drawing/2014/main" id="{E75006CD-C07C-458A-8DB4-AAE4C489151F}"/>
                </a:ext>
              </a:extLst>
            </p:cNvPr>
            <p:cNvSpPr>
              <a:spLocks noChangeArrowheads="1"/>
            </p:cNvSpPr>
            <p:nvPr/>
          </p:nvSpPr>
          <p:spPr bwMode="auto">
            <a:xfrm>
              <a:off x="2640" y="444"/>
              <a:ext cx="384" cy="336"/>
            </a:xfrm>
            <a:prstGeom prst="actionButtonBlank">
              <a:avLst/>
            </a:prstGeom>
            <a:gradFill rotWithShape="1">
              <a:gsLst>
                <a:gs pos="0">
                  <a:srgbClr val="FFFF99"/>
                </a:gs>
                <a:gs pos="100000">
                  <a:srgbClr val="33CC33"/>
                </a:gs>
              </a:gsLst>
              <a:path path="rect">
                <a:fillToRect l="50000" t="50000" r="50000" b="50000"/>
              </a:path>
            </a:gradFill>
            <a:ln w="9525">
              <a:solidFill>
                <a:srgbClr val="33CC33"/>
              </a:solidFill>
              <a:miter lim="800000"/>
              <a:headEnd/>
              <a:tailEnd/>
            </a:ln>
            <a:effectLst/>
          </p:spPr>
          <p:txBody>
            <a:bodyPr wrap="none" anchor="ctr"/>
            <a:lstStyle>
              <a:lvl1pPr eaLnBrk="0" hangingPunct="0">
                <a:defRPr>
                  <a:solidFill>
                    <a:schemeClr val="tx1"/>
                  </a:solidFill>
                  <a:latin typeface="Comic Sans MS" panose="030F0702030302020204" pitchFamily="66" charset="0"/>
                  <a:cs typeface="Arial" panose="020B0604020202020204" pitchFamily="34" charset="0"/>
                </a:defRPr>
              </a:lvl1pPr>
              <a:lvl2pPr marL="742950" indent="-285750" eaLnBrk="0" hangingPunct="0">
                <a:defRPr>
                  <a:solidFill>
                    <a:schemeClr val="tx1"/>
                  </a:solidFill>
                  <a:latin typeface="Comic Sans MS" panose="030F0702030302020204" pitchFamily="66" charset="0"/>
                  <a:cs typeface="Arial" panose="020B0604020202020204" pitchFamily="34" charset="0"/>
                </a:defRPr>
              </a:lvl2pPr>
              <a:lvl3pPr marL="1143000" indent="-228600" eaLnBrk="0" hangingPunct="0">
                <a:defRPr>
                  <a:solidFill>
                    <a:schemeClr val="tx1"/>
                  </a:solidFill>
                  <a:latin typeface="Comic Sans MS" panose="030F0702030302020204" pitchFamily="66" charset="0"/>
                  <a:cs typeface="Arial" panose="020B0604020202020204" pitchFamily="34" charset="0"/>
                </a:defRPr>
              </a:lvl3pPr>
              <a:lvl4pPr marL="1600200" indent="-228600" eaLnBrk="0" hangingPunct="0">
                <a:defRPr>
                  <a:solidFill>
                    <a:schemeClr val="tx1"/>
                  </a:solidFill>
                  <a:latin typeface="Comic Sans MS" panose="030F0702030302020204" pitchFamily="66" charset="0"/>
                  <a:cs typeface="Arial" panose="020B0604020202020204" pitchFamily="34" charset="0"/>
                </a:defRPr>
              </a:lvl4pPr>
              <a:lvl5pPr marL="2057400" indent="-228600" eaLnBrk="0" hangingPunct="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algn="ctr" eaLnBrk="1" hangingPunct="1">
                <a:defRPr/>
              </a:pPr>
              <a:endParaRPr lang="en-US" altLang="en-US" sz="3200" b="1">
                <a:solidFill>
                  <a:srgbClr val="0000FF"/>
                </a:solidFill>
                <a:latin typeface="+mj-lt"/>
              </a:endParaRPr>
            </a:p>
          </p:txBody>
        </p:sp>
        <p:sp>
          <p:nvSpPr>
            <p:cNvPr id="26895" name="AutoShape 22">
              <a:hlinkClick r:id="" action="ppaction://noaction" highlightClick="1"/>
              <a:extLst>
                <a:ext uri="{FF2B5EF4-FFF2-40B4-BE49-F238E27FC236}">
                  <a16:creationId xmlns:a16="http://schemas.microsoft.com/office/drawing/2014/main" id="{E04B6B68-AE57-45B7-9DBF-BF056AB56362}"/>
                </a:ext>
              </a:extLst>
            </p:cNvPr>
            <p:cNvSpPr>
              <a:spLocks noChangeArrowheads="1"/>
            </p:cNvSpPr>
            <p:nvPr/>
          </p:nvSpPr>
          <p:spPr bwMode="auto">
            <a:xfrm>
              <a:off x="3024" y="444"/>
              <a:ext cx="384" cy="336"/>
            </a:xfrm>
            <a:prstGeom prst="actionButtonBlank">
              <a:avLst/>
            </a:prstGeom>
            <a:gradFill rotWithShape="1">
              <a:gsLst>
                <a:gs pos="0">
                  <a:srgbClr val="FFFF99"/>
                </a:gs>
                <a:gs pos="100000">
                  <a:srgbClr val="33CC33"/>
                </a:gs>
              </a:gsLst>
              <a:path path="rect">
                <a:fillToRect l="50000" t="50000" r="50000" b="50000"/>
              </a:path>
            </a:gradFill>
            <a:ln w="9525">
              <a:solidFill>
                <a:srgbClr val="33CC33"/>
              </a:solidFill>
              <a:miter lim="800000"/>
              <a:headEnd/>
              <a:tailEnd/>
            </a:ln>
            <a:effectLst/>
          </p:spPr>
          <p:txBody>
            <a:bodyPr wrap="none" anchor="ctr"/>
            <a:lstStyle>
              <a:lvl1pPr eaLnBrk="0" hangingPunct="0">
                <a:defRPr>
                  <a:solidFill>
                    <a:schemeClr val="tx1"/>
                  </a:solidFill>
                  <a:latin typeface="Comic Sans MS" panose="030F0702030302020204" pitchFamily="66" charset="0"/>
                  <a:cs typeface="Arial" panose="020B0604020202020204" pitchFamily="34" charset="0"/>
                </a:defRPr>
              </a:lvl1pPr>
              <a:lvl2pPr marL="742950" indent="-285750" eaLnBrk="0" hangingPunct="0">
                <a:defRPr>
                  <a:solidFill>
                    <a:schemeClr val="tx1"/>
                  </a:solidFill>
                  <a:latin typeface="Comic Sans MS" panose="030F0702030302020204" pitchFamily="66" charset="0"/>
                  <a:cs typeface="Arial" panose="020B0604020202020204" pitchFamily="34" charset="0"/>
                </a:defRPr>
              </a:lvl2pPr>
              <a:lvl3pPr marL="1143000" indent="-228600" eaLnBrk="0" hangingPunct="0">
                <a:defRPr>
                  <a:solidFill>
                    <a:schemeClr val="tx1"/>
                  </a:solidFill>
                  <a:latin typeface="Comic Sans MS" panose="030F0702030302020204" pitchFamily="66" charset="0"/>
                  <a:cs typeface="Arial" panose="020B0604020202020204" pitchFamily="34" charset="0"/>
                </a:defRPr>
              </a:lvl3pPr>
              <a:lvl4pPr marL="1600200" indent="-228600" eaLnBrk="0" hangingPunct="0">
                <a:defRPr>
                  <a:solidFill>
                    <a:schemeClr val="tx1"/>
                  </a:solidFill>
                  <a:latin typeface="Comic Sans MS" panose="030F0702030302020204" pitchFamily="66" charset="0"/>
                  <a:cs typeface="Arial" panose="020B0604020202020204" pitchFamily="34" charset="0"/>
                </a:defRPr>
              </a:lvl4pPr>
              <a:lvl5pPr marL="2057400" indent="-228600" eaLnBrk="0" hangingPunct="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algn="ctr" eaLnBrk="1" hangingPunct="1">
                <a:defRPr/>
              </a:pPr>
              <a:endParaRPr lang="en-US" altLang="en-US" sz="3200" b="1">
                <a:solidFill>
                  <a:srgbClr val="0000FF"/>
                </a:solidFill>
                <a:latin typeface="+mj-lt"/>
              </a:endParaRPr>
            </a:p>
          </p:txBody>
        </p:sp>
        <p:sp>
          <p:nvSpPr>
            <p:cNvPr id="26896" name="AutoShape 23" descr="18200">
              <a:hlinkClick r:id="" action="ppaction://noaction" highlightClick="1"/>
              <a:extLst>
                <a:ext uri="{FF2B5EF4-FFF2-40B4-BE49-F238E27FC236}">
                  <a16:creationId xmlns:a16="http://schemas.microsoft.com/office/drawing/2014/main" id="{29136DA1-AF4A-4AAB-88B2-F16DF923E53E}"/>
                </a:ext>
              </a:extLst>
            </p:cNvPr>
            <p:cNvSpPr>
              <a:spLocks noChangeArrowheads="1"/>
            </p:cNvSpPr>
            <p:nvPr/>
          </p:nvSpPr>
          <p:spPr bwMode="auto">
            <a:xfrm>
              <a:off x="3408" y="444"/>
              <a:ext cx="384" cy="336"/>
            </a:xfrm>
            <a:prstGeom prst="actionButtonBlank">
              <a:avLst/>
            </a:prstGeom>
            <a:blipFill dpi="0" rotWithShape="1">
              <a:blip r:embed="rId4"/>
              <a:srcRect/>
              <a:stretch>
                <a:fillRect/>
              </a:stretch>
            </a:blipFill>
            <a:ln w="9525">
              <a:solidFill>
                <a:srgbClr val="FFFF00"/>
              </a:solidFill>
              <a:miter lim="800000"/>
              <a:headEnd/>
              <a:tailEnd/>
            </a:ln>
            <a:effectLst/>
          </p:spPr>
          <p:txBody>
            <a:bodyPr wrap="none" anchor="ctr"/>
            <a:lstStyle>
              <a:lvl1pPr eaLnBrk="0" hangingPunct="0">
                <a:defRPr>
                  <a:solidFill>
                    <a:schemeClr val="tx1"/>
                  </a:solidFill>
                  <a:latin typeface="Comic Sans MS" panose="030F0702030302020204" pitchFamily="66" charset="0"/>
                  <a:cs typeface="Arial" panose="020B0604020202020204" pitchFamily="34" charset="0"/>
                </a:defRPr>
              </a:lvl1pPr>
              <a:lvl2pPr marL="742950" indent="-285750" eaLnBrk="0" hangingPunct="0">
                <a:defRPr>
                  <a:solidFill>
                    <a:schemeClr val="tx1"/>
                  </a:solidFill>
                  <a:latin typeface="Comic Sans MS" panose="030F0702030302020204" pitchFamily="66" charset="0"/>
                  <a:cs typeface="Arial" panose="020B0604020202020204" pitchFamily="34" charset="0"/>
                </a:defRPr>
              </a:lvl2pPr>
              <a:lvl3pPr marL="1143000" indent="-228600" eaLnBrk="0" hangingPunct="0">
                <a:defRPr>
                  <a:solidFill>
                    <a:schemeClr val="tx1"/>
                  </a:solidFill>
                  <a:latin typeface="Comic Sans MS" panose="030F0702030302020204" pitchFamily="66" charset="0"/>
                  <a:cs typeface="Arial" panose="020B0604020202020204" pitchFamily="34" charset="0"/>
                </a:defRPr>
              </a:lvl3pPr>
              <a:lvl4pPr marL="1600200" indent="-228600" eaLnBrk="0" hangingPunct="0">
                <a:defRPr>
                  <a:solidFill>
                    <a:schemeClr val="tx1"/>
                  </a:solidFill>
                  <a:latin typeface="Comic Sans MS" panose="030F0702030302020204" pitchFamily="66" charset="0"/>
                  <a:cs typeface="Arial" panose="020B0604020202020204" pitchFamily="34" charset="0"/>
                </a:defRPr>
              </a:lvl4pPr>
              <a:lvl5pPr marL="2057400" indent="-228600" eaLnBrk="0" hangingPunct="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algn="ctr" eaLnBrk="1" hangingPunct="1">
                <a:defRPr/>
              </a:pPr>
              <a:endParaRPr lang="en-US" altLang="en-US" sz="3200" b="1">
                <a:solidFill>
                  <a:schemeClr val="bg1"/>
                </a:solidFill>
                <a:latin typeface="+mj-lt"/>
              </a:endParaRPr>
            </a:p>
          </p:txBody>
        </p:sp>
        <p:sp>
          <p:nvSpPr>
            <p:cNvPr id="26897" name="AutoShape 24">
              <a:hlinkClick r:id="" action="ppaction://noaction" highlightClick="1"/>
              <a:extLst>
                <a:ext uri="{FF2B5EF4-FFF2-40B4-BE49-F238E27FC236}">
                  <a16:creationId xmlns:a16="http://schemas.microsoft.com/office/drawing/2014/main" id="{8344483F-8C1E-486C-AB03-D29D7B8067A3}"/>
                </a:ext>
              </a:extLst>
            </p:cNvPr>
            <p:cNvSpPr>
              <a:spLocks noChangeArrowheads="1"/>
            </p:cNvSpPr>
            <p:nvPr/>
          </p:nvSpPr>
          <p:spPr bwMode="auto">
            <a:xfrm>
              <a:off x="3792" y="444"/>
              <a:ext cx="384" cy="336"/>
            </a:xfrm>
            <a:prstGeom prst="actionButtonBlank">
              <a:avLst/>
            </a:prstGeom>
            <a:gradFill rotWithShape="1">
              <a:gsLst>
                <a:gs pos="0">
                  <a:srgbClr val="FFFF99"/>
                </a:gs>
                <a:gs pos="100000">
                  <a:srgbClr val="33CC33"/>
                </a:gs>
              </a:gsLst>
              <a:path path="rect">
                <a:fillToRect l="50000" t="50000" r="50000" b="50000"/>
              </a:path>
            </a:gradFill>
            <a:ln w="9525">
              <a:solidFill>
                <a:srgbClr val="33CC33"/>
              </a:solidFill>
              <a:miter lim="800000"/>
              <a:headEnd/>
              <a:tailEnd/>
            </a:ln>
            <a:effectLst/>
          </p:spPr>
          <p:txBody>
            <a:bodyPr wrap="none" anchor="ctr"/>
            <a:lstStyle>
              <a:lvl1pPr eaLnBrk="0" hangingPunct="0">
                <a:defRPr>
                  <a:solidFill>
                    <a:schemeClr val="tx1"/>
                  </a:solidFill>
                  <a:latin typeface="Comic Sans MS" panose="030F0702030302020204" pitchFamily="66" charset="0"/>
                  <a:cs typeface="Arial" panose="020B0604020202020204" pitchFamily="34" charset="0"/>
                </a:defRPr>
              </a:lvl1pPr>
              <a:lvl2pPr marL="742950" indent="-285750" eaLnBrk="0" hangingPunct="0">
                <a:defRPr>
                  <a:solidFill>
                    <a:schemeClr val="tx1"/>
                  </a:solidFill>
                  <a:latin typeface="Comic Sans MS" panose="030F0702030302020204" pitchFamily="66" charset="0"/>
                  <a:cs typeface="Arial" panose="020B0604020202020204" pitchFamily="34" charset="0"/>
                </a:defRPr>
              </a:lvl2pPr>
              <a:lvl3pPr marL="1143000" indent="-228600" eaLnBrk="0" hangingPunct="0">
                <a:defRPr>
                  <a:solidFill>
                    <a:schemeClr val="tx1"/>
                  </a:solidFill>
                  <a:latin typeface="Comic Sans MS" panose="030F0702030302020204" pitchFamily="66" charset="0"/>
                  <a:cs typeface="Arial" panose="020B0604020202020204" pitchFamily="34" charset="0"/>
                </a:defRPr>
              </a:lvl3pPr>
              <a:lvl4pPr marL="1600200" indent="-228600" eaLnBrk="0" hangingPunct="0">
                <a:defRPr>
                  <a:solidFill>
                    <a:schemeClr val="tx1"/>
                  </a:solidFill>
                  <a:latin typeface="Comic Sans MS" panose="030F0702030302020204" pitchFamily="66" charset="0"/>
                  <a:cs typeface="Arial" panose="020B0604020202020204" pitchFamily="34" charset="0"/>
                </a:defRPr>
              </a:lvl4pPr>
              <a:lvl5pPr marL="2057400" indent="-228600" eaLnBrk="0" hangingPunct="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algn="ctr" eaLnBrk="1" hangingPunct="1">
                <a:defRPr/>
              </a:pPr>
              <a:endParaRPr lang="en-US" altLang="en-US" sz="3200" b="1">
                <a:solidFill>
                  <a:srgbClr val="0000FF"/>
                </a:solidFill>
                <a:latin typeface="+mj-lt"/>
              </a:endParaRPr>
            </a:p>
          </p:txBody>
        </p:sp>
        <p:sp>
          <p:nvSpPr>
            <p:cNvPr id="26898" name="AutoShape 25">
              <a:hlinkClick r:id="" action="ppaction://noaction" highlightClick="1"/>
              <a:extLst>
                <a:ext uri="{FF2B5EF4-FFF2-40B4-BE49-F238E27FC236}">
                  <a16:creationId xmlns:a16="http://schemas.microsoft.com/office/drawing/2014/main" id="{A8118D09-8B06-4ED5-BFDD-F97362BA9937}"/>
                </a:ext>
              </a:extLst>
            </p:cNvPr>
            <p:cNvSpPr>
              <a:spLocks noChangeArrowheads="1"/>
            </p:cNvSpPr>
            <p:nvPr/>
          </p:nvSpPr>
          <p:spPr bwMode="auto">
            <a:xfrm>
              <a:off x="1872" y="446"/>
              <a:ext cx="384" cy="336"/>
            </a:xfrm>
            <a:prstGeom prst="actionButtonBlank">
              <a:avLst/>
            </a:prstGeom>
            <a:gradFill rotWithShape="1">
              <a:gsLst>
                <a:gs pos="0">
                  <a:srgbClr val="FFFF99"/>
                </a:gs>
                <a:gs pos="100000">
                  <a:srgbClr val="33CC33"/>
                </a:gs>
              </a:gsLst>
              <a:path path="rect">
                <a:fillToRect l="50000" t="50000" r="50000" b="50000"/>
              </a:path>
            </a:gradFill>
            <a:ln w="9525">
              <a:solidFill>
                <a:srgbClr val="33CC33"/>
              </a:solidFill>
              <a:miter lim="800000"/>
              <a:headEnd/>
              <a:tailEnd/>
            </a:ln>
            <a:effectLst/>
          </p:spPr>
          <p:txBody>
            <a:bodyPr wrap="none" anchor="ctr"/>
            <a:lstStyle>
              <a:lvl1pPr eaLnBrk="0" hangingPunct="0">
                <a:defRPr>
                  <a:solidFill>
                    <a:schemeClr val="tx1"/>
                  </a:solidFill>
                  <a:latin typeface="Comic Sans MS" panose="030F0702030302020204" pitchFamily="66" charset="0"/>
                  <a:cs typeface="Arial" panose="020B0604020202020204" pitchFamily="34" charset="0"/>
                </a:defRPr>
              </a:lvl1pPr>
              <a:lvl2pPr marL="742950" indent="-285750" eaLnBrk="0" hangingPunct="0">
                <a:defRPr>
                  <a:solidFill>
                    <a:schemeClr val="tx1"/>
                  </a:solidFill>
                  <a:latin typeface="Comic Sans MS" panose="030F0702030302020204" pitchFamily="66" charset="0"/>
                  <a:cs typeface="Arial" panose="020B0604020202020204" pitchFamily="34" charset="0"/>
                </a:defRPr>
              </a:lvl2pPr>
              <a:lvl3pPr marL="1143000" indent="-228600" eaLnBrk="0" hangingPunct="0">
                <a:defRPr>
                  <a:solidFill>
                    <a:schemeClr val="tx1"/>
                  </a:solidFill>
                  <a:latin typeface="Comic Sans MS" panose="030F0702030302020204" pitchFamily="66" charset="0"/>
                  <a:cs typeface="Arial" panose="020B0604020202020204" pitchFamily="34" charset="0"/>
                </a:defRPr>
              </a:lvl3pPr>
              <a:lvl4pPr marL="1600200" indent="-228600" eaLnBrk="0" hangingPunct="0">
                <a:defRPr>
                  <a:solidFill>
                    <a:schemeClr val="tx1"/>
                  </a:solidFill>
                  <a:latin typeface="Comic Sans MS" panose="030F0702030302020204" pitchFamily="66" charset="0"/>
                  <a:cs typeface="Arial" panose="020B0604020202020204" pitchFamily="34" charset="0"/>
                </a:defRPr>
              </a:lvl4pPr>
              <a:lvl5pPr marL="2057400" indent="-228600" eaLnBrk="0" hangingPunct="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algn="ctr" eaLnBrk="1" hangingPunct="1">
                <a:defRPr/>
              </a:pPr>
              <a:endParaRPr lang="en-US" altLang="en-US" sz="3200" b="1">
                <a:solidFill>
                  <a:srgbClr val="0000FF"/>
                </a:solidFill>
                <a:latin typeface="+mj-lt"/>
              </a:endParaRPr>
            </a:p>
          </p:txBody>
        </p:sp>
        <p:sp>
          <p:nvSpPr>
            <p:cNvPr id="26899" name="AutoShape 26">
              <a:hlinkClick r:id="" action="ppaction://noaction" highlightClick="1"/>
              <a:extLst>
                <a:ext uri="{FF2B5EF4-FFF2-40B4-BE49-F238E27FC236}">
                  <a16:creationId xmlns:a16="http://schemas.microsoft.com/office/drawing/2014/main" id="{3B4D952E-F97A-4467-B9DB-141A2B9914C9}"/>
                </a:ext>
              </a:extLst>
            </p:cNvPr>
            <p:cNvSpPr>
              <a:spLocks noChangeArrowheads="1"/>
            </p:cNvSpPr>
            <p:nvPr/>
          </p:nvSpPr>
          <p:spPr bwMode="auto">
            <a:xfrm>
              <a:off x="2256" y="446"/>
              <a:ext cx="384" cy="336"/>
            </a:xfrm>
            <a:prstGeom prst="actionButtonBlank">
              <a:avLst/>
            </a:prstGeom>
            <a:gradFill rotWithShape="1">
              <a:gsLst>
                <a:gs pos="0">
                  <a:srgbClr val="FFFF99"/>
                </a:gs>
                <a:gs pos="100000">
                  <a:srgbClr val="33CC33"/>
                </a:gs>
              </a:gsLst>
              <a:path path="rect">
                <a:fillToRect l="50000" t="50000" r="50000" b="50000"/>
              </a:path>
            </a:gradFill>
            <a:ln w="9525">
              <a:solidFill>
                <a:srgbClr val="33CC33"/>
              </a:solidFill>
              <a:miter lim="800000"/>
              <a:headEnd/>
              <a:tailEnd/>
            </a:ln>
            <a:effectLst/>
          </p:spPr>
          <p:txBody>
            <a:bodyPr wrap="none" anchor="ctr"/>
            <a:lstStyle>
              <a:lvl1pPr eaLnBrk="0" hangingPunct="0">
                <a:defRPr>
                  <a:solidFill>
                    <a:schemeClr val="tx1"/>
                  </a:solidFill>
                  <a:latin typeface="Comic Sans MS" panose="030F0702030302020204" pitchFamily="66" charset="0"/>
                  <a:cs typeface="Arial" panose="020B0604020202020204" pitchFamily="34" charset="0"/>
                </a:defRPr>
              </a:lvl1pPr>
              <a:lvl2pPr marL="742950" indent="-285750" eaLnBrk="0" hangingPunct="0">
                <a:defRPr>
                  <a:solidFill>
                    <a:schemeClr val="tx1"/>
                  </a:solidFill>
                  <a:latin typeface="Comic Sans MS" panose="030F0702030302020204" pitchFamily="66" charset="0"/>
                  <a:cs typeface="Arial" panose="020B0604020202020204" pitchFamily="34" charset="0"/>
                </a:defRPr>
              </a:lvl2pPr>
              <a:lvl3pPr marL="1143000" indent="-228600" eaLnBrk="0" hangingPunct="0">
                <a:defRPr>
                  <a:solidFill>
                    <a:schemeClr val="tx1"/>
                  </a:solidFill>
                  <a:latin typeface="Comic Sans MS" panose="030F0702030302020204" pitchFamily="66" charset="0"/>
                  <a:cs typeface="Arial" panose="020B0604020202020204" pitchFamily="34" charset="0"/>
                </a:defRPr>
              </a:lvl3pPr>
              <a:lvl4pPr marL="1600200" indent="-228600" eaLnBrk="0" hangingPunct="0">
                <a:defRPr>
                  <a:solidFill>
                    <a:schemeClr val="tx1"/>
                  </a:solidFill>
                  <a:latin typeface="Comic Sans MS" panose="030F0702030302020204" pitchFamily="66" charset="0"/>
                  <a:cs typeface="Arial" panose="020B0604020202020204" pitchFamily="34" charset="0"/>
                </a:defRPr>
              </a:lvl4pPr>
              <a:lvl5pPr marL="2057400" indent="-228600" eaLnBrk="0" hangingPunct="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algn="ctr" eaLnBrk="1" hangingPunct="1">
                <a:defRPr/>
              </a:pPr>
              <a:endParaRPr lang="en-US" altLang="en-US" sz="3200" b="1">
                <a:solidFill>
                  <a:srgbClr val="0000FF"/>
                </a:solidFill>
                <a:latin typeface="+mj-lt"/>
              </a:endParaRPr>
            </a:p>
          </p:txBody>
        </p:sp>
      </p:grpSp>
      <p:grpSp>
        <p:nvGrpSpPr>
          <p:cNvPr id="26645" name="Group 27">
            <a:extLst>
              <a:ext uri="{FF2B5EF4-FFF2-40B4-BE49-F238E27FC236}">
                <a16:creationId xmlns:a16="http://schemas.microsoft.com/office/drawing/2014/main" id="{1CE8A07A-2920-42F1-A630-C95F1631BBE3}"/>
              </a:ext>
            </a:extLst>
          </p:cNvPr>
          <p:cNvGrpSpPr>
            <a:grpSpLocks/>
          </p:cNvGrpSpPr>
          <p:nvPr/>
        </p:nvGrpSpPr>
        <p:grpSpPr bwMode="auto">
          <a:xfrm>
            <a:off x="6349173" y="1905992"/>
            <a:ext cx="3047603" cy="533331"/>
            <a:chOff x="3024" y="1116"/>
            <a:chExt cx="1920" cy="336"/>
          </a:xfrm>
        </p:grpSpPr>
        <p:sp>
          <p:nvSpPr>
            <p:cNvPr id="26889" name="AutoShape 28" descr="18200">
              <a:hlinkClick r:id="" action="ppaction://noaction" highlightClick="1"/>
              <a:extLst>
                <a:ext uri="{FF2B5EF4-FFF2-40B4-BE49-F238E27FC236}">
                  <a16:creationId xmlns:a16="http://schemas.microsoft.com/office/drawing/2014/main" id="{1EF1AF71-E1B7-4164-BC2C-7D3C9DA11A38}"/>
                </a:ext>
              </a:extLst>
            </p:cNvPr>
            <p:cNvSpPr>
              <a:spLocks noChangeArrowheads="1"/>
            </p:cNvSpPr>
            <p:nvPr/>
          </p:nvSpPr>
          <p:spPr bwMode="auto">
            <a:xfrm>
              <a:off x="3408" y="1116"/>
              <a:ext cx="384" cy="336"/>
            </a:xfrm>
            <a:prstGeom prst="actionButtonBlank">
              <a:avLst/>
            </a:prstGeom>
            <a:blipFill dpi="0" rotWithShape="1">
              <a:blip r:embed="rId4"/>
              <a:srcRect/>
              <a:stretch>
                <a:fillRect/>
              </a:stretch>
            </a:blipFill>
            <a:ln w="9525">
              <a:solidFill>
                <a:srgbClr val="FFFF00"/>
              </a:solidFill>
              <a:miter lim="800000"/>
              <a:headEnd/>
              <a:tailEnd/>
            </a:ln>
            <a:effectLst/>
          </p:spPr>
          <p:txBody>
            <a:bodyPr wrap="none" anchor="ctr"/>
            <a:lstStyle>
              <a:lvl1pPr eaLnBrk="0" hangingPunct="0">
                <a:defRPr>
                  <a:solidFill>
                    <a:schemeClr val="tx1"/>
                  </a:solidFill>
                  <a:latin typeface="Comic Sans MS" panose="030F0702030302020204" pitchFamily="66" charset="0"/>
                  <a:cs typeface="Arial" panose="020B0604020202020204" pitchFamily="34" charset="0"/>
                </a:defRPr>
              </a:lvl1pPr>
              <a:lvl2pPr marL="742950" indent="-285750" eaLnBrk="0" hangingPunct="0">
                <a:defRPr>
                  <a:solidFill>
                    <a:schemeClr val="tx1"/>
                  </a:solidFill>
                  <a:latin typeface="Comic Sans MS" panose="030F0702030302020204" pitchFamily="66" charset="0"/>
                  <a:cs typeface="Arial" panose="020B0604020202020204" pitchFamily="34" charset="0"/>
                </a:defRPr>
              </a:lvl2pPr>
              <a:lvl3pPr marL="1143000" indent="-228600" eaLnBrk="0" hangingPunct="0">
                <a:defRPr>
                  <a:solidFill>
                    <a:schemeClr val="tx1"/>
                  </a:solidFill>
                  <a:latin typeface="Comic Sans MS" panose="030F0702030302020204" pitchFamily="66" charset="0"/>
                  <a:cs typeface="Arial" panose="020B0604020202020204" pitchFamily="34" charset="0"/>
                </a:defRPr>
              </a:lvl3pPr>
              <a:lvl4pPr marL="1600200" indent="-228600" eaLnBrk="0" hangingPunct="0">
                <a:defRPr>
                  <a:solidFill>
                    <a:schemeClr val="tx1"/>
                  </a:solidFill>
                  <a:latin typeface="Comic Sans MS" panose="030F0702030302020204" pitchFamily="66" charset="0"/>
                  <a:cs typeface="Arial" panose="020B0604020202020204" pitchFamily="34" charset="0"/>
                </a:defRPr>
              </a:lvl4pPr>
              <a:lvl5pPr marL="2057400" indent="-228600" eaLnBrk="0" hangingPunct="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algn="ctr" eaLnBrk="1" hangingPunct="1">
                <a:defRPr/>
              </a:pPr>
              <a:endParaRPr lang="en-US" altLang="en-US" sz="3200" b="1">
                <a:solidFill>
                  <a:schemeClr val="bg1"/>
                </a:solidFill>
                <a:latin typeface="+mj-lt"/>
              </a:endParaRPr>
            </a:p>
          </p:txBody>
        </p:sp>
        <p:sp>
          <p:nvSpPr>
            <p:cNvPr id="26890" name="AutoShape 29">
              <a:hlinkClick r:id="" action="ppaction://noaction" highlightClick="1"/>
              <a:extLst>
                <a:ext uri="{FF2B5EF4-FFF2-40B4-BE49-F238E27FC236}">
                  <a16:creationId xmlns:a16="http://schemas.microsoft.com/office/drawing/2014/main" id="{8F848BDD-0BEA-40FB-9BC7-ACF23176C30B}"/>
                </a:ext>
              </a:extLst>
            </p:cNvPr>
            <p:cNvSpPr>
              <a:spLocks noChangeArrowheads="1"/>
            </p:cNvSpPr>
            <p:nvPr/>
          </p:nvSpPr>
          <p:spPr bwMode="auto">
            <a:xfrm>
              <a:off x="3792" y="1116"/>
              <a:ext cx="384" cy="336"/>
            </a:xfrm>
            <a:prstGeom prst="actionButtonBlank">
              <a:avLst/>
            </a:prstGeom>
            <a:gradFill rotWithShape="1">
              <a:gsLst>
                <a:gs pos="0">
                  <a:srgbClr val="FFFF99"/>
                </a:gs>
                <a:gs pos="100000">
                  <a:srgbClr val="33CC33"/>
                </a:gs>
              </a:gsLst>
              <a:path path="rect">
                <a:fillToRect l="50000" t="50000" r="50000" b="50000"/>
              </a:path>
            </a:gradFill>
            <a:ln w="9525">
              <a:solidFill>
                <a:srgbClr val="33CC33"/>
              </a:solidFill>
              <a:miter lim="800000"/>
              <a:headEnd/>
              <a:tailEnd/>
            </a:ln>
            <a:effectLst/>
          </p:spPr>
          <p:txBody>
            <a:bodyPr wrap="none" anchor="ctr"/>
            <a:lstStyle>
              <a:lvl1pPr eaLnBrk="0" hangingPunct="0">
                <a:defRPr>
                  <a:solidFill>
                    <a:schemeClr val="tx1"/>
                  </a:solidFill>
                  <a:latin typeface="Comic Sans MS" panose="030F0702030302020204" pitchFamily="66" charset="0"/>
                  <a:cs typeface="Arial" panose="020B0604020202020204" pitchFamily="34" charset="0"/>
                </a:defRPr>
              </a:lvl1pPr>
              <a:lvl2pPr marL="742950" indent="-285750" eaLnBrk="0" hangingPunct="0">
                <a:defRPr>
                  <a:solidFill>
                    <a:schemeClr val="tx1"/>
                  </a:solidFill>
                  <a:latin typeface="Comic Sans MS" panose="030F0702030302020204" pitchFamily="66" charset="0"/>
                  <a:cs typeface="Arial" panose="020B0604020202020204" pitchFamily="34" charset="0"/>
                </a:defRPr>
              </a:lvl2pPr>
              <a:lvl3pPr marL="1143000" indent="-228600" eaLnBrk="0" hangingPunct="0">
                <a:defRPr>
                  <a:solidFill>
                    <a:schemeClr val="tx1"/>
                  </a:solidFill>
                  <a:latin typeface="Comic Sans MS" panose="030F0702030302020204" pitchFamily="66" charset="0"/>
                  <a:cs typeface="Arial" panose="020B0604020202020204" pitchFamily="34" charset="0"/>
                </a:defRPr>
              </a:lvl3pPr>
              <a:lvl4pPr marL="1600200" indent="-228600" eaLnBrk="0" hangingPunct="0">
                <a:defRPr>
                  <a:solidFill>
                    <a:schemeClr val="tx1"/>
                  </a:solidFill>
                  <a:latin typeface="Comic Sans MS" panose="030F0702030302020204" pitchFamily="66" charset="0"/>
                  <a:cs typeface="Arial" panose="020B0604020202020204" pitchFamily="34" charset="0"/>
                </a:defRPr>
              </a:lvl4pPr>
              <a:lvl5pPr marL="2057400" indent="-228600" eaLnBrk="0" hangingPunct="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algn="ctr" eaLnBrk="1" hangingPunct="1">
                <a:defRPr/>
              </a:pPr>
              <a:endParaRPr lang="en-US" altLang="en-US" sz="3200" b="1">
                <a:solidFill>
                  <a:srgbClr val="0000FF"/>
                </a:solidFill>
                <a:latin typeface="+mj-lt"/>
              </a:endParaRPr>
            </a:p>
          </p:txBody>
        </p:sp>
        <p:sp>
          <p:nvSpPr>
            <p:cNvPr id="26891" name="AutoShape 30">
              <a:hlinkClick r:id="" action="ppaction://noaction" highlightClick="1"/>
              <a:extLst>
                <a:ext uri="{FF2B5EF4-FFF2-40B4-BE49-F238E27FC236}">
                  <a16:creationId xmlns:a16="http://schemas.microsoft.com/office/drawing/2014/main" id="{AB9F5E16-88F7-4571-B194-C443440712D7}"/>
                </a:ext>
              </a:extLst>
            </p:cNvPr>
            <p:cNvSpPr>
              <a:spLocks noChangeArrowheads="1"/>
            </p:cNvSpPr>
            <p:nvPr/>
          </p:nvSpPr>
          <p:spPr bwMode="auto">
            <a:xfrm>
              <a:off x="4176" y="1116"/>
              <a:ext cx="384" cy="336"/>
            </a:xfrm>
            <a:prstGeom prst="actionButtonBlank">
              <a:avLst/>
            </a:prstGeom>
            <a:gradFill rotWithShape="1">
              <a:gsLst>
                <a:gs pos="0">
                  <a:srgbClr val="FFFF99"/>
                </a:gs>
                <a:gs pos="100000">
                  <a:srgbClr val="33CC33"/>
                </a:gs>
              </a:gsLst>
              <a:path path="rect">
                <a:fillToRect l="50000" t="50000" r="50000" b="50000"/>
              </a:path>
            </a:gradFill>
            <a:ln w="9525">
              <a:solidFill>
                <a:srgbClr val="33CC33"/>
              </a:solidFill>
              <a:miter lim="800000"/>
              <a:headEnd/>
              <a:tailEnd/>
            </a:ln>
            <a:effectLst/>
          </p:spPr>
          <p:txBody>
            <a:bodyPr wrap="none" anchor="ctr"/>
            <a:lstStyle>
              <a:lvl1pPr eaLnBrk="0" hangingPunct="0">
                <a:defRPr>
                  <a:solidFill>
                    <a:schemeClr val="tx1"/>
                  </a:solidFill>
                  <a:latin typeface="Comic Sans MS" panose="030F0702030302020204" pitchFamily="66" charset="0"/>
                  <a:cs typeface="Arial" panose="020B0604020202020204" pitchFamily="34" charset="0"/>
                </a:defRPr>
              </a:lvl1pPr>
              <a:lvl2pPr marL="742950" indent="-285750" eaLnBrk="0" hangingPunct="0">
                <a:defRPr>
                  <a:solidFill>
                    <a:schemeClr val="tx1"/>
                  </a:solidFill>
                  <a:latin typeface="Comic Sans MS" panose="030F0702030302020204" pitchFamily="66" charset="0"/>
                  <a:cs typeface="Arial" panose="020B0604020202020204" pitchFamily="34" charset="0"/>
                </a:defRPr>
              </a:lvl2pPr>
              <a:lvl3pPr marL="1143000" indent="-228600" eaLnBrk="0" hangingPunct="0">
                <a:defRPr>
                  <a:solidFill>
                    <a:schemeClr val="tx1"/>
                  </a:solidFill>
                  <a:latin typeface="Comic Sans MS" panose="030F0702030302020204" pitchFamily="66" charset="0"/>
                  <a:cs typeface="Arial" panose="020B0604020202020204" pitchFamily="34" charset="0"/>
                </a:defRPr>
              </a:lvl3pPr>
              <a:lvl4pPr marL="1600200" indent="-228600" eaLnBrk="0" hangingPunct="0">
                <a:defRPr>
                  <a:solidFill>
                    <a:schemeClr val="tx1"/>
                  </a:solidFill>
                  <a:latin typeface="Comic Sans MS" panose="030F0702030302020204" pitchFamily="66" charset="0"/>
                  <a:cs typeface="Arial" panose="020B0604020202020204" pitchFamily="34" charset="0"/>
                </a:defRPr>
              </a:lvl4pPr>
              <a:lvl5pPr marL="2057400" indent="-228600" eaLnBrk="0" hangingPunct="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algn="ctr" eaLnBrk="1" hangingPunct="1">
                <a:defRPr/>
              </a:pPr>
              <a:endParaRPr lang="en-US" altLang="en-US" sz="3200" b="1">
                <a:solidFill>
                  <a:srgbClr val="0000FF"/>
                </a:solidFill>
                <a:latin typeface="+mj-lt"/>
              </a:endParaRPr>
            </a:p>
          </p:txBody>
        </p:sp>
        <p:sp>
          <p:nvSpPr>
            <p:cNvPr id="26892" name="AutoShape 31">
              <a:hlinkClick r:id="" action="ppaction://noaction" highlightClick="1"/>
              <a:extLst>
                <a:ext uri="{FF2B5EF4-FFF2-40B4-BE49-F238E27FC236}">
                  <a16:creationId xmlns:a16="http://schemas.microsoft.com/office/drawing/2014/main" id="{C3AC8F86-A7B2-4ED7-95F9-B6C03A25647F}"/>
                </a:ext>
              </a:extLst>
            </p:cNvPr>
            <p:cNvSpPr>
              <a:spLocks noChangeArrowheads="1"/>
            </p:cNvSpPr>
            <p:nvPr/>
          </p:nvSpPr>
          <p:spPr bwMode="auto">
            <a:xfrm>
              <a:off x="4560" y="1116"/>
              <a:ext cx="384" cy="336"/>
            </a:xfrm>
            <a:prstGeom prst="actionButtonBlank">
              <a:avLst/>
            </a:prstGeom>
            <a:gradFill rotWithShape="1">
              <a:gsLst>
                <a:gs pos="0">
                  <a:srgbClr val="FFFF99"/>
                </a:gs>
                <a:gs pos="100000">
                  <a:srgbClr val="33CC33"/>
                </a:gs>
              </a:gsLst>
              <a:path path="rect">
                <a:fillToRect l="50000" t="50000" r="50000" b="50000"/>
              </a:path>
            </a:gradFill>
            <a:ln w="9525">
              <a:solidFill>
                <a:srgbClr val="33CC33"/>
              </a:solidFill>
              <a:miter lim="800000"/>
              <a:headEnd/>
              <a:tailEnd/>
            </a:ln>
            <a:effectLst/>
          </p:spPr>
          <p:txBody>
            <a:bodyPr wrap="none" anchor="ctr"/>
            <a:lstStyle>
              <a:lvl1pPr eaLnBrk="0" hangingPunct="0">
                <a:defRPr>
                  <a:solidFill>
                    <a:schemeClr val="tx1"/>
                  </a:solidFill>
                  <a:latin typeface="Comic Sans MS" panose="030F0702030302020204" pitchFamily="66" charset="0"/>
                  <a:cs typeface="Arial" panose="020B0604020202020204" pitchFamily="34" charset="0"/>
                </a:defRPr>
              </a:lvl1pPr>
              <a:lvl2pPr marL="742950" indent="-285750" eaLnBrk="0" hangingPunct="0">
                <a:defRPr>
                  <a:solidFill>
                    <a:schemeClr val="tx1"/>
                  </a:solidFill>
                  <a:latin typeface="Comic Sans MS" panose="030F0702030302020204" pitchFamily="66" charset="0"/>
                  <a:cs typeface="Arial" panose="020B0604020202020204" pitchFamily="34" charset="0"/>
                </a:defRPr>
              </a:lvl2pPr>
              <a:lvl3pPr marL="1143000" indent="-228600" eaLnBrk="0" hangingPunct="0">
                <a:defRPr>
                  <a:solidFill>
                    <a:schemeClr val="tx1"/>
                  </a:solidFill>
                  <a:latin typeface="Comic Sans MS" panose="030F0702030302020204" pitchFamily="66" charset="0"/>
                  <a:cs typeface="Arial" panose="020B0604020202020204" pitchFamily="34" charset="0"/>
                </a:defRPr>
              </a:lvl3pPr>
              <a:lvl4pPr marL="1600200" indent="-228600" eaLnBrk="0" hangingPunct="0">
                <a:defRPr>
                  <a:solidFill>
                    <a:schemeClr val="tx1"/>
                  </a:solidFill>
                  <a:latin typeface="Comic Sans MS" panose="030F0702030302020204" pitchFamily="66" charset="0"/>
                  <a:cs typeface="Arial" panose="020B0604020202020204" pitchFamily="34" charset="0"/>
                </a:defRPr>
              </a:lvl4pPr>
              <a:lvl5pPr marL="2057400" indent="-228600" eaLnBrk="0" hangingPunct="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algn="ctr" eaLnBrk="1" hangingPunct="1">
                <a:defRPr/>
              </a:pPr>
              <a:endParaRPr lang="en-US" altLang="en-US" sz="3200" b="1">
                <a:solidFill>
                  <a:srgbClr val="0000FF"/>
                </a:solidFill>
                <a:latin typeface="+mj-lt"/>
              </a:endParaRPr>
            </a:p>
          </p:txBody>
        </p:sp>
        <p:sp>
          <p:nvSpPr>
            <p:cNvPr id="26893" name="AutoShape 32">
              <a:hlinkClick r:id="" action="ppaction://noaction" highlightClick="1"/>
              <a:extLst>
                <a:ext uri="{FF2B5EF4-FFF2-40B4-BE49-F238E27FC236}">
                  <a16:creationId xmlns:a16="http://schemas.microsoft.com/office/drawing/2014/main" id="{703BEBD9-774A-4FAB-8D7B-D8C5E1CAD2AA}"/>
                </a:ext>
              </a:extLst>
            </p:cNvPr>
            <p:cNvSpPr>
              <a:spLocks noChangeArrowheads="1"/>
            </p:cNvSpPr>
            <p:nvPr/>
          </p:nvSpPr>
          <p:spPr bwMode="auto">
            <a:xfrm>
              <a:off x="3024" y="1116"/>
              <a:ext cx="384" cy="336"/>
            </a:xfrm>
            <a:prstGeom prst="actionButtonBlank">
              <a:avLst/>
            </a:prstGeom>
            <a:gradFill rotWithShape="1">
              <a:gsLst>
                <a:gs pos="0">
                  <a:srgbClr val="FFFF99"/>
                </a:gs>
                <a:gs pos="100000">
                  <a:srgbClr val="33CC33"/>
                </a:gs>
              </a:gsLst>
              <a:path path="rect">
                <a:fillToRect l="50000" t="50000" r="50000" b="50000"/>
              </a:path>
            </a:gradFill>
            <a:ln w="9525">
              <a:solidFill>
                <a:srgbClr val="33CC33"/>
              </a:solidFill>
              <a:miter lim="800000"/>
              <a:headEnd/>
              <a:tailEnd/>
            </a:ln>
            <a:effectLst/>
          </p:spPr>
          <p:txBody>
            <a:bodyPr wrap="none" anchor="ctr"/>
            <a:lstStyle>
              <a:lvl1pPr eaLnBrk="0" hangingPunct="0">
                <a:defRPr>
                  <a:solidFill>
                    <a:schemeClr val="tx1"/>
                  </a:solidFill>
                  <a:latin typeface="Comic Sans MS" panose="030F0702030302020204" pitchFamily="66" charset="0"/>
                  <a:cs typeface="Arial" panose="020B0604020202020204" pitchFamily="34" charset="0"/>
                </a:defRPr>
              </a:lvl1pPr>
              <a:lvl2pPr marL="742950" indent="-285750" eaLnBrk="0" hangingPunct="0">
                <a:defRPr>
                  <a:solidFill>
                    <a:schemeClr val="tx1"/>
                  </a:solidFill>
                  <a:latin typeface="Comic Sans MS" panose="030F0702030302020204" pitchFamily="66" charset="0"/>
                  <a:cs typeface="Arial" panose="020B0604020202020204" pitchFamily="34" charset="0"/>
                </a:defRPr>
              </a:lvl2pPr>
              <a:lvl3pPr marL="1143000" indent="-228600" eaLnBrk="0" hangingPunct="0">
                <a:defRPr>
                  <a:solidFill>
                    <a:schemeClr val="tx1"/>
                  </a:solidFill>
                  <a:latin typeface="Comic Sans MS" panose="030F0702030302020204" pitchFamily="66" charset="0"/>
                  <a:cs typeface="Arial" panose="020B0604020202020204" pitchFamily="34" charset="0"/>
                </a:defRPr>
              </a:lvl3pPr>
              <a:lvl4pPr marL="1600200" indent="-228600" eaLnBrk="0" hangingPunct="0">
                <a:defRPr>
                  <a:solidFill>
                    <a:schemeClr val="tx1"/>
                  </a:solidFill>
                  <a:latin typeface="Comic Sans MS" panose="030F0702030302020204" pitchFamily="66" charset="0"/>
                  <a:cs typeface="Arial" panose="020B0604020202020204" pitchFamily="34" charset="0"/>
                </a:defRPr>
              </a:lvl4pPr>
              <a:lvl5pPr marL="2057400" indent="-228600" eaLnBrk="0" hangingPunct="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algn="ctr" eaLnBrk="1" hangingPunct="1">
                <a:defRPr/>
              </a:pPr>
              <a:endParaRPr lang="en-US" altLang="en-US" sz="3200" b="1">
                <a:solidFill>
                  <a:srgbClr val="0000FF"/>
                </a:solidFill>
                <a:latin typeface="+mj-lt"/>
              </a:endParaRPr>
            </a:p>
          </p:txBody>
        </p:sp>
      </p:grpSp>
      <p:grpSp>
        <p:nvGrpSpPr>
          <p:cNvPr id="26646" name="Group 33">
            <a:extLst>
              <a:ext uri="{FF2B5EF4-FFF2-40B4-BE49-F238E27FC236}">
                <a16:creationId xmlns:a16="http://schemas.microsoft.com/office/drawing/2014/main" id="{5428B10E-A58C-4A23-A1BE-EEBA8A507E1D}"/>
              </a:ext>
            </a:extLst>
          </p:cNvPr>
          <p:cNvGrpSpPr>
            <a:grpSpLocks/>
          </p:cNvGrpSpPr>
          <p:nvPr/>
        </p:nvGrpSpPr>
        <p:grpSpPr bwMode="auto">
          <a:xfrm>
            <a:off x="5739652" y="4029793"/>
            <a:ext cx="3657124" cy="542854"/>
            <a:chOff x="2640" y="2454"/>
            <a:chExt cx="2304" cy="342"/>
          </a:xfrm>
        </p:grpSpPr>
        <p:sp>
          <p:nvSpPr>
            <p:cNvPr id="26883" name="AutoShape 34">
              <a:hlinkClick r:id="" action="ppaction://noaction" highlightClick="1"/>
              <a:extLst>
                <a:ext uri="{FF2B5EF4-FFF2-40B4-BE49-F238E27FC236}">
                  <a16:creationId xmlns:a16="http://schemas.microsoft.com/office/drawing/2014/main" id="{244397F3-328E-49D7-B71D-60B08853D07B}"/>
                </a:ext>
              </a:extLst>
            </p:cNvPr>
            <p:cNvSpPr>
              <a:spLocks noChangeArrowheads="1"/>
            </p:cNvSpPr>
            <p:nvPr/>
          </p:nvSpPr>
          <p:spPr bwMode="auto">
            <a:xfrm>
              <a:off x="2640" y="2454"/>
              <a:ext cx="384" cy="336"/>
            </a:xfrm>
            <a:prstGeom prst="actionButtonBlank">
              <a:avLst/>
            </a:prstGeom>
            <a:gradFill rotWithShape="1">
              <a:gsLst>
                <a:gs pos="0">
                  <a:srgbClr val="FFFF99"/>
                </a:gs>
                <a:gs pos="100000">
                  <a:srgbClr val="33CC33"/>
                </a:gs>
              </a:gsLst>
              <a:path path="rect">
                <a:fillToRect l="50000" t="50000" r="50000" b="50000"/>
              </a:path>
            </a:gradFill>
            <a:ln w="9525">
              <a:solidFill>
                <a:srgbClr val="33CC33"/>
              </a:solidFill>
              <a:miter lim="800000"/>
              <a:headEnd/>
              <a:tailEnd/>
            </a:ln>
            <a:effectLst/>
          </p:spPr>
          <p:txBody>
            <a:bodyPr wrap="none" anchor="ctr"/>
            <a:lstStyle>
              <a:lvl1pPr eaLnBrk="0" hangingPunct="0">
                <a:defRPr>
                  <a:solidFill>
                    <a:schemeClr val="tx1"/>
                  </a:solidFill>
                  <a:latin typeface="Comic Sans MS" panose="030F0702030302020204" pitchFamily="66" charset="0"/>
                  <a:cs typeface="Arial" panose="020B0604020202020204" pitchFamily="34" charset="0"/>
                </a:defRPr>
              </a:lvl1pPr>
              <a:lvl2pPr marL="742950" indent="-285750" eaLnBrk="0" hangingPunct="0">
                <a:defRPr>
                  <a:solidFill>
                    <a:schemeClr val="tx1"/>
                  </a:solidFill>
                  <a:latin typeface="Comic Sans MS" panose="030F0702030302020204" pitchFamily="66" charset="0"/>
                  <a:cs typeface="Arial" panose="020B0604020202020204" pitchFamily="34" charset="0"/>
                </a:defRPr>
              </a:lvl2pPr>
              <a:lvl3pPr marL="1143000" indent="-228600" eaLnBrk="0" hangingPunct="0">
                <a:defRPr>
                  <a:solidFill>
                    <a:schemeClr val="tx1"/>
                  </a:solidFill>
                  <a:latin typeface="Comic Sans MS" panose="030F0702030302020204" pitchFamily="66" charset="0"/>
                  <a:cs typeface="Arial" panose="020B0604020202020204" pitchFamily="34" charset="0"/>
                </a:defRPr>
              </a:lvl3pPr>
              <a:lvl4pPr marL="1600200" indent="-228600" eaLnBrk="0" hangingPunct="0">
                <a:defRPr>
                  <a:solidFill>
                    <a:schemeClr val="tx1"/>
                  </a:solidFill>
                  <a:latin typeface="Comic Sans MS" panose="030F0702030302020204" pitchFamily="66" charset="0"/>
                  <a:cs typeface="Arial" panose="020B0604020202020204" pitchFamily="34" charset="0"/>
                </a:defRPr>
              </a:lvl4pPr>
              <a:lvl5pPr marL="2057400" indent="-228600" eaLnBrk="0" hangingPunct="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algn="ctr" eaLnBrk="1" hangingPunct="1">
                <a:defRPr/>
              </a:pPr>
              <a:endParaRPr lang="en-US" altLang="en-US" sz="3200" b="1">
                <a:solidFill>
                  <a:srgbClr val="0000FF"/>
                </a:solidFill>
                <a:latin typeface="+mj-lt"/>
              </a:endParaRPr>
            </a:p>
          </p:txBody>
        </p:sp>
        <p:sp>
          <p:nvSpPr>
            <p:cNvPr id="26884" name="AutoShape 35">
              <a:hlinkClick r:id="" action="ppaction://noaction" highlightClick="1"/>
              <a:extLst>
                <a:ext uri="{FF2B5EF4-FFF2-40B4-BE49-F238E27FC236}">
                  <a16:creationId xmlns:a16="http://schemas.microsoft.com/office/drawing/2014/main" id="{6AC4D37E-BBB7-4496-8A30-DFC7DA8FDF2E}"/>
                </a:ext>
              </a:extLst>
            </p:cNvPr>
            <p:cNvSpPr>
              <a:spLocks noChangeArrowheads="1"/>
            </p:cNvSpPr>
            <p:nvPr/>
          </p:nvSpPr>
          <p:spPr bwMode="auto">
            <a:xfrm>
              <a:off x="3024" y="2460"/>
              <a:ext cx="384" cy="336"/>
            </a:xfrm>
            <a:prstGeom prst="actionButtonBlank">
              <a:avLst/>
            </a:prstGeom>
            <a:gradFill rotWithShape="1">
              <a:gsLst>
                <a:gs pos="0">
                  <a:srgbClr val="FFFF99"/>
                </a:gs>
                <a:gs pos="100000">
                  <a:srgbClr val="33CC33"/>
                </a:gs>
              </a:gsLst>
              <a:path path="rect">
                <a:fillToRect l="50000" t="50000" r="50000" b="50000"/>
              </a:path>
            </a:gradFill>
            <a:ln w="9525">
              <a:solidFill>
                <a:srgbClr val="33CC33"/>
              </a:solidFill>
              <a:miter lim="800000"/>
              <a:headEnd/>
              <a:tailEnd/>
            </a:ln>
            <a:effectLst/>
          </p:spPr>
          <p:txBody>
            <a:bodyPr wrap="none" anchor="ctr"/>
            <a:lstStyle>
              <a:lvl1pPr eaLnBrk="0" hangingPunct="0">
                <a:defRPr>
                  <a:solidFill>
                    <a:schemeClr val="tx1"/>
                  </a:solidFill>
                  <a:latin typeface="Comic Sans MS" panose="030F0702030302020204" pitchFamily="66" charset="0"/>
                  <a:cs typeface="Arial" panose="020B0604020202020204" pitchFamily="34" charset="0"/>
                </a:defRPr>
              </a:lvl1pPr>
              <a:lvl2pPr marL="742950" indent="-285750" eaLnBrk="0" hangingPunct="0">
                <a:defRPr>
                  <a:solidFill>
                    <a:schemeClr val="tx1"/>
                  </a:solidFill>
                  <a:latin typeface="Comic Sans MS" panose="030F0702030302020204" pitchFamily="66" charset="0"/>
                  <a:cs typeface="Arial" panose="020B0604020202020204" pitchFamily="34" charset="0"/>
                </a:defRPr>
              </a:lvl2pPr>
              <a:lvl3pPr marL="1143000" indent="-228600" eaLnBrk="0" hangingPunct="0">
                <a:defRPr>
                  <a:solidFill>
                    <a:schemeClr val="tx1"/>
                  </a:solidFill>
                  <a:latin typeface="Comic Sans MS" panose="030F0702030302020204" pitchFamily="66" charset="0"/>
                  <a:cs typeface="Arial" panose="020B0604020202020204" pitchFamily="34" charset="0"/>
                </a:defRPr>
              </a:lvl3pPr>
              <a:lvl4pPr marL="1600200" indent="-228600" eaLnBrk="0" hangingPunct="0">
                <a:defRPr>
                  <a:solidFill>
                    <a:schemeClr val="tx1"/>
                  </a:solidFill>
                  <a:latin typeface="Comic Sans MS" panose="030F0702030302020204" pitchFamily="66" charset="0"/>
                  <a:cs typeface="Arial" panose="020B0604020202020204" pitchFamily="34" charset="0"/>
                </a:defRPr>
              </a:lvl4pPr>
              <a:lvl5pPr marL="2057400" indent="-228600" eaLnBrk="0" hangingPunct="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algn="ctr" eaLnBrk="1" hangingPunct="1">
                <a:defRPr/>
              </a:pPr>
              <a:endParaRPr lang="en-US" altLang="en-US" sz="3200" b="1">
                <a:solidFill>
                  <a:srgbClr val="0000FF"/>
                </a:solidFill>
                <a:latin typeface="+mj-lt"/>
              </a:endParaRPr>
            </a:p>
          </p:txBody>
        </p:sp>
        <p:sp>
          <p:nvSpPr>
            <p:cNvPr id="26885" name="AutoShape 36" descr="18200">
              <a:hlinkClick r:id="" action="ppaction://noaction" highlightClick="1"/>
              <a:extLst>
                <a:ext uri="{FF2B5EF4-FFF2-40B4-BE49-F238E27FC236}">
                  <a16:creationId xmlns:a16="http://schemas.microsoft.com/office/drawing/2014/main" id="{528B8A4B-1195-4485-95E5-E706EC280DA5}"/>
                </a:ext>
              </a:extLst>
            </p:cNvPr>
            <p:cNvSpPr>
              <a:spLocks noChangeArrowheads="1"/>
            </p:cNvSpPr>
            <p:nvPr/>
          </p:nvSpPr>
          <p:spPr bwMode="auto">
            <a:xfrm>
              <a:off x="3408" y="2460"/>
              <a:ext cx="384" cy="336"/>
            </a:xfrm>
            <a:prstGeom prst="actionButtonBlank">
              <a:avLst/>
            </a:prstGeom>
            <a:blipFill dpi="0" rotWithShape="1">
              <a:blip r:embed="rId4"/>
              <a:srcRect/>
              <a:stretch>
                <a:fillRect/>
              </a:stretch>
            </a:blipFill>
            <a:ln w="9525">
              <a:solidFill>
                <a:srgbClr val="FFFF00"/>
              </a:solidFill>
              <a:miter lim="800000"/>
              <a:headEnd/>
              <a:tailEnd/>
            </a:ln>
            <a:effectLst/>
          </p:spPr>
          <p:txBody>
            <a:bodyPr wrap="none" anchor="ctr"/>
            <a:lstStyle>
              <a:lvl1pPr eaLnBrk="0" hangingPunct="0">
                <a:defRPr>
                  <a:solidFill>
                    <a:schemeClr val="tx1"/>
                  </a:solidFill>
                  <a:latin typeface="Comic Sans MS" panose="030F0702030302020204" pitchFamily="66" charset="0"/>
                  <a:cs typeface="Arial" panose="020B0604020202020204" pitchFamily="34" charset="0"/>
                </a:defRPr>
              </a:lvl1pPr>
              <a:lvl2pPr marL="742950" indent="-285750" eaLnBrk="0" hangingPunct="0">
                <a:defRPr>
                  <a:solidFill>
                    <a:schemeClr val="tx1"/>
                  </a:solidFill>
                  <a:latin typeface="Comic Sans MS" panose="030F0702030302020204" pitchFamily="66" charset="0"/>
                  <a:cs typeface="Arial" panose="020B0604020202020204" pitchFamily="34" charset="0"/>
                </a:defRPr>
              </a:lvl2pPr>
              <a:lvl3pPr marL="1143000" indent="-228600" eaLnBrk="0" hangingPunct="0">
                <a:defRPr>
                  <a:solidFill>
                    <a:schemeClr val="tx1"/>
                  </a:solidFill>
                  <a:latin typeface="Comic Sans MS" panose="030F0702030302020204" pitchFamily="66" charset="0"/>
                  <a:cs typeface="Arial" panose="020B0604020202020204" pitchFamily="34" charset="0"/>
                </a:defRPr>
              </a:lvl3pPr>
              <a:lvl4pPr marL="1600200" indent="-228600" eaLnBrk="0" hangingPunct="0">
                <a:defRPr>
                  <a:solidFill>
                    <a:schemeClr val="tx1"/>
                  </a:solidFill>
                  <a:latin typeface="Comic Sans MS" panose="030F0702030302020204" pitchFamily="66" charset="0"/>
                  <a:cs typeface="Arial" panose="020B0604020202020204" pitchFamily="34" charset="0"/>
                </a:defRPr>
              </a:lvl4pPr>
              <a:lvl5pPr marL="2057400" indent="-228600" eaLnBrk="0" hangingPunct="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algn="ctr" eaLnBrk="1" hangingPunct="1">
                <a:defRPr/>
              </a:pPr>
              <a:endParaRPr lang="en-US" altLang="en-US" sz="3200" b="1">
                <a:solidFill>
                  <a:schemeClr val="bg1"/>
                </a:solidFill>
                <a:latin typeface="+mj-lt"/>
              </a:endParaRPr>
            </a:p>
          </p:txBody>
        </p:sp>
        <p:sp>
          <p:nvSpPr>
            <p:cNvPr id="26886" name="AutoShape 37">
              <a:hlinkClick r:id="" action="ppaction://noaction" highlightClick="1"/>
              <a:extLst>
                <a:ext uri="{FF2B5EF4-FFF2-40B4-BE49-F238E27FC236}">
                  <a16:creationId xmlns:a16="http://schemas.microsoft.com/office/drawing/2014/main" id="{BE6C134E-7067-463C-8D66-119CA990037E}"/>
                </a:ext>
              </a:extLst>
            </p:cNvPr>
            <p:cNvSpPr>
              <a:spLocks noChangeArrowheads="1"/>
            </p:cNvSpPr>
            <p:nvPr/>
          </p:nvSpPr>
          <p:spPr bwMode="auto">
            <a:xfrm>
              <a:off x="3792" y="2460"/>
              <a:ext cx="384" cy="336"/>
            </a:xfrm>
            <a:prstGeom prst="actionButtonBlank">
              <a:avLst/>
            </a:prstGeom>
            <a:gradFill rotWithShape="1">
              <a:gsLst>
                <a:gs pos="0">
                  <a:srgbClr val="FFFF99"/>
                </a:gs>
                <a:gs pos="100000">
                  <a:srgbClr val="33CC33"/>
                </a:gs>
              </a:gsLst>
              <a:path path="rect">
                <a:fillToRect l="50000" t="50000" r="50000" b="50000"/>
              </a:path>
            </a:gradFill>
            <a:ln w="9525">
              <a:solidFill>
                <a:srgbClr val="33CC33"/>
              </a:solidFill>
              <a:miter lim="800000"/>
              <a:headEnd/>
              <a:tailEnd/>
            </a:ln>
            <a:effectLst/>
          </p:spPr>
          <p:txBody>
            <a:bodyPr wrap="none" anchor="ctr"/>
            <a:lstStyle>
              <a:lvl1pPr eaLnBrk="0" hangingPunct="0">
                <a:defRPr>
                  <a:solidFill>
                    <a:schemeClr val="tx1"/>
                  </a:solidFill>
                  <a:latin typeface="Comic Sans MS" panose="030F0702030302020204" pitchFamily="66" charset="0"/>
                  <a:cs typeface="Arial" panose="020B0604020202020204" pitchFamily="34" charset="0"/>
                </a:defRPr>
              </a:lvl1pPr>
              <a:lvl2pPr marL="742950" indent="-285750" eaLnBrk="0" hangingPunct="0">
                <a:defRPr>
                  <a:solidFill>
                    <a:schemeClr val="tx1"/>
                  </a:solidFill>
                  <a:latin typeface="Comic Sans MS" panose="030F0702030302020204" pitchFamily="66" charset="0"/>
                  <a:cs typeface="Arial" panose="020B0604020202020204" pitchFamily="34" charset="0"/>
                </a:defRPr>
              </a:lvl2pPr>
              <a:lvl3pPr marL="1143000" indent="-228600" eaLnBrk="0" hangingPunct="0">
                <a:defRPr>
                  <a:solidFill>
                    <a:schemeClr val="tx1"/>
                  </a:solidFill>
                  <a:latin typeface="Comic Sans MS" panose="030F0702030302020204" pitchFamily="66" charset="0"/>
                  <a:cs typeface="Arial" panose="020B0604020202020204" pitchFamily="34" charset="0"/>
                </a:defRPr>
              </a:lvl3pPr>
              <a:lvl4pPr marL="1600200" indent="-228600" eaLnBrk="0" hangingPunct="0">
                <a:defRPr>
                  <a:solidFill>
                    <a:schemeClr val="tx1"/>
                  </a:solidFill>
                  <a:latin typeface="Comic Sans MS" panose="030F0702030302020204" pitchFamily="66" charset="0"/>
                  <a:cs typeface="Arial" panose="020B0604020202020204" pitchFamily="34" charset="0"/>
                </a:defRPr>
              </a:lvl4pPr>
              <a:lvl5pPr marL="2057400" indent="-228600" eaLnBrk="0" hangingPunct="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algn="ctr" eaLnBrk="1" hangingPunct="1">
                <a:defRPr/>
              </a:pPr>
              <a:endParaRPr lang="en-US" altLang="en-US" sz="3200" b="1">
                <a:solidFill>
                  <a:srgbClr val="0000FF"/>
                </a:solidFill>
                <a:latin typeface="+mj-lt"/>
              </a:endParaRPr>
            </a:p>
          </p:txBody>
        </p:sp>
        <p:sp>
          <p:nvSpPr>
            <p:cNvPr id="26887" name="AutoShape 38">
              <a:hlinkClick r:id="" action="ppaction://noaction" highlightClick="1"/>
              <a:extLst>
                <a:ext uri="{FF2B5EF4-FFF2-40B4-BE49-F238E27FC236}">
                  <a16:creationId xmlns:a16="http://schemas.microsoft.com/office/drawing/2014/main" id="{63F1D240-7997-4D54-A0E1-C8C2D37572C3}"/>
                </a:ext>
              </a:extLst>
            </p:cNvPr>
            <p:cNvSpPr>
              <a:spLocks noChangeArrowheads="1"/>
            </p:cNvSpPr>
            <p:nvPr/>
          </p:nvSpPr>
          <p:spPr bwMode="auto">
            <a:xfrm>
              <a:off x="4176" y="2460"/>
              <a:ext cx="384" cy="336"/>
            </a:xfrm>
            <a:prstGeom prst="actionButtonBlank">
              <a:avLst/>
            </a:prstGeom>
            <a:gradFill rotWithShape="1">
              <a:gsLst>
                <a:gs pos="0">
                  <a:srgbClr val="FFFF99"/>
                </a:gs>
                <a:gs pos="100000">
                  <a:srgbClr val="33CC33"/>
                </a:gs>
              </a:gsLst>
              <a:path path="rect">
                <a:fillToRect l="50000" t="50000" r="50000" b="50000"/>
              </a:path>
            </a:gradFill>
            <a:ln w="9525">
              <a:solidFill>
                <a:srgbClr val="33CC33"/>
              </a:solidFill>
              <a:miter lim="800000"/>
              <a:headEnd/>
              <a:tailEnd/>
            </a:ln>
            <a:effectLst/>
          </p:spPr>
          <p:txBody>
            <a:bodyPr wrap="none" anchor="ctr"/>
            <a:lstStyle>
              <a:lvl1pPr eaLnBrk="0" hangingPunct="0">
                <a:defRPr>
                  <a:solidFill>
                    <a:schemeClr val="tx1"/>
                  </a:solidFill>
                  <a:latin typeface="Comic Sans MS" panose="030F0702030302020204" pitchFamily="66" charset="0"/>
                  <a:cs typeface="Arial" panose="020B0604020202020204" pitchFamily="34" charset="0"/>
                </a:defRPr>
              </a:lvl1pPr>
              <a:lvl2pPr marL="742950" indent="-285750" eaLnBrk="0" hangingPunct="0">
                <a:defRPr>
                  <a:solidFill>
                    <a:schemeClr val="tx1"/>
                  </a:solidFill>
                  <a:latin typeface="Comic Sans MS" panose="030F0702030302020204" pitchFamily="66" charset="0"/>
                  <a:cs typeface="Arial" panose="020B0604020202020204" pitchFamily="34" charset="0"/>
                </a:defRPr>
              </a:lvl2pPr>
              <a:lvl3pPr marL="1143000" indent="-228600" eaLnBrk="0" hangingPunct="0">
                <a:defRPr>
                  <a:solidFill>
                    <a:schemeClr val="tx1"/>
                  </a:solidFill>
                  <a:latin typeface="Comic Sans MS" panose="030F0702030302020204" pitchFamily="66" charset="0"/>
                  <a:cs typeface="Arial" panose="020B0604020202020204" pitchFamily="34" charset="0"/>
                </a:defRPr>
              </a:lvl3pPr>
              <a:lvl4pPr marL="1600200" indent="-228600" eaLnBrk="0" hangingPunct="0">
                <a:defRPr>
                  <a:solidFill>
                    <a:schemeClr val="tx1"/>
                  </a:solidFill>
                  <a:latin typeface="Comic Sans MS" panose="030F0702030302020204" pitchFamily="66" charset="0"/>
                  <a:cs typeface="Arial" panose="020B0604020202020204" pitchFamily="34" charset="0"/>
                </a:defRPr>
              </a:lvl4pPr>
              <a:lvl5pPr marL="2057400" indent="-228600" eaLnBrk="0" hangingPunct="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algn="ctr" eaLnBrk="1" hangingPunct="1">
                <a:defRPr/>
              </a:pPr>
              <a:endParaRPr lang="en-US" altLang="en-US" sz="3200" b="1">
                <a:solidFill>
                  <a:srgbClr val="0000FF"/>
                </a:solidFill>
                <a:latin typeface="+mj-lt"/>
              </a:endParaRPr>
            </a:p>
          </p:txBody>
        </p:sp>
        <p:sp>
          <p:nvSpPr>
            <p:cNvPr id="26888" name="AutoShape 39">
              <a:hlinkClick r:id="" action="ppaction://noaction" highlightClick="1"/>
              <a:extLst>
                <a:ext uri="{FF2B5EF4-FFF2-40B4-BE49-F238E27FC236}">
                  <a16:creationId xmlns:a16="http://schemas.microsoft.com/office/drawing/2014/main" id="{14279FB2-8718-4206-AC85-C0F8F21340A4}"/>
                </a:ext>
              </a:extLst>
            </p:cNvPr>
            <p:cNvSpPr>
              <a:spLocks noChangeArrowheads="1"/>
            </p:cNvSpPr>
            <p:nvPr/>
          </p:nvSpPr>
          <p:spPr bwMode="auto">
            <a:xfrm>
              <a:off x="4560" y="2454"/>
              <a:ext cx="384" cy="336"/>
            </a:xfrm>
            <a:prstGeom prst="actionButtonBlank">
              <a:avLst/>
            </a:prstGeom>
            <a:gradFill rotWithShape="1">
              <a:gsLst>
                <a:gs pos="0">
                  <a:srgbClr val="FFFF99"/>
                </a:gs>
                <a:gs pos="100000">
                  <a:srgbClr val="33CC33"/>
                </a:gs>
              </a:gsLst>
              <a:path path="rect">
                <a:fillToRect l="50000" t="50000" r="50000" b="50000"/>
              </a:path>
            </a:gradFill>
            <a:ln w="9525">
              <a:solidFill>
                <a:srgbClr val="33CC33"/>
              </a:solidFill>
              <a:miter lim="800000"/>
              <a:headEnd/>
              <a:tailEnd/>
            </a:ln>
            <a:effectLst/>
          </p:spPr>
          <p:txBody>
            <a:bodyPr wrap="none" anchor="ctr"/>
            <a:lstStyle>
              <a:lvl1pPr eaLnBrk="0" hangingPunct="0">
                <a:defRPr>
                  <a:solidFill>
                    <a:schemeClr val="tx1"/>
                  </a:solidFill>
                  <a:latin typeface="Comic Sans MS" panose="030F0702030302020204" pitchFamily="66" charset="0"/>
                  <a:cs typeface="Arial" panose="020B0604020202020204" pitchFamily="34" charset="0"/>
                </a:defRPr>
              </a:lvl1pPr>
              <a:lvl2pPr marL="742950" indent="-285750" eaLnBrk="0" hangingPunct="0">
                <a:defRPr>
                  <a:solidFill>
                    <a:schemeClr val="tx1"/>
                  </a:solidFill>
                  <a:latin typeface="Comic Sans MS" panose="030F0702030302020204" pitchFamily="66" charset="0"/>
                  <a:cs typeface="Arial" panose="020B0604020202020204" pitchFamily="34" charset="0"/>
                </a:defRPr>
              </a:lvl2pPr>
              <a:lvl3pPr marL="1143000" indent="-228600" eaLnBrk="0" hangingPunct="0">
                <a:defRPr>
                  <a:solidFill>
                    <a:schemeClr val="tx1"/>
                  </a:solidFill>
                  <a:latin typeface="Comic Sans MS" panose="030F0702030302020204" pitchFamily="66" charset="0"/>
                  <a:cs typeface="Arial" panose="020B0604020202020204" pitchFamily="34" charset="0"/>
                </a:defRPr>
              </a:lvl3pPr>
              <a:lvl4pPr marL="1600200" indent="-228600" eaLnBrk="0" hangingPunct="0">
                <a:defRPr>
                  <a:solidFill>
                    <a:schemeClr val="tx1"/>
                  </a:solidFill>
                  <a:latin typeface="Comic Sans MS" panose="030F0702030302020204" pitchFamily="66" charset="0"/>
                  <a:cs typeface="Arial" panose="020B0604020202020204" pitchFamily="34" charset="0"/>
                </a:defRPr>
              </a:lvl4pPr>
              <a:lvl5pPr marL="2057400" indent="-228600" eaLnBrk="0" hangingPunct="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algn="ctr" eaLnBrk="1" hangingPunct="1">
                <a:defRPr/>
              </a:pPr>
              <a:endParaRPr lang="en-US" altLang="en-US" sz="3200" b="1">
                <a:solidFill>
                  <a:srgbClr val="0000FF"/>
                </a:solidFill>
                <a:latin typeface="+mj-lt"/>
              </a:endParaRPr>
            </a:p>
          </p:txBody>
        </p:sp>
      </p:grpSp>
      <p:grpSp>
        <p:nvGrpSpPr>
          <p:cNvPr id="26647" name="Group 40">
            <a:extLst>
              <a:ext uri="{FF2B5EF4-FFF2-40B4-BE49-F238E27FC236}">
                <a16:creationId xmlns:a16="http://schemas.microsoft.com/office/drawing/2014/main" id="{F6D33A9D-5E7E-4E76-89BC-D56F86265E2F}"/>
              </a:ext>
            </a:extLst>
          </p:cNvPr>
          <p:cNvGrpSpPr>
            <a:grpSpLocks/>
          </p:cNvGrpSpPr>
          <p:nvPr/>
        </p:nvGrpSpPr>
        <p:grpSpPr bwMode="auto">
          <a:xfrm>
            <a:off x="5739652" y="4563121"/>
            <a:ext cx="4266644" cy="533331"/>
            <a:chOff x="2640" y="2790"/>
            <a:chExt cx="2688" cy="336"/>
          </a:xfrm>
        </p:grpSpPr>
        <p:sp>
          <p:nvSpPr>
            <p:cNvPr id="26876" name="AutoShape 41">
              <a:hlinkClick r:id="" action="ppaction://noaction" highlightClick="1"/>
              <a:extLst>
                <a:ext uri="{FF2B5EF4-FFF2-40B4-BE49-F238E27FC236}">
                  <a16:creationId xmlns:a16="http://schemas.microsoft.com/office/drawing/2014/main" id="{CDE241B4-EC10-4120-B4E3-A19DEE6A8085}"/>
                </a:ext>
              </a:extLst>
            </p:cNvPr>
            <p:cNvSpPr>
              <a:spLocks noChangeArrowheads="1"/>
            </p:cNvSpPr>
            <p:nvPr/>
          </p:nvSpPr>
          <p:spPr bwMode="auto">
            <a:xfrm>
              <a:off x="2640" y="2790"/>
              <a:ext cx="384" cy="336"/>
            </a:xfrm>
            <a:prstGeom prst="actionButtonBlank">
              <a:avLst/>
            </a:prstGeom>
            <a:gradFill rotWithShape="1">
              <a:gsLst>
                <a:gs pos="0">
                  <a:srgbClr val="FFFF99"/>
                </a:gs>
                <a:gs pos="100000">
                  <a:srgbClr val="33CC33"/>
                </a:gs>
              </a:gsLst>
              <a:path path="rect">
                <a:fillToRect l="50000" t="50000" r="50000" b="50000"/>
              </a:path>
            </a:gradFill>
            <a:ln w="9525">
              <a:solidFill>
                <a:srgbClr val="33CC33"/>
              </a:solidFill>
              <a:miter lim="800000"/>
              <a:headEnd/>
              <a:tailEnd/>
            </a:ln>
            <a:effectLst/>
          </p:spPr>
          <p:txBody>
            <a:bodyPr wrap="none" anchor="ctr"/>
            <a:lstStyle>
              <a:lvl1pPr eaLnBrk="0" hangingPunct="0">
                <a:defRPr>
                  <a:solidFill>
                    <a:schemeClr val="tx1"/>
                  </a:solidFill>
                  <a:latin typeface="Comic Sans MS" panose="030F0702030302020204" pitchFamily="66" charset="0"/>
                  <a:cs typeface="Arial" panose="020B0604020202020204" pitchFamily="34" charset="0"/>
                </a:defRPr>
              </a:lvl1pPr>
              <a:lvl2pPr marL="742950" indent="-285750" eaLnBrk="0" hangingPunct="0">
                <a:defRPr>
                  <a:solidFill>
                    <a:schemeClr val="tx1"/>
                  </a:solidFill>
                  <a:latin typeface="Comic Sans MS" panose="030F0702030302020204" pitchFamily="66" charset="0"/>
                  <a:cs typeface="Arial" panose="020B0604020202020204" pitchFamily="34" charset="0"/>
                </a:defRPr>
              </a:lvl2pPr>
              <a:lvl3pPr marL="1143000" indent="-228600" eaLnBrk="0" hangingPunct="0">
                <a:defRPr>
                  <a:solidFill>
                    <a:schemeClr val="tx1"/>
                  </a:solidFill>
                  <a:latin typeface="Comic Sans MS" panose="030F0702030302020204" pitchFamily="66" charset="0"/>
                  <a:cs typeface="Arial" panose="020B0604020202020204" pitchFamily="34" charset="0"/>
                </a:defRPr>
              </a:lvl3pPr>
              <a:lvl4pPr marL="1600200" indent="-228600" eaLnBrk="0" hangingPunct="0">
                <a:defRPr>
                  <a:solidFill>
                    <a:schemeClr val="tx1"/>
                  </a:solidFill>
                  <a:latin typeface="Comic Sans MS" panose="030F0702030302020204" pitchFamily="66" charset="0"/>
                  <a:cs typeface="Arial" panose="020B0604020202020204" pitchFamily="34" charset="0"/>
                </a:defRPr>
              </a:lvl4pPr>
              <a:lvl5pPr marL="2057400" indent="-228600" eaLnBrk="0" hangingPunct="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algn="ctr" eaLnBrk="1" hangingPunct="1">
                <a:defRPr/>
              </a:pPr>
              <a:endParaRPr lang="en-US" altLang="en-US" sz="3200" b="1">
                <a:solidFill>
                  <a:srgbClr val="0000FF"/>
                </a:solidFill>
                <a:latin typeface="+mj-lt"/>
              </a:endParaRPr>
            </a:p>
          </p:txBody>
        </p:sp>
        <p:sp>
          <p:nvSpPr>
            <p:cNvPr id="26877" name="AutoShape 42">
              <a:hlinkClick r:id="" action="ppaction://noaction" highlightClick="1"/>
              <a:extLst>
                <a:ext uri="{FF2B5EF4-FFF2-40B4-BE49-F238E27FC236}">
                  <a16:creationId xmlns:a16="http://schemas.microsoft.com/office/drawing/2014/main" id="{B85DF1BB-8593-45A8-9D4F-195CC02E9735}"/>
                </a:ext>
              </a:extLst>
            </p:cNvPr>
            <p:cNvSpPr>
              <a:spLocks noChangeArrowheads="1"/>
            </p:cNvSpPr>
            <p:nvPr/>
          </p:nvSpPr>
          <p:spPr bwMode="auto">
            <a:xfrm>
              <a:off x="3024" y="2790"/>
              <a:ext cx="384" cy="336"/>
            </a:xfrm>
            <a:prstGeom prst="actionButtonBlank">
              <a:avLst/>
            </a:prstGeom>
            <a:gradFill rotWithShape="1">
              <a:gsLst>
                <a:gs pos="0">
                  <a:srgbClr val="FFFF99"/>
                </a:gs>
                <a:gs pos="100000">
                  <a:srgbClr val="33CC33"/>
                </a:gs>
              </a:gsLst>
              <a:path path="rect">
                <a:fillToRect l="50000" t="50000" r="50000" b="50000"/>
              </a:path>
            </a:gradFill>
            <a:ln w="9525">
              <a:solidFill>
                <a:srgbClr val="33CC33"/>
              </a:solidFill>
              <a:miter lim="800000"/>
              <a:headEnd/>
              <a:tailEnd/>
            </a:ln>
            <a:effectLst/>
          </p:spPr>
          <p:txBody>
            <a:bodyPr wrap="none" anchor="ctr"/>
            <a:lstStyle>
              <a:lvl1pPr eaLnBrk="0" hangingPunct="0">
                <a:defRPr>
                  <a:solidFill>
                    <a:schemeClr val="tx1"/>
                  </a:solidFill>
                  <a:latin typeface="Comic Sans MS" panose="030F0702030302020204" pitchFamily="66" charset="0"/>
                  <a:cs typeface="Arial" panose="020B0604020202020204" pitchFamily="34" charset="0"/>
                </a:defRPr>
              </a:lvl1pPr>
              <a:lvl2pPr marL="742950" indent="-285750" eaLnBrk="0" hangingPunct="0">
                <a:defRPr>
                  <a:solidFill>
                    <a:schemeClr val="tx1"/>
                  </a:solidFill>
                  <a:latin typeface="Comic Sans MS" panose="030F0702030302020204" pitchFamily="66" charset="0"/>
                  <a:cs typeface="Arial" panose="020B0604020202020204" pitchFamily="34" charset="0"/>
                </a:defRPr>
              </a:lvl2pPr>
              <a:lvl3pPr marL="1143000" indent="-228600" eaLnBrk="0" hangingPunct="0">
                <a:defRPr>
                  <a:solidFill>
                    <a:schemeClr val="tx1"/>
                  </a:solidFill>
                  <a:latin typeface="Comic Sans MS" panose="030F0702030302020204" pitchFamily="66" charset="0"/>
                  <a:cs typeface="Arial" panose="020B0604020202020204" pitchFamily="34" charset="0"/>
                </a:defRPr>
              </a:lvl3pPr>
              <a:lvl4pPr marL="1600200" indent="-228600" eaLnBrk="0" hangingPunct="0">
                <a:defRPr>
                  <a:solidFill>
                    <a:schemeClr val="tx1"/>
                  </a:solidFill>
                  <a:latin typeface="Comic Sans MS" panose="030F0702030302020204" pitchFamily="66" charset="0"/>
                  <a:cs typeface="Arial" panose="020B0604020202020204" pitchFamily="34" charset="0"/>
                </a:defRPr>
              </a:lvl4pPr>
              <a:lvl5pPr marL="2057400" indent="-228600" eaLnBrk="0" hangingPunct="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algn="ctr" eaLnBrk="1" hangingPunct="1">
                <a:defRPr/>
              </a:pPr>
              <a:endParaRPr lang="en-US" altLang="en-US" sz="3200" b="1">
                <a:solidFill>
                  <a:srgbClr val="0000FF"/>
                </a:solidFill>
                <a:latin typeface="+mj-lt"/>
              </a:endParaRPr>
            </a:p>
          </p:txBody>
        </p:sp>
        <p:sp>
          <p:nvSpPr>
            <p:cNvPr id="26878" name="AutoShape 43" descr="18200">
              <a:hlinkClick r:id="" action="ppaction://noaction" highlightClick="1"/>
              <a:extLst>
                <a:ext uri="{FF2B5EF4-FFF2-40B4-BE49-F238E27FC236}">
                  <a16:creationId xmlns:a16="http://schemas.microsoft.com/office/drawing/2014/main" id="{099EC1D9-77B9-4B84-A7FD-85F4FE9A0BB0}"/>
                </a:ext>
              </a:extLst>
            </p:cNvPr>
            <p:cNvSpPr>
              <a:spLocks noChangeArrowheads="1"/>
            </p:cNvSpPr>
            <p:nvPr/>
          </p:nvSpPr>
          <p:spPr bwMode="auto">
            <a:xfrm>
              <a:off x="3408" y="2790"/>
              <a:ext cx="384" cy="336"/>
            </a:xfrm>
            <a:prstGeom prst="actionButtonBlank">
              <a:avLst/>
            </a:prstGeom>
            <a:blipFill dpi="0" rotWithShape="1">
              <a:blip r:embed="rId4"/>
              <a:srcRect/>
              <a:stretch>
                <a:fillRect/>
              </a:stretch>
            </a:blipFill>
            <a:ln w="9525">
              <a:solidFill>
                <a:srgbClr val="FFFF00"/>
              </a:solidFill>
              <a:miter lim="800000"/>
              <a:headEnd/>
              <a:tailEnd/>
            </a:ln>
            <a:effectLst/>
          </p:spPr>
          <p:txBody>
            <a:bodyPr wrap="none" anchor="ctr"/>
            <a:lstStyle>
              <a:lvl1pPr eaLnBrk="0" hangingPunct="0">
                <a:defRPr>
                  <a:solidFill>
                    <a:schemeClr val="tx1"/>
                  </a:solidFill>
                  <a:latin typeface="Comic Sans MS" panose="030F0702030302020204" pitchFamily="66" charset="0"/>
                  <a:cs typeface="Arial" panose="020B0604020202020204" pitchFamily="34" charset="0"/>
                </a:defRPr>
              </a:lvl1pPr>
              <a:lvl2pPr marL="742950" indent="-285750" eaLnBrk="0" hangingPunct="0">
                <a:defRPr>
                  <a:solidFill>
                    <a:schemeClr val="tx1"/>
                  </a:solidFill>
                  <a:latin typeface="Comic Sans MS" panose="030F0702030302020204" pitchFamily="66" charset="0"/>
                  <a:cs typeface="Arial" panose="020B0604020202020204" pitchFamily="34" charset="0"/>
                </a:defRPr>
              </a:lvl2pPr>
              <a:lvl3pPr marL="1143000" indent="-228600" eaLnBrk="0" hangingPunct="0">
                <a:defRPr>
                  <a:solidFill>
                    <a:schemeClr val="tx1"/>
                  </a:solidFill>
                  <a:latin typeface="Comic Sans MS" panose="030F0702030302020204" pitchFamily="66" charset="0"/>
                  <a:cs typeface="Arial" panose="020B0604020202020204" pitchFamily="34" charset="0"/>
                </a:defRPr>
              </a:lvl3pPr>
              <a:lvl4pPr marL="1600200" indent="-228600" eaLnBrk="0" hangingPunct="0">
                <a:defRPr>
                  <a:solidFill>
                    <a:schemeClr val="tx1"/>
                  </a:solidFill>
                  <a:latin typeface="Comic Sans MS" panose="030F0702030302020204" pitchFamily="66" charset="0"/>
                  <a:cs typeface="Arial" panose="020B0604020202020204" pitchFamily="34" charset="0"/>
                </a:defRPr>
              </a:lvl4pPr>
              <a:lvl5pPr marL="2057400" indent="-228600" eaLnBrk="0" hangingPunct="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algn="ctr" eaLnBrk="1" hangingPunct="1">
                <a:defRPr/>
              </a:pPr>
              <a:endParaRPr lang="en-US" altLang="en-US" sz="3200" b="1">
                <a:solidFill>
                  <a:schemeClr val="bg1"/>
                </a:solidFill>
                <a:latin typeface="+mj-lt"/>
              </a:endParaRPr>
            </a:p>
          </p:txBody>
        </p:sp>
        <p:sp>
          <p:nvSpPr>
            <p:cNvPr id="26879" name="AutoShape 44">
              <a:hlinkClick r:id="" action="ppaction://noaction" highlightClick="1"/>
              <a:extLst>
                <a:ext uri="{FF2B5EF4-FFF2-40B4-BE49-F238E27FC236}">
                  <a16:creationId xmlns:a16="http://schemas.microsoft.com/office/drawing/2014/main" id="{EA1D5C64-8A2C-43B9-98A1-32751123A428}"/>
                </a:ext>
              </a:extLst>
            </p:cNvPr>
            <p:cNvSpPr>
              <a:spLocks noChangeArrowheads="1"/>
            </p:cNvSpPr>
            <p:nvPr/>
          </p:nvSpPr>
          <p:spPr bwMode="auto">
            <a:xfrm>
              <a:off x="3792" y="2790"/>
              <a:ext cx="384" cy="336"/>
            </a:xfrm>
            <a:prstGeom prst="actionButtonBlank">
              <a:avLst/>
            </a:prstGeom>
            <a:gradFill rotWithShape="1">
              <a:gsLst>
                <a:gs pos="0">
                  <a:srgbClr val="FFFF99"/>
                </a:gs>
                <a:gs pos="100000">
                  <a:srgbClr val="33CC33"/>
                </a:gs>
              </a:gsLst>
              <a:path path="rect">
                <a:fillToRect l="50000" t="50000" r="50000" b="50000"/>
              </a:path>
            </a:gradFill>
            <a:ln w="9525">
              <a:solidFill>
                <a:srgbClr val="33CC33"/>
              </a:solidFill>
              <a:miter lim="800000"/>
              <a:headEnd/>
              <a:tailEnd/>
            </a:ln>
            <a:effectLst/>
          </p:spPr>
          <p:txBody>
            <a:bodyPr wrap="none" anchor="ctr"/>
            <a:lstStyle>
              <a:lvl1pPr eaLnBrk="0" hangingPunct="0">
                <a:defRPr>
                  <a:solidFill>
                    <a:schemeClr val="tx1"/>
                  </a:solidFill>
                  <a:latin typeface="Comic Sans MS" panose="030F0702030302020204" pitchFamily="66" charset="0"/>
                  <a:cs typeface="Arial" panose="020B0604020202020204" pitchFamily="34" charset="0"/>
                </a:defRPr>
              </a:lvl1pPr>
              <a:lvl2pPr marL="742950" indent="-285750" eaLnBrk="0" hangingPunct="0">
                <a:defRPr>
                  <a:solidFill>
                    <a:schemeClr val="tx1"/>
                  </a:solidFill>
                  <a:latin typeface="Comic Sans MS" panose="030F0702030302020204" pitchFamily="66" charset="0"/>
                  <a:cs typeface="Arial" panose="020B0604020202020204" pitchFamily="34" charset="0"/>
                </a:defRPr>
              </a:lvl2pPr>
              <a:lvl3pPr marL="1143000" indent="-228600" eaLnBrk="0" hangingPunct="0">
                <a:defRPr>
                  <a:solidFill>
                    <a:schemeClr val="tx1"/>
                  </a:solidFill>
                  <a:latin typeface="Comic Sans MS" panose="030F0702030302020204" pitchFamily="66" charset="0"/>
                  <a:cs typeface="Arial" panose="020B0604020202020204" pitchFamily="34" charset="0"/>
                </a:defRPr>
              </a:lvl3pPr>
              <a:lvl4pPr marL="1600200" indent="-228600" eaLnBrk="0" hangingPunct="0">
                <a:defRPr>
                  <a:solidFill>
                    <a:schemeClr val="tx1"/>
                  </a:solidFill>
                  <a:latin typeface="Comic Sans MS" panose="030F0702030302020204" pitchFamily="66" charset="0"/>
                  <a:cs typeface="Arial" panose="020B0604020202020204" pitchFamily="34" charset="0"/>
                </a:defRPr>
              </a:lvl4pPr>
              <a:lvl5pPr marL="2057400" indent="-228600" eaLnBrk="0" hangingPunct="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algn="ctr" eaLnBrk="1" hangingPunct="1">
                <a:defRPr/>
              </a:pPr>
              <a:endParaRPr lang="en-US" altLang="en-US" sz="3200" b="1">
                <a:solidFill>
                  <a:srgbClr val="0000FF"/>
                </a:solidFill>
                <a:latin typeface="+mj-lt"/>
              </a:endParaRPr>
            </a:p>
          </p:txBody>
        </p:sp>
        <p:sp>
          <p:nvSpPr>
            <p:cNvPr id="26880" name="AutoShape 45">
              <a:hlinkClick r:id="" action="ppaction://noaction" highlightClick="1"/>
              <a:extLst>
                <a:ext uri="{FF2B5EF4-FFF2-40B4-BE49-F238E27FC236}">
                  <a16:creationId xmlns:a16="http://schemas.microsoft.com/office/drawing/2014/main" id="{FA27D73D-DBB9-4620-9399-D1527757A082}"/>
                </a:ext>
              </a:extLst>
            </p:cNvPr>
            <p:cNvSpPr>
              <a:spLocks noChangeArrowheads="1"/>
            </p:cNvSpPr>
            <p:nvPr/>
          </p:nvSpPr>
          <p:spPr bwMode="auto">
            <a:xfrm>
              <a:off x="4176" y="2790"/>
              <a:ext cx="384" cy="336"/>
            </a:xfrm>
            <a:prstGeom prst="actionButtonBlank">
              <a:avLst/>
            </a:prstGeom>
            <a:gradFill rotWithShape="1">
              <a:gsLst>
                <a:gs pos="0">
                  <a:srgbClr val="FFFF99"/>
                </a:gs>
                <a:gs pos="100000">
                  <a:srgbClr val="33CC33"/>
                </a:gs>
              </a:gsLst>
              <a:path path="rect">
                <a:fillToRect l="50000" t="50000" r="50000" b="50000"/>
              </a:path>
            </a:gradFill>
            <a:ln w="9525">
              <a:solidFill>
                <a:srgbClr val="33CC33"/>
              </a:solidFill>
              <a:miter lim="800000"/>
              <a:headEnd/>
              <a:tailEnd/>
            </a:ln>
            <a:effectLst/>
          </p:spPr>
          <p:txBody>
            <a:bodyPr wrap="none" anchor="ctr"/>
            <a:lstStyle>
              <a:lvl1pPr eaLnBrk="0" hangingPunct="0">
                <a:defRPr>
                  <a:solidFill>
                    <a:schemeClr val="tx1"/>
                  </a:solidFill>
                  <a:latin typeface="Comic Sans MS" panose="030F0702030302020204" pitchFamily="66" charset="0"/>
                  <a:cs typeface="Arial" panose="020B0604020202020204" pitchFamily="34" charset="0"/>
                </a:defRPr>
              </a:lvl1pPr>
              <a:lvl2pPr marL="742950" indent="-285750" eaLnBrk="0" hangingPunct="0">
                <a:defRPr>
                  <a:solidFill>
                    <a:schemeClr val="tx1"/>
                  </a:solidFill>
                  <a:latin typeface="Comic Sans MS" panose="030F0702030302020204" pitchFamily="66" charset="0"/>
                  <a:cs typeface="Arial" panose="020B0604020202020204" pitchFamily="34" charset="0"/>
                </a:defRPr>
              </a:lvl2pPr>
              <a:lvl3pPr marL="1143000" indent="-228600" eaLnBrk="0" hangingPunct="0">
                <a:defRPr>
                  <a:solidFill>
                    <a:schemeClr val="tx1"/>
                  </a:solidFill>
                  <a:latin typeface="Comic Sans MS" panose="030F0702030302020204" pitchFamily="66" charset="0"/>
                  <a:cs typeface="Arial" panose="020B0604020202020204" pitchFamily="34" charset="0"/>
                </a:defRPr>
              </a:lvl3pPr>
              <a:lvl4pPr marL="1600200" indent="-228600" eaLnBrk="0" hangingPunct="0">
                <a:defRPr>
                  <a:solidFill>
                    <a:schemeClr val="tx1"/>
                  </a:solidFill>
                  <a:latin typeface="Comic Sans MS" panose="030F0702030302020204" pitchFamily="66" charset="0"/>
                  <a:cs typeface="Arial" panose="020B0604020202020204" pitchFamily="34" charset="0"/>
                </a:defRPr>
              </a:lvl4pPr>
              <a:lvl5pPr marL="2057400" indent="-228600" eaLnBrk="0" hangingPunct="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algn="ctr" eaLnBrk="1" hangingPunct="1">
                <a:defRPr/>
              </a:pPr>
              <a:endParaRPr lang="en-US" altLang="en-US" sz="3200" b="1">
                <a:solidFill>
                  <a:srgbClr val="0000FF"/>
                </a:solidFill>
                <a:latin typeface="+mj-lt"/>
              </a:endParaRPr>
            </a:p>
          </p:txBody>
        </p:sp>
        <p:sp>
          <p:nvSpPr>
            <p:cNvPr id="26881" name="AutoShape 46">
              <a:hlinkClick r:id="" action="ppaction://noaction" highlightClick="1"/>
              <a:extLst>
                <a:ext uri="{FF2B5EF4-FFF2-40B4-BE49-F238E27FC236}">
                  <a16:creationId xmlns:a16="http://schemas.microsoft.com/office/drawing/2014/main" id="{6E1430E2-BB60-42D3-96FF-A2AE639004FE}"/>
                </a:ext>
              </a:extLst>
            </p:cNvPr>
            <p:cNvSpPr>
              <a:spLocks noChangeArrowheads="1"/>
            </p:cNvSpPr>
            <p:nvPr/>
          </p:nvSpPr>
          <p:spPr bwMode="auto">
            <a:xfrm>
              <a:off x="4560" y="2790"/>
              <a:ext cx="384" cy="336"/>
            </a:xfrm>
            <a:prstGeom prst="actionButtonBlank">
              <a:avLst/>
            </a:prstGeom>
            <a:gradFill rotWithShape="1">
              <a:gsLst>
                <a:gs pos="0">
                  <a:srgbClr val="FFFF99"/>
                </a:gs>
                <a:gs pos="100000">
                  <a:srgbClr val="33CC33"/>
                </a:gs>
              </a:gsLst>
              <a:path path="rect">
                <a:fillToRect l="50000" t="50000" r="50000" b="50000"/>
              </a:path>
            </a:gradFill>
            <a:ln w="9525">
              <a:solidFill>
                <a:srgbClr val="33CC33"/>
              </a:solidFill>
              <a:miter lim="800000"/>
              <a:headEnd/>
              <a:tailEnd/>
            </a:ln>
            <a:effectLst/>
          </p:spPr>
          <p:txBody>
            <a:bodyPr wrap="none" anchor="ctr"/>
            <a:lstStyle>
              <a:lvl1pPr eaLnBrk="0" hangingPunct="0">
                <a:defRPr>
                  <a:solidFill>
                    <a:schemeClr val="tx1"/>
                  </a:solidFill>
                  <a:latin typeface="Comic Sans MS" panose="030F0702030302020204" pitchFamily="66" charset="0"/>
                  <a:cs typeface="Arial" panose="020B0604020202020204" pitchFamily="34" charset="0"/>
                </a:defRPr>
              </a:lvl1pPr>
              <a:lvl2pPr marL="742950" indent="-285750" eaLnBrk="0" hangingPunct="0">
                <a:defRPr>
                  <a:solidFill>
                    <a:schemeClr val="tx1"/>
                  </a:solidFill>
                  <a:latin typeface="Comic Sans MS" panose="030F0702030302020204" pitchFamily="66" charset="0"/>
                  <a:cs typeface="Arial" panose="020B0604020202020204" pitchFamily="34" charset="0"/>
                </a:defRPr>
              </a:lvl2pPr>
              <a:lvl3pPr marL="1143000" indent="-228600" eaLnBrk="0" hangingPunct="0">
                <a:defRPr>
                  <a:solidFill>
                    <a:schemeClr val="tx1"/>
                  </a:solidFill>
                  <a:latin typeface="Comic Sans MS" panose="030F0702030302020204" pitchFamily="66" charset="0"/>
                  <a:cs typeface="Arial" panose="020B0604020202020204" pitchFamily="34" charset="0"/>
                </a:defRPr>
              </a:lvl3pPr>
              <a:lvl4pPr marL="1600200" indent="-228600" eaLnBrk="0" hangingPunct="0">
                <a:defRPr>
                  <a:solidFill>
                    <a:schemeClr val="tx1"/>
                  </a:solidFill>
                  <a:latin typeface="Comic Sans MS" panose="030F0702030302020204" pitchFamily="66" charset="0"/>
                  <a:cs typeface="Arial" panose="020B0604020202020204" pitchFamily="34" charset="0"/>
                </a:defRPr>
              </a:lvl4pPr>
              <a:lvl5pPr marL="2057400" indent="-228600" eaLnBrk="0" hangingPunct="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algn="ctr" eaLnBrk="1" hangingPunct="1">
                <a:defRPr/>
              </a:pPr>
              <a:endParaRPr lang="en-US" altLang="en-US" sz="3200" b="1">
                <a:solidFill>
                  <a:srgbClr val="0000FF"/>
                </a:solidFill>
                <a:latin typeface="+mj-lt"/>
              </a:endParaRPr>
            </a:p>
          </p:txBody>
        </p:sp>
        <p:sp>
          <p:nvSpPr>
            <p:cNvPr id="26882" name="AutoShape 47">
              <a:hlinkClick r:id="" action="ppaction://noaction" highlightClick="1"/>
              <a:extLst>
                <a:ext uri="{FF2B5EF4-FFF2-40B4-BE49-F238E27FC236}">
                  <a16:creationId xmlns:a16="http://schemas.microsoft.com/office/drawing/2014/main" id="{99A73F25-1B0B-44A6-B3D8-A300AF711BB5}"/>
                </a:ext>
              </a:extLst>
            </p:cNvPr>
            <p:cNvSpPr>
              <a:spLocks noChangeArrowheads="1"/>
            </p:cNvSpPr>
            <p:nvPr/>
          </p:nvSpPr>
          <p:spPr bwMode="auto">
            <a:xfrm>
              <a:off x="4944" y="2790"/>
              <a:ext cx="384" cy="336"/>
            </a:xfrm>
            <a:prstGeom prst="actionButtonBlank">
              <a:avLst/>
            </a:prstGeom>
            <a:gradFill rotWithShape="1">
              <a:gsLst>
                <a:gs pos="0">
                  <a:srgbClr val="FFFF99"/>
                </a:gs>
                <a:gs pos="100000">
                  <a:srgbClr val="33CC33"/>
                </a:gs>
              </a:gsLst>
              <a:path path="rect">
                <a:fillToRect l="50000" t="50000" r="50000" b="50000"/>
              </a:path>
            </a:gradFill>
            <a:ln w="9525">
              <a:solidFill>
                <a:srgbClr val="33CC33"/>
              </a:solidFill>
              <a:miter lim="800000"/>
              <a:headEnd/>
              <a:tailEnd/>
            </a:ln>
            <a:effectLst/>
          </p:spPr>
          <p:txBody>
            <a:bodyPr wrap="none" anchor="ctr"/>
            <a:lstStyle>
              <a:lvl1pPr eaLnBrk="0" hangingPunct="0">
                <a:defRPr>
                  <a:solidFill>
                    <a:schemeClr val="tx1"/>
                  </a:solidFill>
                  <a:latin typeface="Comic Sans MS" panose="030F0702030302020204" pitchFamily="66" charset="0"/>
                  <a:cs typeface="Arial" panose="020B0604020202020204" pitchFamily="34" charset="0"/>
                </a:defRPr>
              </a:lvl1pPr>
              <a:lvl2pPr marL="742950" indent="-285750" eaLnBrk="0" hangingPunct="0">
                <a:defRPr>
                  <a:solidFill>
                    <a:schemeClr val="tx1"/>
                  </a:solidFill>
                  <a:latin typeface="Comic Sans MS" panose="030F0702030302020204" pitchFamily="66" charset="0"/>
                  <a:cs typeface="Arial" panose="020B0604020202020204" pitchFamily="34" charset="0"/>
                </a:defRPr>
              </a:lvl2pPr>
              <a:lvl3pPr marL="1143000" indent="-228600" eaLnBrk="0" hangingPunct="0">
                <a:defRPr>
                  <a:solidFill>
                    <a:schemeClr val="tx1"/>
                  </a:solidFill>
                  <a:latin typeface="Comic Sans MS" panose="030F0702030302020204" pitchFamily="66" charset="0"/>
                  <a:cs typeface="Arial" panose="020B0604020202020204" pitchFamily="34" charset="0"/>
                </a:defRPr>
              </a:lvl3pPr>
              <a:lvl4pPr marL="1600200" indent="-228600" eaLnBrk="0" hangingPunct="0">
                <a:defRPr>
                  <a:solidFill>
                    <a:schemeClr val="tx1"/>
                  </a:solidFill>
                  <a:latin typeface="Comic Sans MS" panose="030F0702030302020204" pitchFamily="66" charset="0"/>
                  <a:cs typeface="Arial" panose="020B0604020202020204" pitchFamily="34" charset="0"/>
                </a:defRPr>
              </a:lvl4pPr>
              <a:lvl5pPr marL="2057400" indent="-228600" eaLnBrk="0" hangingPunct="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algn="ctr" eaLnBrk="1" hangingPunct="1">
                <a:defRPr/>
              </a:pPr>
              <a:endParaRPr lang="en-US" altLang="en-US" sz="2800" b="1">
                <a:solidFill>
                  <a:srgbClr val="0033CC"/>
                </a:solidFill>
                <a:latin typeface="+mj-lt"/>
              </a:endParaRPr>
            </a:p>
          </p:txBody>
        </p:sp>
      </p:grpSp>
      <p:sp>
        <p:nvSpPr>
          <p:cNvPr id="46128" name="AutoShape 48">
            <a:extLst>
              <a:ext uri="{FF2B5EF4-FFF2-40B4-BE49-F238E27FC236}">
                <a16:creationId xmlns:a16="http://schemas.microsoft.com/office/drawing/2014/main" id="{B7757345-8523-46FF-BC4C-627D5D623925}"/>
              </a:ext>
            </a:extLst>
          </p:cNvPr>
          <p:cNvSpPr>
            <a:spLocks noChangeArrowheads="1"/>
          </p:cNvSpPr>
          <p:nvPr/>
        </p:nvSpPr>
        <p:spPr bwMode="auto">
          <a:xfrm>
            <a:off x="9752330" y="5029785"/>
            <a:ext cx="838091" cy="609521"/>
          </a:xfrm>
          <a:prstGeom prst="star5">
            <a:avLst/>
          </a:prstGeom>
          <a:solidFill>
            <a:srgbClr val="FFFF00"/>
          </a:solidFill>
          <a:ln w="9525">
            <a:solidFill>
              <a:srgbClr val="FF0000"/>
            </a:solidFill>
            <a:miter lim="800000"/>
            <a:headEnd/>
            <a:tailEnd/>
          </a:ln>
          <a:effectLst/>
        </p:spPr>
        <p:txBody>
          <a:bodyPr wrap="none" anchor="ctr"/>
          <a:lstStyle/>
          <a:p>
            <a:pPr algn="ctr" eaLnBrk="1" hangingPunct="1">
              <a:defRPr/>
            </a:pPr>
            <a:r>
              <a:rPr lang="vi-VN" sz="1500" b="1">
                <a:solidFill>
                  <a:srgbClr val="006600"/>
                </a:solidFill>
                <a:latin typeface="+mj-lt"/>
                <a:cs typeface="Arial" charset="0"/>
              </a:rPr>
              <a:t>Dọc</a:t>
            </a:r>
          </a:p>
        </p:txBody>
      </p:sp>
      <p:sp>
        <p:nvSpPr>
          <p:cNvPr id="26649" name="WordArt 49" descr="00000144">
            <a:extLst>
              <a:ext uri="{FF2B5EF4-FFF2-40B4-BE49-F238E27FC236}">
                <a16:creationId xmlns:a16="http://schemas.microsoft.com/office/drawing/2014/main" id="{D530D384-6058-489B-8D1B-593AD129A27D}"/>
              </a:ext>
            </a:extLst>
          </p:cNvPr>
          <p:cNvSpPr>
            <a:spLocks noChangeArrowheads="1" noChangeShapeType="1" noTextEdit="1"/>
          </p:cNvSpPr>
          <p:nvPr/>
        </p:nvSpPr>
        <p:spPr bwMode="auto">
          <a:xfrm>
            <a:off x="1904752" y="45684"/>
            <a:ext cx="8380909" cy="533331"/>
          </a:xfrm>
          <a:prstGeom prst="rect">
            <a:avLst/>
          </a:prstGeom>
        </p:spPr>
        <p:txBody>
          <a:bodyPr wrap="none" fromWordArt="1">
            <a:prstTxWarp prst="textPlain">
              <a:avLst>
                <a:gd name="adj" fmla="val 50000"/>
              </a:avLst>
            </a:prstTxWarp>
            <a:scene3d>
              <a:camera prst="legacyPerspectiveTop"/>
              <a:lightRig rig="legacyFlat3" dir="b"/>
            </a:scene3d>
            <a:sp3d extrusionH="121893000" prstMaterial="legacyMatte">
              <a:extrusionClr>
                <a:srgbClr val="FFFF99"/>
              </a:extrusionClr>
              <a:contourClr>
                <a:srgbClr val="FFFFFF"/>
              </a:contourClr>
            </a:sp3d>
          </a:bodyPr>
          <a:lstStyle/>
          <a:p>
            <a:pPr algn="ctr"/>
            <a:r>
              <a:rPr lang="vi-VN" sz="2800" kern="10">
                <a:ln w="9525">
                  <a:round/>
                  <a:headEnd/>
                  <a:tailEnd/>
                </a:ln>
                <a:blipFill dpi="0" rotWithShape="1">
                  <a:blip r:embed="rId5"/>
                  <a:srcRect/>
                  <a:stretch>
                    <a:fillRect/>
                  </a:stretch>
                </a:blipFill>
                <a:latin typeface="+mj-lt"/>
                <a:ea typeface="+mj-lt"/>
                <a:cs typeface="+mj-lt"/>
              </a:rPr>
              <a:t>TRÒ CHƠI Ô CHỮ</a:t>
            </a:r>
            <a:endParaRPr lang="en-SG" sz="2800" kern="10">
              <a:ln w="9525">
                <a:round/>
                <a:headEnd/>
                <a:tailEnd/>
              </a:ln>
              <a:blipFill dpi="0" rotWithShape="1">
                <a:blip r:embed="rId5"/>
                <a:srcRect/>
                <a:stretch>
                  <a:fillRect/>
                </a:stretch>
              </a:blipFill>
              <a:latin typeface="+mj-lt"/>
              <a:ea typeface="+mj-lt"/>
              <a:cs typeface="+mj-lt"/>
            </a:endParaRPr>
          </a:p>
        </p:txBody>
      </p:sp>
      <p:grpSp>
        <p:nvGrpSpPr>
          <p:cNvPr id="26650" name="Group 50">
            <a:extLst>
              <a:ext uri="{FF2B5EF4-FFF2-40B4-BE49-F238E27FC236}">
                <a16:creationId xmlns:a16="http://schemas.microsoft.com/office/drawing/2014/main" id="{82326AD4-625A-44B4-9A71-AEA94F6BA6D6}"/>
              </a:ext>
            </a:extLst>
          </p:cNvPr>
          <p:cNvGrpSpPr>
            <a:grpSpLocks/>
          </p:cNvGrpSpPr>
          <p:nvPr/>
        </p:nvGrpSpPr>
        <p:grpSpPr bwMode="auto">
          <a:xfrm>
            <a:off x="2692049" y="1372662"/>
            <a:ext cx="6095206" cy="533331"/>
            <a:chOff x="720" y="780"/>
            <a:chExt cx="3840" cy="336"/>
          </a:xfrm>
        </p:grpSpPr>
        <p:sp>
          <p:nvSpPr>
            <p:cNvPr id="26866" name="AutoShape 51">
              <a:hlinkClick r:id="" action="ppaction://noaction" highlightClick="1"/>
              <a:extLst>
                <a:ext uri="{FF2B5EF4-FFF2-40B4-BE49-F238E27FC236}">
                  <a16:creationId xmlns:a16="http://schemas.microsoft.com/office/drawing/2014/main" id="{F6D1E70D-52F7-4B7E-A89B-3AB6DFFAD78E}"/>
                </a:ext>
              </a:extLst>
            </p:cNvPr>
            <p:cNvSpPr>
              <a:spLocks noChangeArrowheads="1"/>
            </p:cNvSpPr>
            <p:nvPr/>
          </p:nvSpPr>
          <p:spPr bwMode="auto">
            <a:xfrm>
              <a:off x="2256" y="780"/>
              <a:ext cx="384" cy="336"/>
            </a:xfrm>
            <a:prstGeom prst="actionButtonBlank">
              <a:avLst/>
            </a:prstGeom>
            <a:gradFill rotWithShape="1">
              <a:gsLst>
                <a:gs pos="0">
                  <a:srgbClr val="FFFF99"/>
                </a:gs>
                <a:gs pos="100000">
                  <a:srgbClr val="33CC33"/>
                </a:gs>
              </a:gsLst>
              <a:path path="rect">
                <a:fillToRect l="50000" t="50000" r="50000" b="50000"/>
              </a:path>
            </a:gradFill>
            <a:ln w="9525">
              <a:solidFill>
                <a:srgbClr val="33CC33"/>
              </a:solidFill>
              <a:miter lim="800000"/>
              <a:headEnd/>
              <a:tailEnd/>
            </a:ln>
            <a:effectLst/>
          </p:spPr>
          <p:txBody>
            <a:bodyPr wrap="none" anchor="ctr"/>
            <a:lstStyle>
              <a:lvl1pPr eaLnBrk="0" hangingPunct="0">
                <a:defRPr>
                  <a:solidFill>
                    <a:schemeClr val="tx1"/>
                  </a:solidFill>
                  <a:latin typeface="Comic Sans MS" panose="030F0702030302020204" pitchFamily="66" charset="0"/>
                  <a:cs typeface="Arial" panose="020B0604020202020204" pitchFamily="34" charset="0"/>
                </a:defRPr>
              </a:lvl1pPr>
              <a:lvl2pPr marL="742950" indent="-285750" eaLnBrk="0" hangingPunct="0">
                <a:defRPr>
                  <a:solidFill>
                    <a:schemeClr val="tx1"/>
                  </a:solidFill>
                  <a:latin typeface="Comic Sans MS" panose="030F0702030302020204" pitchFamily="66" charset="0"/>
                  <a:cs typeface="Arial" panose="020B0604020202020204" pitchFamily="34" charset="0"/>
                </a:defRPr>
              </a:lvl2pPr>
              <a:lvl3pPr marL="1143000" indent="-228600" eaLnBrk="0" hangingPunct="0">
                <a:defRPr>
                  <a:solidFill>
                    <a:schemeClr val="tx1"/>
                  </a:solidFill>
                  <a:latin typeface="Comic Sans MS" panose="030F0702030302020204" pitchFamily="66" charset="0"/>
                  <a:cs typeface="Arial" panose="020B0604020202020204" pitchFamily="34" charset="0"/>
                </a:defRPr>
              </a:lvl3pPr>
              <a:lvl4pPr marL="1600200" indent="-228600" eaLnBrk="0" hangingPunct="0">
                <a:defRPr>
                  <a:solidFill>
                    <a:schemeClr val="tx1"/>
                  </a:solidFill>
                  <a:latin typeface="Comic Sans MS" panose="030F0702030302020204" pitchFamily="66" charset="0"/>
                  <a:cs typeface="Arial" panose="020B0604020202020204" pitchFamily="34" charset="0"/>
                </a:defRPr>
              </a:lvl4pPr>
              <a:lvl5pPr marL="2057400" indent="-228600" eaLnBrk="0" hangingPunct="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algn="ctr" eaLnBrk="1" hangingPunct="1">
                <a:defRPr/>
              </a:pPr>
              <a:endParaRPr lang="en-US" altLang="en-US" sz="3200" b="1">
                <a:solidFill>
                  <a:srgbClr val="0000FF"/>
                </a:solidFill>
                <a:latin typeface="+mj-lt"/>
              </a:endParaRPr>
            </a:p>
          </p:txBody>
        </p:sp>
        <p:sp>
          <p:nvSpPr>
            <p:cNvPr id="26867" name="AutoShape 52">
              <a:hlinkClick r:id="" action="ppaction://noaction" highlightClick="1"/>
              <a:extLst>
                <a:ext uri="{FF2B5EF4-FFF2-40B4-BE49-F238E27FC236}">
                  <a16:creationId xmlns:a16="http://schemas.microsoft.com/office/drawing/2014/main" id="{595AD645-CD7B-495F-A82C-A9E05EDB7920}"/>
                </a:ext>
              </a:extLst>
            </p:cNvPr>
            <p:cNvSpPr>
              <a:spLocks noChangeArrowheads="1"/>
            </p:cNvSpPr>
            <p:nvPr/>
          </p:nvSpPr>
          <p:spPr bwMode="auto">
            <a:xfrm>
              <a:off x="2640" y="780"/>
              <a:ext cx="384" cy="336"/>
            </a:xfrm>
            <a:prstGeom prst="actionButtonBlank">
              <a:avLst/>
            </a:prstGeom>
            <a:gradFill rotWithShape="1">
              <a:gsLst>
                <a:gs pos="0">
                  <a:srgbClr val="FFFF99"/>
                </a:gs>
                <a:gs pos="100000">
                  <a:srgbClr val="33CC33"/>
                </a:gs>
              </a:gsLst>
              <a:path path="rect">
                <a:fillToRect l="50000" t="50000" r="50000" b="50000"/>
              </a:path>
            </a:gradFill>
            <a:ln w="9525">
              <a:solidFill>
                <a:srgbClr val="33CC33"/>
              </a:solidFill>
              <a:miter lim="800000"/>
              <a:headEnd/>
              <a:tailEnd/>
            </a:ln>
            <a:effectLst/>
          </p:spPr>
          <p:txBody>
            <a:bodyPr wrap="none" anchor="ctr"/>
            <a:lstStyle>
              <a:lvl1pPr eaLnBrk="0" hangingPunct="0">
                <a:defRPr>
                  <a:solidFill>
                    <a:schemeClr val="tx1"/>
                  </a:solidFill>
                  <a:latin typeface="Comic Sans MS" panose="030F0702030302020204" pitchFamily="66" charset="0"/>
                  <a:cs typeface="Arial" panose="020B0604020202020204" pitchFamily="34" charset="0"/>
                </a:defRPr>
              </a:lvl1pPr>
              <a:lvl2pPr marL="742950" indent="-285750" eaLnBrk="0" hangingPunct="0">
                <a:defRPr>
                  <a:solidFill>
                    <a:schemeClr val="tx1"/>
                  </a:solidFill>
                  <a:latin typeface="Comic Sans MS" panose="030F0702030302020204" pitchFamily="66" charset="0"/>
                  <a:cs typeface="Arial" panose="020B0604020202020204" pitchFamily="34" charset="0"/>
                </a:defRPr>
              </a:lvl2pPr>
              <a:lvl3pPr marL="1143000" indent="-228600" eaLnBrk="0" hangingPunct="0">
                <a:defRPr>
                  <a:solidFill>
                    <a:schemeClr val="tx1"/>
                  </a:solidFill>
                  <a:latin typeface="Comic Sans MS" panose="030F0702030302020204" pitchFamily="66" charset="0"/>
                  <a:cs typeface="Arial" panose="020B0604020202020204" pitchFamily="34" charset="0"/>
                </a:defRPr>
              </a:lvl3pPr>
              <a:lvl4pPr marL="1600200" indent="-228600" eaLnBrk="0" hangingPunct="0">
                <a:defRPr>
                  <a:solidFill>
                    <a:schemeClr val="tx1"/>
                  </a:solidFill>
                  <a:latin typeface="Comic Sans MS" panose="030F0702030302020204" pitchFamily="66" charset="0"/>
                  <a:cs typeface="Arial" panose="020B0604020202020204" pitchFamily="34" charset="0"/>
                </a:defRPr>
              </a:lvl4pPr>
              <a:lvl5pPr marL="2057400" indent="-228600" eaLnBrk="0" hangingPunct="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algn="ctr" eaLnBrk="1" hangingPunct="1">
                <a:defRPr/>
              </a:pPr>
              <a:endParaRPr lang="en-US" altLang="en-US" sz="3200" b="1">
                <a:solidFill>
                  <a:srgbClr val="0000FF"/>
                </a:solidFill>
                <a:latin typeface="+mj-lt"/>
              </a:endParaRPr>
            </a:p>
          </p:txBody>
        </p:sp>
        <p:sp>
          <p:nvSpPr>
            <p:cNvPr id="26868" name="AutoShape 53">
              <a:hlinkClick r:id="" action="ppaction://noaction" highlightClick="1"/>
              <a:extLst>
                <a:ext uri="{FF2B5EF4-FFF2-40B4-BE49-F238E27FC236}">
                  <a16:creationId xmlns:a16="http://schemas.microsoft.com/office/drawing/2014/main" id="{6E7F7274-C67B-4498-8034-10B1E2C0CA89}"/>
                </a:ext>
              </a:extLst>
            </p:cNvPr>
            <p:cNvSpPr>
              <a:spLocks noChangeArrowheads="1"/>
            </p:cNvSpPr>
            <p:nvPr/>
          </p:nvSpPr>
          <p:spPr bwMode="auto">
            <a:xfrm>
              <a:off x="3024" y="780"/>
              <a:ext cx="384" cy="336"/>
            </a:xfrm>
            <a:prstGeom prst="actionButtonBlank">
              <a:avLst/>
            </a:prstGeom>
            <a:gradFill rotWithShape="1">
              <a:gsLst>
                <a:gs pos="0">
                  <a:srgbClr val="FFFF99"/>
                </a:gs>
                <a:gs pos="100000">
                  <a:srgbClr val="33CC33"/>
                </a:gs>
              </a:gsLst>
              <a:path path="rect">
                <a:fillToRect l="50000" t="50000" r="50000" b="50000"/>
              </a:path>
            </a:gradFill>
            <a:ln w="9525">
              <a:solidFill>
                <a:srgbClr val="33CC33"/>
              </a:solidFill>
              <a:miter lim="800000"/>
              <a:headEnd/>
              <a:tailEnd/>
            </a:ln>
            <a:effectLst/>
          </p:spPr>
          <p:txBody>
            <a:bodyPr wrap="none" anchor="ctr"/>
            <a:lstStyle>
              <a:lvl1pPr eaLnBrk="0" hangingPunct="0">
                <a:defRPr>
                  <a:solidFill>
                    <a:schemeClr val="tx1"/>
                  </a:solidFill>
                  <a:latin typeface="Comic Sans MS" panose="030F0702030302020204" pitchFamily="66" charset="0"/>
                  <a:cs typeface="Arial" panose="020B0604020202020204" pitchFamily="34" charset="0"/>
                </a:defRPr>
              </a:lvl1pPr>
              <a:lvl2pPr marL="742950" indent="-285750" eaLnBrk="0" hangingPunct="0">
                <a:defRPr>
                  <a:solidFill>
                    <a:schemeClr val="tx1"/>
                  </a:solidFill>
                  <a:latin typeface="Comic Sans MS" panose="030F0702030302020204" pitchFamily="66" charset="0"/>
                  <a:cs typeface="Arial" panose="020B0604020202020204" pitchFamily="34" charset="0"/>
                </a:defRPr>
              </a:lvl2pPr>
              <a:lvl3pPr marL="1143000" indent="-228600" eaLnBrk="0" hangingPunct="0">
                <a:defRPr>
                  <a:solidFill>
                    <a:schemeClr val="tx1"/>
                  </a:solidFill>
                  <a:latin typeface="Comic Sans MS" panose="030F0702030302020204" pitchFamily="66" charset="0"/>
                  <a:cs typeface="Arial" panose="020B0604020202020204" pitchFamily="34" charset="0"/>
                </a:defRPr>
              </a:lvl3pPr>
              <a:lvl4pPr marL="1600200" indent="-228600" eaLnBrk="0" hangingPunct="0">
                <a:defRPr>
                  <a:solidFill>
                    <a:schemeClr val="tx1"/>
                  </a:solidFill>
                  <a:latin typeface="Comic Sans MS" panose="030F0702030302020204" pitchFamily="66" charset="0"/>
                  <a:cs typeface="Arial" panose="020B0604020202020204" pitchFamily="34" charset="0"/>
                </a:defRPr>
              </a:lvl4pPr>
              <a:lvl5pPr marL="2057400" indent="-228600" eaLnBrk="0" hangingPunct="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algn="ctr" eaLnBrk="1" hangingPunct="1">
                <a:defRPr/>
              </a:pPr>
              <a:endParaRPr lang="en-US" altLang="en-US" sz="3200" b="1">
                <a:solidFill>
                  <a:srgbClr val="0000FF"/>
                </a:solidFill>
                <a:latin typeface="+mj-lt"/>
              </a:endParaRPr>
            </a:p>
          </p:txBody>
        </p:sp>
        <p:sp>
          <p:nvSpPr>
            <p:cNvPr id="26869" name="AutoShape 54" descr="18200">
              <a:hlinkClick r:id="" action="ppaction://noaction" highlightClick="1"/>
              <a:extLst>
                <a:ext uri="{FF2B5EF4-FFF2-40B4-BE49-F238E27FC236}">
                  <a16:creationId xmlns:a16="http://schemas.microsoft.com/office/drawing/2014/main" id="{94BA2609-A611-419D-A74E-EBA7B3BCF5BF}"/>
                </a:ext>
              </a:extLst>
            </p:cNvPr>
            <p:cNvSpPr>
              <a:spLocks noChangeArrowheads="1"/>
            </p:cNvSpPr>
            <p:nvPr/>
          </p:nvSpPr>
          <p:spPr bwMode="auto">
            <a:xfrm>
              <a:off x="3408" y="780"/>
              <a:ext cx="384" cy="336"/>
            </a:xfrm>
            <a:prstGeom prst="actionButtonBlank">
              <a:avLst/>
            </a:prstGeom>
            <a:blipFill dpi="0" rotWithShape="1">
              <a:blip r:embed="rId4"/>
              <a:srcRect/>
              <a:stretch>
                <a:fillRect/>
              </a:stretch>
            </a:blipFill>
            <a:ln w="9525">
              <a:solidFill>
                <a:srgbClr val="FFFF00"/>
              </a:solidFill>
              <a:miter lim="800000"/>
              <a:headEnd/>
              <a:tailEnd/>
            </a:ln>
            <a:effectLst/>
          </p:spPr>
          <p:txBody>
            <a:bodyPr wrap="none" anchor="ctr"/>
            <a:lstStyle>
              <a:lvl1pPr eaLnBrk="0" hangingPunct="0">
                <a:defRPr>
                  <a:solidFill>
                    <a:schemeClr val="tx1"/>
                  </a:solidFill>
                  <a:latin typeface="Comic Sans MS" panose="030F0702030302020204" pitchFamily="66" charset="0"/>
                  <a:cs typeface="Arial" panose="020B0604020202020204" pitchFamily="34" charset="0"/>
                </a:defRPr>
              </a:lvl1pPr>
              <a:lvl2pPr marL="742950" indent="-285750" eaLnBrk="0" hangingPunct="0">
                <a:defRPr>
                  <a:solidFill>
                    <a:schemeClr val="tx1"/>
                  </a:solidFill>
                  <a:latin typeface="Comic Sans MS" panose="030F0702030302020204" pitchFamily="66" charset="0"/>
                  <a:cs typeface="Arial" panose="020B0604020202020204" pitchFamily="34" charset="0"/>
                </a:defRPr>
              </a:lvl2pPr>
              <a:lvl3pPr marL="1143000" indent="-228600" eaLnBrk="0" hangingPunct="0">
                <a:defRPr>
                  <a:solidFill>
                    <a:schemeClr val="tx1"/>
                  </a:solidFill>
                  <a:latin typeface="Comic Sans MS" panose="030F0702030302020204" pitchFamily="66" charset="0"/>
                  <a:cs typeface="Arial" panose="020B0604020202020204" pitchFamily="34" charset="0"/>
                </a:defRPr>
              </a:lvl3pPr>
              <a:lvl4pPr marL="1600200" indent="-228600" eaLnBrk="0" hangingPunct="0">
                <a:defRPr>
                  <a:solidFill>
                    <a:schemeClr val="tx1"/>
                  </a:solidFill>
                  <a:latin typeface="Comic Sans MS" panose="030F0702030302020204" pitchFamily="66" charset="0"/>
                  <a:cs typeface="Arial" panose="020B0604020202020204" pitchFamily="34" charset="0"/>
                </a:defRPr>
              </a:lvl4pPr>
              <a:lvl5pPr marL="2057400" indent="-228600" eaLnBrk="0" hangingPunct="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algn="ctr" eaLnBrk="1" hangingPunct="1">
                <a:defRPr/>
              </a:pPr>
              <a:endParaRPr lang="en-US" altLang="en-US" sz="3200" b="1">
                <a:solidFill>
                  <a:schemeClr val="bg1"/>
                </a:solidFill>
                <a:latin typeface="+mj-lt"/>
              </a:endParaRPr>
            </a:p>
          </p:txBody>
        </p:sp>
        <p:sp>
          <p:nvSpPr>
            <p:cNvPr id="26870" name="AutoShape 55">
              <a:hlinkClick r:id="" action="ppaction://noaction" highlightClick="1"/>
              <a:extLst>
                <a:ext uri="{FF2B5EF4-FFF2-40B4-BE49-F238E27FC236}">
                  <a16:creationId xmlns:a16="http://schemas.microsoft.com/office/drawing/2014/main" id="{8B4BC4EC-10FA-4278-8329-CA4DFD734D76}"/>
                </a:ext>
              </a:extLst>
            </p:cNvPr>
            <p:cNvSpPr>
              <a:spLocks noChangeArrowheads="1"/>
            </p:cNvSpPr>
            <p:nvPr/>
          </p:nvSpPr>
          <p:spPr bwMode="auto">
            <a:xfrm>
              <a:off x="3792" y="780"/>
              <a:ext cx="384" cy="336"/>
            </a:xfrm>
            <a:prstGeom prst="actionButtonBlank">
              <a:avLst/>
            </a:prstGeom>
            <a:gradFill rotWithShape="1">
              <a:gsLst>
                <a:gs pos="0">
                  <a:srgbClr val="FFFF99"/>
                </a:gs>
                <a:gs pos="100000">
                  <a:srgbClr val="33CC33"/>
                </a:gs>
              </a:gsLst>
              <a:path path="rect">
                <a:fillToRect l="50000" t="50000" r="50000" b="50000"/>
              </a:path>
            </a:gradFill>
            <a:ln w="9525">
              <a:solidFill>
                <a:srgbClr val="33CC33"/>
              </a:solidFill>
              <a:miter lim="800000"/>
              <a:headEnd/>
              <a:tailEnd/>
            </a:ln>
            <a:effectLst/>
          </p:spPr>
          <p:txBody>
            <a:bodyPr wrap="none" anchor="ctr"/>
            <a:lstStyle>
              <a:lvl1pPr eaLnBrk="0" hangingPunct="0">
                <a:defRPr>
                  <a:solidFill>
                    <a:schemeClr val="tx1"/>
                  </a:solidFill>
                  <a:latin typeface="Comic Sans MS" panose="030F0702030302020204" pitchFamily="66" charset="0"/>
                  <a:cs typeface="Arial" panose="020B0604020202020204" pitchFamily="34" charset="0"/>
                </a:defRPr>
              </a:lvl1pPr>
              <a:lvl2pPr marL="742950" indent="-285750" eaLnBrk="0" hangingPunct="0">
                <a:defRPr>
                  <a:solidFill>
                    <a:schemeClr val="tx1"/>
                  </a:solidFill>
                  <a:latin typeface="Comic Sans MS" panose="030F0702030302020204" pitchFamily="66" charset="0"/>
                  <a:cs typeface="Arial" panose="020B0604020202020204" pitchFamily="34" charset="0"/>
                </a:defRPr>
              </a:lvl2pPr>
              <a:lvl3pPr marL="1143000" indent="-228600" eaLnBrk="0" hangingPunct="0">
                <a:defRPr>
                  <a:solidFill>
                    <a:schemeClr val="tx1"/>
                  </a:solidFill>
                  <a:latin typeface="Comic Sans MS" panose="030F0702030302020204" pitchFamily="66" charset="0"/>
                  <a:cs typeface="Arial" panose="020B0604020202020204" pitchFamily="34" charset="0"/>
                </a:defRPr>
              </a:lvl3pPr>
              <a:lvl4pPr marL="1600200" indent="-228600" eaLnBrk="0" hangingPunct="0">
                <a:defRPr>
                  <a:solidFill>
                    <a:schemeClr val="tx1"/>
                  </a:solidFill>
                  <a:latin typeface="Comic Sans MS" panose="030F0702030302020204" pitchFamily="66" charset="0"/>
                  <a:cs typeface="Arial" panose="020B0604020202020204" pitchFamily="34" charset="0"/>
                </a:defRPr>
              </a:lvl4pPr>
              <a:lvl5pPr marL="2057400" indent="-228600" eaLnBrk="0" hangingPunct="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algn="ctr" eaLnBrk="1" hangingPunct="1">
                <a:defRPr/>
              </a:pPr>
              <a:endParaRPr lang="en-US" altLang="en-US" sz="3200" b="1">
                <a:solidFill>
                  <a:srgbClr val="0000FF"/>
                </a:solidFill>
                <a:latin typeface="+mj-lt"/>
              </a:endParaRPr>
            </a:p>
          </p:txBody>
        </p:sp>
        <p:sp>
          <p:nvSpPr>
            <p:cNvPr id="26871" name="AutoShape 56">
              <a:hlinkClick r:id="" action="ppaction://noaction" highlightClick="1"/>
              <a:extLst>
                <a:ext uri="{FF2B5EF4-FFF2-40B4-BE49-F238E27FC236}">
                  <a16:creationId xmlns:a16="http://schemas.microsoft.com/office/drawing/2014/main" id="{FDFE41AD-B08A-4A3B-966B-A2DCDDC0A051}"/>
                </a:ext>
              </a:extLst>
            </p:cNvPr>
            <p:cNvSpPr>
              <a:spLocks noChangeArrowheads="1"/>
            </p:cNvSpPr>
            <p:nvPr/>
          </p:nvSpPr>
          <p:spPr bwMode="auto">
            <a:xfrm>
              <a:off x="4176" y="780"/>
              <a:ext cx="384" cy="336"/>
            </a:xfrm>
            <a:prstGeom prst="actionButtonBlank">
              <a:avLst/>
            </a:prstGeom>
            <a:gradFill rotWithShape="1">
              <a:gsLst>
                <a:gs pos="0">
                  <a:srgbClr val="FFFF99"/>
                </a:gs>
                <a:gs pos="100000">
                  <a:srgbClr val="33CC33"/>
                </a:gs>
              </a:gsLst>
              <a:path path="rect">
                <a:fillToRect l="50000" t="50000" r="50000" b="50000"/>
              </a:path>
            </a:gradFill>
            <a:ln w="9525">
              <a:solidFill>
                <a:srgbClr val="33CC33"/>
              </a:solidFill>
              <a:miter lim="800000"/>
              <a:headEnd/>
              <a:tailEnd/>
            </a:ln>
            <a:effectLst/>
          </p:spPr>
          <p:txBody>
            <a:bodyPr wrap="none" anchor="ctr"/>
            <a:lstStyle>
              <a:lvl1pPr eaLnBrk="0" hangingPunct="0">
                <a:defRPr>
                  <a:solidFill>
                    <a:schemeClr val="tx1"/>
                  </a:solidFill>
                  <a:latin typeface="Comic Sans MS" panose="030F0702030302020204" pitchFamily="66" charset="0"/>
                  <a:cs typeface="Arial" panose="020B0604020202020204" pitchFamily="34" charset="0"/>
                </a:defRPr>
              </a:lvl1pPr>
              <a:lvl2pPr marL="742950" indent="-285750" eaLnBrk="0" hangingPunct="0">
                <a:defRPr>
                  <a:solidFill>
                    <a:schemeClr val="tx1"/>
                  </a:solidFill>
                  <a:latin typeface="Comic Sans MS" panose="030F0702030302020204" pitchFamily="66" charset="0"/>
                  <a:cs typeface="Arial" panose="020B0604020202020204" pitchFamily="34" charset="0"/>
                </a:defRPr>
              </a:lvl2pPr>
              <a:lvl3pPr marL="1143000" indent="-228600" eaLnBrk="0" hangingPunct="0">
                <a:defRPr>
                  <a:solidFill>
                    <a:schemeClr val="tx1"/>
                  </a:solidFill>
                  <a:latin typeface="Comic Sans MS" panose="030F0702030302020204" pitchFamily="66" charset="0"/>
                  <a:cs typeface="Arial" panose="020B0604020202020204" pitchFamily="34" charset="0"/>
                </a:defRPr>
              </a:lvl3pPr>
              <a:lvl4pPr marL="1600200" indent="-228600" eaLnBrk="0" hangingPunct="0">
                <a:defRPr>
                  <a:solidFill>
                    <a:schemeClr val="tx1"/>
                  </a:solidFill>
                  <a:latin typeface="Comic Sans MS" panose="030F0702030302020204" pitchFamily="66" charset="0"/>
                  <a:cs typeface="Arial" panose="020B0604020202020204" pitchFamily="34" charset="0"/>
                </a:defRPr>
              </a:lvl4pPr>
              <a:lvl5pPr marL="2057400" indent="-228600" eaLnBrk="0" hangingPunct="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algn="ctr" eaLnBrk="1" hangingPunct="1">
                <a:defRPr/>
              </a:pPr>
              <a:endParaRPr lang="en-US" altLang="en-US" sz="3200" b="1">
                <a:solidFill>
                  <a:srgbClr val="0000FF"/>
                </a:solidFill>
                <a:latin typeface="+mj-lt"/>
              </a:endParaRPr>
            </a:p>
          </p:txBody>
        </p:sp>
        <p:sp>
          <p:nvSpPr>
            <p:cNvPr id="26872" name="AutoShape 57">
              <a:hlinkClick r:id="" action="ppaction://noaction" highlightClick="1"/>
              <a:extLst>
                <a:ext uri="{FF2B5EF4-FFF2-40B4-BE49-F238E27FC236}">
                  <a16:creationId xmlns:a16="http://schemas.microsoft.com/office/drawing/2014/main" id="{DEB3DAC3-EE07-462F-ACF2-6AB83E6F6F88}"/>
                </a:ext>
              </a:extLst>
            </p:cNvPr>
            <p:cNvSpPr>
              <a:spLocks noChangeArrowheads="1"/>
            </p:cNvSpPr>
            <p:nvPr/>
          </p:nvSpPr>
          <p:spPr bwMode="auto">
            <a:xfrm>
              <a:off x="1104" y="780"/>
              <a:ext cx="384" cy="336"/>
            </a:xfrm>
            <a:prstGeom prst="actionButtonBlank">
              <a:avLst/>
            </a:prstGeom>
            <a:gradFill rotWithShape="1">
              <a:gsLst>
                <a:gs pos="0">
                  <a:srgbClr val="FFFF99"/>
                </a:gs>
                <a:gs pos="100000">
                  <a:srgbClr val="33CC33"/>
                </a:gs>
              </a:gsLst>
              <a:path path="rect">
                <a:fillToRect l="50000" t="50000" r="50000" b="50000"/>
              </a:path>
            </a:gradFill>
            <a:ln w="9525">
              <a:solidFill>
                <a:srgbClr val="33CC33"/>
              </a:solidFill>
              <a:miter lim="800000"/>
              <a:headEnd/>
              <a:tailEnd/>
            </a:ln>
            <a:effectLst/>
          </p:spPr>
          <p:txBody>
            <a:bodyPr wrap="none" anchor="ctr"/>
            <a:lstStyle>
              <a:lvl1pPr eaLnBrk="0" hangingPunct="0">
                <a:defRPr>
                  <a:solidFill>
                    <a:schemeClr val="tx1"/>
                  </a:solidFill>
                  <a:latin typeface="Comic Sans MS" panose="030F0702030302020204" pitchFamily="66" charset="0"/>
                  <a:cs typeface="Arial" panose="020B0604020202020204" pitchFamily="34" charset="0"/>
                </a:defRPr>
              </a:lvl1pPr>
              <a:lvl2pPr marL="742950" indent="-285750" eaLnBrk="0" hangingPunct="0">
                <a:defRPr>
                  <a:solidFill>
                    <a:schemeClr val="tx1"/>
                  </a:solidFill>
                  <a:latin typeface="Comic Sans MS" panose="030F0702030302020204" pitchFamily="66" charset="0"/>
                  <a:cs typeface="Arial" panose="020B0604020202020204" pitchFamily="34" charset="0"/>
                </a:defRPr>
              </a:lvl2pPr>
              <a:lvl3pPr marL="1143000" indent="-228600" eaLnBrk="0" hangingPunct="0">
                <a:defRPr>
                  <a:solidFill>
                    <a:schemeClr val="tx1"/>
                  </a:solidFill>
                  <a:latin typeface="Comic Sans MS" panose="030F0702030302020204" pitchFamily="66" charset="0"/>
                  <a:cs typeface="Arial" panose="020B0604020202020204" pitchFamily="34" charset="0"/>
                </a:defRPr>
              </a:lvl3pPr>
              <a:lvl4pPr marL="1600200" indent="-228600" eaLnBrk="0" hangingPunct="0">
                <a:defRPr>
                  <a:solidFill>
                    <a:schemeClr val="tx1"/>
                  </a:solidFill>
                  <a:latin typeface="Comic Sans MS" panose="030F0702030302020204" pitchFamily="66" charset="0"/>
                  <a:cs typeface="Arial" panose="020B0604020202020204" pitchFamily="34" charset="0"/>
                </a:defRPr>
              </a:lvl4pPr>
              <a:lvl5pPr marL="2057400" indent="-228600" eaLnBrk="0" hangingPunct="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algn="ctr" eaLnBrk="1" hangingPunct="1">
                <a:defRPr/>
              </a:pPr>
              <a:endParaRPr lang="en-US" altLang="en-US" sz="3000" b="1">
                <a:solidFill>
                  <a:srgbClr val="0033CC"/>
                </a:solidFill>
                <a:latin typeface="+mj-lt"/>
              </a:endParaRPr>
            </a:p>
          </p:txBody>
        </p:sp>
        <p:sp>
          <p:nvSpPr>
            <p:cNvPr id="26873" name="AutoShape 58">
              <a:hlinkClick r:id="" action="ppaction://noaction" highlightClick="1"/>
              <a:extLst>
                <a:ext uri="{FF2B5EF4-FFF2-40B4-BE49-F238E27FC236}">
                  <a16:creationId xmlns:a16="http://schemas.microsoft.com/office/drawing/2014/main" id="{1A2A9DDA-6C8C-42E2-A0EB-3842503E3144}"/>
                </a:ext>
              </a:extLst>
            </p:cNvPr>
            <p:cNvSpPr>
              <a:spLocks noChangeArrowheads="1"/>
            </p:cNvSpPr>
            <p:nvPr/>
          </p:nvSpPr>
          <p:spPr bwMode="auto">
            <a:xfrm>
              <a:off x="1488" y="780"/>
              <a:ext cx="384" cy="336"/>
            </a:xfrm>
            <a:prstGeom prst="actionButtonBlank">
              <a:avLst/>
            </a:prstGeom>
            <a:gradFill rotWithShape="1">
              <a:gsLst>
                <a:gs pos="0">
                  <a:srgbClr val="FFFF99"/>
                </a:gs>
                <a:gs pos="100000">
                  <a:srgbClr val="33CC33"/>
                </a:gs>
              </a:gsLst>
              <a:path path="rect">
                <a:fillToRect l="50000" t="50000" r="50000" b="50000"/>
              </a:path>
            </a:gradFill>
            <a:ln w="9525">
              <a:solidFill>
                <a:srgbClr val="33CC33"/>
              </a:solidFill>
              <a:miter lim="800000"/>
              <a:headEnd/>
              <a:tailEnd/>
            </a:ln>
            <a:effectLst/>
          </p:spPr>
          <p:txBody>
            <a:bodyPr wrap="none" anchor="ctr"/>
            <a:lstStyle>
              <a:lvl1pPr eaLnBrk="0" hangingPunct="0">
                <a:defRPr>
                  <a:solidFill>
                    <a:schemeClr val="tx1"/>
                  </a:solidFill>
                  <a:latin typeface="Comic Sans MS" panose="030F0702030302020204" pitchFamily="66" charset="0"/>
                  <a:cs typeface="Arial" panose="020B0604020202020204" pitchFamily="34" charset="0"/>
                </a:defRPr>
              </a:lvl1pPr>
              <a:lvl2pPr marL="742950" indent="-285750" eaLnBrk="0" hangingPunct="0">
                <a:defRPr>
                  <a:solidFill>
                    <a:schemeClr val="tx1"/>
                  </a:solidFill>
                  <a:latin typeface="Comic Sans MS" panose="030F0702030302020204" pitchFamily="66" charset="0"/>
                  <a:cs typeface="Arial" panose="020B0604020202020204" pitchFamily="34" charset="0"/>
                </a:defRPr>
              </a:lvl2pPr>
              <a:lvl3pPr marL="1143000" indent="-228600" eaLnBrk="0" hangingPunct="0">
                <a:defRPr>
                  <a:solidFill>
                    <a:schemeClr val="tx1"/>
                  </a:solidFill>
                  <a:latin typeface="Comic Sans MS" panose="030F0702030302020204" pitchFamily="66" charset="0"/>
                  <a:cs typeface="Arial" panose="020B0604020202020204" pitchFamily="34" charset="0"/>
                </a:defRPr>
              </a:lvl3pPr>
              <a:lvl4pPr marL="1600200" indent="-228600" eaLnBrk="0" hangingPunct="0">
                <a:defRPr>
                  <a:solidFill>
                    <a:schemeClr val="tx1"/>
                  </a:solidFill>
                  <a:latin typeface="Comic Sans MS" panose="030F0702030302020204" pitchFamily="66" charset="0"/>
                  <a:cs typeface="Arial" panose="020B0604020202020204" pitchFamily="34" charset="0"/>
                </a:defRPr>
              </a:lvl4pPr>
              <a:lvl5pPr marL="2057400" indent="-228600" eaLnBrk="0" hangingPunct="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algn="ctr" eaLnBrk="1" hangingPunct="1">
                <a:defRPr/>
              </a:pPr>
              <a:endParaRPr lang="en-US" altLang="en-US" sz="3200" b="1">
                <a:solidFill>
                  <a:srgbClr val="0000FF"/>
                </a:solidFill>
                <a:latin typeface="+mj-lt"/>
              </a:endParaRPr>
            </a:p>
          </p:txBody>
        </p:sp>
        <p:sp>
          <p:nvSpPr>
            <p:cNvPr id="26874" name="AutoShape 59">
              <a:hlinkClick r:id="" action="ppaction://noaction" highlightClick="1"/>
              <a:extLst>
                <a:ext uri="{FF2B5EF4-FFF2-40B4-BE49-F238E27FC236}">
                  <a16:creationId xmlns:a16="http://schemas.microsoft.com/office/drawing/2014/main" id="{2C4743C8-E524-4D18-94B0-73A3AC751758}"/>
                </a:ext>
              </a:extLst>
            </p:cNvPr>
            <p:cNvSpPr>
              <a:spLocks noChangeArrowheads="1"/>
            </p:cNvSpPr>
            <p:nvPr/>
          </p:nvSpPr>
          <p:spPr bwMode="auto">
            <a:xfrm>
              <a:off x="720" y="780"/>
              <a:ext cx="384" cy="336"/>
            </a:xfrm>
            <a:prstGeom prst="actionButtonBlank">
              <a:avLst/>
            </a:prstGeom>
            <a:gradFill rotWithShape="1">
              <a:gsLst>
                <a:gs pos="0">
                  <a:srgbClr val="FFFF99"/>
                </a:gs>
                <a:gs pos="100000">
                  <a:srgbClr val="33CC33"/>
                </a:gs>
              </a:gsLst>
              <a:path path="rect">
                <a:fillToRect l="50000" t="50000" r="50000" b="50000"/>
              </a:path>
            </a:gradFill>
            <a:ln w="9525">
              <a:solidFill>
                <a:srgbClr val="33CC33"/>
              </a:solidFill>
              <a:miter lim="800000"/>
              <a:headEnd/>
              <a:tailEnd/>
            </a:ln>
            <a:effectLst/>
          </p:spPr>
          <p:txBody>
            <a:bodyPr wrap="none" anchor="ctr"/>
            <a:lstStyle>
              <a:lvl1pPr eaLnBrk="0" hangingPunct="0">
                <a:defRPr>
                  <a:solidFill>
                    <a:schemeClr val="tx1"/>
                  </a:solidFill>
                  <a:latin typeface="Comic Sans MS" panose="030F0702030302020204" pitchFamily="66" charset="0"/>
                  <a:cs typeface="Arial" panose="020B0604020202020204" pitchFamily="34" charset="0"/>
                </a:defRPr>
              </a:lvl1pPr>
              <a:lvl2pPr marL="742950" indent="-285750" eaLnBrk="0" hangingPunct="0">
                <a:defRPr>
                  <a:solidFill>
                    <a:schemeClr val="tx1"/>
                  </a:solidFill>
                  <a:latin typeface="Comic Sans MS" panose="030F0702030302020204" pitchFamily="66" charset="0"/>
                  <a:cs typeface="Arial" panose="020B0604020202020204" pitchFamily="34" charset="0"/>
                </a:defRPr>
              </a:lvl2pPr>
              <a:lvl3pPr marL="1143000" indent="-228600" eaLnBrk="0" hangingPunct="0">
                <a:defRPr>
                  <a:solidFill>
                    <a:schemeClr val="tx1"/>
                  </a:solidFill>
                  <a:latin typeface="Comic Sans MS" panose="030F0702030302020204" pitchFamily="66" charset="0"/>
                  <a:cs typeface="Arial" panose="020B0604020202020204" pitchFamily="34" charset="0"/>
                </a:defRPr>
              </a:lvl3pPr>
              <a:lvl4pPr marL="1600200" indent="-228600" eaLnBrk="0" hangingPunct="0">
                <a:defRPr>
                  <a:solidFill>
                    <a:schemeClr val="tx1"/>
                  </a:solidFill>
                  <a:latin typeface="Comic Sans MS" panose="030F0702030302020204" pitchFamily="66" charset="0"/>
                  <a:cs typeface="Arial" panose="020B0604020202020204" pitchFamily="34" charset="0"/>
                </a:defRPr>
              </a:lvl4pPr>
              <a:lvl5pPr marL="2057400" indent="-228600" eaLnBrk="0" hangingPunct="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algn="ctr" eaLnBrk="1" hangingPunct="1">
                <a:defRPr/>
              </a:pPr>
              <a:endParaRPr lang="en-US" altLang="en-US" sz="3200" b="1">
                <a:solidFill>
                  <a:srgbClr val="0000FF"/>
                </a:solidFill>
                <a:latin typeface="+mj-lt"/>
              </a:endParaRPr>
            </a:p>
          </p:txBody>
        </p:sp>
        <p:sp>
          <p:nvSpPr>
            <p:cNvPr id="26875" name="AutoShape 60">
              <a:hlinkClick r:id="" action="ppaction://noaction" highlightClick="1"/>
              <a:extLst>
                <a:ext uri="{FF2B5EF4-FFF2-40B4-BE49-F238E27FC236}">
                  <a16:creationId xmlns:a16="http://schemas.microsoft.com/office/drawing/2014/main" id="{F8E3512E-6A13-40AC-BA68-B0E1B0005517}"/>
                </a:ext>
              </a:extLst>
            </p:cNvPr>
            <p:cNvSpPr>
              <a:spLocks noChangeArrowheads="1"/>
            </p:cNvSpPr>
            <p:nvPr/>
          </p:nvSpPr>
          <p:spPr bwMode="auto">
            <a:xfrm>
              <a:off x="1872" y="780"/>
              <a:ext cx="384" cy="336"/>
            </a:xfrm>
            <a:prstGeom prst="actionButtonBlank">
              <a:avLst/>
            </a:prstGeom>
            <a:gradFill rotWithShape="1">
              <a:gsLst>
                <a:gs pos="0">
                  <a:srgbClr val="FFFF99"/>
                </a:gs>
                <a:gs pos="100000">
                  <a:srgbClr val="33CC33"/>
                </a:gs>
              </a:gsLst>
              <a:path path="rect">
                <a:fillToRect l="50000" t="50000" r="50000" b="50000"/>
              </a:path>
            </a:gradFill>
            <a:ln w="9525">
              <a:solidFill>
                <a:srgbClr val="33CC33"/>
              </a:solidFill>
              <a:miter lim="800000"/>
              <a:headEnd/>
              <a:tailEnd/>
            </a:ln>
            <a:effectLst/>
          </p:spPr>
          <p:txBody>
            <a:bodyPr wrap="none" anchor="ctr"/>
            <a:lstStyle>
              <a:lvl1pPr eaLnBrk="0" hangingPunct="0">
                <a:defRPr>
                  <a:solidFill>
                    <a:schemeClr val="tx1"/>
                  </a:solidFill>
                  <a:latin typeface="Comic Sans MS" panose="030F0702030302020204" pitchFamily="66" charset="0"/>
                  <a:cs typeface="Arial" panose="020B0604020202020204" pitchFamily="34" charset="0"/>
                </a:defRPr>
              </a:lvl1pPr>
              <a:lvl2pPr marL="742950" indent="-285750" eaLnBrk="0" hangingPunct="0">
                <a:defRPr>
                  <a:solidFill>
                    <a:schemeClr val="tx1"/>
                  </a:solidFill>
                  <a:latin typeface="Comic Sans MS" panose="030F0702030302020204" pitchFamily="66" charset="0"/>
                  <a:cs typeface="Arial" panose="020B0604020202020204" pitchFamily="34" charset="0"/>
                </a:defRPr>
              </a:lvl2pPr>
              <a:lvl3pPr marL="1143000" indent="-228600" eaLnBrk="0" hangingPunct="0">
                <a:defRPr>
                  <a:solidFill>
                    <a:schemeClr val="tx1"/>
                  </a:solidFill>
                  <a:latin typeface="Comic Sans MS" panose="030F0702030302020204" pitchFamily="66" charset="0"/>
                  <a:cs typeface="Arial" panose="020B0604020202020204" pitchFamily="34" charset="0"/>
                </a:defRPr>
              </a:lvl3pPr>
              <a:lvl4pPr marL="1600200" indent="-228600" eaLnBrk="0" hangingPunct="0">
                <a:defRPr>
                  <a:solidFill>
                    <a:schemeClr val="tx1"/>
                  </a:solidFill>
                  <a:latin typeface="Comic Sans MS" panose="030F0702030302020204" pitchFamily="66" charset="0"/>
                  <a:cs typeface="Arial" panose="020B0604020202020204" pitchFamily="34" charset="0"/>
                </a:defRPr>
              </a:lvl4pPr>
              <a:lvl5pPr marL="2057400" indent="-228600" eaLnBrk="0" hangingPunct="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algn="ctr" eaLnBrk="1" hangingPunct="1">
                <a:defRPr/>
              </a:pPr>
              <a:endParaRPr lang="en-US" altLang="en-US" sz="3200" b="1">
                <a:solidFill>
                  <a:srgbClr val="0000FF"/>
                </a:solidFill>
                <a:latin typeface="+mj-lt"/>
              </a:endParaRPr>
            </a:p>
          </p:txBody>
        </p:sp>
      </p:grpSp>
      <p:grpSp>
        <p:nvGrpSpPr>
          <p:cNvPr id="26651" name="Group 61">
            <a:extLst>
              <a:ext uri="{FF2B5EF4-FFF2-40B4-BE49-F238E27FC236}">
                <a16:creationId xmlns:a16="http://schemas.microsoft.com/office/drawing/2014/main" id="{224B4FB9-C805-4C38-A9A7-EAF572DD4E07}"/>
              </a:ext>
            </a:extLst>
          </p:cNvPr>
          <p:cNvGrpSpPr>
            <a:grpSpLocks/>
          </p:cNvGrpSpPr>
          <p:nvPr/>
        </p:nvGrpSpPr>
        <p:grpSpPr bwMode="auto">
          <a:xfrm>
            <a:off x="3911090" y="2439323"/>
            <a:ext cx="6704727" cy="533331"/>
            <a:chOff x="1488" y="1452"/>
            <a:chExt cx="4224" cy="336"/>
          </a:xfrm>
        </p:grpSpPr>
        <p:sp>
          <p:nvSpPr>
            <p:cNvPr id="26855" name="AutoShape 62">
              <a:hlinkClick r:id="" action="ppaction://noaction" highlightClick="1"/>
              <a:extLst>
                <a:ext uri="{FF2B5EF4-FFF2-40B4-BE49-F238E27FC236}">
                  <a16:creationId xmlns:a16="http://schemas.microsoft.com/office/drawing/2014/main" id="{91C5E930-C5C4-4CB0-9DB5-FCC92F01B31D}"/>
                </a:ext>
              </a:extLst>
            </p:cNvPr>
            <p:cNvSpPr>
              <a:spLocks noChangeArrowheads="1"/>
            </p:cNvSpPr>
            <p:nvPr/>
          </p:nvSpPr>
          <p:spPr bwMode="auto">
            <a:xfrm>
              <a:off x="3024" y="1452"/>
              <a:ext cx="384" cy="336"/>
            </a:xfrm>
            <a:prstGeom prst="actionButtonBlank">
              <a:avLst/>
            </a:prstGeom>
            <a:gradFill rotWithShape="1">
              <a:gsLst>
                <a:gs pos="0">
                  <a:srgbClr val="FFFF99"/>
                </a:gs>
                <a:gs pos="100000">
                  <a:srgbClr val="33CC33"/>
                </a:gs>
              </a:gsLst>
              <a:path path="rect">
                <a:fillToRect l="50000" t="50000" r="50000" b="50000"/>
              </a:path>
            </a:gradFill>
            <a:ln w="9525">
              <a:solidFill>
                <a:srgbClr val="33CC33"/>
              </a:solidFill>
              <a:miter lim="800000"/>
              <a:headEnd/>
              <a:tailEnd/>
            </a:ln>
            <a:effectLst/>
          </p:spPr>
          <p:txBody>
            <a:bodyPr wrap="none" anchor="ctr"/>
            <a:lstStyle>
              <a:lvl1pPr eaLnBrk="0" hangingPunct="0">
                <a:defRPr>
                  <a:solidFill>
                    <a:schemeClr val="tx1"/>
                  </a:solidFill>
                  <a:latin typeface="Comic Sans MS" panose="030F0702030302020204" pitchFamily="66" charset="0"/>
                  <a:cs typeface="Arial" panose="020B0604020202020204" pitchFamily="34" charset="0"/>
                </a:defRPr>
              </a:lvl1pPr>
              <a:lvl2pPr marL="742950" indent="-285750" eaLnBrk="0" hangingPunct="0">
                <a:defRPr>
                  <a:solidFill>
                    <a:schemeClr val="tx1"/>
                  </a:solidFill>
                  <a:latin typeface="Comic Sans MS" panose="030F0702030302020204" pitchFamily="66" charset="0"/>
                  <a:cs typeface="Arial" panose="020B0604020202020204" pitchFamily="34" charset="0"/>
                </a:defRPr>
              </a:lvl2pPr>
              <a:lvl3pPr marL="1143000" indent="-228600" eaLnBrk="0" hangingPunct="0">
                <a:defRPr>
                  <a:solidFill>
                    <a:schemeClr val="tx1"/>
                  </a:solidFill>
                  <a:latin typeface="Comic Sans MS" panose="030F0702030302020204" pitchFamily="66" charset="0"/>
                  <a:cs typeface="Arial" panose="020B0604020202020204" pitchFamily="34" charset="0"/>
                </a:defRPr>
              </a:lvl3pPr>
              <a:lvl4pPr marL="1600200" indent="-228600" eaLnBrk="0" hangingPunct="0">
                <a:defRPr>
                  <a:solidFill>
                    <a:schemeClr val="tx1"/>
                  </a:solidFill>
                  <a:latin typeface="Comic Sans MS" panose="030F0702030302020204" pitchFamily="66" charset="0"/>
                  <a:cs typeface="Arial" panose="020B0604020202020204" pitchFamily="34" charset="0"/>
                </a:defRPr>
              </a:lvl4pPr>
              <a:lvl5pPr marL="2057400" indent="-228600" eaLnBrk="0" hangingPunct="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algn="ctr" eaLnBrk="1" hangingPunct="1">
                <a:defRPr/>
              </a:pPr>
              <a:endParaRPr lang="en-US" altLang="en-US" sz="3200" b="1">
                <a:solidFill>
                  <a:srgbClr val="0000FF"/>
                </a:solidFill>
                <a:latin typeface="+mj-lt"/>
              </a:endParaRPr>
            </a:p>
          </p:txBody>
        </p:sp>
        <p:sp>
          <p:nvSpPr>
            <p:cNvPr id="26856" name="AutoShape 63" descr="18200">
              <a:hlinkClick r:id="" action="ppaction://noaction" highlightClick="1"/>
              <a:extLst>
                <a:ext uri="{FF2B5EF4-FFF2-40B4-BE49-F238E27FC236}">
                  <a16:creationId xmlns:a16="http://schemas.microsoft.com/office/drawing/2014/main" id="{4154694F-81D0-4420-81C2-4CAAC2793CCB}"/>
                </a:ext>
              </a:extLst>
            </p:cNvPr>
            <p:cNvSpPr>
              <a:spLocks noChangeArrowheads="1"/>
            </p:cNvSpPr>
            <p:nvPr/>
          </p:nvSpPr>
          <p:spPr bwMode="auto">
            <a:xfrm>
              <a:off x="3408" y="1452"/>
              <a:ext cx="384" cy="336"/>
            </a:xfrm>
            <a:prstGeom prst="actionButtonBlank">
              <a:avLst/>
            </a:prstGeom>
            <a:blipFill dpi="0" rotWithShape="1">
              <a:blip r:embed="rId4"/>
              <a:srcRect/>
              <a:stretch>
                <a:fillRect/>
              </a:stretch>
            </a:blipFill>
            <a:ln w="9525">
              <a:solidFill>
                <a:srgbClr val="FFFF00"/>
              </a:solidFill>
              <a:miter lim="800000"/>
              <a:headEnd/>
              <a:tailEnd/>
            </a:ln>
            <a:effectLst/>
          </p:spPr>
          <p:txBody>
            <a:bodyPr wrap="none" anchor="ctr"/>
            <a:lstStyle>
              <a:lvl1pPr eaLnBrk="0" hangingPunct="0">
                <a:defRPr>
                  <a:solidFill>
                    <a:schemeClr val="tx1"/>
                  </a:solidFill>
                  <a:latin typeface="Comic Sans MS" panose="030F0702030302020204" pitchFamily="66" charset="0"/>
                  <a:cs typeface="Arial" panose="020B0604020202020204" pitchFamily="34" charset="0"/>
                </a:defRPr>
              </a:lvl1pPr>
              <a:lvl2pPr marL="742950" indent="-285750" eaLnBrk="0" hangingPunct="0">
                <a:defRPr>
                  <a:solidFill>
                    <a:schemeClr val="tx1"/>
                  </a:solidFill>
                  <a:latin typeface="Comic Sans MS" panose="030F0702030302020204" pitchFamily="66" charset="0"/>
                  <a:cs typeface="Arial" panose="020B0604020202020204" pitchFamily="34" charset="0"/>
                </a:defRPr>
              </a:lvl2pPr>
              <a:lvl3pPr marL="1143000" indent="-228600" eaLnBrk="0" hangingPunct="0">
                <a:defRPr>
                  <a:solidFill>
                    <a:schemeClr val="tx1"/>
                  </a:solidFill>
                  <a:latin typeface="Comic Sans MS" panose="030F0702030302020204" pitchFamily="66" charset="0"/>
                  <a:cs typeface="Arial" panose="020B0604020202020204" pitchFamily="34" charset="0"/>
                </a:defRPr>
              </a:lvl3pPr>
              <a:lvl4pPr marL="1600200" indent="-228600" eaLnBrk="0" hangingPunct="0">
                <a:defRPr>
                  <a:solidFill>
                    <a:schemeClr val="tx1"/>
                  </a:solidFill>
                  <a:latin typeface="Comic Sans MS" panose="030F0702030302020204" pitchFamily="66" charset="0"/>
                  <a:cs typeface="Arial" panose="020B0604020202020204" pitchFamily="34" charset="0"/>
                </a:defRPr>
              </a:lvl4pPr>
              <a:lvl5pPr marL="2057400" indent="-228600" eaLnBrk="0" hangingPunct="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algn="ctr" eaLnBrk="1" hangingPunct="1">
                <a:defRPr/>
              </a:pPr>
              <a:endParaRPr lang="en-US" altLang="en-US" sz="3200" b="1">
                <a:solidFill>
                  <a:schemeClr val="bg1"/>
                </a:solidFill>
                <a:latin typeface="+mj-lt"/>
              </a:endParaRPr>
            </a:p>
          </p:txBody>
        </p:sp>
        <p:sp>
          <p:nvSpPr>
            <p:cNvPr id="26857" name="AutoShape 64">
              <a:hlinkClick r:id="" action="ppaction://noaction" highlightClick="1"/>
              <a:extLst>
                <a:ext uri="{FF2B5EF4-FFF2-40B4-BE49-F238E27FC236}">
                  <a16:creationId xmlns:a16="http://schemas.microsoft.com/office/drawing/2014/main" id="{92A61F6D-2F47-497D-B6A9-D9498190E72D}"/>
                </a:ext>
              </a:extLst>
            </p:cNvPr>
            <p:cNvSpPr>
              <a:spLocks noChangeArrowheads="1"/>
            </p:cNvSpPr>
            <p:nvPr/>
          </p:nvSpPr>
          <p:spPr bwMode="auto">
            <a:xfrm>
              <a:off x="3792" y="1452"/>
              <a:ext cx="384" cy="336"/>
            </a:xfrm>
            <a:prstGeom prst="actionButtonBlank">
              <a:avLst/>
            </a:prstGeom>
            <a:gradFill rotWithShape="1">
              <a:gsLst>
                <a:gs pos="0">
                  <a:srgbClr val="FFFF99"/>
                </a:gs>
                <a:gs pos="100000">
                  <a:srgbClr val="33CC33"/>
                </a:gs>
              </a:gsLst>
              <a:path path="rect">
                <a:fillToRect l="50000" t="50000" r="50000" b="50000"/>
              </a:path>
            </a:gradFill>
            <a:ln w="9525">
              <a:solidFill>
                <a:srgbClr val="33CC33"/>
              </a:solidFill>
              <a:miter lim="800000"/>
              <a:headEnd/>
              <a:tailEnd/>
            </a:ln>
            <a:effectLst/>
          </p:spPr>
          <p:txBody>
            <a:bodyPr wrap="none" anchor="ctr"/>
            <a:lstStyle>
              <a:lvl1pPr eaLnBrk="0" hangingPunct="0">
                <a:defRPr>
                  <a:solidFill>
                    <a:schemeClr val="tx1"/>
                  </a:solidFill>
                  <a:latin typeface="Comic Sans MS" panose="030F0702030302020204" pitchFamily="66" charset="0"/>
                  <a:cs typeface="Arial" panose="020B0604020202020204" pitchFamily="34" charset="0"/>
                </a:defRPr>
              </a:lvl1pPr>
              <a:lvl2pPr marL="742950" indent="-285750" eaLnBrk="0" hangingPunct="0">
                <a:defRPr>
                  <a:solidFill>
                    <a:schemeClr val="tx1"/>
                  </a:solidFill>
                  <a:latin typeface="Comic Sans MS" panose="030F0702030302020204" pitchFamily="66" charset="0"/>
                  <a:cs typeface="Arial" panose="020B0604020202020204" pitchFamily="34" charset="0"/>
                </a:defRPr>
              </a:lvl2pPr>
              <a:lvl3pPr marL="1143000" indent="-228600" eaLnBrk="0" hangingPunct="0">
                <a:defRPr>
                  <a:solidFill>
                    <a:schemeClr val="tx1"/>
                  </a:solidFill>
                  <a:latin typeface="Comic Sans MS" panose="030F0702030302020204" pitchFamily="66" charset="0"/>
                  <a:cs typeface="Arial" panose="020B0604020202020204" pitchFamily="34" charset="0"/>
                </a:defRPr>
              </a:lvl3pPr>
              <a:lvl4pPr marL="1600200" indent="-228600" eaLnBrk="0" hangingPunct="0">
                <a:defRPr>
                  <a:solidFill>
                    <a:schemeClr val="tx1"/>
                  </a:solidFill>
                  <a:latin typeface="Comic Sans MS" panose="030F0702030302020204" pitchFamily="66" charset="0"/>
                  <a:cs typeface="Arial" panose="020B0604020202020204" pitchFamily="34" charset="0"/>
                </a:defRPr>
              </a:lvl4pPr>
              <a:lvl5pPr marL="2057400" indent="-228600" eaLnBrk="0" hangingPunct="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algn="ctr" eaLnBrk="1" hangingPunct="1">
                <a:defRPr/>
              </a:pPr>
              <a:endParaRPr lang="en-US" altLang="en-US" sz="3200" b="1">
                <a:solidFill>
                  <a:srgbClr val="0000FF"/>
                </a:solidFill>
                <a:latin typeface="+mj-lt"/>
              </a:endParaRPr>
            </a:p>
          </p:txBody>
        </p:sp>
        <p:sp>
          <p:nvSpPr>
            <p:cNvPr id="26858" name="AutoShape 65">
              <a:hlinkClick r:id="" action="ppaction://noaction" highlightClick="1"/>
              <a:extLst>
                <a:ext uri="{FF2B5EF4-FFF2-40B4-BE49-F238E27FC236}">
                  <a16:creationId xmlns:a16="http://schemas.microsoft.com/office/drawing/2014/main" id="{25224985-428A-49B7-83E7-35FA02724B89}"/>
                </a:ext>
              </a:extLst>
            </p:cNvPr>
            <p:cNvSpPr>
              <a:spLocks noChangeArrowheads="1"/>
            </p:cNvSpPr>
            <p:nvPr/>
          </p:nvSpPr>
          <p:spPr bwMode="auto">
            <a:xfrm>
              <a:off x="4176" y="1452"/>
              <a:ext cx="384" cy="336"/>
            </a:xfrm>
            <a:prstGeom prst="actionButtonBlank">
              <a:avLst/>
            </a:prstGeom>
            <a:gradFill rotWithShape="1">
              <a:gsLst>
                <a:gs pos="0">
                  <a:srgbClr val="FFFF99"/>
                </a:gs>
                <a:gs pos="100000">
                  <a:srgbClr val="33CC33"/>
                </a:gs>
              </a:gsLst>
              <a:path path="rect">
                <a:fillToRect l="50000" t="50000" r="50000" b="50000"/>
              </a:path>
            </a:gradFill>
            <a:ln w="9525">
              <a:solidFill>
                <a:srgbClr val="33CC33"/>
              </a:solidFill>
              <a:miter lim="800000"/>
              <a:headEnd/>
              <a:tailEnd/>
            </a:ln>
            <a:effectLst/>
          </p:spPr>
          <p:txBody>
            <a:bodyPr wrap="none" anchor="ctr"/>
            <a:lstStyle>
              <a:lvl1pPr eaLnBrk="0" hangingPunct="0">
                <a:defRPr>
                  <a:solidFill>
                    <a:schemeClr val="tx1"/>
                  </a:solidFill>
                  <a:latin typeface="Comic Sans MS" panose="030F0702030302020204" pitchFamily="66" charset="0"/>
                  <a:cs typeface="Arial" panose="020B0604020202020204" pitchFamily="34" charset="0"/>
                </a:defRPr>
              </a:lvl1pPr>
              <a:lvl2pPr marL="742950" indent="-285750" eaLnBrk="0" hangingPunct="0">
                <a:defRPr>
                  <a:solidFill>
                    <a:schemeClr val="tx1"/>
                  </a:solidFill>
                  <a:latin typeface="Comic Sans MS" panose="030F0702030302020204" pitchFamily="66" charset="0"/>
                  <a:cs typeface="Arial" panose="020B0604020202020204" pitchFamily="34" charset="0"/>
                </a:defRPr>
              </a:lvl2pPr>
              <a:lvl3pPr marL="1143000" indent="-228600" eaLnBrk="0" hangingPunct="0">
                <a:defRPr>
                  <a:solidFill>
                    <a:schemeClr val="tx1"/>
                  </a:solidFill>
                  <a:latin typeface="Comic Sans MS" panose="030F0702030302020204" pitchFamily="66" charset="0"/>
                  <a:cs typeface="Arial" panose="020B0604020202020204" pitchFamily="34" charset="0"/>
                </a:defRPr>
              </a:lvl3pPr>
              <a:lvl4pPr marL="1600200" indent="-228600" eaLnBrk="0" hangingPunct="0">
                <a:defRPr>
                  <a:solidFill>
                    <a:schemeClr val="tx1"/>
                  </a:solidFill>
                  <a:latin typeface="Comic Sans MS" panose="030F0702030302020204" pitchFamily="66" charset="0"/>
                  <a:cs typeface="Arial" panose="020B0604020202020204" pitchFamily="34" charset="0"/>
                </a:defRPr>
              </a:lvl4pPr>
              <a:lvl5pPr marL="2057400" indent="-228600" eaLnBrk="0" hangingPunct="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algn="ctr" eaLnBrk="1" hangingPunct="1">
                <a:defRPr/>
              </a:pPr>
              <a:endParaRPr lang="en-US" altLang="en-US" sz="3200" b="1">
                <a:solidFill>
                  <a:srgbClr val="0000FF"/>
                </a:solidFill>
                <a:latin typeface="+mj-lt"/>
              </a:endParaRPr>
            </a:p>
          </p:txBody>
        </p:sp>
        <p:sp>
          <p:nvSpPr>
            <p:cNvPr id="26859" name="AutoShape 66">
              <a:hlinkClick r:id="" action="ppaction://noaction" highlightClick="1"/>
              <a:extLst>
                <a:ext uri="{FF2B5EF4-FFF2-40B4-BE49-F238E27FC236}">
                  <a16:creationId xmlns:a16="http://schemas.microsoft.com/office/drawing/2014/main" id="{66F2289F-3700-44BB-8352-956BAB621362}"/>
                </a:ext>
              </a:extLst>
            </p:cNvPr>
            <p:cNvSpPr>
              <a:spLocks noChangeArrowheads="1"/>
            </p:cNvSpPr>
            <p:nvPr/>
          </p:nvSpPr>
          <p:spPr bwMode="auto">
            <a:xfrm>
              <a:off x="4560" y="1452"/>
              <a:ext cx="384" cy="336"/>
            </a:xfrm>
            <a:prstGeom prst="actionButtonBlank">
              <a:avLst/>
            </a:prstGeom>
            <a:gradFill rotWithShape="1">
              <a:gsLst>
                <a:gs pos="0">
                  <a:srgbClr val="FFFF99"/>
                </a:gs>
                <a:gs pos="100000">
                  <a:srgbClr val="33CC33"/>
                </a:gs>
              </a:gsLst>
              <a:path path="rect">
                <a:fillToRect l="50000" t="50000" r="50000" b="50000"/>
              </a:path>
            </a:gradFill>
            <a:ln w="9525">
              <a:solidFill>
                <a:srgbClr val="33CC33"/>
              </a:solidFill>
              <a:miter lim="800000"/>
              <a:headEnd/>
              <a:tailEnd/>
            </a:ln>
            <a:effectLst/>
          </p:spPr>
          <p:txBody>
            <a:bodyPr wrap="none" anchor="ctr"/>
            <a:lstStyle>
              <a:lvl1pPr eaLnBrk="0" hangingPunct="0">
                <a:defRPr>
                  <a:solidFill>
                    <a:schemeClr val="tx1"/>
                  </a:solidFill>
                  <a:latin typeface="Comic Sans MS" panose="030F0702030302020204" pitchFamily="66" charset="0"/>
                  <a:cs typeface="Arial" panose="020B0604020202020204" pitchFamily="34" charset="0"/>
                </a:defRPr>
              </a:lvl1pPr>
              <a:lvl2pPr marL="742950" indent="-285750" eaLnBrk="0" hangingPunct="0">
                <a:defRPr>
                  <a:solidFill>
                    <a:schemeClr val="tx1"/>
                  </a:solidFill>
                  <a:latin typeface="Comic Sans MS" panose="030F0702030302020204" pitchFamily="66" charset="0"/>
                  <a:cs typeface="Arial" panose="020B0604020202020204" pitchFamily="34" charset="0"/>
                </a:defRPr>
              </a:lvl2pPr>
              <a:lvl3pPr marL="1143000" indent="-228600" eaLnBrk="0" hangingPunct="0">
                <a:defRPr>
                  <a:solidFill>
                    <a:schemeClr val="tx1"/>
                  </a:solidFill>
                  <a:latin typeface="Comic Sans MS" panose="030F0702030302020204" pitchFamily="66" charset="0"/>
                  <a:cs typeface="Arial" panose="020B0604020202020204" pitchFamily="34" charset="0"/>
                </a:defRPr>
              </a:lvl3pPr>
              <a:lvl4pPr marL="1600200" indent="-228600" eaLnBrk="0" hangingPunct="0">
                <a:defRPr>
                  <a:solidFill>
                    <a:schemeClr val="tx1"/>
                  </a:solidFill>
                  <a:latin typeface="Comic Sans MS" panose="030F0702030302020204" pitchFamily="66" charset="0"/>
                  <a:cs typeface="Arial" panose="020B0604020202020204" pitchFamily="34" charset="0"/>
                </a:defRPr>
              </a:lvl4pPr>
              <a:lvl5pPr marL="2057400" indent="-228600" eaLnBrk="0" hangingPunct="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algn="ctr" eaLnBrk="1" hangingPunct="1">
                <a:defRPr/>
              </a:pPr>
              <a:endParaRPr lang="en-US" altLang="en-US" sz="3000" b="1">
                <a:solidFill>
                  <a:srgbClr val="0033CC"/>
                </a:solidFill>
                <a:latin typeface="+mj-lt"/>
              </a:endParaRPr>
            </a:p>
          </p:txBody>
        </p:sp>
        <p:sp>
          <p:nvSpPr>
            <p:cNvPr id="26860" name="AutoShape 67">
              <a:hlinkClick r:id="" action="ppaction://noaction" highlightClick="1"/>
              <a:extLst>
                <a:ext uri="{FF2B5EF4-FFF2-40B4-BE49-F238E27FC236}">
                  <a16:creationId xmlns:a16="http://schemas.microsoft.com/office/drawing/2014/main" id="{E43B0425-A2CE-4419-9698-80581F3D9E29}"/>
                </a:ext>
              </a:extLst>
            </p:cNvPr>
            <p:cNvSpPr>
              <a:spLocks noChangeArrowheads="1"/>
            </p:cNvSpPr>
            <p:nvPr/>
          </p:nvSpPr>
          <p:spPr bwMode="auto">
            <a:xfrm>
              <a:off x="4944" y="1452"/>
              <a:ext cx="384" cy="336"/>
            </a:xfrm>
            <a:prstGeom prst="actionButtonBlank">
              <a:avLst/>
            </a:prstGeom>
            <a:gradFill rotWithShape="1">
              <a:gsLst>
                <a:gs pos="0">
                  <a:srgbClr val="FFFF99"/>
                </a:gs>
                <a:gs pos="100000">
                  <a:srgbClr val="33CC33"/>
                </a:gs>
              </a:gsLst>
              <a:path path="rect">
                <a:fillToRect l="50000" t="50000" r="50000" b="50000"/>
              </a:path>
            </a:gradFill>
            <a:ln w="9525">
              <a:solidFill>
                <a:srgbClr val="33CC33"/>
              </a:solidFill>
              <a:miter lim="800000"/>
              <a:headEnd/>
              <a:tailEnd/>
            </a:ln>
            <a:effectLst/>
          </p:spPr>
          <p:txBody>
            <a:bodyPr wrap="none" anchor="ctr"/>
            <a:lstStyle>
              <a:lvl1pPr eaLnBrk="0" hangingPunct="0">
                <a:defRPr>
                  <a:solidFill>
                    <a:schemeClr val="tx1"/>
                  </a:solidFill>
                  <a:latin typeface="Comic Sans MS" panose="030F0702030302020204" pitchFamily="66" charset="0"/>
                  <a:cs typeface="Arial" panose="020B0604020202020204" pitchFamily="34" charset="0"/>
                </a:defRPr>
              </a:lvl1pPr>
              <a:lvl2pPr marL="742950" indent="-285750" eaLnBrk="0" hangingPunct="0">
                <a:defRPr>
                  <a:solidFill>
                    <a:schemeClr val="tx1"/>
                  </a:solidFill>
                  <a:latin typeface="Comic Sans MS" panose="030F0702030302020204" pitchFamily="66" charset="0"/>
                  <a:cs typeface="Arial" panose="020B0604020202020204" pitchFamily="34" charset="0"/>
                </a:defRPr>
              </a:lvl2pPr>
              <a:lvl3pPr marL="1143000" indent="-228600" eaLnBrk="0" hangingPunct="0">
                <a:defRPr>
                  <a:solidFill>
                    <a:schemeClr val="tx1"/>
                  </a:solidFill>
                  <a:latin typeface="Comic Sans MS" panose="030F0702030302020204" pitchFamily="66" charset="0"/>
                  <a:cs typeface="Arial" panose="020B0604020202020204" pitchFamily="34" charset="0"/>
                </a:defRPr>
              </a:lvl3pPr>
              <a:lvl4pPr marL="1600200" indent="-228600" eaLnBrk="0" hangingPunct="0">
                <a:defRPr>
                  <a:solidFill>
                    <a:schemeClr val="tx1"/>
                  </a:solidFill>
                  <a:latin typeface="Comic Sans MS" panose="030F0702030302020204" pitchFamily="66" charset="0"/>
                  <a:cs typeface="Arial" panose="020B0604020202020204" pitchFamily="34" charset="0"/>
                </a:defRPr>
              </a:lvl4pPr>
              <a:lvl5pPr marL="2057400" indent="-228600" eaLnBrk="0" hangingPunct="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algn="ctr" eaLnBrk="1" hangingPunct="1">
                <a:defRPr/>
              </a:pPr>
              <a:endParaRPr lang="en-US" altLang="en-US" sz="3200" b="1">
                <a:solidFill>
                  <a:srgbClr val="0000FF"/>
                </a:solidFill>
                <a:latin typeface="+mj-lt"/>
              </a:endParaRPr>
            </a:p>
          </p:txBody>
        </p:sp>
        <p:sp>
          <p:nvSpPr>
            <p:cNvPr id="26861" name="AutoShape 68">
              <a:hlinkClick r:id="" action="ppaction://noaction" highlightClick="1"/>
              <a:extLst>
                <a:ext uri="{FF2B5EF4-FFF2-40B4-BE49-F238E27FC236}">
                  <a16:creationId xmlns:a16="http://schemas.microsoft.com/office/drawing/2014/main" id="{5382E45C-ECE3-4D93-8013-855640971E90}"/>
                </a:ext>
              </a:extLst>
            </p:cNvPr>
            <p:cNvSpPr>
              <a:spLocks noChangeArrowheads="1"/>
            </p:cNvSpPr>
            <p:nvPr/>
          </p:nvSpPr>
          <p:spPr bwMode="auto">
            <a:xfrm>
              <a:off x="5328" y="1452"/>
              <a:ext cx="384" cy="336"/>
            </a:xfrm>
            <a:prstGeom prst="actionButtonBlank">
              <a:avLst/>
            </a:prstGeom>
            <a:gradFill rotWithShape="1">
              <a:gsLst>
                <a:gs pos="0">
                  <a:srgbClr val="FFFF99"/>
                </a:gs>
                <a:gs pos="100000">
                  <a:srgbClr val="33CC33"/>
                </a:gs>
              </a:gsLst>
              <a:path path="rect">
                <a:fillToRect l="50000" t="50000" r="50000" b="50000"/>
              </a:path>
            </a:gradFill>
            <a:ln w="9525">
              <a:solidFill>
                <a:srgbClr val="33CC33"/>
              </a:solidFill>
              <a:miter lim="800000"/>
              <a:headEnd/>
              <a:tailEnd/>
            </a:ln>
            <a:effectLst/>
          </p:spPr>
          <p:txBody>
            <a:bodyPr wrap="none" anchor="ctr"/>
            <a:lstStyle>
              <a:lvl1pPr eaLnBrk="0" hangingPunct="0">
                <a:defRPr>
                  <a:solidFill>
                    <a:schemeClr val="tx1"/>
                  </a:solidFill>
                  <a:latin typeface="Comic Sans MS" panose="030F0702030302020204" pitchFamily="66" charset="0"/>
                  <a:cs typeface="Arial" panose="020B0604020202020204" pitchFamily="34" charset="0"/>
                </a:defRPr>
              </a:lvl1pPr>
              <a:lvl2pPr marL="742950" indent="-285750" eaLnBrk="0" hangingPunct="0">
                <a:defRPr>
                  <a:solidFill>
                    <a:schemeClr val="tx1"/>
                  </a:solidFill>
                  <a:latin typeface="Comic Sans MS" panose="030F0702030302020204" pitchFamily="66" charset="0"/>
                  <a:cs typeface="Arial" panose="020B0604020202020204" pitchFamily="34" charset="0"/>
                </a:defRPr>
              </a:lvl2pPr>
              <a:lvl3pPr marL="1143000" indent="-228600" eaLnBrk="0" hangingPunct="0">
                <a:defRPr>
                  <a:solidFill>
                    <a:schemeClr val="tx1"/>
                  </a:solidFill>
                  <a:latin typeface="Comic Sans MS" panose="030F0702030302020204" pitchFamily="66" charset="0"/>
                  <a:cs typeface="Arial" panose="020B0604020202020204" pitchFamily="34" charset="0"/>
                </a:defRPr>
              </a:lvl3pPr>
              <a:lvl4pPr marL="1600200" indent="-228600" eaLnBrk="0" hangingPunct="0">
                <a:defRPr>
                  <a:solidFill>
                    <a:schemeClr val="tx1"/>
                  </a:solidFill>
                  <a:latin typeface="Comic Sans MS" panose="030F0702030302020204" pitchFamily="66" charset="0"/>
                  <a:cs typeface="Arial" panose="020B0604020202020204" pitchFamily="34" charset="0"/>
                </a:defRPr>
              </a:lvl4pPr>
              <a:lvl5pPr marL="2057400" indent="-228600" eaLnBrk="0" hangingPunct="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algn="ctr" eaLnBrk="1" hangingPunct="1">
                <a:defRPr/>
              </a:pPr>
              <a:endParaRPr lang="en-US" altLang="en-US" sz="3200" b="1">
                <a:solidFill>
                  <a:srgbClr val="0000FF"/>
                </a:solidFill>
                <a:latin typeface="+mj-lt"/>
              </a:endParaRPr>
            </a:p>
          </p:txBody>
        </p:sp>
        <p:sp>
          <p:nvSpPr>
            <p:cNvPr id="26862" name="AutoShape 69">
              <a:hlinkClick r:id="" action="ppaction://noaction" highlightClick="1"/>
              <a:extLst>
                <a:ext uri="{FF2B5EF4-FFF2-40B4-BE49-F238E27FC236}">
                  <a16:creationId xmlns:a16="http://schemas.microsoft.com/office/drawing/2014/main" id="{808F54B4-D269-4463-AEB6-775E3A8C35F7}"/>
                </a:ext>
              </a:extLst>
            </p:cNvPr>
            <p:cNvSpPr>
              <a:spLocks noChangeArrowheads="1"/>
            </p:cNvSpPr>
            <p:nvPr/>
          </p:nvSpPr>
          <p:spPr bwMode="auto">
            <a:xfrm>
              <a:off x="2256" y="1452"/>
              <a:ext cx="384" cy="336"/>
            </a:xfrm>
            <a:prstGeom prst="actionButtonBlank">
              <a:avLst/>
            </a:prstGeom>
            <a:gradFill rotWithShape="1">
              <a:gsLst>
                <a:gs pos="0">
                  <a:srgbClr val="FFFF99"/>
                </a:gs>
                <a:gs pos="100000">
                  <a:srgbClr val="33CC33"/>
                </a:gs>
              </a:gsLst>
              <a:path path="rect">
                <a:fillToRect l="50000" t="50000" r="50000" b="50000"/>
              </a:path>
            </a:gradFill>
            <a:ln w="9525">
              <a:solidFill>
                <a:srgbClr val="33CC33"/>
              </a:solidFill>
              <a:miter lim="800000"/>
              <a:headEnd/>
              <a:tailEnd/>
            </a:ln>
            <a:effectLst/>
          </p:spPr>
          <p:txBody>
            <a:bodyPr wrap="none" anchor="ctr"/>
            <a:lstStyle>
              <a:lvl1pPr eaLnBrk="0" hangingPunct="0">
                <a:defRPr>
                  <a:solidFill>
                    <a:schemeClr val="tx1"/>
                  </a:solidFill>
                  <a:latin typeface="Comic Sans MS" panose="030F0702030302020204" pitchFamily="66" charset="0"/>
                  <a:cs typeface="Arial" panose="020B0604020202020204" pitchFamily="34" charset="0"/>
                </a:defRPr>
              </a:lvl1pPr>
              <a:lvl2pPr marL="742950" indent="-285750" eaLnBrk="0" hangingPunct="0">
                <a:defRPr>
                  <a:solidFill>
                    <a:schemeClr val="tx1"/>
                  </a:solidFill>
                  <a:latin typeface="Comic Sans MS" panose="030F0702030302020204" pitchFamily="66" charset="0"/>
                  <a:cs typeface="Arial" panose="020B0604020202020204" pitchFamily="34" charset="0"/>
                </a:defRPr>
              </a:lvl2pPr>
              <a:lvl3pPr marL="1143000" indent="-228600" eaLnBrk="0" hangingPunct="0">
                <a:defRPr>
                  <a:solidFill>
                    <a:schemeClr val="tx1"/>
                  </a:solidFill>
                  <a:latin typeface="Comic Sans MS" panose="030F0702030302020204" pitchFamily="66" charset="0"/>
                  <a:cs typeface="Arial" panose="020B0604020202020204" pitchFamily="34" charset="0"/>
                </a:defRPr>
              </a:lvl3pPr>
              <a:lvl4pPr marL="1600200" indent="-228600" eaLnBrk="0" hangingPunct="0">
                <a:defRPr>
                  <a:solidFill>
                    <a:schemeClr val="tx1"/>
                  </a:solidFill>
                  <a:latin typeface="Comic Sans MS" panose="030F0702030302020204" pitchFamily="66" charset="0"/>
                  <a:cs typeface="Arial" panose="020B0604020202020204" pitchFamily="34" charset="0"/>
                </a:defRPr>
              </a:lvl4pPr>
              <a:lvl5pPr marL="2057400" indent="-228600" eaLnBrk="0" hangingPunct="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algn="ctr" eaLnBrk="1" hangingPunct="1">
                <a:defRPr/>
              </a:pPr>
              <a:endParaRPr lang="en-US" altLang="en-US" sz="3200" b="1">
                <a:solidFill>
                  <a:srgbClr val="0000FF"/>
                </a:solidFill>
                <a:latin typeface="+mj-lt"/>
              </a:endParaRPr>
            </a:p>
          </p:txBody>
        </p:sp>
        <p:sp>
          <p:nvSpPr>
            <p:cNvPr id="26863" name="AutoShape 70">
              <a:hlinkClick r:id="" action="ppaction://noaction" highlightClick="1"/>
              <a:extLst>
                <a:ext uri="{FF2B5EF4-FFF2-40B4-BE49-F238E27FC236}">
                  <a16:creationId xmlns:a16="http://schemas.microsoft.com/office/drawing/2014/main" id="{63200EC2-3742-4F8B-9806-775F89B4E847}"/>
                </a:ext>
              </a:extLst>
            </p:cNvPr>
            <p:cNvSpPr>
              <a:spLocks noChangeArrowheads="1"/>
            </p:cNvSpPr>
            <p:nvPr/>
          </p:nvSpPr>
          <p:spPr bwMode="auto">
            <a:xfrm>
              <a:off x="2640" y="1452"/>
              <a:ext cx="384" cy="336"/>
            </a:xfrm>
            <a:prstGeom prst="actionButtonBlank">
              <a:avLst/>
            </a:prstGeom>
            <a:gradFill rotWithShape="1">
              <a:gsLst>
                <a:gs pos="0">
                  <a:srgbClr val="FFFF99"/>
                </a:gs>
                <a:gs pos="100000">
                  <a:srgbClr val="33CC33"/>
                </a:gs>
              </a:gsLst>
              <a:path path="rect">
                <a:fillToRect l="50000" t="50000" r="50000" b="50000"/>
              </a:path>
            </a:gradFill>
            <a:ln w="9525">
              <a:solidFill>
                <a:srgbClr val="33CC33"/>
              </a:solidFill>
              <a:miter lim="800000"/>
              <a:headEnd/>
              <a:tailEnd/>
            </a:ln>
            <a:effectLst/>
          </p:spPr>
          <p:txBody>
            <a:bodyPr wrap="none" anchor="ctr"/>
            <a:lstStyle>
              <a:lvl1pPr eaLnBrk="0" hangingPunct="0">
                <a:defRPr>
                  <a:solidFill>
                    <a:schemeClr val="tx1"/>
                  </a:solidFill>
                  <a:latin typeface="Comic Sans MS" panose="030F0702030302020204" pitchFamily="66" charset="0"/>
                  <a:cs typeface="Arial" panose="020B0604020202020204" pitchFamily="34" charset="0"/>
                </a:defRPr>
              </a:lvl1pPr>
              <a:lvl2pPr marL="742950" indent="-285750" eaLnBrk="0" hangingPunct="0">
                <a:defRPr>
                  <a:solidFill>
                    <a:schemeClr val="tx1"/>
                  </a:solidFill>
                  <a:latin typeface="Comic Sans MS" panose="030F0702030302020204" pitchFamily="66" charset="0"/>
                  <a:cs typeface="Arial" panose="020B0604020202020204" pitchFamily="34" charset="0"/>
                </a:defRPr>
              </a:lvl2pPr>
              <a:lvl3pPr marL="1143000" indent="-228600" eaLnBrk="0" hangingPunct="0">
                <a:defRPr>
                  <a:solidFill>
                    <a:schemeClr val="tx1"/>
                  </a:solidFill>
                  <a:latin typeface="Comic Sans MS" panose="030F0702030302020204" pitchFamily="66" charset="0"/>
                  <a:cs typeface="Arial" panose="020B0604020202020204" pitchFamily="34" charset="0"/>
                </a:defRPr>
              </a:lvl3pPr>
              <a:lvl4pPr marL="1600200" indent="-228600" eaLnBrk="0" hangingPunct="0">
                <a:defRPr>
                  <a:solidFill>
                    <a:schemeClr val="tx1"/>
                  </a:solidFill>
                  <a:latin typeface="Comic Sans MS" panose="030F0702030302020204" pitchFamily="66" charset="0"/>
                  <a:cs typeface="Arial" panose="020B0604020202020204" pitchFamily="34" charset="0"/>
                </a:defRPr>
              </a:lvl4pPr>
              <a:lvl5pPr marL="2057400" indent="-228600" eaLnBrk="0" hangingPunct="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algn="ctr" eaLnBrk="1" hangingPunct="1">
                <a:defRPr/>
              </a:pPr>
              <a:endParaRPr lang="en-US" altLang="en-US" sz="3200" b="1">
                <a:solidFill>
                  <a:srgbClr val="0000FF"/>
                </a:solidFill>
                <a:latin typeface="+mj-lt"/>
              </a:endParaRPr>
            </a:p>
          </p:txBody>
        </p:sp>
        <p:sp>
          <p:nvSpPr>
            <p:cNvPr id="26864" name="AutoShape 71">
              <a:hlinkClick r:id="" action="ppaction://noaction" highlightClick="1"/>
              <a:extLst>
                <a:ext uri="{FF2B5EF4-FFF2-40B4-BE49-F238E27FC236}">
                  <a16:creationId xmlns:a16="http://schemas.microsoft.com/office/drawing/2014/main" id="{9A2E9001-C85A-4F2A-9EEC-DECB67033F9F}"/>
                </a:ext>
              </a:extLst>
            </p:cNvPr>
            <p:cNvSpPr>
              <a:spLocks noChangeArrowheads="1"/>
            </p:cNvSpPr>
            <p:nvPr/>
          </p:nvSpPr>
          <p:spPr bwMode="auto">
            <a:xfrm>
              <a:off x="1488" y="1452"/>
              <a:ext cx="384" cy="336"/>
            </a:xfrm>
            <a:prstGeom prst="actionButtonBlank">
              <a:avLst/>
            </a:prstGeom>
            <a:gradFill rotWithShape="1">
              <a:gsLst>
                <a:gs pos="0">
                  <a:srgbClr val="FFFF99"/>
                </a:gs>
                <a:gs pos="100000">
                  <a:srgbClr val="33CC33"/>
                </a:gs>
              </a:gsLst>
              <a:path path="rect">
                <a:fillToRect l="50000" t="50000" r="50000" b="50000"/>
              </a:path>
            </a:gradFill>
            <a:ln w="9525">
              <a:solidFill>
                <a:srgbClr val="33CC33"/>
              </a:solidFill>
              <a:miter lim="800000"/>
              <a:headEnd/>
              <a:tailEnd/>
            </a:ln>
            <a:effectLst/>
          </p:spPr>
          <p:txBody>
            <a:bodyPr wrap="none" anchor="ctr"/>
            <a:lstStyle>
              <a:lvl1pPr eaLnBrk="0" hangingPunct="0">
                <a:defRPr>
                  <a:solidFill>
                    <a:schemeClr val="tx1"/>
                  </a:solidFill>
                  <a:latin typeface="Comic Sans MS" panose="030F0702030302020204" pitchFamily="66" charset="0"/>
                  <a:cs typeface="Arial" panose="020B0604020202020204" pitchFamily="34" charset="0"/>
                </a:defRPr>
              </a:lvl1pPr>
              <a:lvl2pPr marL="742950" indent="-285750" eaLnBrk="0" hangingPunct="0">
                <a:defRPr>
                  <a:solidFill>
                    <a:schemeClr val="tx1"/>
                  </a:solidFill>
                  <a:latin typeface="Comic Sans MS" panose="030F0702030302020204" pitchFamily="66" charset="0"/>
                  <a:cs typeface="Arial" panose="020B0604020202020204" pitchFamily="34" charset="0"/>
                </a:defRPr>
              </a:lvl2pPr>
              <a:lvl3pPr marL="1143000" indent="-228600" eaLnBrk="0" hangingPunct="0">
                <a:defRPr>
                  <a:solidFill>
                    <a:schemeClr val="tx1"/>
                  </a:solidFill>
                  <a:latin typeface="Comic Sans MS" panose="030F0702030302020204" pitchFamily="66" charset="0"/>
                  <a:cs typeface="Arial" panose="020B0604020202020204" pitchFamily="34" charset="0"/>
                </a:defRPr>
              </a:lvl3pPr>
              <a:lvl4pPr marL="1600200" indent="-228600" eaLnBrk="0" hangingPunct="0">
                <a:defRPr>
                  <a:solidFill>
                    <a:schemeClr val="tx1"/>
                  </a:solidFill>
                  <a:latin typeface="Comic Sans MS" panose="030F0702030302020204" pitchFamily="66" charset="0"/>
                  <a:cs typeface="Arial" panose="020B0604020202020204" pitchFamily="34" charset="0"/>
                </a:defRPr>
              </a:lvl4pPr>
              <a:lvl5pPr marL="2057400" indent="-228600" eaLnBrk="0" hangingPunct="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algn="ctr" eaLnBrk="1" hangingPunct="1">
                <a:defRPr/>
              </a:pPr>
              <a:endParaRPr lang="en-US" altLang="en-US" sz="3200" b="1">
                <a:solidFill>
                  <a:srgbClr val="0000FF"/>
                </a:solidFill>
                <a:latin typeface="+mj-lt"/>
              </a:endParaRPr>
            </a:p>
          </p:txBody>
        </p:sp>
        <p:sp>
          <p:nvSpPr>
            <p:cNvPr id="26865" name="AutoShape 72">
              <a:hlinkClick r:id="" action="ppaction://noaction" highlightClick="1"/>
              <a:extLst>
                <a:ext uri="{FF2B5EF4-FFF2-40B4-BE49-F238E27FC236}">
                  <a16:creationId xmlns:a16="http://schemas.microsoft.com/office/drawing/2014/main" id="{402FD1D3-664A-4853-9D4B-E59BCB033186}"/>
                </a:ext>
              </a:extLst>
            </p:cNvPr>
            <p:cNvSpPr>
              <a:spLocks noChangeArrowheads="1"/>
            </p:cNvSpPr>
            <p:nvPr/>
          </p:nvSpPr>
          <p:spPr bwMode="auto">
            <a:xfrm>
              <a:off x="1872" y="1452"/>
              <a:ext cx="384" cy="336"/>
            </a:xfrm>
            <a:prstGeom prst="actionButtonBlank">
              <a:avLst/>
            </a:prstGeom>
            <a:gradFill rotWithShape="1">
              <a:gsLst>
                <a:gs pos="0">
                  <a:srgbClr val="FFFF99"/>
                </a:gs>
                <a:gs pos="100000">
                  <a:srgbClr val="33CC33"/>
                </a:gs>
              </a:gsLst>
              <a:path path="rect">
                <a:fillToRect l="50000" t="50000" r="50000" b="50000"/>
              </a:path>
            </a:gradFill>
            <a:ln w="9525">
              <a:solidFill>
                <a:srgbClr val="33CC33"/>
              </a:solidFill>
              <a:miter lim="800000"/>
              <a:headEnd/>
              <a:tailEnd/>
            </a:ln>
            <a:effectLst/>
          </p:spPr>
          <p:txBody>
            <a:bodyPr wrap="none" anchor="ctr"/>
            <a:lstStyle>
              <a:lvl1pPr eaLnBrk="0" hangingPunct="0">
                <a:defRPr>
                  <a:solidFill>
                    <a:schemeClr val="tx1"/>
                  </a:solidFill>
                  <a:latin typeface="Comic Sans MS" panose="030F0702030302020204" pitchFamily="66" charset="0"/>
                  <a:cs typeface="Arial" panose="020B0604020202020204" pitchFamily="34" charset="0"/>
                </a:defRPr>
              </a:lvl1pPr>
              <a:lvl2pPr marL="742950" indent="-285750" eaLnBrk="0" hangingPunct="0">
                <a:defRPr>
                  <a:solidFill>
                    <a:schemeClr val="tx1"/>
                  </a:solidFill>
                  <a:latin typeface="Comic Sans MS" panose="030F0702030302020204" pitchFamily="66" charset="0"/>
                  <a:cs typeface="Arial" panose="020B0604020202020204" pitchFamily="34" charset="0"/>
                </a:defRPr>
              </a:lvl2pPr>
              <a:lvl3pPr marL="1143000" indent="-228600" eaLnBrk="0" hangingPunct="0">
                <a:defRPr>
                  <a:solidFill>
                    <a:schemeClr val="tx1"/>
                  </a:solidFill>
                  <a:latin typeface="Comic Sans MS" panose="030F0702030302020204" pitchFamily="66" charset="0"/>
                  <a:cs typeface="Arial" panose="020B0604020202020204" pitchFamily="34" charset="0"/>
                </a:defRPr>
              </a:lvl3pPr>
              <a:lvl4pPr marL="1600200" indent="-228600" eaLnBrk="0" hangingPunct="0">
                <a:defRPr>
                  <a:solidFill>
                    <a:schemeClr val="tx1"/>
                  </a:solidFill>
                  <a:latin typeface="Comic Sans MS" panose="030F0702030302020204" pitchFamily="66" charset="0"/>
                  <a:cs typeface="Arial" panose="020B0604020202020204" pitchFamily="34" charset="0"/>
                </a:defRPr>
              </a:lvl4pPr>
              <a:lvl5pPr marL="2057400" indent="-228600" eaLnBrk="0" hangingPunct="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algn="ctr" eaLnBrk="1" hangingPunct="1">
                <a:defRPr/>
              </a:pPr>
              <a:endParaRPr lang="en-US" altLang="en-US" sz="3200" b="1">
                <a:solidFill>
                  <a:srgbClr val="0000FF"/>
                </a:solidFill>
                <a:latin typeface="+mj-lt"/>
              </a:endParaRPr>
            </a:p>
          </p:txBody>
        </p:sp>
      </p:grpSp>
      <p:grpSp>
        <p:nvGrpSpPr>
          <p:cNvPr id="26652" name="Group 73">
            <a:extLst>
              <a:ext uri="{FF2B5EF4-FFF2-40B4-BE49-F238E27FC236}">
                <a16:creationId xmlns:a16="http://schemas.microsoft.com/office/drawing/2014/main" id="{5DFCE0E8-8917-49EA-AF06-714787D0746D}"/>
              </a:ext>
            </a:extLst>
          </p:cNvPr>
          <p:cNvGrpSpPr>
            <a:grpSpLocks/>
          </p:cNvGrpSpPr>
          <p:nvPr/>
        </p:nvGrpSpPr>
        <p:grpSpPr bwMode="auto">
          <a:xfrm>
            <a:off x="5130132" y="2972655"/>
            <a:ext cx="4266644" cy="536505"/>
            <a:chOff x="2256" y="1788"/>
            <a:chExt cx="2688" cy="338"/>
          </a:xfrm>
        </p:grpSpPr>
        <p:sp>
          <p:nvSpPr>
            <p:cNvPr id="26848" name="AutoShape 74">
              <a:hlinkClick r:id="" action="ppaction://noaction" highlightClick="1"/>
              <a:extLst>
                <a:ext uri="{FF2B5EF4-FFF2-40B4-BE49-F238E27FC236}">
                  <a16:creationId xmlns:a16="http://schemas.microsoft.com/office/drawing/2014/main" id="{3CD3E727-816D-4594-86F5-A279CEE7DE60}"/>
                </a:ext>
              </a:extLst>
            </p:cNvPr>
            <p:cNvSpPr>
              <a:spLocks noChangeArrowheads="1"/>
            </p:cNvSpPr>
            <p:nvPr/>
          </p:nvSpPr>
          <p:spPr bwMode="auto">
            <a:xfrm>
              <a:off x="2256" y="1788"/>
              <a:ext cx="384" cy="336"/>
            </a:xfrm>
            <a:prstGeom prst="actionButtonBlank">
              <a:avLst/>
            </a:prstGeom>
            <a:gradFill rotWithShape="1">
              <a:gsLst>
                <a:gs pos="0">
                  <a:srgbClr val="FFFF99"/>
                </a:gs>
                <a:gs pos="100000">
                  <a:srgbClr val="33CC33"/>
                </a:gs>
              </a:gsLst>
              <a:path path="rect">
                <a:fillToRect l="50000" t="50000" r="50000" b="50000"/>
              </a:path>
            </a:gradFill>
            <a:ln w="9525">
              <a:solidFill>
                <a:srgbClr val="33CC33"/>
              </a:solidFill>
              <a:miter lim="800000"/>
              <a:headEnd/>
              <a:tailEnd/>
            </a:ln>
            <a:effectLst/>
          </p:spPr>
          <p:txBody>
            <a:bodyPr wrap="none" anchor="ctr"/>
            <a:lstStyle>
              <a:lvl1pPr eaLnBrk="0" hangingPunct="0">
                <a:defRPr>
                  <a:solidFill>
                    <a:schemeClr val="tx1"/>
                  </a:solidFill>
                  <a:latin typeface="Comic Sans MS" panose="030F0702030302020204" pitchFamily="66" charset="0"/>
                  <a:cs typeface="Arial" panose="020B0604020202020204" pitchFamily="34" charset="0"/>
                </a:defRPr>
              </a:lvl1pPr>
              <a:lvl2pPr marL="742950" indent="-285750" eaLnBrk="0" hangingPunct="0">
                <a:defRPr>
                  <a:solidFill>
                    <a:schemeClr val="tx1"/>
                  </a:solidFill>
                  <a:latin typeface="Comic Sans MS" panose="030F0702030302020204" pitchFamily="66" charset="0"/>
                  <a:cs typeface="Arial" panose="020B0604020202020204" pitchFamily="34" charset="0"/>
                </a:defRPr>
              </a:lvl2pPr>
              <a:lvl3pPr marL="1143000" indent="-228600" eaLnBrk="0" hangingPunct="0">
                <a:defRPr>
                  <a:solidFill>
                    <a:schemeClr val="tx1"/>
                  </a:solidFill>
                  <a:latin typeface="Comic Sans MS" panose="030F0702030302020204" pitchFamily="66" charset="0"/>
                  <a:cs typeface="Arial" panose="020B0604020202020204" pitchFamily="34" charset="0"/>
                </a:defRPr>
              </a:lvl3pPr>
              <a:lvl4pPr marL="1600200" indent="-228600" eaLnBrk="0" hangingPunct="0">
                <a:defRPr>
                  <a:solidFill>
                    <a:schemeClr val="tx1"/>
                  </a:solidFill>
                  <a:latin typeface="Comic Sans MS" panose="030F0702030302020204" pitchFamily="66" charset="0"/>
                  <a:cs typeface="Arial" panose="020B0604020202020204" pitchFamily="34" charset="0"/>
                </a:defRPr>
              </a:lvl4pPr>
              <a:lvl5pPr marL="2057400" indent="-228600" eaLnBrk="0" hangingPunct="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algn="ctr" eaLnBrk="1" hangingPunct="1">
                <a:defRPr/>
              </a:pPr>
              <a:endParaRPr lang="en-US" altLang="en-US" sz="3200" b="1">
                <a:solidFill>
                  <a:srgbClr val="0000FF"/>
                </a:solidFill>
                <a:latin typeface="+mj-lt"/>
              </a:endParaRPr>
            </a:p>
          </p:txBody>
        </p:sp>
        <p:sp>
          <p:nvSpPr>
            <p:cNvPr id="26849" name="AutoShape 75">
              <a:hlinkClick r:id="" action="ppaction://noaction" highlightClick="1"/>
              <a:extLst>
                <a:ext uri="{FF2B5EF4-FFF2-40B4-BE49-F238E27FC236}">
                  <a16:creationId xmlns:a16="http://schemas.microsoft.com/office/drawing/2014/main" id="{D1EBC67A-6147-4BEC-A12C-B56AE15541D0}"/>
                </a:ext>
              </a:extLst>
            </p:cNvPr>
            <p:cNvSpPr>
              <a:spLocks noChangeArrowheads="1"/>
            </p:cNvSpPr>
            <p:nvPr/>
          </p:nvSpPr>
          <p:spPr bwMode="auto">
            <a:xfrm>
              <a:off x="2640" y="1788"/>
              <a:ext cx="384" cy="336"/>
            </a:xfrm>
            <a:prstGeom prst="actionButtonBlank">
              <a:avLst/>
            </a:prstGeom>
            <a:gradFill rotWithShape="1">
              <a:gsLst>
                <a:gs pos="0">
                  <a:srgbClr val="FFFF99"/>
                </a:gs>
                <a:gs pos="100000">
                  <a:srgbClr val="33CC33"/>
                </a:gs>
              </a:gsLst>
              <a:path path="rect">
                <a:fillToRect l="50000" t="50000" r="50000" b="50000"/>
              </a:path>
            </a:gradFill>
            <a:ln w="9525">
              <a:solidFill>
                <a:srgbClr val="33CC33"/>
              </a:solidFill>
              <a:miter lim="800000"/>
              <a:headEnd/>
              <a:tailEnd/>
            </a:ln>
            <a:effectLst/>
          </p:spPr>
          <p:txBody>
            <a:bodyPr wrap="none" anchor="ctr"/>
            <a:lstStyle>
              <a:lvl1pPr eaLnBrk="0" hangingPunct="0">
                <a:defRPr>
                  <a:solidFill>
                    <a:schemeClr val="tx1"/>
                  </a:solidFill>
                  <a:latin typeface="Comic Sans MS" panose="030F0702030302020204" pitchFamily="66" charset="0"/>
                  <a:cs typeface="Arial" panose="020B0604020202020204" pitchFamily="34" charset="0"/>
                </a:defRPr>
              </a:lvl1pPr>
              <a:lvl2pPr marL="742950" indent="-285750" eaLnBrk="0" hangingPunct="0">
                <a:defRPr>
                  <a:solidFill>
                    <a:schemeClr val="tx1"/>
                  </a:solidFill>
                  <a:latin typeface="Comic Sans MS" panose="030F0702030302020204" pitchFamily="66" charset="0"/>
                  <a:cs typeface="Arial" panose="020B0604020202020204" pitchFamily="34" charset="0"/>
                </a:defRPr>
              </a:lvl2pPr>
              <a:lvl3pPr marL="1143000" indent="-228600" eaLnBrk="0" hangingPunct="0">
                <a:defRPr>
                  <a:solidFill>
                    <a:schemeClr val="tx1"/>
                  </a:solidFill>
                  <a:latin typeface="Comic Sans MS" panose="030F0702030302020204" pitchFamily="66" charset="0"/>
                  <a:cs typeface="Arial" panose="020B0604020202020204" pitchFamily="34" charset="0"/>
                </a:defRPr>
              </a:lvl3pPr>
              <a:lvl4pPr marL="1600200" indent="-228600" eaLnBrk="0" hangingPunct="0">
                <a:defRPr>
                  <a:solidFill>
                    <a:schemeClr val="tx1"/>
                  </a:solidFill>
                  <a:latin typeface="Comic Sans MS" panose="030F0702030302020204" pitchFamily="66" charset="0"/>
                  <a:cs typeface="Arial" panose="020B0604020202020204" pitchFamily="34" charset="0"/>
                </a:defRPr>
              </a:lvl4pPr>
              <a:lvl5pPr marL="2057400" indent="-228600" eaLnBrk="0" hangingPunct="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algn="ctr" eaLnBrk="1" hangingPunct="1">
                <a:defRPr/>
              </a:pPr>
              <a:endParaRPr lang="en-US" altLang="en-US" sz="3200" b="1">
                <a:solidFill>
                  <a:srgbClr val="0000FF"/>
                </a:solidFill>
                <a:latin typeface="+mj-lt"/>
              </a:endParaRPr>
            </a:p>
          </p:txBody>
        </p:sp>
        <p:sp>
          <p:nvSpPr>
            <p:cNvPr id="26850" name="AutoShape 76">
              <a:hlinkClick r:id="" action="ppaction://noaction" highlightClick="1"/>
              <a:extLst>
                <a:ext uri="{FF2B5EF4-FFF2-40B4-BE49-F238E27FC236}">
                  <a16:creationId xmlns:a16="http://schemas.microsoft.com/office/drawing/2014/main" id="{5C8AFED9-6470-4616-8A84-37958AEDC9CA}"/>
                </a:ext>
              </a:extLst>
            </p:cNvPr>
            <p:cNvSpPr>
              <a:spLocks noChangeArrowheads="1"/>
            </p:cNvSpPr>
            <p:nvPr/>
          </p:nvSpPr>
          <p:spPr bwMode="auto">
            <a:xfrm>
              <a:off x="3024" y="1788"/>
              <a:ext cx="384" cy="336"/>
            </a:xfrm>
            <a:prstGeom prst="actionButtonBlank">
              <a:avLst/>
            </a:prstGeom>
            <a:gradFill rotWithShape="1">
              <a:gsLst>
                <a:gs pos="0">
                  <a:srgbClr val="FFFF99"/>
                </a:gs>
                <a:gs pos="100000">
                  <a:srgbClr val="33CC33"/>
                </a:gs>
              </a:gsLst>
              <a:path path="rect">
                <a:fillToRect l="50000" t="50000" r="50000" b="50000"/>
              </a:path>
            </a:gradFill>
            <a:ln w="9525">
              <a:solidFill>
                <a:srgbClr val="33CC33"/>
              </a:solidFill>
              <a:miter lim="800000"/>
              <a:headEnd/>
              <a:tailEnd/>
            </a:ln>
            <a:effectLst/>
          </p:spPr>
          <p:txBody>
            <a:bodyPr wrap="none" anchor="ctr"/>
            <a:lstStyle>
              <a:lvl1pPr eaLnBrk="0" hangingPunct="0">
                <a:defRPr>
                  <a:solidFill>
                    <a:schemeClr val="tx1"/>
                  </a:solidFill>
                  <a:latin typeface="Comic Sans MS" panose="030F0702030302020204" pitchFamily="66" charset="0"/>
                  <a:cs typeface="Arial" panose="020B0604020202020204" pitchFamily="34" charset="0"/>
                </a:defRPr>
              </a:lvl1pPr>
              <a:lvl2pPr marL="742950" indent="-285750" eaLnBrk="0" hangingPunct="0">
                <a:defRPr>
                  <a:solidFill>
                    <a:schemeClr val="tx1"/>
                  </a:solidFill>
                  <a:latin typeface="Comic Sans MS" panose="030F0702030302020204" pitchFamily="66" charset="0"/>
                  <a:cs typeface="Arial" panose="020B0604020202020204" pitchFamily="34" charset="0"/>
                </a:defRPr>
              </a:lvl2pPr>
              <a:lvl3pPr marL="1143000" indent="-228600" eaLnBrk="0" hangingPunct="0">
                <a:defRPr>
                  <a:solidFill>
                    <a:schemeClr val="tx1"/>
                  </a:solidFill>
                  <a:latin typeface="Comic Sans MS" panose="030F0702030302020204" pitchFamily="66" charset="0"/>
                  <a:cs typeface="Arial" panose="020B0604020202020204" pitchFamily="34" charset="0"/>
                </a:defRPr>
              </a:lvl3pPr>
              <a:lvl4pPr marL="1600200" indent="-228600" eaLnBrk="0" hangingPunct="0">
                <a:defRPr>
                  <a:solidFill>
                    <a:schemeClr val="tx1"/>
                  </a:solidFill>
                  <a:latin typeface="Comic Sans MS" panose="030F0702030302020204" pitchFamily="66" charset="0"/>
                  <a:cs typeface="Arial" panose="020B0604020202020204" pitchFamily="34" charset="0"/>
                </a:defRPr>
              </a:lvl4pPr>
              <a:lvl5pPr marL="2057400" indent="-228600" eaLnBrk="0" hangingPunct="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algn="ctr" eaLnBrk="1" hangingPunct="1">
                <a:defRPr/>
              </a:pPr>
              <a:endParaRPr lang="en-US" altLang="en-US" sz="3200" b="1">
                <a:solidFill>
                  <a:srgbClr val="0000FF"/>
                </a:solidFill>
                <a:latin typeface="+mj-lt"/>
              </a:endParaRPr>
            </a:p>
          </p:txBody>
        </p:sp>
        <p:sp>
          <p:nvSpPr>
            <p:cNvPr id="26851" name="AutoShape 77" descr="18200">
              <a:hlinkClick r:id="" action="ppaction://noaction" highlightClick="1"/>
              <a:extLst>
                <a:ext uri="{FF2B5EF4-FFF2-40B4-BE49-F238E27FC236}">
                  <a16:creationId xmlns:a16="http://schemas.microsoft.com/office/drawing/2014/main" id="{626047D6-3545-4DA5-B1EC-8438F862D1FD}"/>
                </a:ext>
              </a:extLst>
            </p:cNvPr>
            <p:cNvSpPr>
              <a:spLocks noChangeArrowheads="1"/>
            </p:cNvSpPr>
            <p:nvPr/>
          </p:nvSpPr>
          <p:spPr bwMode="auto">
            <a:xfrm>
              <a:off x="3408" y="1788"/>
              <a:ext cx="384" cy="336"/>
            </a:xfrm>
            <a:prstGeom prst="actionButtonBlank">
              <a:avLst/>
            </a:prstGeom>
            <a:blipFill dpi="0" rotWithShape="1">
              <a:blip r:embed="rId4"/>
              <a:srcRect/>
              <a:stretch>
                <a:fillRect/>
              </a:stretch>
            </a:blipFill>
            <a:ln w="9525">
              <a:solidFill>
                <a:srgbClr val="FFFF00"/>
              </a:solidFill>
              <a:miter lim="800000"/>
              <a:headEnd/>
              <a:tailEnd/>
            </a:ln>
            <a:effectLst/>
          </p:spPr>
          <p:txBody>
            <a:bodyPr wrap="none" anchor="ctr"/>
            <a:lstStyle>
              <a:lvl1pPr eaLnBrk="0" hangingPunct="0">
                <a:defRPr>
                  <a:solidFill>
                    <a:schemeClr val="tx1"/>
                  </a:solidFill>
                  <a:latin typeface="Comic Sans MS" panose="030F0702030302020204" pitchFamily="66" charset="0"/>
                  <a:cs typeface="Arial" panose="020B0604020202020204" pitchFamily="34" charset="0"/>
                </a:defRPr>
              </a:lvl1pPr>
              <a:lvl2pPr marL="742950" indent="-285750" eaLnBrk="0" hangingPunct="0">
                <a:defRPr>
                  <a:solidFill>
                    <a:schemeClr val="tx1"/>
                  </a:solidFill>
                  <a:latin typeface="Comic Sans MS" panose="030F0702030302020204" pitchFamily="66" charset="0"/>
                  <a:cs typeface="Arial" panose="020B0604020202020204" pitchFamily="34" charset="0"/>
                </a:defRPr>
              </a:lvl2pPr>
              <a:lvl3pPr marL="1143000" indent="-228600" eaLnBrk="0" hangingPunct="0">
                <a:defRPr>
                  <a:solidFill>
                    <a:schemeClr val="tx1"/>
                  </a:solidFill>
                  <a:latin typeface="Comic Sans MS" panose="030F0702030302020204" pitchFamily="66" charset="0"/>
                  <a:cs typeface="Arial" panose="020B0604020202020204" pitchFamily="34" charset="0"/>
                </a:defRPr>
              </a:lvl3pPr>
              <a:lvl4pPr marL="1600200" indent="-228600" eaLnBrk="0" hangingPunct="0">
                <a:defRPr>
                  <a:solidFill>
                    <a:schemeClr val="tx1"/>
                  </a:solidFill>
                  <a:latin typeface="Comic Sans MS" panose="030F0702030302020204" pitchFamily="66" charset="0"/>
                  <a:cs typeface="Arial" panose="020B0604020202020204" pitchFamily="34" charset="0"/>
                </a:defRPr>
              </a:lvl4pPr>
              <a:lvl5pPr marL="2057400" indent="-228600" eaLnBrk="0" hangingPunct="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algn="ctr" eaLnBrk="1" hangingPunct="1">
                <a:defRPr/>
              </a:pPr>
              <a:endParaRPr lang="en-US" altLang="en-US" sz="3200" b="1">
                <a:solidFill>
                  <a:schemeClr val="bg1"/>
                </a:solidFill>
                <a:latin typeface="+mj-lt"/>
              </a:endParaRPr>
            </a:p>
          </p:txBody>
        </p:sp>
        <p:sp>
          <p:nvSpPr>
            <p:cNvPr id="26852" name="AutoShape 78">
              <a:hlinkClick r:id="" action="ppaction://noaction" highlightClick="1"/>
              <a:extLst>
                <a:ext uri="{FF2B5EF4-FFF2-40B4-BE49-F238E27FC236}">
                  <a16:creationId xmlns:a16="http://schemas.microsoft.com/office/drawing/2014/main" id="{A0E56C37-B0F7-4D00-8C46-738864184533}"/>
                </a:ext>
              </a:extLst>
            </p:cNvPr>
            <p:cNvSpPr>
              <a:spLocks noChangeArrowheads="1"/>
            </p:cNvSpPr>
            <p:nvPr/>
          </p:nvSpPr>
          <p:spPr bwMode="auto">
            <a:xfrm>
              <a:off x="3792" y="1788"/>
              <a:ext cx="384" cy="336"/>
            </a:xfrm>
            <a:prstGeom prst="actionButtonBlank">
              <a:avLst/>
            </a:prstGeom>
            <a:gradFill rotWithShape="1">
              <a:gsLst>
                <a:gs pos="0">
                  <a:srgbClr val="FFFF99"/>
                </a:gs>
                <a:gs pos="100000">
                  <a:srgbClr val="33CC33"/>
                </a:gs>
              </a:gsLst>
              <a:path path="rect">
                <a:fillToRect l="50000" t="50000" r="50000" b="50000"/>
              </a:path>
            </a:gradFill>
            <a:ln w="9525">
              <a:solidFill>
                <a:srgbClr val="33CC33"/>
              </a:solidFill>
              <a:miter lim="800000"/>
              <a:headEnd/>
              <a:tailEnd/>
            </a:ln>
            <a:effectLst/>
          </p:spPr>
          <p:txBody>
            <a:bodyPr wrap="none" anchor="ctr"/>
            <a:lstStyle>
              <a:lvl1pPr eaLnBrk="0" hangingPunct="0">
                <a:defRPr>
                  <a:solidFill>
                    <a:schemeClr val="tx1"/>
                  </a:solidFill>
                  <a:latin typeface="Comic Sans MS" panose="030F0702030302020204" pitchFamily="66" charset="0"/>
                  <a:cs typeface="Arial" panose="020B0604020202020204" pitchFamily="34" charset="0"/>
                </a:defRPr>
              </a:lvl1pPr>
              <a:lvl2pPr marL="742950" indent="-285750" eaLnBrk="0" hangingPunct="0">
                <a:defRPr>
                  <a:solidFill>
                    <a:schemeClr val="tx1"/>
                  </a:solidFill>
                  <a:latin typeface="Comic Sans MS" panose="030F0702030302020204" pitchFamily="66" charset="0"/>
                  <a:cs typeface="Arial" panose="020B0604020202020204" pitchFamily="34" charset="0"/>
                </a:defRPr>
              </a:lvl2pPr>
              <a:lvl3pPr marL="1143000" indent="-228600" eaLnBrk="0" hangingPunct="0">
                <a:defRPr>
                  <a:solidFill>
                    <a:schemeClr val="tx1"/>
                  </a:solidFill>
                  <a:latin typeface="Comic Sans MS" panose="030F0702030302020204" pitchFamily="66" charset="0"/>
                  <a:cs typeface="Arial" panose="020B0604020202020204" pitchFamily="34" charset="0"/>
                </a:defRPr>
              </a:lvl3pPr>
              <a:lvl4pPr marL="1600200" indent="-228600" eaLnBrk="0" hangingPunct="0">
                <a:defRPr>
                  <a:solidFill>
                    <a:schemeClr val="tx1"/>
                  </a:solidFill>
                  <a:latin typeface="Comic Sans MS" panose="030F0702030302020204" pitchFamily="66" charset="0"/>
                  <a:cs typeface="Arial" panose="020B0604020202020204" pitchFamily="34" charset="0"/>
                </a:defRPr>
              </a:lvl4pPr>
              <a:lvl5pPr marL="2057400" indent="-228600" eaLnBrk="0" hangingPunct="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algn="ctr" eaLnBrk="1" hangingPunct="1">
                <a:defRPr/>
              </a:pPr>
              <a:endParaRPr lang="en-US" altLang="en-US" sz="3200" b="1">
                <a:solidFill>
                  <a:srgbClr val="0000FF"/>
                </a:solidFill>
                <a:latin typeface="+mj-lt"/>
              </a:endParaRPr>
            </a:p>
          </p:txBody>
        </p:sp>
        <p:sp>
          <p:nvSpPr>
            <p:cNvPr id="26853" name="AutoShape 79">
              <a:hlinkClick r:id="" action="ppaction://noaction" highlightClick="1"/>
              <a:extLst>
                <a:ext uri="{FF2B5EF4-FFF2-40B4-BE49-F238E27FC236}">
                  <a16:creationId xmlns:a16="http://schemas.microsoft.com/office/drawing/2014/main" id="{8C3E2AFE-0A50-4233-AAA2-8DD2684F1621}"/>
                </a:ext>
              </a:extLst>
            </p:cNvPr>
            <p:cNvSpPr>
              <a:spLocks noChangeArrowheads="1"/>
            </p:cNvSpPr>
            <p:nvPr/>
          </p:nvSpPr>
          <p:spPr bwMode="auto">
            <a:xfrm>
              <a:off x="4176" y="1788"/>
              <a:ext cx="384" cy="336"/>
            </a:xfrm>
            <a:prstGeom prst="actionButtonBlank">
              <a:avLst/>
            </a:prstGeom>
            <a:gradFill rotWithShape="1">
              <a:gsLst>
                <a:gs pos="0">
                  <a:srgbClr val="FFFF99"/>
                </a:gs>
                <a:gs pos="100000">
                  <a:srgbClr val="33CC33"/>
                </a:gs>
              </a:gsLst>
              <a:path path="rect">
                <a:fillToRect l="50000" t="50000" r="50000" b="50000"/>
              </a:path>
            </a:gradFill>
            <a:ln w="9525">
              <a:solidFill>
                <a:srgbClr val="33CC33"/>
              </a:solidFill>
              <a:miter lim="800000"/>
              <a:headEnd/>
              <a:tailEnd/>
            </a:ln>
            <a:effectLst/>
          </p:spPr>
          <p:txBody>
            <a:bodyPr wrap="none" anchor="ctr"/>
            <a:lstStyle>
              <a:lvl1pPr eaLnBrk="0" hangingPunct="0">
                <a:defRPr>
                  <a:solidFill>
                    <a:schemeClr val="tx1"/>
                  </a:solidFill>
                  <a:latin typeface="Comic Sans MS" panose="030F0702030302020204" pitchFamily="66" charset="0"/>
                  <a:cs typeface="Arial" panose="020B0604020202020204" pitchFamily="34" charset="0"/>
                </a:defRPr>
              </a:lvl1pPr>
              <a:lvl2pPr marL="742950" indent="-285750" eaLnBrk="0" hangingPunct="0">
                <a:defRPr>
                  <a:solidFill>
                    <a:schemeClr val="tx1"/>
                  </a:solidFill>
                  <a:latin typeface="Comic Sans MS" panose="030F0702030302020204" pitchFamily="66" charset="0"/>
                  <a:cs typeface="Arial" panose="020B0604020202020204" pitchFamily="34" charset="0"/>
                </a:defRPr>
              </a:lvl2pPr>
              <a:lvl3pPr marL="1143000" indent="-228600" eaLnBrk="0" hangingPunct="0">
                <a:defRPr>
                  <a:solidFill>
                    <a:schemeClr val="tx1"/>
                  </a:solidFill>
                  <a:latin typeface="Comic Sans MS" panose="030F0702030302020204" pitchFamily="66" charset="0"/>
                  <a:cs typeface="Arial" panose="020B0604020202020204" pitchFamily="34" charset="0"/>
                </a:defRPr>
              </a:lvl3pPr>
              <a:lvl4pPr marL="1600200" indent="-228600" eaLnBrk="0" hangingPunct="0">
                <a:defRPr>
                  <a:solidFill>
                    <a:schemeClr val="tx1"/>
                  </a:solidFill>
                  <a:latin typeface="Comic Sans MS" panose="030F0702030302020204" pitchFamily="66" charset="0"/>
                  <a:cs typeface="Arial" panose="020B0604020202020204" pitchFamily="34" charset="0"/>
                </a:defRPr>
              </a:lvl4pPr>
              <a:lvl5pPr marL="2057400" indent="-228600" eaLnBrk="0" hangingPunct="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algn="ctr" eaLnBrk="1" hangingPunct="1">
                <a:defRPr/>
              </a:pPr>
              <a:endParaRPr lang="en-US" altLang="en-US" sz="3200" b="1">
                <a:solidFill>
                  <a:srgbClr val="0000FF"/>
                </a:solidFill>
                <a:latin typeface="+mj-lt"/>
              </a:endParaRPr>
            </a:p>
          </p:txBody>
        </p:sp>
        <p:sp>
          <p:nvSpPr>
            <p:cNvPr id="26854" name="AutoShape 80">
              <a:hlinkClick r:id="" action="ppaction://noaction" highlightClick="1"/>
              <a:extLst>
                <a:ext uri="{FF2B5EF4-FFF2-40B4-BE49-F238E27FC236}">
                  <a16:creationId xmlns:a16="http://schemas.microsoft.com/office/drawing/2014/main" id="{7B6735DC-6E8B-48F7-9B35-F3DC45850448}"/>
                </a:ext>
              </a:extLst>
            </p:cNvPr>
            <p:cNvSpPr>
              <a:spLocks noChangeArrowheads="1"/>
            </p:cNvSpPr>
            <p:nvPr/>
          </p:nvSpPr>
          <p:spPr bwMode="auto">
            <a:xfrm>
              <a:off x="4560" y="1790"/>
              <a:ext cx="384" cy="336"/>
            </a:xfrm>
            <a:prstGeom prst="actionButtonBlank">
              <a:avLst/>
            </a:prstGeom>
            <a:gradFill rotWithShape="1">
              <a:gsLst>
                <a:gs pos="0">
                  <a:srgbClr val="FFFF99"/>
                </a:gs>
                <a:gs pos="100000">
                  <a:srgbClr val="33CC33"/>
                </a:gs>
              </a:gsLst>
              <a:path path="rect">
                <a:fillToRect l="50000" t="50000" r="50000" b="50000"/>
              </a:path>
            </a:gradFill>
            <a:ln w="9525">
              <a:solidFill>
                <a:srgbClr val="33CC33"/>
              </a:solidFill>
              <a:miter lim="800000"/>
              <a:headEnd/>
              <a:tailEnd/>
            </a:ln>
            <a:effectLst/>
          </p:spPr>
          <p:txBody>
            <a:bodyPr wrap="none" anchor="ctr"/>
            <a:lstStyle>
              <a:lvl1pPr eaLnBrk="0" hangingPunct="0">
                <a:defRPr>
                  <a:solidFill>
                    <a:schemeClr val="tx1"/>
                  </a:solidFill>
                  <a:latin typeface="Comic Sans MS" panose="030F0702030302020204" pitchFamily="66" charset="0"/>
                  <a:cs typeface="Arial" panose="020B0604020202020204" pitchFamily="34" charset="0"/>
                </a:defRPr>
              </a:lvl1pPr>
              <a:lvl2pPr marL="742950" indent="-285750" eaLnBrk="0" hangingPunct="0">
                <a:defRPr>
                  <a:solidFill>
                    <a:schemeClr val="tx1"/>
                  </a:solidFill>
                  <a:latin typeface="Comic Sans MS" panose="030F0702030302020204" pitchFamily="66" charset="0"/>
                  <a:cs typeface="Arial" panose="020B0604020202020204" pitchFamily="34" charset="0"/>
                </a:defRPr>
              </a:lvl2pPr>
              <a:lvl3pPr marL="1143000" indent="-228600" eaLnBrk="0" hangingPunct="0">
                <a:defRPr>
                  <a:solidFill>
                    <a:schemeClr val="tx1"/>
                  </a:solidFill>
                  <a:latin typeface="Comic Sans MS" panose="030F0702030302020204" pitchFamily="66" charset="0"/>
                  <a:cs typeface="Arial" panose="020B0604020202020204" pitchFamily="34" charset="0"/>
                </a:defRPr>
              </a:lvl3pPr>
              <a:lvl4pPr marL="1600200" indent="-228600" eaLnBrk="0" hangingPunct="0">
                <a:defRPr>
                  <a:solidFill>
                    <a:schemeClr val="tx1"/>
                  </a:solidFill>
                  <a:latin typeface="Comic Sans MS" panose="030F0702030302020204" pitchFamily="66" charset="0"/>
                  <a:cs typeface="Arial" panose="020B0604020202020204" pitchFamily="34" charset="0"/>
                </a:defRPr>
              </a:lvl4pPr>
              <a:lvl5pPr marL="2057400" indent="-228600" eaLnBrk="0" hangingPunct="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algn="ctr" eaLnBrk="1" hangingPunct="1">
                <a:defRPr/>
              </a:pPr>
              <a:endParaRPr lang="en-US" altLang="en-US" sz="3200" b="1">
                <a:solidFill>
                  <a:srgbClr val="0000FF"/>
                </a:solidFill>
                <a:latin typeface="+mj-lt"/>
              </a:endParaRPr>
            </a:p>
          </p:txBody>
        </p:sp>
      </p:grpSp>
      <p:grpSp>
        <p:nvGrpSpPr>
          <p:cNvPr id="26653" name="Group 81">
            <a:extLst>
              <a:ext uri="{FF2B5EF4-FFF2-40B4-BE49-F238E27FC236}">
                <a16:creationId xmlns:a16="http://schemas.microsoft.com/office/drawing/2014/main" id="{0C25CFB6-ACAA-4FED-AD95-F5D6EA63F059}"/>
              </a:ext>
            </a:extLst>
          </p:cNvPr>
          <p:cNvGrpSpPr>
            <a:grpSpLocks/>
          </p:cNvGrpSpPr>
          <p:nvPr/>
        </p:nvGrpSpPr>
        <p:grpSpPr bwMode="auto">
          <a:xfrm>
            <a:off x="2095227" y="3502811"/>
            <a:ext cx="7301549" cy="536505"/>
            <a:chOff x="344" y="2122"/>
            <a:chExt cx="4600" cy="338"/>
          </a:xfrm>
        </p:grpSpPr>
        <p:sp>
          <p:nvSpPr>
            <p:cNvPr id="26836" name="AutoShape 82">
              <a:hlinkClick r:id="" action="ppaction://noaction" highlightClick="1"/>
              <a:extLst>
                <a:ext uri="{FF2B5EF4-FFF2-40B4-BE49-F238E27FC236}">
                  <a16:creationId xmlns:a16="http://schemas.microsoft.com/office/drawing/2014/main" id="{8D063966-7F4D-4994-94FD-0068CF66C4B4}"/>
                </a:ext>
              </a:extLst>
            </p:cNvPr>
            <p:cNvSpPr>
              <a:spLocks noChangeArrowheads="1"/>
            </p:cNvSpPr>
            <p:nvPr/>
          </p:nvSpPr>
          <p:spPr bwMode="auto">
            <a:xfrm>
              <a:off x="3024" y="2124"/>
              <a:ext cx="384" cy="336"/>
            </a:xfrm>
            <a:prstGeom prst="actionButtonBlank">
              <a:avLst/>
            </a:prstGeom>
            <a:gradFill rotWithShape="1">
              <a:gsLst>
                <a:gs pos="0">
                  <a:srgbClr val="FFFF99"/>
                </a:gs>
                <a:gs pos="100000">
                  <a:srgbClr val="33CC33"/>
                </a:gs>
              </a:gsLst>
              <a:path path="rect">
                <a:fillToRect l="50000" t="50000" r="50000" b="50000"/>
              </a:path>
            </a:gradFill>
            <a:ln w="9525">
              <a:solidFill>
                <a:srgbClr val="33CC33"/>
              </a:solidFill>
              <a:miter lim="800000"/>
              <a:headEnd/>
              <a:tailEnd/>
            </a:ln>
            <a:effectLst/>
          </p:spPr>
          <p:txBody>
            <a:bodyPr wrap="none" anchor="ctr"/>
            <a:lstStyle>
              <a:lvl1pPr eaLnBrk="0" hangingPunct="0">
                <a:defRPr>
                  <a:solidFill>
                    <a:schemeClr val="tx1"/>
                  </a:solidFill>
                  <a:latin typeface="Comic Sans MS" panose="030F0702030302020204" pitchFamily="66" charset="0"/>
                  <a:cs typeface="Arial" panose="020B0604020202020204" pitchFamily="34" charset="0"/>
                </a:defRPr>
              </a:lvl1pPr>
              <a:lvl2pPr marL="742950" indent="-285750" eaLnBrk="0" hangingPunct="0">
                <a:defRPr>
                  <a:solidFill>
                    <a:schemeClr val="tx1"/>
                  </a:solidFill>
                  <a:latin typeface="Comic Sans MS" panose="030F0702030302020204" pitchFamily="66" charset="0"/>
                  <a:cs typeface="Arial" panose="020B0604020202020204" pitchFamily="34" charset="0"/>
                </a:defRPr>
              </a:lvl2pPr>
              <a:lvl3pPr marL="1143000" indent="-228600" eaLnBrk="0" hangingPunct="0">
                <a:defRPr>
                  <a:solidFill>
                    <a:schemeClr val="tx1"/>
                  </a:solidFill>
                  <a:latin typeface="Comic Sans MS" panose="030F0702030302020204" pitchFamily="66" charset="0"/>
                  <a:cs typeface="Arial" panose="020B0604020202020204" pitchFamily="34" charset="0"/>
                </a:defRPr>
              </a:lvl3pPr>
              <a:lvl4pPr marL="1600200" indent="-228600" eaLnBrk="0" hangingPunct="0">
                <a:defRPr>
                  <a:solidFill>
                    <a:schemeClr val="tx1"/>
                  </a:solidFill>
                  <a:latin typeface="Comic Sans MS" panose="030F0702030302020204" pitchFamily="66" charset="0"/>
                  <a:cs typeface="Arial" panose="020B0604020202020204" pitchFamily="34" charset="0"/>
                </a:defRPr>
              </a:lvl4pPr>
              <a:lvl5pPr marL="2057400" indent="-228600" eaLnBrk="0" hangingPunct="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algn="ctr" eaLnBrk="1" hangingPunct="1">
                <a:defRPr/>
              </a:pPr>
              <a:endParaRPr lang="en-US" altLang="en-US" sz="3200" b="1">
                <a:solidFill>
                  <a:srgbClr val="0000FF"/>
                </a:solidFill>
                <a:latin typeface="+mj-lt"/>
              </a:endParaRPr>
            </a:p>
          </p:txBody>
        </p:sp>
        <p:sp>
          <p:nvSpPr>
            <p:cNvPr id="26837" name="AutoShape 83" descr="18200">
              <a:hlinkClick r:id="" action="ppaction://noaction" highlightClick="1"/>
              <a:extLst>
                <a:ext uri="{FF2B5EF4-FFF2-40B4-BE49-F238E27FC236}">
                  <a16:creationId xmlns:a16="http://schemas.microsoft.com/office/drawing/2014/main" id="{348961C0-A5A7-4717-8246-A84EA5FA5748}"/>
                </a:ext>
              </a:extLst>
            </p:cNvPr>
            <p:cNvSpPr>
              <a:spLocks noChangeArrowheads="1"/>
            </p:cNvSpPr>
            <p:nvPr/>
          </p:nvSpPr>
          <p:spPr bwMode="auto">
            <a:xfrm>
              <a:off x="3408" y="2124"/>
              <a:ext cx="384" cy="336"/>
            </a:xfrm>
            <a:prstGeom prst="actionButtonBlank">
              <a:avLst/>
            </a:prstGeom>
            <a:blipFill dpi="0" rotWithShape="1">
              <a:blip r:embed="rId4"/>
              <a:srcRect/>
              <a:stretch>
                <a:fillRect/>
              </a:stretch>
            </a:blipFill>
            <a:ln w="9525">
              <a:solidFill>
                <a:srgbClr val="FFFF00"/>
              </a:solidFill>
              <a:miter lim="800000"/>
              <a:headEnd/>
              <a:tailEnd/>
            </a:ln>
            <a:effectLst/>
          </p:spPr>
          <p:txBody>
            <a:bodyPr wrap="none" anchor="ctr"/>
            <a:lstStyle>
              <a:lvl1pPr eaLnBrk="0" hangingPunct="0">
                <a:defRPr>
                  <a:solidFill>
                    <a:schemeClr val="tx1"/>
                  </a:solidFill>
                  <a:latin typeface="Comic Sans MS" panose="030F0702030302020204" pitchFamily="66" charset="0"/>
                  <a:cs typeface="Arial" panose="020B0604020202020204" pitchFamily="34" charset="0"/>
                </a:defRPr>
              </a:lvl1pPr>
              <a:lvl2pPr marL="742950" indent="-285750" eaLnBrk="0" hangingPunct="0">
                <a:defRPr>
                  <a:solidFill>
                    <a:schemeClr val="tx1"/>
                  </a:solidFill>
                  <a:latin typeface="Comic Sans MS" panose="030F0702030302020204" pitchFamily="66" charset="0"/>
                  <a:cs typeface="Arial" panose="020B0604020202020204" pitchFamily="34" charset="0"/>
                </a:defRPr>
              </a:lvl2pPr>
              <a:lvl3pPr marL="1143000" indent="-228600" eaLnBrk="0" hangingPunct="0">
                <a:defRPr>
                  <a:solidFill>
                    <a:schemeClr val="tx1"/>
                  </a:solidFill>
                  <a:latin typeface="Comic Sans MS" panose="030F0702030302020204" pitchFamily="66" charset="0"/>
                  <a:cs typeface="Arial" panose="020B0604020202020204" pitchFamily="34" charset="0"/>
                </a:defRPr>
              </a:lvl3pPr>
              <a:lvl4pPr marL="1600200" indent="-228600" eaLnBrk="0" hangingPunct="0">
                <a:defRPr>
                  <a:solidFill>
                    <a:schemeClr val="tx1"/>
                  </a:solidFill>
                  <a:latin typeface="Comic Sans MS" panose="030F0702030302020204" pitchFamily="66" charset="0"/>
                  <a:cs typeface="Arial" panose="020B0604020202020204" pitchFamily="34" charset="0"/>
                </a:defRPr>
              </a:lvl4pPr>
              <a:lvl5pPr marL="2057400" indent="-228600" eaLnBrk="0" hangingPunct="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algn="ctr" eaLnBrk="1" hangingPunct="1">
                <a:defRPr/>
              </a:pPr>
              <a:endParaRPr lang="en-US" altLang="en-US" sz="3200" b="1">
                <a:solidFill>
                  <a:schemeClr val="bg1"/>
                </a:solidFill>
                <a:latin typeface="+mj-lt"/>
              </a:endParaRPr>
            </a:p>
          </p:txBody>
        </p:sp>
        <p:sp>
          <p:nvSpPr>
            <p:cNvPr id="26838" name="AutoShape 84">
              <a:hlinkClick r:id="" action="ppaction://noaction" highlightClick="1"/>
              <a:extLst>
                <a:ext uri="{FF2B5EF4-FFF2-40B4-BE49-F238E27FC236}">
                  <a16:creationId xmlns:a16="http://schemas.microsoft.com/office/drawing/2014/main" id="{3842AD0F-5FF2-4FDC-A532-09FFDD4EECBE}"/>
                </a:ext>
              </a:extLst>
            </p:cNvPr>
            <p:cNvSpPr>
              <a:spLocks noChangeArrowheads="1"/>
            </p:cNvSpPr>
            <p:nvPr/>
          </p:nvSpPr>
          <p:spPr bwMode="auto">
            <a:xfrm>
              <a:off x="3792" y="2124"/>
              <a:ext cx="384" cy="336"/>
            </a:xfrm>
            <a:prstGeom prst="actionButtonBlank">
              <a:avLst/>
            </a:prstGeom>
            <a:gradFill rotWithShape="1">
              <a:gsLst>
                <a:gs pos="0">
                  <a:srgbClr val="FFFF99"/>
                </a:gs>
                <a:gs pos="100000">
                  <a:srgbClr val="33CC33"/>
                </a:gs>
              </a:gsLst>
              <a:path path="rect">
                <a:fillToRect l="50000" t="50000" r="50000" b="50000"/>
              </a:path>
            </a:gradFill>
            <a:ln w="9525">
              <a:solidFill>
                <a:srgbClr val="33CC33"/>
              </a:solidFill>
              <a:miter lim="800000"/>
              <a:headEnd/>
              <a:tailEnd/>
            </a:ln>
            <a:effectLst/>
          </p:spPr>
          <p:txBody>
            <a:bodyPr wrap="none" anchor="ctr"/>
            <a:lstStyle>
              <a:lvl1pPr eaLnBrk="0" hangingPunct="0">
                <a:defRPr>
                  <a:solidFill>
                    <a:schemeClr val="tx1"/>
                  </a:solidFill>
                  <a:latin typeface="Comic Sans MS" panose="030F0702030302020204" pitchFamily="66" charset="0"/>
                  <a:cs typeface="Arial" panose="020B0604020202020204" pitchFamily="34" charset="0"/>
                </a:defRPr>
              </a:lvl1pPr>
              <a:lvl2pPr marL="742950" indent="-285750" eaLnBrk="0" hangingPunct="0">
                <a:defRPr>
                  <a:solidFill>
                    <a:schemeClr val="tx1"/>
                  </a:solidFill>
                  <a:latin typeface="Comic Sans MS" panose="030F0702030302020204" pitchFamily="66" charset="0"/>
                  <a:cs typeface="Arial" panose="020B0604020202020204" pitchFamily="34" charset="0"/>
                </a:defRPr>
              </a:lvl2pPr>
              <a:lvl3pPr marL="1143000" indent="-228600" eaLnBrk="0" hangingPunct="0">
                <a:defRPr>
                  <a:solidFill>
                    <a:schemeClr val="tx1"/>
                  </a:solidFill>
                  <a:latin typeface="Comic Sans MS" panose="030F0702030302020204" pitchFamily="66" charset="0"/>
                  <a:cs typeface="Arial" panose="020B0604020202020204" pitchFamily="34" charset="0"/>
                </a:defRPr>
              </a:lvl3pPr>
              <a:lvl4pPr marL="1600200" indent="-228600" eaLnBrk="0" hangingPunct="0">
                <a:defRPr>
                  <a:solidFill>
                    <a:schemeClr val="tx1"/>
                  </a:solidFill>
                  <a:latin typeface="Comic Sans MS" panose="030F0702030302020204" pitchFamily="66" charset="0"/>
                  <a:cs typeface="Arial" panose="020B0604020202020204" pitchFamily="34" charset="0"/>
                </a:defRPr>
              </a:lvl4pPr>
              <a:lvl5pPr marL="2057400" indent="-228600" eaLnBrk="0" hangingPunct="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algn="ctr" eaLnBrk="1" hangingPunct="1">
                <a:defRPr/>
              </a:pPr>
              <a:endParaRPr lang="en-US" altLang="en-US" sz="3200" b="1">
                <a:solidFill>
                  <a:srgbClr val="0000FF"/>
                </a:solidFill>
                <a:latin typeface="+mj-lt"/>
              </a:endParaRPr>
            </a:p>
          </p:txBody>
        </p:sp>
        <p:sp>
          <p:nvSpPr>
            <p:cNvPr id="26839" name="AutoShape 85">
              <a:hlinkClick r:id="" action="ppaction://noaction" highlightClick="1"/>
              <a:extLst>
                <a:ext uri="{FF2B5EF4-FFF2-40B4-BE49-F238E27FC236}">
                  <a16:creationId xmlns:a16="http://schemas.microsoft.com/office/drawing/2014/main" id="{300374A9-6FB8-4A6F-8F47-334F00A6CF93}"/>
                </a:ext>
              </a:extLst>
            </p:cNvPr>
            <p:cNvSpPr>
              <a:spLocks noChangeArrowheads="1"/>
            </p:cNvSpPr>
            <p:nvPr/>
          </p:nvSpPr>
          <p:spPr bwMode="auto">
            <a:xfrm>
              <a:off x="4176" y="2124"/>
              <a:ext cx="384" cy="336"/>
            </a:xfrm>
            <a:prstGeom prst="actionButtonBlank">
              <a:avLst/>
            </a:prstGeom>
            <a:gradFill rotWithShape="1">
              <a:gsLst>
                <a:gs pos="0">
                  <a:srgbClr val="FFFF99"/>
                </a:gs>
                <a:gs pos="100000">
                  <a:srgbClr val="33CC33"/>
                </a:gs>
              </a:gsLst>
              <a:path path="rect">
                <a:fillToRect l="50000" t="50000" r="50000" b="50000"/>
              </a:path>
            </a:gradFill>
            <a:ln w="9525">
              <a:solidFill>
                <a:srgbClr val="33CC33"/>
              </a:solidFill>
              <a:miter lim="800000"/>
              <a:headEnd/>
              <a:tailEnd/>
            </a:ln>
            <a:effectLst/>
          </p:spPr>
          <p:txBody>
            <a:bodyPr wrap="none" anchor="ctr"/>
            <a:lstStyle>
              <a:lvl1pPr eaLnBrk="0" hangingPunct="0">
                <a:defRPr>
                  <a:solidFill>
                    <a:schemeClr val="tx1"/>
                  </a:solidFill>
                  <a:latin typeface="Comic Sans MS" panose="030F0702030302020204" pitchFamily="66" charset="0"/>
                  <a:cs typeface="Arial" panose="020B0604020202020204" pitchFamily="34" charset="0"/>
                </a:defRPr>
              </a:lvl1pPr>
              <a:lvl2pPr marL="742950" indent="-285750" eaLnBrk="0" hangingPunct="0">
                <a:defRPr>
                  <a:solidFill>
                    <a:schemeClr val="tx1"/>
                  </a:solidFill>
                  <a:latin typeface="Comic Sans MS" panose="030F0702030302020204" pitchFamily="66" charset="0"/>
                  <a:cs typeface="Arial" panose="020B0604020202020204" pitchFamily="34" charset="0"/>
                </a:defRPr>
              </a:lvl2pPr>
              <a:lvl3pPr marL="1143000" indent="-228600" eaLnBrk="0" hangingPunct="0">
                <a:defRPr>
                  <a:solidFill>
                    <a:schemeClr val="tx1"/>
                  </a:solidFill>
                  <a:latin typeface="Comic Sans MS" panose="030F0702030302020204" pitchFamily="66" charset="0"/>
                  <a:cs typeface="Arial" panose="020B0604020202020204" pitchFamily="34" charset="0"/>
                </a:defRPr>
              </a:lvl3pPr>
              <a:lvl4pPr marL="1600200" indent="-228600" eaLnBrk="0" hangingPunct="0">
                <a:defRPr>
                  <a:solidFill>
                    <a:schemeClr val="tx1"/>
                  </a:solidFill>
                  <a:latin typeface="Comic Sans MS" panose="030F0702030302020204" pitchFamily="66" charset="0"/>
                  <a:cs typeface="Arial" panose="020B0604020202020204" pitchFamily="34" charset="0"/>
                </a:defRPr>
              </a:lvl4pPr>
              <a:lvl5pPr marL="2057400" indent="-228600" eaLnBrk="0" hangingPunct="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algn="ctr" eaLnBrk="1" hangingPunct="1">
                <a:defRPr/>
              </a:pPr>
              <a:endParaRPr lang="en-US" altLang="en-US" sz="3200" b="1">
                <a:solidFill>
                  <a:srgbClr val="0000FF"/>
                </a:solidFill>
                <a:latin typeface="+mj-lt"/>
              </a:endParaRPr>
            </a:p>
          </p:txBody>
        </p:sp>
        <p:sp>
          <p:nvSpPr>
            <p:cNvPr id="26840" name="AutoShape 86">
              <a:hlinkClick r:id="" action="ppaction://noaction" highlightClick="1"/>
              <a:extLst>
                <a:ext uri="{FF2B5EF4-FFF2-40B4-BE49-F238E27FC236}">
                  <a16:creationId xmlns:a16="http://schemas.microsoft.com/office/drawing/2014/main" id="{20BC23AA-CB92-4E28-896A-319F8FA1486D}"/>
                </a:ext>
              </a:extLst>
            </p:cNvPr>
            <p:cNvSpPr>
              <a:spLocks noChangeArrowheads="1"/>
            </p:cNvSpPr>
            <p:nvPr/>
          </p:nvSpPr>
          <p:spPr bwMode="auto">
            <a:xfrm>
              <a:off x="1872" y="2124"/>
              <a:ext cx="384" cy="336"/>
            </a:xfrm>
            <a:prstGeom prst="actionButtonBlank">
              <a:avLst/>
            </a:prstGeom>
            <a:gradFill rotWithShape="1">
              <a:gsLst>
                <a:gs pos="0">
                  <a:srgbClr val="FFFF99"/>
                </a:gs>
                <a:gs pos="100000">
                  <a:srgbClr val="33CC33"/>
                </a:gs>
              </a:gsLst>
              <a:path path="rect">
                <a:fillToRect l="50000" t="50000" r="50000" b="50000"/>
              </a:path>
            </a:gradFill>
            <a:ln w="9525">
              <a:solidFill>
                <a:srgbClr val="33CC33"/>
              </a:solidFill>
              <a:miter lim="800000"/>
              <a:headEnd/>
              <a:tailEnd/>
            </a:ln>
            <a:effectLst/>
          </p:spPr>
          <p:txBody>
            <a:bodyPr wrap="none" anchor="ctr"/>
            <a:lstStyle>
              <a:lvl1pPr eaLnBrk="0" hangingPunct="0">
                <a:defRPr>
                  <a:solidFill>
                    <a:schemeClr val="tx1"/>
                  </a:solidFill>
                  <a:latin typeface="Comic Sans MS" panose="030F0702030302020204" pitchFamily="66" charset="0"/>
                  <a:cs typeface="Arial" panose="020B0604020202020204" pitchFamily="34" charset="0"/>
                </a:defRPr>
              </a:lvl1pPr>
              <a:lvl2pPr marL="742950" indent="-285750" eaLnBrk="0" hangingPunct="0">
                <a:defRPr>
                  <a:solidFill>
                    <a:schemeClr val="tx1"/>
                  </a:solidFill>
                  <a:latin typeface="Comic Sans MS" panose="030F0702030302020204" pitchFamily="66" charset="0"/>
                  <a:cs typeface="Arial" panose="020B0604020202020204" pitchFamily="34" charset="0"/>
                </a:defRPr>
              </a:lvl2pPr>
              <a:lvl3pPr marL="1143000" indent="-228600" eaLnBrk="0" hangingPunct="0">
                <a:defRPr>
                  <a:solidFill>
                    <a:schemeClr val="tx1"/>
                  </a:solidFill>
                  <a:latin typeface="Comic Sans MS" panose="030F0702030302020204" pitchFamily="66" charset="0"/>
                  <a:cs typeface="Arial" panose="020B0604020202020204" pitchFamily="34" charset="0"/>
                </a:defRPr>
              </a:lvl3pPr>
              <a:lvl4pPr marL="1600200" indent="-228600" eaLnBrk="0" hangingPunct="0">
                <a:defRPr>
                  <a:solidFill>
                    <a:schemeClr val="tx1"/>
                  </a:solidFill>
                  <a:latin typeface="Comic Sans MS" panose="030F0702030302020204" pitchFamily="66" charset="0"/>
                  <a:cs typeface="Arial" panose="020B0604020202020204" pitchFamily="34" charset="0"/>
                </a:defRPr>
              </a:lvl4pPr>
              <a:lvl5pPr marL="2057400" indent="-228600" eaLnBrk="0" hangingPunct="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algn="ctr" eaLnBrk="1" hangingPunct="1">
                <a:defRPr/>
              </a:pPr>
              <a:endParaRPr lang="en-US" altLang="en-US" sz="3200" b="1">
                <a:solidFill>
                  <a:srgbClr val="0000FF"/>
                </a:solidFill>
                <a:latin typeface="+mj-lt"/>
              </a:endParaRPr>
            </a:p>
          </p:txBody>
        </p:sp>
        <p:sp>
          <p:nvSpPr>
            <p:cNvPr id="26841" name="AutoShape 87">
              <a:hlinkClick r:id="" action="ppaction://noaction" highlightClick="1"/>
              <a:extLst>
                <a:ext uri="{FF2B5EF4-FFF2-40B4-BE49-F238E27FC236}">
                  <a16:creationId xmlns:a16="http://schemas.microsoft.com/office/drawing/2014/main" id="{3EBA247E-02B3-4075-978C-72222C0BCD2D}"/>
                </a:ext>
              </a:extLst>
            </p:cNvPr>
            <p:cNvSpPr>
              <a:spLocks noChangeArrowheads="1"/>
            </p:cNvSpPr>
            <p:nvPr/>
          </p:nvSpPr>
          <p:spPr bwMode="auto">
            <a:xfrm>
              <a:off x="2256" y="2124"/>
              <a:ext cx="384" cy="336"/>
            </a:xfrm>
            <a:prstGeom prst="actionButtonBlank">
              <a:avLst/>
            </a:prstGeom>
            <a:gradFill rotWithShape="1">
              <a:gsLst>
                <a:gs pos="0">
                  <a:srgbClr val="FFFF99"/>
                </a:gs>
                <a:gs pos="100000">
                  <a:srgbClr val="33CC33"/>
                </a:gs>
              </a:gsLst>
              <a:path path="rect">
                <a:fillToRect l="50000" t="50000" r="50000" b="50000"/>
              </a:path>
            </a:gradFill>
            <a:ln w="9525">
              <a:solidFill>
                <a:srgbClr val="33CC33"/>
              </a:solidFill>
              <a:miter lim="800000"/>
              <a:headEnd/>
              <a:tailEnd/>
            </a:ln>
            <a:effectLst/>
          </p:spPr>
          <p:txBody>
            <a:bodyPr wrap="none" anchor="ctr"/>
            <a:lstStyle>
              <a:lvl1pPr eaLnBrk="0" hangingPunct="0">
                <a:defRPr>
                  <a:solidFill>
                    <a:schemeClr val="tx1"/>
                  </a:solidFill>
                  <a:latin typeface="Comic Sans MS" panose="030F0702030302020204" pitchFamily="66" charset="0"/>
                  <a:cs typeface="Arial" panose="020B0604020202020204" pitchFamily="34" charset="0"/>
                </a:defRPr>
              </a:lvl1pPr>
              <a:lvl2pPr marL="742950" indent="-285750" eaLnBrk="0" hangingPunct="0">
                <a:defRPr>
                  <a:solidFill>
                    <a:schemeClr val="tx1"/>
                  </a:solidFill>
                  <a:latin typeface="Comic Sans MS" panose="030F0702030302020204" pitchFamily="66" charset="0"/>
                  <a:cs typeface="Arial" panose="020B0604020202020204" pitchFamily="34" charset="0"/>
                </a:defRPr>
              </a:lvl2pPr>
              <a:lvl3pPr marL="1143000" indent="-228600" eaLnBrk="0" hangingPunct="0">
                <a:defRPr>
                  <a:solidFill>
                    <a:schemeClr val="tx1"/>
                  </a:solidFill>
                  <a:latin typeface="Comic Sans MS" panose="030F0702030302020204" pitchFamily="66" charset="0"/>
                  <a:cs typeface="Arial" panose="020B0604020202020204" pitchFamily="34" charset="0"/>
                </a:defRPr>
              </a:lvl3pPr>
              <a:lvl4pPr marL="1600200" indent="-228600" eaLnBrk="0" hangingPunct="0">
                <a:defRPr>
                  <a:solidFill>
                    <a:schemeClr val="tx1"/>
                  </a:solidFill>
                  <a:latin typeface="Comic Sans MS" panose="030F0702030302020204" pitchFamily="66" charset="0"/>
                  <a:cs typeface="Arial" panose="020B0604020202020204" pitchFamily="34" charset="0"/>
                </a:defRPr>
              </a:lvl4pPr>
              <a:lvl5pPr marL="2057400" indent="-228600" eaLnBrk="0" hangingPunct="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algn="ctr" eaLnBrk="1" hangingPunct="1">
                <a:defRPr/>
              </a:pPr>
              <a:endParaRPr lang="en-US" altLang="en-US" sz="3200" b="1">
                <a:solidFill>
                  <a:srgbClr val="0000FF"/>
                </a:solidFill>
                <a:latin typeface="+mj-lt"/>
              </a:endParaRPr>
            </a:p>
          </p:txBody>
        </p:sp>
        <p:sp>
          <p:nvSpPr>
            <p:cNvPr id="26842" name="AutoShape 88">
              <a:hlinkClick r:id="" action="ppaction://noaction" highlightClick="1"/>
              <a:extLst>
                <a:ext uri="{FF2B5EF4-FFF2-40B4-BE49-F238E27FC236}">
                  <a16:creationId xmlns:a16="http://schemas.microsoft.com/office/drawing/2014/main" id="{AB1FF111-FB06-4B1D-A292-A152F4C864CC}"/>
                </a:ext>
              </a:extLst>
            </p:cNvPr>
            <p:cNvSpPr>
              <a:spLocks noChangeArrowheads="1"/>
            </p:cNvSpPr>
            <p:nvPr/>
          </p:nvSpPr>
          <p:spPr bwMode="auto">
            <a:xfrm>
              <a:off x="2640" y="2124"/>
              <a:ext cx="384" cy="336"/>
            </a:xfrm>
            <a:prstGeom prst="actionButtonBlank">
              <a:avLst/>
            </a:prstGeom>
            <a:gradFill rotWithShape="1">
              <a:gsLst>
                <a:gs pos="0">
                  <a:srgbClr val="FFFF99"/>
                </a:gs>
                <a:gs pos="100000">
                  <a:srgbClr val="33CC33"/>
                </a:gs>
              </a:gsLst>
              <a:path path="rect">
                <a:fillToRect l="50000" t="50000" r="50000" b="50000"/>
              </a:path>
            </a:gradFill>
            <a:ln w="9525">
              <a:solidFill>
                <a:srgbClr val="33CC33"/>
              </a:solidFill>
              <a:miter lim="800000"/>
              <a:headEnd/>
              <a:tailEnd/>
            </a:ln>
            <a:effectLst/>
          </p:spPr>
          <p:txBody>
            <a:bodyPr wrap="none" anchor="ctr"/>
            <a:lstStyle>
              <a:lvl1pPr eaLnBrk="0" hangingPunct="0">
                <a:defRPr>
                  <a:solidFill>
                    <a:schemeClr val="tx1"/>
                  </a:solidFill>
                  <a:latin typeface="Comic Sans MS" panose="030F0702030302020204" pitchFamily="66" charset="0"/>
                  <a:cs typeface="Arial" panose="020B0604020202020204" pitchFamily="34" charset="0"/>
                </a:defRPr>
              </a:lvl1pPr>
              <a:lvl2pPr marL="742950" indent="-285750" eaLnBrk="0" hangingPunct="0">
                <a:defRPr>
                  <a:solidFill>
                    <a:schemeClr val="tx1"/>
                  </a:solidFill>
                  <a:latin typeface="Comic Sans MS" panose="030F0702030302020204" pitchFamily="66" charset="0"/>
                  <a:cs typeface="Arial" panose="020B0604020202020204" pitchFamily="34" charset="0"/>
                </a:defRPr>
              </a:lvl2pPr>
              <a:lvl3pPr marL="1143000" indent="-228600" eaLnBrk="0" hangingPunct="0">
                <a:defRPr>
                  <a:solidFill>
                    <a:schemeClr val="tx1"/>
                  </a:solidFill>
                  <a:latin typeface="Comic Sans MS" panose="030F0702030302020204" pitchFamily="66" charset="0"/>
                  <a:cs typeface="Arial" panose="020B0604020202020204" pitchFamily="34" charset="0"/>
                </a:defRPr>
              </a:lvl3pPr>
              <a:lvl4pPr marL="1600200" indent="-228600" eaLnBrk="0" hangingPunct="0">
                <a:defRPr>
                  <a:solidFill>
                    <a:schemeClr val="tx1"/>
                  </a:solidFill>
                  <a:latin typeface="Comic Sans MS" panose="030F0702030302020204" pitchFamily="66" charset="0"/>
                  <a:cs typeface="Arial" panose="020B0604020202020204" pitchFamily="34" charset="0"/>
                </a:defRPr>
              </a:lvl4pPr>
              <a:lvl5pPr marL="2057400" indent="-228600" eaLnBrk="0" hangingPunct="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algn="ctr" eaLnBrk="1" hangingPunct="1">
                <a:defRPr/>
              </a:pPr>
              <a:endParaRPr lang="en-US" altLang="en-US" sz="3200" b="1">
                <a:solidFill>
                  <a:srgbClr val="0000FF"/>
                </a:solidFill>
                <a:latin typeface="+mj-lt"/>
              </a:endParaRPr>
            </a:p>
          </p:txBody>
        </p:sp>
        <p:sp>
          <p:nvSpPr>
            <p:cNvPr id="26843" name="AutoShape 89">
              <a:hlinkClick r:id="" action="ppaction://noaction" highlightClick="1"/>
              <a:extLst>
                <a:ext uri="{FF2B5EF4-FFF2-40B4-BE49-F238E27FC236}">
                  <a16:creationId xmlns:a16="http://schemas.microsoft.com/office/drawing/2014/main" id="{1C5BDF72-F1F4-4EE7-BBD2-485197EE6490}"/>
                </a:ext>
              </a:extLst>
            </p:cNvPr>
            <p:cNvSpPr>
              <a:spLocks noChangeArrowheads="1"/>
            </p:cNvSpPr>
            <p:nvPr/>
          </p:nvSpPr>
          <p:spPr bwMode="auto">
            <a:xfrm>
              <a:off x="720" y="2124"/>
              <a:ext cx="384" cy="336"/>
            </a:xfrm>
            <a:prstGeom prst="actionButtonBlank">
              <a:avLst/>
            </a:prstGeom>
            <a:gradFill rotWithShape="1">
              <a:gsLst>
                <a:gs pos="0">
                  <a:srgbClr val="FFFF99"/>
                </a:gs>
                <a:gs pos="100000">
                  <a:srgbClr val="33CC33"/>
                </a:gs>
              </a:gsLst>
              <a:path path="rect">
                <a:fillToRect l="50000" t="50000" r="50000" b="50000"/>
              </a:path>
            </a:gradFill>
            <a:ln w="9525">
              <a:solidFill>
                <a:srgbClr val="33CC33"/>
              </a:solidFill>
              <a:miter lim="800000"/>
              <a:headEnd/>
              <a:tailEnd/>
            </a:ln>
            <a:effectLst/>
          </p:spPr>
          <p:txBody>
            <a:bodyPr wrap="none" anchor="ctr"/>
            <a:lstStyle>
              <a:lvl1pPr eaLnBrk="0" hangingPunct="0">
                <a:defRPr>
                  <a:solidFill>
                    <a:schemeClr val="tx1"/>
                  </a:solidFill>
                  <a:latin typeface="Comic Sans MS" panose="030F0702030302020204" pitchFamily="66" charset="0"/>
                  <a:cs typeface="Arial" panose="020B0604020202020204" pitchFamily="34" charset="0"/>
                </a:defRPr>
              </a:lvl1pPr>
              <a:lvl2pPr marL="742950" indent="-285750" eaLnBrk="0" hangingPunct="0">
                <a:defRPr>
                  <a:solidFill>
                    <a:schemeClr val="tx1"/>
                  </a:solidFill>
                  <a:latin typeface="Comic Sans MS" panose="030F0702030302020204" pitchFamily="66" charset="0"/>
                  <a:cs typeface="Arial" panose="020B0604020202020204" pitchFamily="34" charset="0"/>
                </a:defRPr>
              </a:lvl2pPr>
              <a:lvl3pPr marL="1143000" indent="-228600" eaLnBrk="0" hangingPunct="0">
                <a:defRPr>
                  <a:solidFill>
                    <a:schemeClr val="tx1"/>
                  </a:solidFill>
                  <a:latin typeface="Comic Sans MS" panose="030F0702030302020204" pitchFamily="66" charset="0"/>
                  <a:cs typeface="Arial" panose="020B0604020202020204" pitchFamily="34" charset="0"/>
                </a:defRPr>
              </a:lvl3pPr>
              <a:lvl4pPr marL="1600200" indent="-228600" eaLnBrk="0" hangingPunct="0">
                <a:defRPr>
                  <a:solidFill>
                    <a:schemeClr val="tx1"/>
                  </a:solidFill>
                  <a:latin typeface="Comic Sans MS" panose="030F0702030302020204" pitchFamily="66" charset="0"/>
                  <a:cs typeface="Arial" panose="020B0604020202020204" pitchFamily="34" charset="0"/>
                </a:defRPr>
              </a:lvl4pPr>
              <a:lvl5pPr marL="2057400" indent="-228600" eaLnBrk="0" hangingPunct="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algn="ctr" eaLnBrk="1" hangingPunct="1">
                <a:defRPr/>
              </a:pPr>
              <a:endParaRPr lang="en-US" altLang="en-US" sz="3200" b="1">
                <a:solidFill>
                  <a:srgbClr val="0000FF"/>
                </a:solidFill>
                <a:latin typeface="+mj-lt"/>
              </a:endParaRPr>
            </a:p>
          </p:txBody>
        </p:sp>
        <p:sp>
          <p:nvSpPr>
            <p:cNvPr id="26844" name="AutoShape 90">
              <a:hlinkClick r:id="" action="ppaction://noaction" highlightClick="1"/>
              <a:extLst>
                <a:ext uri="{FF2B5EF4-FFF2-40B4-BE49-F238E27FC236}">
                  <a16:creationId xmlns:a16="http://schemas.microsoft.com/office/drawing/2014/main" id="{56EB416F-939A-4548-B0CA-7A848D237CB3}"/>
                </a:ext>
              </a:extLst>
            </p:cNvPr>
            <p:cNvSpPr>
              <a:spLocks noChangeArrowheads="1"/>
            </p:cNvSpPr>
            <p:nvPr/>
          </p:nvSpPr>
          <p:spPr bwMode="auto">
            <a:xfrm>
              <a:off x="1104" y="2124"/>
              <a:ext cx="384" cy="336"/>
            </a:xfrm>
            <a:prstGeom prst="actionButtonBlank">
              <a:avLst/>
            </a:prstGeom>
            <a:gradFill rotWithShape="1">
              <a:gsLst>
                <a:gs pos="0">
                  <a:srgbClr val="FFFF99"/>
                </a:gs>
                <a:gs pos="100000">
                  <a:srgbClr val="33CC33"/>
                </a:gs>
              </a:gsLst>
              <a:path path="rect">
                <a:fillToRect l="50000" t="50000" r="50000" b="50000"/>
              </a:path>
            </a:gradFill>
            <a:ln w="9525">
              <a:solidFill>
                <a:srgbClr val="33CC33"/>
              </a:solidFill>
              <a:miter lim="800000"/>
              <a:headEnd/>
              <a:tailEnd/>
            </a:ln>
            <a:effectLst/>
          </p:spPr>
          <p:txBody>
            <a:bodyPr wrap="none" anchor="ctr"/>
            <a:lstStyle>
              <a:lvl1pPr eaLnBrk="0" hangingPunct="0">
                <a:defRPr>
                  <a:solidFill>
                    <a:schemeClr val="tx1"/>
                  </a:solidFill>
                  <a:latin typeface="Comic Sans MS" panose="030F0702030302020204" pitchFamily="66" charset="0"/>
                  <a:cs typeface="Arial" panose="020B0604020202020204" pitchFamily="34" charset="0"/>
                </a:defRPr>
              </a:lvl1pPr>
              <a:lvl2pPr marL="742950" indent="-285750" eaLnBrk="0" hangingPunct="0">
                <a:defRPr>
                  <a:solidFill>
                    <a:schemeClr val="tx1"/>
                  </a:solidFill>
                  <a:latin typeface="Comic Sans MS" panose="030F0702030302020204" pitchFamily="66" charset="0"/>
                  <a:cs typeface="Arial" panose="020B0604020202020204" pitchFamily="34" charset="0"/>
                </a:defRPr>
              </a:lvl2pPr>
              <a:lvl3pPr marL="1143000" indent="-228600" eaLnBrk="0" hangingPunct="0">
                <a:defRPr>
                  <a:solidFill>
                    <a:schemeClr val="tx1"/>
                  </a:solidFill>
                  <a:latin typeface="Comic Sans MS" panose="030F0702030302020204" pitchFamily="66" charset="0"/>
                  <a:cs typeface="Arial" panose="020B0604020202020204" pitchFamily="34" charset="0"/>
                </a:defRPr>
              </a:lvl3pPr>
              <a:lvl4pPr marL="1600200" indent="-228600" eaLnBrk="0" hangingPunct="0">
                <a:defRPr>
                  <a:solidFill>
                    <a:schemeClr val="tx1"/>
                  </a:solidFill>
                  <a:latin typeface="Comic Sans MS" panose="030F0702030302020204" pitchFamily="66" charset="0"/>
                  <a:cs typeface="Arial" panose="020B0604020202020204" pitchFamily="34" charset="0"/>
                </a:defRPr>
              </a:lvl4pPr>
              <a:lvl5pPr marL="2057400" indent="-228600" eaLnBrk="0" hangingPunct="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algn="ctr" eaLnBrk="1" hangingPunct="1">
                <a:defRPr/>
              </a:pPr>
              <a:endParaRPr lang="en-US" altLang="en-US" sz="3200" b="1">
                <a:solidFill>
                  <a:srgbClr val="0000FF"/>
                </a:solidFill>
                <a:latin typeface="+mj-lt"/>
              </a:endParaRPr>
            </a:p>
          </p:txBody>
        </p:sp>
        <p:sp>
          <p:nvSpPr>
            <p:cNvPr id="26845" name="AutoShape 91">
              <a:hlinkClick r:id="" action="ppaction://noaction" highlightClick="1"/>
              <a:extLst>
                <a:ext uri="{FF2B5EF4-FFF2-40B4-BE49-F238E27FC236}">
                  <a16:creationId xmlns:a16="http://schemas.microsoft.com/office/drawing/2014/main" id="{6F4F773E-266F-45EE-BB49-8BAC9BED2CA3}"/>
                </a:ext>
              </a:extLst>
            </p:cNvPr>
            <p:cNvSpPr>
              <a:spLocks noChangeArrowheads="1"/>
            </p:cNvSpPr>
            <p:nvPr/>
          </p:nvSpPr>
          <p:spPr bwMode="auto">
            <a:xfrm>
              <a:off x="344" y="2124"/>
              <a:ext cx="384" cy="336"/>
            </a:xfrm>
            <a:prstGeom prst="actionButtonBlank">
              <a:avLst/>
            </a:prstGeom>
            <a:gradFill rotWithShape="1">
              <a:gsLst>
                <a:gs pos="0">
                  <a:srgbClr val="FFFF99"/>
                </a:gs>
                <a:gs pos="100000">
                  <a:srgbClr val="33CC33"/>
                </a:gs>
              </a:gsLst>
              <a:path path="rect">
                <a:fillToRect l="50000" t="50000" r="50000" b="50000"/>
              </a:path>
            </a:gradFill>
            <a:ln w="9525">
              <a:solidFill>
                <a:srgbClr val="33CC33"/>
              </a:solidFill>
              <a:miter lim="800000"/>
              <a:headEnd/>
              <a:tailEnd/>
            </a:ln>
            <a:effectLst/>
          </p:spPr>
          <p:txBody>
            <a:bodyPr wrap="none" anchor="ctr"/>
            <a:lstStyle>
              <a:lvl1pPr eaLnBrk="0" hangingPunct="0">
                <a:defRPr>
                  <a:solidFill>
                    <a:schemeClr val="tx1"/>
                  </a:solidFill>
                  <a:latin typeface="Comic Sans MS" panose="030F0702030302020204" pitchFamily="66" charset="0"/>
                  <a:cs typeface="Arial" panose="020B0604020202020204" pitchFamily="34" charset="0"/>
                </a:defRPr>
              </a:lvl1pPr>
              <a:lvl2pPr marL="742950" indent="-285750" eaLnBrk="0" hangingPunct="0">
                <a:defRPr>
                  <a:solidFill>
                    <a:schemeClr val="tx1"/>
                  </a:solidFill>
                  <a:latin typeface="Comic Sans MS" panose="030F0702030302020204" pitchFamily="66" charset="0"/>
                  <a:cs typeface="Arial" panose="020B0604020202020204" pitchFamily="34" charset="0"/>
                </a:defRPr>
              </a:lvl2pPr>
              <a:lvl3pPr marL="1143000" indent="-228600" eaLnBrk="0" hangingPunct="0">
                <a:defRPr>
                  <a:solidFill>
                    <a:schemeClr val="tx1"/>
                  </a:solidFill>
                  <a:latin typeface="Comic Sans MS" panose="030F0702030302020204" pitchFamily="66" charset="0"/>
                  <a:cs typeface="Arial" panose="020B0604020202020204" pitchFamily="34" charset="0"/>
                </a:defRPr>
              </a:lvl3pPr>
              <a:lvl4pPr marL="1600200" indent="-228600" eaLnBrk="0" hangingPunct="0">
                <a:defRPr>
                  <a:solidFill>
                    <a:schemeClr val="tx1"/>
                  </a:solidFill>
                  <a:latin typeface="Comic Sans MS" panose="030F0702030302020204" pitchFamily="66" charset="0"/>
                  <a:cs typeface="Arial" panose="020B0604020202020204" pitchFamily="34" charset="0"/>
                </a:defRPr>
              </a:lvl4pPr>
              <a:lvl5pPr marL="2057400" indent="-228600" eaLnBrk="0" hangingPunct="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algn="ctr" eaLnBrk="1" hangingPunct="1">
                <a:defRPr/>
              </a:pPr>
              <a:endParaRPr lang="en-US" altLang="en-US" sz="3200" b="1">
                <a:solidFill>
                  <a:srgbClr val="0000FF"/>
                </a:solidFill>
                <a:latin typeface="+mj-lt"/>
              </a:endParaRPr>
            </a:p>
          </p:txBody>
        </p:sp>
        <p:sp>
          <p:nvSpPr>
            <p:cNvPr id="26846" name="AutoShape 92">
              <a:hlinkClick r:id="" action="ppaction://noaction" highlightClick="1"/>
              <a:extLst>
                <a:ext uri="{FF2B5EF4-FFF2-40B4-BE49-F238E27FC236}">
                  <a16:creationId xmlns:a16="http://schemas.microsoft.com/office/drawing/2014/main" id="{277B2524-594E-43DB-A706-0017E8286C9E}"/>
                </a:ext>
              </a:extLst>
            </p:cNvPr>
            <p:cNvSpPr>
              <a:spLocks noChangeArrowheads="1"/>
            </p:cNvSpPr>
            <p:nvPr/>
          </p:nvSpPr>
          <p:spPr bwMode="auto">
            <a:xfrm>
              <a:off x="1488" y="2124"/>
              <a:ext cx="384" cy="336"/>
            </a:xfrm>
            <a:prstGeom prst="actionButtonBlank">
              <a:avLst/>
            </a:prstGeom>
            <a:gradFill rotWithShape="1">
              <a:gsLst>
                <a:gs pos="0">
                  <a:srgbClr val="FFFF99"/>
                </a:gs>
                <a:gs pos="100000">
                  <a:srgbClr val="33CC33"/>
                </a:gs>
              </a:gsLst>
              <a:path path="rect">
                <a:fillToRect l="50000" t="50000" r="50000" b="50000"/>
              </a:path>
            </a:gradFill>
            <a:ln w="9525">
              <a:solidFill>
                <a:srgbClr val="33CC33"/>
              </a:solidFill>
              <a:miter lim="800000"/>
              <a:headEnd/>
              <a:tailEnd/>
            </a:ln>
            <a:effectLst/>
          </p:spPr>
          <p:txBody>
            <a:bodyPr wrap="none" anchor="ctr"/>
            <a:lstStyle>
              <a:lvl1pPr eaLnBrk="0" hangingPunct="0">
                <a:defRPr>
                  <a:solidFill>
                    <a:schemeClr val="tx1"/>
                  </a:solidFill>
                  <a:latin typeface="Comic Sans MS" panose="030F0702030302020204" pitchFamily="66" charset="0"/>
                  <a:cs typeface="Arial" panose="020B0604020202020204" pitchFamily="34" charset="0"/>
                </a:defRPr>
              </a:lvl1pPr>
              <a:lvl2pPr marL="742950" indent="-285750" eaLnBrk="0" hangingPunct="0">
                <a:defRPr>
                  <a:solidFill>
                    <a:schemeClr val="tx1"/>
                  </a:solidFill>
                  <a:latin typeface="Comic Sans MS" panose="030F0702030302020204" pitchFamily="66" charset="0"/>
                  <a:cs typeface="Arial" panose="020B0604020202020204" pitchFamily="34" charset="0"/>
                </a:defRPr>
              </a:lvl2pPr>
              <a:lvl3pPr marL="1143000" indent="-228600" eaLnBrk="0" hangingPunct="0">
                <a:defRPr>
                  <a:solidFill>
                    <a:schemeClr val="tx1"/>
                  </a:solidFill>
                  <a:latin typeface="Comic Sans MS" panose="030F0702030302020204" pitchFamily="66" charset="0"/>
                  <a:cs typeface="Arial" panose="020B0604020202020204" pitchFamily="34" charset="0"/>
                </a:defRPr>
              </a:lvl3pPr>
              <a:lvl4pPr marL="1600200" indent="-228600" eaLnBrk="0" hangingPunct="0">
                <a:defRPr>
                  <a:solidFill>
                    <a:schemeClr val="tx1"/>
                  </a:solidFill>
                  <a:latin typeface="Comic Sans MS" panose="030F0702030302020204" pitchFamily="66" charset="0"/>
                  <a:cs typeface="Arial" panose="020B0604020202020204" pitchFamily="34" charset="0"/>
                </a:defRPr>
              </a:lvl4pPr>
              <a:lvl5pPr marL="2057400" indent="-228600" eaLnBrk="0" hangingPunct="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algn="ctr" eaLnBrk="1" hangingPunct="1">
                <a:defRPr/>
              </a:pPr>
              <a:endParaRPr lang="en-US" altLang="en-US" sz="3200" b="1">
                <a:solidFill>
                  <a:srgbClr val="0000FF"/>
                </a:solidFill>
                <a:latin typeface="+mj-lt"/>
              </a:endParaRPr>
            </a:p>
          </p:txBody>
        </p:sp>
        <p:sp>
          <p:nvSpPr>
            <p:cNvPr id="26847" name="AutoShape 93">
              <a:hlinkClick r:id="" action="ppaction://noaction" highlightClick="1"/>
              <a:extLst>
                <a:ext uri="{FF2B5EF4-FFF2-40B4-BE49-F238E27FC236}">
                  <a16:creationId xmlns:a16="http://schemas.microsoft.com/office/drawing/2014/main" id="{47CB0F01-CC68-48BD-8815-B5A8C093DFE3}"/>
                </a:ext>
              </a:extLst>
            </p:cNvPr>
            <p:cNvSpPr>
              <a:spLocks noChangeArrowheads="1"/>
            </p:cNvSpPr>
            <p:nvPr/>
          </p:nvSpPr>
          <p:spPr bwMode="auto">
            <a:xfrm>
              <a:off x="4560" y="2122"/>
              <a:ext cx="384" cy="336"/>
            </a:xfrm>
            <a:prstGeom prst="actionButtonBlank">
              <a:avLst/>
            </a:prstGeom>
            <a:gradFill rotWithShape="1">
              <a:gsLst>
                <a:gs pos="0">
                  <a:srgbClr val="FFFF99"/>
                </a:gs>
                <a:gs pos="100000">
                  <a:srgbClr val="33CC33"/>
                </a:gs>
              </a:gsLst>
              <a:path path="rect">
                <a:fillToRect l="50000" t="50000" r="50000" b="50000"/>
              </a:path>
            </a:gradFill>
            <a:ln w="9525">
              <a:solidFill>
                <a:srgbClr val="33CC33"/>
              </a:solidFill>
              <a:miter lim="800000"/>
              <a:headEnd/>
              <a:tailEnd/>
            </a:ln>
            <a:effectLst/>
          </p:spPr>
          <p:txBody>
            <a:bodyPr wrap="none" anchor="ctr"/>
            <a:lstStyle>
              <a:lvl1pPr eaLnBrk="0" hangingPunct="0">
                <a:defRPr>
                  <a:solidFill>
                    <a:schemeClr val="tx1"/>
                  </a:solidFill>
                  <a:latin typeface="Comic Sans MS" panose="030F0702030302020204" pitchFamily="66" charset="0"/>
                  <a:cs typeface="Arial" panose="020B0604020202020204" pitchFamily="34" charset="0"/>
                </a:defRPr>
              </a:lvl1pPr>
              <a:lvl2pPr marL="742950" indent="-285750" eaLnBrk="0" hangingPunct="0">
                <a:defRPr>
                  <a:solidFill>
                    <a:schemeClr val="tx1"/>
                  </a:solidFill>
                  <a:latin typeface="Comic Sans MS" panose="030F0702030302020204" pitchFamily="66" charset="0"/>
                  <a:cs typeface="Arial" panose="020B0604020202020204" pitchFamily="34" charset="0"/>
                </a:defRPr>
              </a:lvl2pPr>
              <a:lvl3pPr marL="1143000" indent="-228600" eaLnBrk="0" hangingPunct="0">
                <a:defRPr>
                  <a:solidFill>
                    <a:schemeClr val="tx1"/>
                  </a:solidFill>
                  <a:latin typeface="Comic Sans MS" panose="030F0702030302020204" pitchFamily="66" charset="0"/>
                  <a:cs typeface="Arial" panose="020B0604020202020204" pitchFamily="34" charset="0"/>
                </a:defRPr>
              </a:lvl3pPr>
              <a:lvl4pPr marL="1600200" indent="-228600" eaLnBrk="0" hangingPunct="0">
                <a:defRPr>
                  <a:solidFill>
                    <a:schemeClr val="tx1"/>
                  </a:solidFill>
                  <a:latin typeface="Comic Sans MS" panose="030F0702030302020204" pitchFamily="66" charset="0"/>
                  <a:cs typeface="Arial" panose="020B0604020202020204" pitchFamily="34" charset="0"/>
                </a:defRPr>
              </a:lvl4pPr>
              <a:lvl5pPr marL="2057400" indent="-228600" eaLnBrk="0" hangingPunct="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algn="ctr" eaLnBrk="1" hangingPunct="1">
                <a:defRPr/>
              </a:pPr>
              <a:endParaRPr lang="en-US" altLang="en-US" sz="3200" b="1">
                <a:solidFill>
                  <a:srgbClr val="0000FF"/>
                </a:solidFill>
                <a:latin typeface="+mj-lt"/>
              </a:endParaRPr>
            </a:p>
          </p:txBody>
        </p:sp>
      </p:grpSp>
      <p:grpSp>
        <p:nvGrpSpPr>
          <p:cNvPr id="26654" name="Group 94">
            <a:extLst>
              <a:ext uri="{FF2B5EF4-FFF2-40B4-BE49-F238E27FC236}">
                <a16:creationId xmlns:a16="http://schemas.microsoft.com/office/drawing/2014/main" id="{ECB68DFF-42D9-4B6E-AE50-FB59F4AA30ED}"/>
              </a:ext>
            </a:extLst>
          </p:cNvPr>
          <p:cNvGrpSpPr>
            <a:grpSpLocks/>
          </p:cNvGrpSpPr>
          <p:nvPr/>
        </p:nvGrpSpPr>
        <p:grpSpPr bwMode="auto">
          <a:xfrm>
            <a:off x="5130132" y="5096452"/>
            <a:ext cx="3047603" cy="533331"/>
            <a:chOff x="2256" y="3126"/>
            <a:chExt cx="1920" cy="336"/>
          </a:xfrm>
        </p:grpSpPr>
        <p:sp>
          <p:nvSpPr>
            <p:cNvPr id="26831" name="AutoShape 95" descr="18200">
              <a:hlinkClick r:id="" action="ppaction://noaction" highlightClick="1"/>
              <a:extLst>
                <a:ext uri="{FF2B5EF4-FFF2-40B4-BE49-F238E27FC236}">
                  <a16:creationId xmlns:a16="http://schemas.microsoft.com/office/drawing/2014/main" id="{43C386EB-DF98-4E1D-A8FD-FE89449386EB}"/>
                </a:ext>
              </a:extLst>
            </p:cNvPr>
            <p:cNvSpPr>
              <a:spLocks noChangeArrowheads="1"/>
            </p:cNvSpPr>
            <p:nvPr/>
          </p:nvSpPr>
          <p:spPr bwMode="auto">
            <a:xfrm>
              <a:off x="3408" y="3126"/>
              <a:ext cx="384" cy="336"/>
            </a:xfrm>
            <a:prstGeom prst="actionButtonBlank">
              <a:avLst/>
            </a:prstGeom>
            <a:blipFill dpi="0" rotWithShape="1">
              <a:blip r:embed="rId4"/>
              <a:srcRect/>
              <a:stretch>
                <a:fillRect/>
              </a:stretch>
            </a:blipFill>
            <a:ln w="9525">
              <a:solidFill>
                <a:srgbClr val="FFFF00"/>
              </a:solidFill>
              <a:miter lim="800000"/>
              <a:headEnd/>
              <a:tailEnd/>
            </a:ln>
            <a:effectLst/>
          </p:spPr>
          <p:txBody>
            <a:bodyPr wrap="none" anchor="ctr"/>
            <a:lstStyle>
              <a:lvl1pPr eaLnBrk="0" hangingPunct="0">
                <a:defRPr>
                  <a:solidFill>
                    <a:schemeClr val="tx1"/>
                  </a:solidFill>
                  <a:latin typeface="Comic Sans MS" panose="030F0702030302020204" pitchFamily="66" charset="0"/>
                  <a:cs typeface="Arial" panose="020B0604020202020204" pitchFamily="34" charset="0"/>
                </a:defRPr>
              </a:lvl1pPr>
              <a:lvl2pPr marL="742950" indent="-285750" eaLnBrk="0" hangingPunct="0">
                <a:defRPr>
                  <a:solidFill>
                    <a:schemeClr val="tx1"/>
                  </a:solidFill>
                  <a:latin typeface="Comic Sans MS" panose="030F0702030302020204" pitchFamily="66" charset="0"/>
                  <a:cs typeface="Arial" panose="020B0604020202020204" pitchFamily="34" charset="0"/>
                </a:defRPr>
              </a:lvl2pPr>
              <a:lvl3pPr marL="1143000" indent="-228600" eaLnBrk="0" hangingPunct="0">
                <a:defRPr>
                  <a:solidFill>
                    <a:schemeClr val="tx1"/>
                  </a:solidFill>
                  <a:latin typeface="Comic Sans MS" panose="030F0702030302020204" pitchFamily="66" charset="0"/>
                  <a:cs typeface="Arial" panose="020B0604020202020204" pitchFamily="34" charset="0"/>
                </a:defRPr>
              </a:lvl3pPr>
              <a:lvl4pPr marL="1600200" indent="-228600" eaLnBrk="0" hangingPunct="0">
                <a:defRPr>
                  <a:solidFill>
                    <a:schemeClr val="tx1"/>
                  </a:solidFill>
                  <a:latin typeface="Comic Sans MS" panose="030F0702030302020204" pitchFamily="66" charset="0"/>
                  <a:cs typeface="Arial" panose="020B0604020202020204" pitchFamily="34" charset="0"/>
                </a:defRPr>
              </a:lvl4pPr>
              <a:lvl5pPr marL="2057400" indent="-228600" eaLnBrk="0" hangingPunct="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algn="ctr" eaLnBrk="1" hangingPunct="1">
                <a:defRPr/>
              </a:pPr>
              <a:endParaRPr lang="en-US" altLang="en-US" sz="3200" b="1">
                <a:solidFill>
                  <a:schemeClr val="bg1"/>
                </a:solidFill>
                <a:latin typeface="+mj-lt"/>
              </a:endParaRPr>
            </a:p>
          </p:txBody>
        </p:sp>
        <p:sp>
          <p:nvSpPr>
            <p:cNvPr id="26832" name="AutoShape 96">
              <a:hlinkClick r:id="" action="ppaction://noaction" highlightClick="1"/>
              <a:extLst>
                <a:ext uri="{FF2B5EF4-FFF2-40B4-BE49-F238E27FC236}">
                  <a16:creationId xmlns:a16="http://schemas.microsoft.com/office/drawing/2014/main" id="{8F8457B4-493C-4C7C-966D-FC71251B4DB6}"/>
                </a:ext>
              </a:extLst>
            </p:cNvPr>
            <p:cNvSpPr>
              <a:spLocks noChangeArrowheads="1"/>
            </p:cNvSpPr>
            <p:nvPr/>
          </p:nvSpPr>
          <p:spPr bwMode="auto">
            <a:xfrm>
              <a:off x="3792" y="3126"/>
              <a:ext cx="384" cy="336"/>
            </a:xfrm>
            <a:prstGeom prst="actionButtonBlank">
              <a:avLst/>
            </a:prstGeom>
            <a:gradFill rotWithShape="1">
              <a:gsLst>
                <a:gs pos="0">
                  <a:srgbClr val="FFFF99"/>
                </a:gs>
                <a:gs pos="100000">
                  <a:srgbClr val="33CC33"/>
                </a:gs>
              </a:gsLst>
              <a:path path="rect">
                <a:fillToRect l="50000" t="50000" r="50000" b="50000"/>
              </a:path>
            </a:gradFill>
            <a:ln w="9525">
              <a:solidFill>
                <a:srgbClr val="33CC33"/>
              </a:solidFill>
              <a:miter lim="800000"/>
              <a:headEnd/>
              <a:tailEnd/>
            </a:ln>
            <a:effectLst/>
          </p:spPr>
          <p:txBody>
            <a:bodyPr wrap="none" anchor="ctr"/>
            <a:lstStyle>
              <a:lvl1pPr eaLnBrk="0" hangingPunct="0">
                <a:defRPr>
                  <a:solidFill>
                    <a:schemeClr val="tx1"/>
                  </a:solidFill>
                  <a:latin typeface="Comic Sans MS" panose="030F0702030302020204" pitchFamily="66" charset="0"/>
                  <a:cs typeface="Arial" panose="020B0604020202020204" pitchFamily="34" charset="0"/>
                </a:defRPr>
              </a:lvl1pPr>
              <a:lvl2pPr marL="742950" indent="-285750" eaLnBrk="0" hangingPunct="0">
                <a:defRPr>
                  <a:solidFill>
                    <a:schemeClr val="tx1"/>
                  </a:solidFill>
                  <a:latin typeface="Comic Sans MS" panose="030F0702030302020204" pitchFamily="66" charset="0"/>
                  <a:cs typeface="Arial" panose="020B0604020202020204" pitchFamily="34" charset="0"/>
                </a:defRPr>
              </a:lvl2pPr>
              <a:lvl3pPr marL="1143000" indent="-228600" eaLnBrk="0" hangingPunct="0">
                <a:defRPr>
                  <a:solidFill>
                    <a:schemeClr val="tx1"/>
                  </a:solidFill>
                  <a:latin typeface="Comic Sans MS" panose="030F0702030302020204" pitchFamily="66" charset="0"/>
                  <a:cs typeface="Arial" panose="020B0604020202020204" pitchFamily="34" charset="0"/>
                </a:defRPr>
              </a:lvl3pPr>
              <a:lvl4pPr marL="1600200" indent="-228600" eaLnBrk="0" hangingPunct="0">
                <a:defRPr>
                  <a:solidFill>
                    <a:schemeClr val="tx1"/>
                  </a:solidFill>
                  <a:latin typeface="Comic Sans MS" panose="030F0702030302020204" pitchFamily="66" charset="0"/>
                  <a:cs typeface="Arial" panose="020B0604020202020204" pitchFamily="34" charset="0"/>
                </a:defRPr>
              </a:lvl4pPr>
              <a:lvl5pPr marL="2057400" indent="-228600" eaLnBrk="0" hangingPunct="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algn="ctr" eaLnBrk="1" hangingPunct="1">
                <a:defRPr/>
              </a:pPr>
              <a:endParaRPr lang="en-US" altLang="en-US" sz="3200" b="1">
                <a:solidFill>
                  <a:srgbClr val="0000FF"/>
                </a:solidFill>
                <a:latin typeface="+mj-lt"/>
              </a:endParaRPr>
            </a:p>
          </p:txBody>
        </p:sp>
        <p:sp>
          <p:nvSpPr>
            <p:cNvPr id="26833" name="AutoShape 97">
              <a:hlinkClick r:id="" action="ppaction://noaction" highlightClick="1"/>
              <a:extLst>
                <a:ext uri="{FF2B5EF4-FFF2-40B4-BE49-F238E27FC236}">
                  <a16:creationId xmlns:a16="http://schemas.microsoft.com/office/drawing/2014/main" id="{C749A79D-5799-4ED4-BE45-D415F6968500}"/>
                </a:ext>
              </a:extLst>
            </p:cNvPr>
            <p:cNvSpPr>
              <a:spLocks noChangeArrowheads="1"/>
            </p:cNvSpPr>
            <p:nvPr/>
          </p:nvSpPr>
          <p:spPr bwMode="auto">
            <a:xfrm>
              <a:off x="3024" y="3126"/>
              <a:ext cx="384" cy="336"/>
            </a:xfrm>
            <a:prstGeom prst="actionButtonBlank">
              <a:avLst/>
            </a:prstGeom>
            <a:gradFill rotWithShape="1">
              <a:gsLst>
                <a:gs pos="0">
                  <a:srgbClr val="FFFF99"/>
                </a:gs>
                <a:gs pos="100000">
                  <a:srgbClr val="33CC33"/>
                </a:gs>
              </a:gsLst>
              <a:path path="rect">
                <a:fillToRect l="50000" t="50000" r="50000" b="50000"/>
              </a:path>
            </a:gradFill>
            <a:ln w="9525">
              <a:solidFill>
                <a:srgbClr val="33CC33"/>
              </a:solidFill>
              <a:miter lim="800000"/>
              <a:headEnd/>
              <a:tailEnd/>
            </a:ln>
            <a:effectLst/>
          </p:spPr>
          <p:txBody>
            <a:bodyPr wrap="none" anchor="ctr"/>
            <a:lstStyle>
              <a:lvl1pPr eaLnBrk="0" hangingPunct="0">
                <a:defRPr>
                  <a:solidFill>
                    <a:schemeClr val="tx1"/>
                  </a:solidFill>
                  <a:latin typeface="Comic Sans MS" panose="030F0702030302020204" pitchFamily="66" charset="0"/>
                  <a:cs typeface="Arial" panose="020B0604020202020204" pitchFamily="34" charset="0"/>
                </a:defRPr>
              </a:lvl1pPr>
              <a:lvl2pPr marL="742950" indent="-285750" eaLnBrk="0" hangingPunct="0">
                <a:defRPr>
                  <a:solidFill>
                    <a:schemeClr val="tx1"/>
                  </a:solidFill>
                  <a:latin typeface="Comic Sans MS" panose="030F0702030302020204" pitchFamily="66" charset="0"/>
                  <a:cs typeface="Arial" panose="020B0604020202020204" pitchFamily="34" charset="0"/>
                </a:defRPr>
              </a:lvl2pPr>
              <a:lvl3pPr marL="1143000" indent="-228600" eaLnBrk="0" hangingPunct="0">
                <a:defRPr>
                  <a:solidFill>
                    <a:schemeClr val="tx1"/>
                  </a:solidFill>
                  <a:latin typeface="Comic Sans MS" panose="030F0702030302020204" pitchFamily="66" charset="0"/>
                  <a:cs typeface="Arial" panose="020B0604020202020204" pitchFamily="34" charset="0"/>
                </a:defRPr>
              </a:lvl3pPr>
              <a:lvl4pPr marL="1600200" indent="-228600" eaLnBrk="0" hangingPunct="0">
                <a:defRPr>
                  <a:solidFill>
                    <a:schemeClr val="tx1"/>
                  </a:solidFill>
                  <a:latin typeface="Comic Sans MS" panose="030F0702030302020204" pitchFamily="66" charset="0"/>
                  <a:cs typeface="Arial" panose="020B0604020202020204" pitchFamily="34" charset="0"/>
                </a:defRPr>
              </a:lvl4pPr>
              <a:lvl5pPr marL="2057400" indent="-228600" eaLnBrk="0" hangingPunct="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algn="ctr" eaLnBrk="1" hangingPunct="1">
                <a:defRPr/>
              </a:pPr>
              <a:endParaRPr lang="en-US" altLang="en-US" sz="3200" b="1">
                <a:solidFill>
                  <a:srgbClr val="0000FF"/>
                </a:solidFill>
                <a:latin typeface="+mj-lt"/>
              </a:endParaRPr>
            </a:p>
          </p:txBody>
        </p:sp>
        <p:sp>
          <p:nvSpPr>
            <p:cNvPr id="26834" name="AutoShape 98">
              <a:hlinkClick r:id="" action="ppaction://noaction" highlightClick="1"/>
              <a:extLst>
                <a:ext uri="{FF2B5EF4-FFF2-40B4-BE49-F238E27FC236}">
                  <a16:creationId xmlns:a16="http://schemas.microsoft.com/office/drawing/2014/main" id="{19A00479-804E-407C-83C1-01CA840F641F}"/>
                </a:ext>
              </a:extLst>
            </p:cNvPr>
            <p:cNvSpPr>
              <a:spLocks noChangeArrowheads="1"/>
            </p:cNvSpPr>
            <p:nvPr/>
          </p:nvSpPr>
          <p:spPr bwMode="auto">
            <a:xfrm>
              <a:off x="2256" y="3126"/>
              <a:ext cx="384" cy="336"/>
            </a:xfrm>
            <a:prstGeom prst="actionButtonBlank">
              <a:avLst/>
            </a:prstGeom>
            <a:gradFill rotWithShape="1">
              <a:gsLst>
                <a:gs pos="0">
                  <a:srgbClr val="FFFF99"/>
                </a:gs>
                <a:gs pos="100000">
                  <a:srgbClr val="33CC33"/>
                </a:gs>
              </a:gsLst>
              <a:path path="rect">
                <a:fillToRect l="50000" t="50000" r="50000" b="50000"/>
              </a:path>
            </a:gradFill>
            <a:ln w="9525">
              <a:solidFill>
                <a:srgbClr val="33CC33"/>
              </a:solidFill>
              <a:miter lim="800000"/>
              <a:headEnd/>
              <a:tailEnd/>
            </a:ln>
            <a:effectLst/>
          </p:spPr>
          <p:txBody>
            <a:bodyPr wrap="none" anchor="ctr"/>
            <a:lstStyle>
              <a:lvl1pPr eaLnBrk="0" hangingPunct="0">
                <a:defRPr>
                  <a:solidFill>
                    <a:schemeClr val="tx1"/>
                  </a:solidFill>
                  <a:latin typeface="Comic Sans MS" panose="030F0702030302020204" pitchFamily="66" charset="0"/>
                  <a:cs typeface="Arial" panose="020B0604020202020204" pitchFamily="34" charset="0"/>
                </a:defRPr>
              </a:lvl1pPr>
              <a:lvl2pPr marL="742950" indent="-285750" eaLnBrk="0" hangingPunct="0">
                <a:defRPr>
                  <a:solidFill>
                    <a:schemeClr val="tx1"/>
                  </a:solidFill>
                  <a:latin typeface="Comic Sans MS" panose="030F0702030302020204" pitchFamily="66" charset="0"/>
                  <a:cs typeface="Arial" panose="020B0604020202020204" pitchFamily="34" charset="0"/>
                </a:defRPr>
              </a:lvl2pPr>
              <a:lvl3pPr marL="1143000" indent="-228600" eaLnBrk="0" hangingPunct="0">
                <a:defRPr>
                  <a:solidFill>
                    <a:schemeClr val="tx1"/>
                  </a:solidFill>
                  <a:latin typeface="Comic Sans MS" panose="030F0702030302020204" pitchFamily="66" charset="0"/>
                  <a:cs typeface="Arial" panose="020B0604020202020204" pitchFamily="34" charset="0"/>
                </a:defRPr>
              </a:lvl3pPr>
              <a:lvl4pPr marL="1600200" indent="-228600" eaLnBrk="0" hangingPunct="0">
                <a:defRPr>
                  <a:solidFill>
                    <a:schemeClr val="tx1"/>
                  </a:solidFill>
                  <a:latin typeface="Comic Sans MS" panose="030F0702030302020204" pitchFamily="66" charset="0"/>
                  <a:cs typeface="Arial" panose="020B0604020202020204" pitchFamily="34" charset="0"/>
                </a:defRPr>
              </a:lvl4pPr>
              <a:lvl5pPr marL="2057400" indent="-228600" eaLnBrk="0" hangingPunct="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algn="ctr" eaLnBrk="1" hangingPunct="1">
                <a:defRPr/>
              </a:pPr>
              <a:endParaRPr lang="en-US" altLang="en-US" sz="3200" b="1">
                <a:solidFill>
                  <a:srgbClr val="0000FF"/>
                </a:solidFill>
                <a:latin typeface="+mj-lt"/>
              </a:endParaRPr>
            </a:p>
          </p:txBody>
        </p:sp>
        <p:sp>
          <p:nvSpPr>
            <p:cNvPr id="26835" name="AutoShape 99">
              <a:hlinkClick r:id="" action="ppaction://noaction" highlightClick="1"/>
              <a:extLst>
                <a:ext uri="{FF2B5EF4-FFF2-40B4-BE49-F238E27FC236}">
                  <a16:creationId xmlns:a16="http://schemas.microsoft.com/office/drawing/2014/main" id="{0513CB9A-1096-4F09-A86F-60E4C8375984}"/>
                </a:ext>
              </a:extLst>
            </p:cNvPr>
            <p:cNvSpPr>
              <a:spLocks noChangeArrowheads="1"/>
            </p:cNvSpPr>
            <p:nvPr/>
          </p:nvSpPr>
          <p:spPr bwMode="auto">
            <a:xfrm>
              <a:off x="2640" y="3126"/>
              <a:ext cx="384" cy="336"/>
            </a:xfrm>
            <a:prstGeom prst="actionButtonBlank">
              <a:avLst/>
            </a:prstGeom>
            <a:gradFill rotWithShape="1">
              <a:gsLst>
                <a:gs pos="0">
                  <a:srgbClr val="FFFF99"/>
                </a:gs>
                <a:gs pos="100000">
                  <a:srgbClr val="33CC33"/>
                </a:gs>
              </a:gsLst>
              <a:path path="rect">
                <a:fillToRect l="50000" t="50000" r="50000" b="50000"/>
              </a:path>
            </a:gradFill>
            <a:ln w="9525">
              <a:solidFill>
                <a:srgbClr val="33CC33"/>
              </a:solidFill>
              <a:miter lim="800000"/>
              <a:headEnd/>
              <a:tailEnd/>
            </a:ln>
            <a:effectLst/>
          </p:spPr>
          <p:txBody>
            <a:bodyPr wrap="none" anchor="ctr"/>
            <a:lstStyle>
              <a:lvl1pPr eaLnBrk="0" hangingPunct="0">
                <a:defRPr>
                  <a:solidFill>
                    <a:schemeClr val="tx1"/>
                  </a:solidFill>
                  <a:latin typeface="Comic Sans MS" panose="030F0702030302020204" pitchFamily="66" charset="0"/>
                  <a:cs typeface="Arial" panose="020B0604020202020204" pitchFamily="34" charset="0"/>
                </a:defRPr>
              </a:lvl1pPr>
              <a:lvl2pPr marL="742950" indent="-285750" eaLnBrk="0" hangingPunct="0">
                <a:defRPr>
                  <a:solidFill>
                    <a:schemeClr val="tx1"/>
                  </a:solidFill>
                  <a:latin typeface="Comic Sans MS" panose="030F0702030302020204" pitchFamily="66" charset="0"/>
                  <a:cs typeface="Arial" panose="020B0604020202020204" pitchFamily="34" charset="0"/>
                </a:defRPr>
              </a:lvl2pPr>
              <a:lvl3pPr marL="1143000" indent="-228600" eaLnBrk="0" hangingPunct="0">
                <a:defRPr>
                  <a:solidFill>
                    <a:schemeClr val="tx1"/>
                  </a:solidFill>
                  <a:latin typeface="Comic Sans MS" panose="030F0702030302020204" pitchFamily="66" charset="0"/>
                  <a:cs typeface="Arial" panose="020B0604020202020204" pitchFamily="34" charset="0"/>
                </a:defRPr>
              </a:lvl3pPr>
              <a:lvl4pPr marL="1600200" indent="-228600" eaLnBrk="0" hangingPunct="0">
                <a:defRPr>
                  <a:solidFill>
                    <a:schemeClr val="tx1"/>
                  </a:solidFill>
                  <a:latin typeface="Comic Sans MS" panose="030F0702030302020204" pitchFamily="66" charset="0"/>
                  <a:cs typeface="Arial" panose="020B0604020202020204" pitchFamily="34" charset="0"/>
                </a:defRPr>
              </a:lvl4pPr>
              <a:lvl5pPr marL="2057400" indent="-228600" eaLnBrk="0" hangingPunct="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algn="ctr" eaLnBrk="1" hangingPunct="1">
                <a:defRPr/>
              </a:pPr>
              <a:endParaRPr lang="en-US" altLang="en-US" sz="3200" b="1">
                <a:solidFill>
                  <a:srgbClr val="0000FF"/>
                </a:solidFill>
                <a:latin typeface="+mj-lt"/>
              </a:endParaRPr>
            </a:p>
          </p:txBody>
        </p:sp>
      </p:grpSp>
      <p:grpSp>
        <p:nvGrpSpPr>
          <p:cNvPr id="46190" name="Group 110">
            <a:extLst>
              <a:ext uri="{FF2B5EF4-FFF2-40B4-BE49-F238E27FC236}">
                <a16:creationId xmlns:a16="http://schemas.microsoft.com/office/drawing/2014/main" id="{3C1441B6-02AE-4450-B233-AE4A702463AE}"/>
              </a:ext>
            </a:extLst>
          </p:cNvPr>
          <p:cNvGrpSpPr>
            <a:grpSpLocks/>
          </p:cNvGrpSpPr>
          <p:nvPr/>
        </p:nvGrpSpPr>
        <p:grpSpPr bwMode="auto">
          <a:xfrm>
            <a:off x="4514262" y="839333"/>
            <a:ext cx="3657124" cy="536505"/>
            <a:chOff x="1872" y="444"/>
            <a:chExt cx="2304" cy="338"/>
          </a:xfrm>
        </p:grpSpPr>
        <p:sp>
          <p:nvSpPr>
            <p:cNvPr id="26816" name="AutoShape 111" descr="Green marble">
              <a:hlinkClick r:id="" action="ppaction://noaction" highlightClick="1"/>
              <a:extLst>
                <a:ext uri="{FF2B5EF4-FFF2-40B4-BE49-F238E27FC236}">
                  <a16:creationId xmlns:a16="http://schemas.microsoft.com/office/drawing/2014/main" id="{875B23F2-EE61-493B-B371-7B6C7CE548E4}"/>
                </a:ext>
              </a:extLst>
            </p:cNvPr>
            <p:cNvSpPr>
              <a:spLocks noChangeArrowheads="1"/>
            </p:cNvSpPr>
            <p:nvPr/>
          </p:nvSpPr>
          <p:spPr bwMode="auto">
            <a:xfrm>
              <a:off x="2640" y="444"/>
              <a:ext cx="384" cy="336"/>
            </a:xfrm>
            <a:prstGeom prst="actionButtonBlank">
              <a:avLst/>
            </a:prstGeom>
            <a:blipFill dpi="0" rotWithShape="1">
              <a:blip r:embed="rId6"/>
              <a:srcRect/>
              <a:tile tx="0" ty="0" sx="100000" sy="100000" flip="none" algn="tl"/>
            </a:blipFill>
            <a:ln w="9525">
              <a:solidFill>
                <a:srgbClr val="33CC33"/>
              </a:solidFill>
              <a:miter lim="800000"/>
              <a:headEnd/>
              <a:tailEnd/>
            </a:ln>
            <a:effectLst/>
          </p:spPr>
          <p:txBody>
            <a:bodyPr wrap="none" anchor="ctr"/>
            <a:lstStyle>
              <a:lvl1pPr eaLnBrk="0" hangingPunct="0">
                <a:defRPr>
                  <a:solidFill>
                    <a:schemeClr val="tx1"/>
                  </a:solidFill>
                  <a:latin typeface="Comic Sans MS" panose="030F0702030302020204" pitchFamily="66" charset="0"/>
                  <a:cs typeface="Arial" panose="020B0604020202020204" pitchFamily="34" charset="0"/>
                </a:defRPr>
              </a:lvl1pPr>
              <a:lvl2pPr marL="742950" indent="-285750" eaLnBrk="0" hangingPunct="0">
                <a:defRPr>
                  <a:solidFill>
                    <a:schemeClr val="tx1"/>
                  </a:solidFill>
                  <a:latin typeface="Comic Sans MS" panose="030F0702030302020204" pitchFamily="66" charset="0"/>
                  <a:cs typeface="Arial" panose="020B0604020202020204" pitchFamily="34" charset="0"/>
                </a:defRPr>
              </a:lvl2pPr>
              <a:lvl3pPr marL="1143000" indent="-228600" eaLnBrk="0" hangingPunct="0">
                <a:defRPr>
                  <a:solidFill>
                    <a:schemeClr val="tx1"/>
                  </a:solidFill>
                  <a:latin typeface="Comic Sans MS" panose="030F0702030302020204" pitchFamily="66" charset="0"/>
                  <a:cs typeface="Arial" panose="020B0604020202020204" pitchFamily="34" charset="0"/>
                </a:defRPr>
              </a:lvl3pPr>
              <a:lvl4pPr marL="1600200" indent="-228600" eaLnBrk="0" hangingPunct="0">
                <a:defRPr>
                  <a:solidFill>
                    <a:schemeClr val="tx1"/>
                  </a:solidFill>
                  <a:latin typeface="Comic Sans MS" panose="030F0702030302020204" pitchFamily="66" charset="0"/>
                  <a:cs typeface="Arial" panose="020B0604020202020204" pitchFamily="34" charset="0"/>
                </a:defRPr>
              </a:lvl4pPr>
              <a:lvl5pPr marL="2057400" indent="-228600" eaLnBrk="0" hangingPunct="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algn="ctr" eaLnBrk="1" hangingPunct="1">
                <a:defRPr/>
              </a:pPr>
              <a:endParaRPr lang="en-US" altLang="en-US" sz="3200" b="1">
                <a:solidFill>
                  <a:srgbClr val="0000FF"/>
                </a:solidFill>
                <a:latin typeface="+mj-lt"/>
              </a:endParaRPr>
            </a:p>
          </p:txBody>
        </p:sp>
        <p:sp>
          <p:nvSpPr>
            <p:cNvPr id="26817" name="AutoShape 112" descr="Green marble">
              <a:hlinkClick r:id="" action="ppaction://noaction" highlightClick="1"/>
              <a:extLst>
                <a:ext uri="{FF2B5EF4-FFF2-40B4-BE49-F238E27FC236}">
                  <a16:creationId xmlns:a16="http://schemas.microsoft.com/office/drawing/2014/main" id="{E18F4768-2C63-4B88-BC68-A1D7634D026B}"/>
                </a:ext>
              </a:extLst>
            </p:cNvPr>
            <p:cNvSpPr>
              <a:spLocks noChangeArrowheads="1"/>
            </p:cNvSpPr>
            <p:nvPr/>
          </p:nvSpPr>
          <p:spPr bwMode="auto">
            <a:xfrm>
              <a:off x="3024" y="444"/>
              <a:ext cx="384" cy="336"/>
            </a:xfrm>
            <a:prstGeom prst="actionButtonBlank">
              <a:avLst/>
            </a:prstGeom>
            <a:blipFill dpi="0" rotWithShape="1">
              <a:blip r:embed="rId6"/>
              <a:srcRect/>
              <a:tile tx="0" ty="0" sx="100000" sy="100000" flip="none" algn="tl"/>
            </a:blipFill>
            <a:ln w="9525">
              <a:solidFill>
                <a:srgbClr val="33CC33"/>
              </a:solidFill>
              <a:miter lim="800000"/>
              <a:headEnd/>
              <a:tailEnd/>
            </a:ln>
            <a:effectLst/>
          </p:spPr>
          <p:txBody>
            <a:bodyPr wrap="none" anchor="ctr"/>
            <a:lstStyle>
              <a:lvl1pPr eaLnBrk="0" hangingPunct="0">
                <a:defRPr>
                  <a:solidFill>
                    <a:schemeClr val="tx1"/>
                  </a:solidFill>
                  <a:latin typeface="Comic Sans MS" panose="030F0702030302020204" pitchFamily="66" charset="0"/>
                  <a:cs typeface="Arial" panose="020B0604020202020204" pitchFamily="34" charset="0"/>
                </a:defRPr>
              </a:lvl1pPr>
              <a:lvl2pPr marL="742950" indent="-285750" eaLnBrk="0" hangingPunct="0">
                <a:defRPr>
                  <a:solidFill>
                    <a:schemeClr val="tx1"/>
                  </a:solidFill>
                  <a:latin typeface="Comic Sans MS" panose="030F0702030302020204" pitchFamily="66" charset="0"/>
                  <a:cs typeface="Arial" panose="020B0604020202020204" pitchFamily="34" charset="0"/>
                </a:defRPr>
              </a:lvl2pPr>
              <a:lvl3pPr marL="1143000" indent="-228600" eaLnBrk="0" hangingPunct="0">
                <a:defRPr>
                  <a:solidFill>
                    <a:schemeClr val="tx1"/>
                  </a:solidFill>
                  <a:latin typeface="Comic Sans MS" panose="030F0702030302020204" pitchFamily="66" charset="0"/>
                  <a:cs typeface="Arial" panose="020B0604020202020204" pitchFamily="34" charset="0"/>
                </a:defRPr>
              </a:lvl3pPr>
              <a:lvl4pPr marL="1600200" indent="-228600" eaLnBrk="0" hangingPunct="0">
                <a:defRPr>
                  <a:solidFill>
                    <a:schemeClr val="tx1"/>
                  </a:solidFill>
                  <a:latin typeface="Comic Sans MS" panose="030F0702030302020204" pitchFamily="66" charset="0"/>
                  <a:cs typeface="Arial" panose="020B0604020202020204" pitchFamily="34" charset="0"/>
                </a:defRPr>
              </a:lvl4pPr>
              <a:lvl5pPr marL="2057400" indent="-228600" eaLnBrk="0" hangingPunct="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algn="ctr" eaLnBrk="1" hangingPunct="1">
                <a:defRPr/>
              </a:pPr>
              <a:endParaRPr lang="en-US" altLang="en-US" sz="3200" b="1">
                <a:solidFill>
                  <a:srgbClr val="0000FF"/>
                </a:solidFill>
                <a:latin typeface="+mj-lt"/>
              </a:endParaRPr>
            </a:p>
          </p:txBody>
        </p:sp>
        <p:sp>
          <p:nvSpPr>
            <p:cNvPr id="26818" name="AutoShape 113" descr="18200">
              <a:hlinkClick r:id="" action="ppaction://noaction" highlightClick="1"/>
              <a:extLst>
                <a:ext uri="{FF2B5EF4-FFF2-40B4-BE49-F238E27FC236}">
                  <a16:creationId xmlns:a16="http://schemas.microsoft.com/office/drawing/2014/main" id="{D6B29B6E-599C-4DB0-841B-E7B178988597}"/>
                </a:ext>
              </a:extLst>
            </p:cNvPr>
            <p:cNvSpPr>
              <a:spLocks noChangeArrowheads="1"/>
            </p:cNvSpPr>
            <p:nvPr/>
          </p:nvSpPr>
          <p:spPr bwMode="auto">
            <a:xfrm>
              <a:off x="3408" y="444"/>
              <a:ext cx="384" cy="336"/>
            </a:xfrm>
            <a:prstGeom prst="actionButtonBlank">
              <a:avLst/>
            </a:prstGeom>
            <a:blipFill dpi="0" rotWithShape="1">
              <a:blip r:embed="rId4"/>
              <a:srcRect/>
              <a:stretch>
                <a:fillRect/>
              </a:stretch>
            </a:blipFill>
            <a:ln w="9525">
              <a:solidFill>
                <a:srgbClr val="FFFF00"/>
              </a:solidFill>
              <a:miter lim="800000"/>
              <a:headEnd/>
              <a:tailEnd/>
            </a:ln>
            <a:effectLst/>
          </p:spPr>
          <p:txBody>
            <a:bodyPr wrap="none" anchor="ctr"/>
            <a:lstStyle>
              <a:lvl1pPr eaLnBrk="0" hangingPunct="0">
                <a:defRPr>
                  <a:solidFill>
                    <a:schemeClr val="tx1"/>
                  </a:solidFill>
                  <a:latin typeface="Comic Sans MS" panose="030F0702030302020204" pitchFamily="66" charset="0"/>
                  <a:cs typeface="Arial" panose="020B0604020202020204" pitchFamily="34" charset="0"/>
                </a:defRPr>
              </a:lvl1pPr>
              <a:lvl2pPr marL="742950" indent="-285750" eaLnBrk="0" hangingPunct="0">
                <a:defRPr>
                  <a:solidFill>
                    <a:schemeClr val="tx1"/>
                  </a:solidFill>
                  <a:latin typeface="Comic Sans MS" panose="030F0702030302020204" pitchFamily="66" charset="0"/>
                  <a:cs typeface="Arial" panose="020B0604020202020204" pitchFamily="34" charset="0"/>
                </a:defRPr>
              </a:lvl2pPr>
              <a:lvl3pPr marL="1143000" indent="-228600" eaLnBrk="0" hangingPunct="0">
                <a:defRPr>
                  <a:solidFill>
                    <a:schemeClr val="tx1"/>
                  </a:solidFill>
                  <a:latin typeface="Comic Sans MS" panose="030F0702030302020204" pitchFamily="66" charset="0"/>
                  <a:cs typeface="Arial" panose="020B0604020202020204" pitchFamily="34" charset="0"/>
                </a:defRPr>
              </a:lvl3pPr>
              <a:lvl4pPr marL="1600200" indent="-228600" eaLnBrk="0" hangingPunct="0">
                <a:defRPr>
                  <a:solidFill>
                    <a:schemeClr val="tx1"/>
                  </a:solidFill>
                  <a:latin typeface="Comic Sans MS" panose="030F0702030302020204" pitchFamily="66" charset="0"/>
                  <a:cs typeface="Arial" panose="020B0604020202020204" pitchFamily="34" charset="0"/>
                </a:defRPr>
              </a:lvl4pPr>
              <a:lvl5pPr marL="2057400" indent="-228600" eaLnBrk="0" hangingPunct="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algn="ctr" eaLnBrk="1" hangingPunct="1">
                <a:defRPr/>
              </a:pPr>
              <a:endParaRPr lang="en-US" altLang="en-US" sz="3200" b="1">
                <a:solidFill>
                  <a:schemeClr val="bg1"/>
                </a:solidFill>
                <a:latin typeface="+mj-lt"/>
              </a:endParaRPr>
            </a:p>
          </p:txBody>
        </p:sp>
        <p:sp>
          <p:nvSpPr>
            <p:cNvPr id="26819" name="AutoShape 114" descr="Green marble">
              <a:hlinkClick r:id="" action="ppaction://noaction" highlightClick="1"/>
              <a:extLst>
                <a:ext uri="{FF2B5EF4-FFF2-40B4-BE49-F238E27FC236}">
                  <a16:creationId xmlns:a16="http://schemas.microsoft.com/office/drawing/2014/main" id="{3E94EBE0-3F00-48AD-8F8E-2E2829D43C92}"/>
                </a:ext>
              </a:extLst>
            </p:cNvPr>
            <p:cNvSpPr>
              <a:spLocks noChangeArrowheads="1"/>
            </p:cNvSpPr>
            <p:nvPr/>
          </p:nvSpPr>
          <p:spPr bwMode="auto">
            <a:xfrm>
              <a:off x="3792" y="444"/>
              <a:ext cx="384" cy="336"/>
            </a:xfrm>
            <a:prstGeom prst="actionButtonBlank">
              <a:avLst/>
            </a:prstGeom>
            <a:blipFill dpi="0" rotWithShape="1">
              <a:blip r:embed="rId6"/>
              <a:srcRect/>
              <a:tile tx="0" ty="0" sx="100000" sy="100000" flip="none" algn="tl"/>
            </a:blipFill>
            <a:ln w="9525">
              <a:solidFill>
                <a:srgbClr val="33CC33"/>
              </a:solidFill>
              <a:miter lim="800000"/>
              <a:headEnd/>
              <a:tailEnd/>
            </a:ln>
            <a:effectLst/>
          </p:spPr>
          <p:txBody>
            <a:bodyPr wrap="none" anchor="ctr"/>
            <a:lstStyle>
              <a:lvl1pPr eaLnBrk="0" hangingPunct="0">
                <a:defRPr>
                  <a:solidFill>
                    <a:schemeClr val="tx1"/>
                  </a:solidFill>
                  <a:latin typeface="Comic Sans MS" panose="030F0702030302020204" pitchFamily="66" charset="0"/>
                  <a:cs typeface="Arial" panose="020B0604020202020204" pitchFamily="34" charset="0"/>
                </a:defRPr>
              </a:lvl1pPr>
              <a:lvl2pPr marL="742950" indent="-285750" eaLnBrk="0" hangingPunct="0">
                <a:defRPr>
                  <a:solidFill>
                    <a:schemeClr val="tx1"/>
                  </a:solidFill>
                  <a:latin typeface="Comic Sans MS" panose="030F0702030302020204" pitchFamily="66" charset="0"/>
                  <a:cs typeface="Arial" panose="020B0604020202020204" pitchFamily="34" charset="0"/>
                </a:defRPr>
              </a:lvl2pPr>
              <a:lvl3pPr marL="1143000" indent="-228600" eaLnBrk="0" hangingPunct="0">
                <a:defRPr>
                  <a:solidFill>
                    <a:schemeClr val="tx1"/>
                  </a:solidFill>
                  <a:latin typeface="Comic Sans MS" panose="030F0702030302020204" pitchFamily="66" charset="0"/>
                  <a:cs typeface="Arial" panose="020B0604020202020204" pitchFamily="34" charset="0"/>
                </a:defRPr>
              </a:lvl3pPr>
              <a:lvl4pPr marL="1600200" indent="-228600" eaLnBrk="0" hangingPunct="0">
                <a:defRPr>
                  <a:solidFill>
                    <a:schemeClr val="tx1"/>
                  </a:solidFill>
                  <a:latin typeface="Comic Sans MS" panose="030F0702030302020204" pitchFamily="66" charset="0"/>
                  <a:cs typeface="Arial" panose="020B0604020202020204" pitchFamily="34" charset="0"/>
                </a:defRPr>
              </a:lvl4pPr>
              <a:lvl5pPr marL="2057400" indent="-228600" eaLnBrk="0" hangingPunct="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algn="ctr" eaLnBrk="1" hangingPunct="1">
                <a:defRPr/>
              </a:pPr>
              <a:endParaRPr lang="en-US" altLang="en-US" sz="3200" b="1">
                <a:solidFill>
                  <a:srgbClr val="0000FF"/>
                </a:solidFill>
                <a:latin typeface="+mj-lt"/>
              </a:endParaRPr>
            </a:p>
          </p:txBody>
        </p:sp>
        <p:sp>
          <p:nvSpPr>
            <p:cNvPr id="26820" name="AutoShape 115" descr="Green marble">
              <a:hlinkClick r:id="" action="ppaction://noaction" highlightClick="1"/>
              <a:extLst>
                <a:ext uri="{FF2B5EF4-FFF2-40B4-BE49-F238E27FC236}">
                  <a16:creationId xmlns:a16="http://schemas.microsoft.com/office/drawing/2014/main" id="{CC2681DD-C70C-41AA-A949-03F88E850BED}"/>
                </a:ext>
              </a:extLst>
            </p:cNvPr>
            <p:cNvSpPr>
              <a:spLocks noChangeArrowheads="1"/>
            </p:cNvSpPr>
            <p:nvPr/>
          </p:nvSpPr>
          <p:spPr bwMode="auto">
            <a:xfrm>
              <a:off x="1872" y="446"/>
              <a:ext cx="384" cy="336"/>
            </a:xfrm>
            <a:prstGeom prst="actionButtonBlank">
              <a:avLst/>
            </a:prstGeom>
            <a:blipFill dpi="0" rotWithShape="1">
              <a:blip r:embed="rId6"/>
              <a:srcRect/>
              <a:tile tx="0" ty="0" sx="100000" sy="100000" flip="none" algn="tl"/>
            </a:blipFill>
            <a:ln w="9525">
              <a:solidFill>
                <a:srgbClr val="33CC33"/>
              </a:solidFill>
              <a:miter lim="800000"/>
              <a:headEnd/>
              <a:tailEnd/>
            </a:ln>
            <a:effectLst/>
          </p:spPr>
          <p:txBody>
            <a:bodyPr wrap="none" anchor="ctr"/>
            <a:lstStyle>
              <a:lvl1pPr eaLnBrk="0" hangingPunct="0">
                <a:defRPr>
                  <a:solidFill>
                    <a:schemeClr val="tx1"/>
                  </a:solidFill>
                  <a:latin typeface="Comic Sans MS" panose="030F0702030302020204" pitchFamily="66" charset="0"/>
                  <a:cs typeface="Arial" panose="020B0604020202020204" pitchFamily="34" charset="0"/>
                </a:defRPr>
              </a:lvl1pPr>
              <a:lvl2pPr marL="742950" indent="-285750" eaLnBrk="0" hangingPunct="0">
                <a:defRPr>
                  <a:solidFill>
                    <a:schemeClr val="tx1"/>
                  </a:solidFill>
                  <a:latin typeface="Comic Sans MS" panose="030F0702030302020204" pitchFamily="66" charset="0"/>
                  <a:cs typeface="Arial" panose="020B0604020202020204" pitchFamily="34" charset="0"/>
                </a:defRPr>
              </a:lvl2pPr>
              <a:lvl3pPr marL="1143000" indent="-228600" eaLnBrk="0" hangingPunct="0">
                <a:defRPr>
                  <a:solidFill>
                    <a:schemeClr val="tx1"/>
                  </a:solidFill>
                  <a:latin typeface="Comic Sans MS" panose="030F0702030302020204" pitchFamily="66" charset="0"/>
                  <a:cs typeface="Arial" panose="020B0604020202020204" pitchFamily="34" charset="0"/>
                </a:defRPr>
              </a:lvl3pPr>
              <a:lvl4pPr marL="1600200" indent="-228600" eaLnBrk="0" hangingPunct="0">
                <a:defRPr>
                  <a:solidFill>
                    <a:schemeClr val="tx1"/>
                  </a:solidFill>
                  <a:latin typeface="Comic Sans MS" panose="030F0702030302020204" pitchFamily="66" charset="0"/>
                  <a:cs typeface="Arial" panose="020B0604020202020204" pitchFamily="34" charset="0"/>
                </a:defRPr>
              </a:lvl4pPr>
              <a:lvl5pPr marL="2057400" indent="-228600" eaLnBrk="0" hangingPunct="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algn="ctr" eaLnBrk="1" hangingPunct="1">
                <a:defRPr/>
              </a:pPr>
              <a:endParaRPr lang="en-US" altLang="en-US" sz="3200" b="1">
                <a:solidFill>
                  <a:srgbClr val="0000FF"/>
                </a:solidFill>
                <a:latin typeface="+mj-lt"/>
              </a:endParaRPr>
            </a:p>
          </p:txBody>
        </p:sp>
        <p:sp>
          <p:nvSpPr>
            <p:cNvPr id="26821" name="AutoShape 116" descr="Green marble">
              <a:hlinkClick r:id="" action="ppaction://noaction" highlightClick="1"/>
              <a:extLst>
                <a:ext uri="{FF2B5EF4-FFF2-40B4-BE49-F238E27FC236}">
                  <a16:creationId xmlns:a16="http://schemas.microsoft.com/office/drawing/2014/main" id="{0CBDE894-3CF9-4C29-BB95-2BB8DCAB085B}"/>
                </a:ext>
              </a:extLst>
            </p:cNvPr>
            <p:cNvSpPr>
              <a:spLocks noChangeArrowheads="1"/>
            </p:cNvSpPr>
            <p:nvPr/>
          </p:nvSpPr>
          <p:spPr bwMode="auto">
            <a:xfrm>
              <a:off x="2256" y="446"/>
              <a:ext cx="384" cy="336"/>
            </a:xfrm>
            <a:prstGeom prst="actionButtonBlank">
              <a:avLst/>
            </a:prstGeom>
            <a:blipFill dpi="0" rotWithShape="1">
              <a:blip r:embed="rId6"/>
              <a:srcRect/>
              <a:tile tx="0" ty="0" sx="100000" sy="100000" flip="none" algn="tl"/>
            </a:blipFill>
            <a:ln w="9525">
              <a:solidFill>
                <a:srgbClr val="33CC33"/>
              </a:solidFill>
              <a:miter lim="800000"/>
              <a:headEnd/>
              <a:tailEnd/>
            </a:ln>
            <a:effectLst/>
          </p:spPr>
          <p:txBody>
            <a:bodyPr wrap="none" anchor="ctr"/>
            <a:lstStyle>
              <a:lvl1pPr eaLnBrk="0" hangingPunct="0">
                <a:defRPr>
                  <a:solidFill>
                    <a:schemeClr val="tx1"/>
                  </a:solidFill>
                  <a:latin typeface="Comic Sans MS" panose="030F0702030302020204" pitchFamily="66" charset="0"/>
                  <a:cs typeface="Arial" panose="020B0604020202020204" pitchFamily="34" charset="0"/>
                </a:defRPr>
              </a:lvl1pPr>
              <a:lvl2pPr marL="742950" indent="-285750" eaLnBrk="0" hangingPunct="0">
                <a:defRPr>
                  <a:solidFill>
                    <a:schemeClr val="tx1"/>
                  </a:solidFill>
                  <a:latin typeface="Comic Sans MS" panose="030F0702030302020204" pitchFamily="66" charset="0"/>
                  <a:cs typeface="Arial" panose="020B0604020202020204" pitchFamily="34" charset="0"/>
                </a:defRPr>
              </a:lvl2pPr>
              <a:lvl3pPr marL="1143000" indent="-228600" eaLnBrk="0" hangingPunct="0">
                <a:defRPr>
                  <a:solidFill>
                    <a:schemeClr val="tx1"/>
                  </a:solidFill>
                  <a:latin typeface="Comic Sans MS" panose="030F0702030302020204" pitchFamily="66" charset="0"/>
                  <a:cs typeface="Arial" panose="020B0604020202020204" pitchFamily="34" charset="0"/>
                </a:defRPr>
              </a:lvl3pPr>
              <a:lvl4pPr marL="1600200" indent="-228600" eaLnBrk="0" hangingPunct="0">
                <a:defRPr>
                  <a:solidFill>
                    <a:schemeClr val="tx1"/>
                  </a:solidFill>
                  <a:latin typeface="Comic Sans MS" panose="030F0702030302020204" pitchFamily="66" charset="0"/>
                  <a:cs typeface="Arial" panose="020B0604020202020204" pitchFamily="34" charset="0"/>
                </a:defRPr>
              </a:lvl4pPr>
              <a:lvl5pPr marL="2057400" indent="-228600" eaLnBrk="0" hangingPunct="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algn="ctr" eaLnBrk="1" hangingPunct="1">
                <a:defRPr/>
              </a:pPr>
              <a:endParaRPr lang="en-US" altLang="en-US" sz="3200" b="1">
                <a:solidFill>
                  <a:srgbClr val="0000FF"/>
                </a:solidFill>
                <a:latin typeface="+mj-lt"/>
              </a:endParaRPr>
            </a:p>
          </p:txBody>
        </p:sp>
      </p:grpSp>
      <p:grpSp>
        <p:nvGrpSpPr>
          <p:cNvPr id="46197" name="Group 117">
            <a:extLst>
              <a:ext uri="{FF2B5EF4-FFF2-40B4-BE49-F238E27FC236}">
                <a16:creationId xmlns:a16="http://schemas.microsoft.com/office/drawing/2014/main" id="{479CA4CF-E426-4A68-AB5B-4AEBCE6CA083}"/>
              </a:ext>
            </a:extLst>
          </p:cNvPr>
          <p:cNvGrpSpPr>
            <a:grpSpLocks/>
          </p:cNvGrpSpPr>
          <p:nvPr/>
        </p:nvGrpSpPr>
        <p:grpSpPr bwMode="auto">
          <a:xfrm>
            <a:off x="6342824" y="1905992"/>
            <a:ext cx="3047603" cy="533331"/>
            <a:chOff x="3024" y="1116"/>
            <a:chExt cx="1920" cy="336"/>
          </a:xfrm>
        </p:grpSpPr>
        <p:sp>
          <p:nvSpPr>
            <p:cNvPr id="26811" name="AutoShape 118" descr="18200">
              <a:hlinkClick r:id="" action="ppaction://noaction" highlightClick="1"/>
              <a:extLst>
                <a:ext uri="{FF2B5EF4-FFF2-40B4-BE49-F238E27FC236}">
                  <a16:creationId xmlns:a16="http://schemas.microsoft.com/office/drawing/2014/main" id="{0BB15806-D319-4769-97C2-395A7C99C41E}"/>
                </a:ext>
              </a:extLst>
            </p:cNvPr>
            <p:cNvSpPr>
              <a:spLocks noChangeArrowheads="1"/>
            </p:cNvSpPr>
            <p:nvPr/>
          </p:nvSpPr>
          <p:spPr bwMode="auto">
            <a:xfrm>
              <a:off x="3408" y="1116"/>
              <a:ext cx="384" cy="336"/>
            </a:xfrm>
            <a:prstGeom prst="actionButtonBlank">
              <a:avLst/>
            </a:prstGeom>
            <a:blipFill dpi="0" rotWithShape="1">
              <a:blip r:embed="rId4"/>
              <a:srcRect/>
              <a:stretch>
                <a:fillRect/>
              </a:stretch>
            </a:blipFill>
            <a:ln w="9525">
              <a:solidFill>
                <a:srgbClr val="FFFF00"/>
              </a:solidFill>
              <a:miter lim="800000"/>
              <a:headEnd/>
              <a:tailEnd/>
            </a:ln>
            <a:effectLst/>
          </p:spPr>
          <p:txBody>
            <a:bodyPr wrap="none" anchor="ctr"/>
            <a:lstStyle>
              <a:lvl1pPr eaLnBrk="0" hangingPunct="0">
                <a:defRPr>
                  <a:solidFill>
                    <a:schemeClr val="tx1"/>
                  </a:solidFill>
                  <a:latin typeface="Comic Sans MS" panose="030F0702030302020204" pitchFamily="66" charset="0"/>
                  <a:cs typeface="Arial" panose="020B0604020202020204" pitchFamily="34" charset="0"/>
                </a:defRPr>
              </a:lvl1pPr>
              <a:lvl2pPr marL="742950" indent="-285750" eaLnBrk="0" hangingPunct="0">
                <a:defRPr>
                  <a:solidFill>
                    <a:schemeClr val="tx1"/>
                  </a:solidFill>
                  <a:latin typeface="Comic Sans MS" panose="030F0702030302020204" pitchFamily="66" charset="0"/>
                  <a:cs typeface="Arial" panose="020B0604020202020204" pitchFamily="34" charset="0"/>
                </a:defRPr>
              </a:lvl2pPr>
              <a:lvl3pPr marL="1143000" indent="-228600" eaLnBrk="0" hangingPunct="0">
                <a:defRPr>
                  <a:solidFill>
                    <a:schemeClr val="tx1"/>
                  </a:solidFill>
                  <a:latin typeface="Comic Sans MS" panose="030F0702030302020204" pitchFamily="66" charset="0"/>
                  <a:cs typeface="Arial" panose="020B0604020202020204" pitchFamily="34" charset="0"/>
                </a:defRPr>
              </a:lvl3pPr>
              <a:lvl4pPr marL="1600200" indent="-228600" eaLnBrk="0" hangingPunct="0">
                <a:defRPr>
                  <a:solidFill>
                    <a:schemeClr val="tx1"/>
                  </a:solidFill>
                  <a:latin typeface="Comic Sans MS" panose="030F0702030302020204" pitchFamily="66" charset="0"/>
                  <a:cs typeface="Arial" panose="020B0604020202020204" pitchFamily="34" charset="0"/>
                </a:defRPr>
              </a:lvl4pPr>
              <a:lvl5pPr marL="2057400" indent="-228600" eaLnBrk="0" hangingPunct="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algn="ctr" eaLnBrk="1" hangingPunct="1">
                <a:defRPr/>
              </a:pPr>
              <a:endParaRPr lang="en-US" altLang="en-US" sz="3200" b="1">
                <a:solidFill>
                  <a:schemeClr val="bg1"/>
                </a:solidFill>
                <a:latin typeface="+mj-lt"/>
              </a:endParaRPr>
            </a:p>
          </p:txBody>
        </p:sp>
        <p:sp>
          <p:nvSpPr>
            <p:cNvPr id="26812" name="AutoShape 119" descr="Green marble">
              <a:hlinkClick r:id="" action="ppaction://noaction" highlightClick="1"/>
              <a:extLst>
                <a:ext uri="{FF2B5EF4-FFF2-40B4-BE49-F238E27FC236}">
                  <a16:creationId xmlns:a16="http://schemas.microsoft.com/office/drawing/2014/main" id="{49A0F875-BD8C-4BBE-BB74-B1A1F13C9DCB}"/>
                </a:ext>
              </a:extLst>
            </p:cNvPr>
            <p:cNvSpPr>
              <a:spLocks noChangeArrowheads="1"/>
            </p:cNvSpPr>
            <p:nvPr/>
          </p:nvSpPr>
          <p:spPr bwMode="auto">
            <a:xfrm>
              <a:off x="3792" y="1116"/>
              <a:ext cx="384" cy="336"/>
            </a:xfrm>
            <a:prstGeom prst="actionButtonBlank">
              <a:avLst/>
            </a:prstGeom>
            <a:blipFill dpi="0" rotWithShape="1">
              <a:blip r:embed="rId6"/>
              <a:srcRect/>
              <a:tile tx="0" ty="0" sx="100000" sy="100000" flip="none" algn="tl"/>
            </a:blipFill>
            <a:ln w="9525">
              <a:solidFill>
                <a:srgbClr val="33CC33"/>
              </a:solidFill>
              <a:miter lim="800000"/>
              <a:headEnd/>
              <a:tailEnd/>
            </a:ln>
            <a:effectLst/>
          </p:spPr>
          <p:txBody>
            <a:bodyPr wrap="none" anchor="ctr"/>
            <a:lstStyle>
              <a:lvl1pPr eaLnBrk="0" hangingPunct="0">
                <a:defRPr>
                  <a:solidFill>
                    <a:schemeClr val="tx1"/>
                  </a:solidFill>
                  <a:latin typeface="Comic Sans MS" panose="030F0702030302020204" pitchFamily="66" charset="0"/>
                  <a:cs typeface="Arial" panose="020B0604020202020204" pitchFamily="34" charset="0"/>
                </a:defRPr>
              </a:lvl1pPr>
              <a:lvl2pPr marL="742950" indent="-285750" eaLnBrk="0" hangingPunct="0">
                <a:defRPr>
                  <a:solidFill>
                    <a:schemeClr val="tx1"/>
                  </a:solidFill>
                  <a:latin typeface="Comic Sans MS" panose="030F0702030302020204" pitchFamily="66" charset="0"/>
                  <a:cs typeface="Arial" panose="020B0604020202020204" pitchFamily="34" charset="0"/>
                </a:defRPr>
              </a:lvl2pPr>
              <a:lvl3pPr marL="1143000" indent="-228600" eaLnBrk="0" hangingPunct="0">
                <a:defRPr>
                  <a:solidFill>
                    <a:schemeClr val="tx1"/>
                  </a:solidFill>
                  <a:latin typeface="Comic Sans MS" panose="030F0702030302020204" pitchFamily="66" charset="0"/>
                  <a:cs typeface="Arial" panose="020B0604020202020204" pitchFamily="34" charset="0"/>
                </a:defRPr>
              </a:lvl3pPr>
              <a:lvl4pPr marL="1600200" indent="-228600" eaLnBrk="0" hangingPunct="0">
                <a:defRPr>
                  <a:solidFill>
                    <a:schemeClr val="tx1"/>
                  </a:solidFill>
                  <a:latin typeface="Comic Sans MS" panose="030F0702030302020204" pitchFamily="66" charset="0"/>
                  <a:cs typeface="Arial" panose="020B0604020202020204" pitchFamily="34" charset="0"/>
                </a:defRPr>
              </a:lvl4pPr>
              <a:lvl5pPr marL="2057400" indent="-228600" eaLnBrk="0" hangingPunct="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algn="ctr" eaLnBrk="1" hangingPunct="1">
                <a:defRPr/>
              </a:pPr>
              <a:endParaRPr lang="en-US" altLang="en-US" sz="3200" b="1">
                <a:solidFill>
                  <a:srgbClr val="0000FF"/>
                </a:solidFill>
                <a:latin typeface="+mj-lt"/>
              </a:endParaRPr>
            </a:p>
          </p:txBody>
        </p:sp>
        <p:sp>
          <p:nvSpPr>
            <p:cNvPr id="26813" name="AutoShape 120" descr="Green marble">
              <a:hlinkClick r:id="" action="ppaction://noaction" highlightClick="1"/>
              <a:extLst>
                <a:ext uri="{FF2B5EF4-FFF2-40B4-BE49-F238E27FC236}">
                  <a16:creationId xmlns:a16="http://schemas.microsoft.com/office/drawing/2014/main" id="{844687FF-E987-4DF4-8844-7CD0FBB60050}"/>
                </a:ext>
              </a:extLst>
            </p:cNvPr>
            <p:cNvSpPr>
              <a:spLocks noChangeArrowheads="1"/>
            </p:cNvSpPr>
            <p:nvPr/>
          </p:nvSpPr>
          <p:spPr bwMode="auto">
            <a:xfrm>
              <a:off x="4176" y="1116"/>
              <a:ext cx="384" cy="336"/>
            </a:xfrm>
            <a:prstGeom prst="actionButtonBlank">
              <a:avLst/>
            </a:prstGeom>
            <a:blipFill dpi="0" rotWithShape="1">
              <a:blip r:embed="rId6"/>
              <a:srcRect/>
              <a:tile tx="0" ty="0" sx="100000" sy="100000" flip="none" algn="tl"/>
            </a:blipFill>
            <a:ln w="9525">
              <a:solidFill>
                <a:srgbClr val="33CC33"/>
              </a:solidFill>
              <a:miter lim="800000"/>
              <a:headEnd/>
              <a:tailEnd/>
            </a:ln>
            <a:effectLst/>
          </p:spPr>
          <p:txBody>
            <a:bodyPr wrap="none" anchor="ctr"/>
            <a:lstStyle>
              <a:lvl1pPr eaLnBrk="0" hangingPunct="0">
                <a:defRPr>
                  <a:solidFill>
                    <a:schemeClr val="tx1"/>
                  </a:solidFill>
                  <a:latin typeface="Comic Sans MS" panose="030F0702030302020204" pitchFamily="66" charset="0"/>
                  <a:cs typeface="Arial" panose="020B0604020202020204" pitchFamily="34" charset="0"/>
                </a:defRPr>
              </a:lvl1pPr>
              <a:lvl2pPr marL="742950" indent="-285750" eaLnBrk="0" hangingPunct="0">
                <a:defRPr>
                  <a:solidFill>
                    <a:schemeClr val="tx1"/>
                  </a:solidFill>
                  <a:latin typeface="Comic Sans MS" panose="030F0702030302020204" pitchFamily="66" charset="0"/>
                  <a:cs typeface="Arial" panose="020B0604020202020204" pitchFamily="34" charset="0"/>
                </a:defRPr>
              </a:lvl2pPr>
              <a:lvl3pPr marL="1143000" indent="-228600" eaLnBrk="0" hangingPunct="0">
                <a:defRPr>
                  <a:solidFill>
                    <a:schemeClr val="tx1"/>
                  </a:solidFill>
                  <a:latin typeface="Comic Sans MS" panose="030F0702030302020204" pitchFamily="66" charset="0"/>
                  <a:cs typeface="Arial" panose="020B0604020202020204" pitchFamily="34" charset="0"/>
                </a:defRPr>
              </a:lvl3pPr>
              <a:lvl4pPr marL="1600200" indent="-228600" eaLnBrk="0" hangingPunct="0">
                <a:defRPr>
                  <a:solidFill>
                    <a:schemeClr val="tx1"/>
                  </a:solidFill>
                  <a:latin typeface="Comic Sans MS" panose="030F0702030302020204" pitchFamily="66" charset="0"/>
                  <a:cs typeface="Arial" panose="020B0604020202020204" pitchFamily="34" charset="0"/>
                </a:defRPr>
              </a:lvl4pPr>
              <a:lvl5pPr marL="2057400" indent="-228600" eaLnBrk="0" hangingPunct="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algn="ctr" eaLnBrk="1" hangingPunct="1">
                <a:defRPr/>
              </a:pPr>
              <a:endParaRPr lang="en-US" altLang="en-US" sz="3200" b="1">
                <a:solidFill>
                  <a:srgbClr val="0000FF"/>
                </a:solidFill>
                <a:latin typeface="+mj-lt"/>
              </a:endParaRPr>
            </a:p>
          </p:txBody>
        </p:sp>
        <p:sp>
          <p:nvSpPr>
            <p:cNvPr id="26814" name="AutoShape 121" descr="Green marble">
              <a:hlinkClick r:id="" action="ppaction://noaction" highlightClick="1"/>
              <a:extLst>
                <a:ext uri="{FF2B5EF4-FFF2-40B4-BE49-F238E27FC236}">
                  <a16:creationId xmlns:a16="http://schemas.microsoft.com/office/drawing/2014/main" id="{3524970E-DF44-495D-BE19-D14C08DA46FE}"/>
                </a:ext>
              </a:extLst>
            </p:cNvPr>
            <p:cNvSpPr>
              <a:spLocks noChangeArrowheads="1"/>
            </p:cNvSpPr>
            <p:nvPr/>
          </p:nvSpPr>
          <p:spPr bwMode="auto">
            <a:xfrm>
              <a:off x="4560" y="1116"/>
              <a:ext cx="384" cy="336"/>
            </a:xfrm>
            <a:prstGeom prst="actionButtonBlank">
              <a:avLst/>
            </a:prstGeom>
            <a:blipFill dpi="0" rotWithShape="1">
              <a:blip r:embed="rId6"/>
              <a:srcRect/>
              <a:tile tx="0" ty="0" sx="100000" sy="100000" flip="none" algn="tl"/>
            </a:blipFill>
            <a:ln w="9525">
              <a:solidFill>
                <a:srgbClr val="33CC33"/>
              </a:solidFill>
              <a:miter lim="800000"/>
              <a:headEnd/>
              <a:tailEnd/>
            </a:ln>
            <a:effectLst/>
          </p:spPr>
          <p:txBody>
            <a:bodyPr wrap="none" anchor="ctr"/>
            <a:lstStyle>
              <a:lvl1pPr eaLnBrk="0" hangingPunct="0">
                <a:defRPr>
                  <a:solidFill>
                    <a:schemeClr val="tx1"/>
                  </a:solidFill>
                  <a:latin typeface="Comic Sans MS" panose="030F0702030302020204" pitchFamily="66" charset="0"/>
                  <a:cs typeface="Arial" panose="020B0604020202020204" pitchFamily="34" charset="0"/>
                </a:defRPr>
              </a:lvl1pPr>
              <a:lvl2pPr marL="742950" indent="-285750" eaLnBrk="0" hangingPunct="0">
                <a:defRPr>
                  <a:solidFill>
                    <a:schemeClr val="tx1"/>
                  </a:solidFill>
                  <a:latin typeface="Comic Sans MS" panose="030F0702030302020204" pitchFamily="66" charset="0"/>
                  <a:cs typeface="Arial" panose="020B0604020202020204" pitchFamily="34" charset="0"/>
                </a:defRPr>
              </a:lvl2pPr>
              <a:lvl3pPr marL="1143000" indent="-228600" eaLnBrk="0" hangingPunct="0">
                <a:defRPr>
                  <a:solidFill>
                    <a:schemeClr val="tx1"/>
                  </a:solidFill>
                  <a:latin typeface="Comic Sans MS" panose="030F0702030302020204" pitchFamily="66" charset="0"/>
                  <a:cs typeface="Arial" panose="020B0604020202020204" pitchFamily="34" charset="0"/>
                </a:defRPr>
              </a:lvl3pPr>
              <a:lvl4pPr marL="1600200" indent="-228600" eaLnBrk="0" hangingPunct="0">
                <a:defRPr>
                  <a:solidFill>
                    <a:schemeClr val="tx1"/>
                  </a:solidFill>
                  <a:latin typeface="Comic Sans MS" panose="030F0702030302020204" pitchFamily="66" charset="0"/>
                  <a:cs typeface="Arial" panose="020B0604020202020204" pitchFamily="34" charset="0"/>
                </a:defRPr>
              </a:lvl4pPr>
              <a:lvl5pPr marL="2057400" indent="-228600" eaLnBrk="0" hangingPunct="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algn="ctr" eaLnBrk="1" hangingPunct="1">
                <a:defRPr/>
              </a:pPr>
              <a:endParaRPr lang="en-US" altLang="en-US" sz="3200" b="1">
                <a:solidFill>
                  <a:srgbClr val="0000FF"/>
                </a:solidFill>
                <a:latin typeface="+mj-lt"/>
              </a:endParaRPr>
            </a:p>
          </p:txBody>
        </p:sp>
        <p:sp>
          <p:nvSpPr>
            <p:cNvPr id="26815" name="AutoShape 122" descr="Green marble">
              <a:hlinkClick r:id="" action="ppaction://noaction" highlightClick="1"/>
              <a:extLst>
                <a:ext uri="{FF2B5EF4-FFF2-40B4-BE49-F238E27FC236}">
                  <a16:creationId xmlns:a16="http://schemas.microsoft.com/office/drawing/2014/main" id="{E6624DCB-BE50-4C3F-9FF9-A29CC9D0E1EF}"/>
                </a:ext>
              </a:extLst>
            </p:cNvPr>
            <p:cNvSpPr>
              <a:spLocks noChangeArrowheads="1"/>
            </p:cNvSpPr>
            <p:nvPr/>
          </p:nvSpPr>
          <p:spPr bwMode="auto">
            <a:xfrm>
              <a:off x="3024" y="1116"/>
              <a:ext cx="384" cy="336"/>
            </a:xfrm>
            <a:prstGeom prst="actionButtonBlank">
              <a:avLst/>
            </a:prstGeom>
            <a:blipFill dpi="0" rotWithShape="1">
              <a:blip r:embed="rId6"/>
              <a:srcRect/>
              <a:tile tx="0" ty="0" sx="100000" sy="100000" flip="none" algn="tl"/>
            </a:blipFill>
            <a:ln w="9525">
              <a:solidFill>
                <a:srgbClr val="33CC33"/>
              </a:solidFill>
              <a:miter lim="800000"/>
              <a:headEnd/>
              <a:tailEnd/>
            </a:ln>
            <a:effectLst/>
          </p:spPr>
          <p:txBody>
            <a:bodyPr wrap="none" anchor="ctr"/>
            <a:lstStyle>
              <a:lvl1pPr eaLnBrk="0" hangingPunct="0">
                <a:defRPr>
                  <a:solidFill>
                    <a:schemeClr val="tx1"/>
                  </a:solidFill>
                  <a:latin typeface="Comic Sans MS" panose="030F0702030302020204" pitchFamily="66" charset="0"/>
                  <a:cs typeface="Arial" panose="020B0604020202020204" pitchFamily="34" charset="0"/>
                </a:defRPr>
              </a:lvl1pPr>
              <a:lvl2pPr marL="742950" indent="-285750" eaLnBrk="0" hangingPunct="0">
                <a:defRPr>
                  <a:solidFill>
                    <a:schemeClr val="tx1"/>
                  </a:solidFill>
                  <a:latin typeface="Comic Sans MS" panose="030F0702030302020204" pitchFamily="66" charset="0"/>
                  <a:cs typeface="Arial" panose="020B0604020202020204" pitchFamily="34" charset="0"/>
                </a:defRPr>
              </a:lvl2pPr>
              <a:lvl3pPr marL="1143000" indent="-228600" eaLnBrk="0" hangingPunct="0">
                <a:defRPr>
                  <a:solidFill>
                    <a:schemeClr val="tx1"/>
                  </a:solidFill>
                  <a:latin typeface="Comic Sans MS" panose="030F0702030302020204" pitchFamily="66" charset="0"/>
                  <a:cs typeface="Arial" panose="020B0604020202020204" pitchFamily="34" charset="0"/>
                </a:defRPr>
              </a:lvl3pPr>
              <a:lvl4pPr marL="1600200" indent="-228600" eaLnBrk="0" hangingPunct="0">
                <a:defRPr>
                  <a:solidFill>
                    <a:schemeClr val="tx1"/>
                  </a:solidFill>
                  <a:latin typeface="Comic Sans MS" panose="030F0702030302020204" pitchFamily="66" charset="0"/>
                  <a:cs typeface="Arial" panose="020B0604020202020204" pitchFamily="34" charset="0"/>
                </a:defRPr>
              </a:lvl4pPr>
              <a:lvl5pPr marL="2057400" indent="-228600" eaLnBrk="0" hangingPunct="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algn="ctr" eaLnBrk="1" hangingPunct="1">
                <a:defRPr/>
              </a:pPr>
              <a:endParaRPr lang="en-US" altLang="en-US" sz="3200" b="1">
                <a:solidFill>
                  <a:srgbClr val="0000FF"/>
                </a:solidFill>
                <a:latin typeface="+mj-lt"/>
              </a:endParaRPr>
            </a:p>
          </p:txBody>
        </p:sp>
      </p:grpSp>
      <p:grpSp>
        <p:nvGrpSpPr>
          <p:cNvPr id="46203" name="Group 123">
            <a:extLst>
              <a:ext uri="{FF2B5EF4-FFF2-40B4-BE49-F238E27FC236}">
                <a16:creationId xmlns:a16="http://schemas.microsoft.com/office/drawing/2014/main" id="{8CC4A780-9C56-4152-9542-DE328F8A06D3}"/>
              </a:ext>
            </a:extLst>
          </p:cNvPr>
          <p:cNvGrpSpPr>
            <a:grpSpLocks/>
          </p:cNvGrpSpPr>
          <p:nvPr/>
        </p:nvGrpSpPr>
        <p:grpSpPr bwMode="auto">
          <a:xfrm>
            <a:off x="5733303" y="4029793"/>
            <a:ext cx="3657124" cy="542854"/>
            <a:chOff x="2640" y="2454"/>
            <a:chExt cx="2304" cy="342"/>
          </a:xfrm>
        </p:grpSpPr>
        <p:sp>
          <p:nvSpPr>
            <p:cNvPr id="26805" name="AutoShape 124" descr="Green marble">
              <a:hlinkClick r:id="" action="ppaction://noaction" highlightClick="1"/>
              <a:extLst>
                <a:ext uri="{FF2B5EF4-FFF2-40B4-BE49-F238E27FC236}">
                  <a16:creationId xmlns:a16="http://schemas.microsoft.com/office/drawing/2014/main" id="{B25A117C-A8E5-45EF-B877-0035DAF3EE13}"/>
                </a:ext>
              </a:extLst>
            </p:cNvPr>
            <p:cNvSpPr>
              <a:spLocks noChangeArrowheads="1"/>
            </p:cNvSpPr>
            <p:nvPr/>
          </p:nvSpPr>
          <p:spPr bwMode="auto">
            <a:xfrm>
              <a:off x="2640" y="2454"/>
              <a:ext cx="384" cy="336"/>
            </a:xfrm>
            <a:prstGeom prst="actionButtonBlank">
              <a:avLst/>
            </a:prstGeom>
            <a:blipFill dpi="0" rotWithShape="1">
              <a:blip r:embed="rId6"/>
              <a:srcRect/>
              <a:tile tx="0" ty="0" sx="100000" sy="100000" flip="none" algn="tl"/>
            </a:blipFill>
            <a:ln w="9525">
              <a:solidFill>
                <a:srgbClr val="33CC33"/>
              </a:solidFill>
              <a:miter lim="800000"/>
              <a:headEnd/>
              <a:tailEnd/>
            </a:ln>
            <a:effectLst/>
          </p:spPr>
          <p:txBody>
            <a:bodyPr wrap="none" anchor="ctr"/>
            <a:lstStyle>
              <a:lvl1pPr eaLnBrk="0" hangingPunct="0">
                <a:defRPr>
                  <a:solidFill>
                    <a:schemeClr val="tx1"/>
                  </a:solidFill>
                  <a:latin typeface="Comic Sans MS" panose="030F0702030302020204" pitchFamily="66" charset="0"/>
                  <a:cs typeface="Arial" panose="020B0604020202020204" pitchFamily="34" charset="0"/>
                </a:defRPr>
              </a:lvl1pPr>
              <a:lvl2pPr marL="742950" indent="-285750" eaLnBrk="0" hangingPunct="0">
                <a:defRPr>
                  <a:solidFill>
                    <a:schemeClr val="tx1"/>
                  </a:solidFill>
                  <a:latin typeface="Comic Sans MS" panose="030F0702030302020204" pitchFamily="66" charset="0"/>
                  <a:cs typeface="Arial" panose="020B0604020202020204" pitchFamily="34" charset="0"/>
                </a:defRPr>
              </a:lvl2pPr>
              <a:lvl3pPr marL="1143000" indent="-228600" eaLnBrk="0" hangingPunct="0">
                <a:defRPr>
                  <a:solidFill>
                    <a:schemeClr val="tx1"/>
                  </a:solidFill>
                  <a:latin typeface="Comic Sans MS" panose="030F0702030302020204" pitchFamily="66" charset="0"/>
                  <a:cs typeface="Arial" panose="020B0604020202020204" pitchFamily="34" charset="0"/>
                </a:defRPr>
              </a:lvl3pPr>
              <a:lvl4pPr marL="1600200" indent="-228600" eaLnBrk="0" hangingPunct="0">
                <a:defRPr>
                  <a:solidFill>
                    <a:schemeClr val="tx1"/>
                  </a:solidFill>
                  <a:latin typeface="Comic Sans MS" panose="030F0702030302020204" pitchFamily="66" charset="0"/>
                  <a:cs typeface="Arial" panose="020B0604020202020204" pitchFamily="34" charset="0"/>
                </a:defRPr>
              </a:lvl4pPr>
              <a:lvl5pPr marL="2057400" indent="-228600" eaLnBrk="0" hangingPunct="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algn="ctr" eaLnBrk="1" hangingPunct="1">
                <a:defRPr/>
              </a:pPr>
              <a:endParaRPr lang="en-US" altLang="en-US" sz="3200" b="1">
                <a:solidFill>
                  <a:srgbClr val="0000FF"/>
                </a:solidFill>
                <a:latin typeface="+mj-lt"/>
              </a:endParaRPr>
            </a:p>
          </p:txBody>
        </p:sp>
        <p:sp>
          <p:nvSpPr>
            <p:cNvPr id="26806" name="AutoShape 125" descr="Green marble">
              <a:hlinkClick r:id="" action="ppaction://noaction" highlightClick="1"/>
              <a:extLst>
                <a:ext uri="{FF2B5EF4-FFF2-40B4-BE49-F238E27FC236}">
                  <a16:creationId xmlns:a16="http://schemas.microsoft.com/office/drawing/2014/main" id="{865E8B2A-9C37-4285-9582-76EB716BA507}"/>
                </a:ext>
              </a:extLst>
            </p:cNvPr>
            <p:cNvSpPr>
              <a:spLocks noChangeArrowheads="1"/>
            </p:cNvSpPr>
            <p:nvPr/>
          </p:nvSpPr>
          <p:spPr bwMode="auto">
            <a:xfrm>
              <a:off x="3024" y="2460"/>
              <a:ext cx="384" cy="336"/>
            </a:xfrm>
            <a:prstGeom prst="actionButtonBlank">
              <a:avLst/>
            </a:prstGeom>
            <a:blipFill dpi="0" rotWithShape="1">
              <a:blip r:embed="rId6"/>
              <a:srcRect/>
              <a:tile tx="0" ty="0" sx="100000" sy="100000" flip="none" algn="tl"/>
            </a:blipFill>
            <a:ln w="9525">
              <a:solidFill>
                <a:srgbClr val="33CC33"/>
              </a:solidFill>
              <a:miter lim="800000"/>
              <a:headEnd/>
              <a:tailEnd/>
            </a:ln>
            <a:effectLst/>
          </p:spPr>
          <p:txBody>
            <a:bodyPr wrap="none" anchor="ctr"/>
            <a:lstStyle>
              <a:lvl1pPr eaLnBrk="0" hangingPunct="0">
                <a:defRPr>
                  <a:solidFill>
                    <a:schemeClr val="tx1"/>
                  </a:solidFill>
                  <a:latin typeface="Comic Sans MS" panose="030F0702030302020204" pitchFamily="66" charset="0"/>
                  <a:cs typeface="Arial" panose="020B0604020202020204" pitchFamily="34" charset="0"/>
                </a:defRPr>
              </a:lvl1pPr>
              <a:lvl2pPr marL="742950" indent="-285750" eaLnBrk="0" hangingPunct="0">
                <a:defRPr>
                  <a:solidFill>
                    <a:schemeClr val="tx1"/>
                  </a:solidFill>
                  <a:latin typeface="Comic Sans MS" panose="030F0702030302020204" pitchFamily="66" charset="0"/>
                  <a:cs typeface="Arial" panose="020B0604020202020204" pitchFamily="34" charset="0"/>
                </a:defRPr>
              </a:lvl2pPr>
              <a:lvl3pPr marL="1143000" indent="-228600" eaLnBrk="0" hangingPunct="0">
                <a:defRPr>
                  <a:solidFill>
                    <a:schemeClr val="tx1"/>
                  </a:solidFill>
                  <a:latin typeface="Comic Sans MS" panose="030F0702030302020204" pitchFamily="66" charset="0"/>
                  <a:cs typeface="Arial" panose="020B0604020202020204" pitchFamily="34" charset="0"/>
                </a:defRPr>
              </a:lvl3pPr>
              <a:lvl4pPr marL="1600200" indent="-228600" eaLnBrk="0" hangingPunct="0">
                <a:defRPr>
                  <a:solidFill>
                    <a:schemeClr val="tx1"/>
                  </a:solidFill>
                  <a:latin typeface="Comic Sans MS" panose="030F0702030302020204" pitchFamily="66" charset="0"/>
                  <a:cs typeface="Arial" panose="020B0604020202020204" pitchFamily="34" charset="0"/>
                </a:defRPr>
              </a:lvl4pPr>
              <a:lvl5pPr marL="2057400" indent="-228600" eaLnBrk="0" hangingPunct="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algn="ctr" eaLnBrk="1" hangingPunct="1">
                <a:defRPr/>
              </a:pPr>
              <a:endParaRPr lang="en-US" altLang="en-US" sz="3200" b="1">
                <a:solidFill>
                  <a:srgbClr val="0000FF"/>
                </a:solidFill>
                <a:latin typeface="+mj-lt"/>
              </a:endParaRPr>
            </a:p>
          </p:txBody>
        </p:sp>
        <p:sp>
          <p:nvSpPr>
            <p:cNvPr id="26807" name="AutoShape 126" descr="18200">
              <a:hlinkClick r:id="" action="ppaction://noaction" highlightClick="1"/>
              <a:extLst>
                <a:ext uri="{FF2B5EF4-FFF2-40B4-BE49-F238E27FC236}">
                  <a16:creationId xmlns:a16="http://schemas.microsoft.com/office/drawing/2014/main" id="{06E3115E-C09D-4544-B501-396755F05637}"/>
                </a:ext>
              </a:extLst>
            </p:cNvPr>
            <p:cNvSpPr>
              <a:spLocks noChangeArrowheads="1"/>
            </p:cNvSpPr>
            <p:nvPr/>
          </p:nvSpPr>
          <p:spPr bwMode="auto">
            <a:xfrm>
              <a:off x="3408" y="2460"/>
              <a:ext cx="384" cy="336"/>
            </a:xfrm>
            <a:prstGeom prst="actionButtonBlank">
              <a:avLst/>
            </a:prstGeom>
            <a:blipFill dpi="0" rotWithShape="1">
              <a:blip r:embed="rId4"/>
              <a:srcRect/>
              <a:stretch>
                <a:fillRect/>
              </a:stretch>
            </a:blipFill>
            <a:ln w="9525">
              <a:solidFill>
                <a:srgbClr val="FFFF00"/>
              </a:solidFill>
              <a:miter lim="800000"/>
              <a:headEnd/>
              <a:tailEnd/>
            </a:ln>
            <a:effectLst/>
          </p:spPr>
          <p:txBody>
            <a:bodyPr wrap="none" anchor="ctr"/>
            <a:lstStyle>
              <a:lvl1pPr eaLnBrk="0" hangingPunct="0">
                <a:defRPr>
                  <a:solidFill>
                    <a:schemeClr val="tx1"/>
                  </a:solidFill>
                  <a:latin typeface="Comic Sans MS" panose="030F0702030302020204" pitchFamily="66" charset="0"/>
                  <a:cs typeface="Arial" panose="020B0604020202020204" pitchFamily="34" charset="0"/>
                </a:defRPr>
              </a:lvl1pPr>
              <a:lvl2pPr marL="742950" indent="-285750" eaLnBrk="0" hangingPunct="0">
                <a:defRPr>
                  <a:solidFill>
                    <a:schemeClr val="tx1"/>
                  </a:solidFill>
                  <a:latin typeface="Comic Sans MS" panose="030F0702030302020204" pitchFamily="66" charset="0"/>
                  <a:cs typeface="Arial" panose="020B0604020202020204" pitchFamily="34" charset="0"/>
                </a:defRPr>
              </a:lvl2pPr>
              <a:lvl3pPr marL="1143000" indent="-228600" eaLnBrk="0" hangingPunct="0">
                <a:defRPr>
                  <a:solidFill>
                    <a:schemeClr val="tx1"/>
                  </a:solidFill>
                  <a:latin typeface="Comic Sans MS" panose="030F0702030302020204" pitchFamily="66" charset="0"/>
                  <a:cs typeface="Arial" panose="020B0604020202020204" pitchFamily="34" charset="0"/>
                </a:defRPr>
              </a:lvl3pPr>
              <a:lvl4pPr marL="1600200" indent="-228600" eaLnBrk="0" hangingPunct="0">
                <a:defRPr>
                  <a:solidFill>
                    <a:schemeClr val="tx1"/>
                  </a:solidFill>
                  <a:latin typeface="Comic Sans MS" panose="030F0702030302020204" pitchFamily="66" charset="0"/>
                  <a:cs typeface="Arial" panose="020B0604020202020204" pitchFamily="34" charset="0"/>
                </a:defRPr>
              </a:lvl4pPr>
              <a:lvl5pPr marL="2057400" indent="-228600" eaLnBrk="0" hangingPunct="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algn="ctr" eaLnBrk="1" hangingPunct="1">
                <a:defRPr/>
              </a:pPr>
              <a:endParaRPr lang="en-US" altLang="en-US" sz="3200" b="1">
                <a:solidFill>
                  <a:schemeClr val="bg1"/>
                </a:solidFill>
                <a:latin typeface="+mj-lt"/>
              </a:endParaRPr>
            </a:p>
          </p:txBody>
        </p:sp>
        <p:sp>
          <p:nvSpPr>
            <p:cNvPr id="26808" name="AutoShape 127" descr="Green marble">
              <a:hlinkClick r:id="" action="ppaction://noaction" highlightClick="1"/>
              <a:extLst>
                <a:ext uri="{FF2B5EF4-FFF2-40B4-BE49-F238E27FC236}">
                  <a16:creationId xmlns:a16="http://schemas.microsoft.com/office/drawing/2014/main" id="{8D439B20-CF13-4D24-8AD2-6D539BAB0B95}"/>
                </a:ext>
              </a:extLst>
            </p:cNvPr>
            <p:cNvSpPr>
              <a:spLocks noChangeArrowheads="1"/>
            </p:cNvSpPr>
            <p:nvPr/>
          </p:nvSpPr>
          <p:spPr bwMode="auto">
            <a:xfrm>
              <a:off x="3792" y="2460"/>
              <a:ext cx="384" cy="336"/>
            </a:xfrm>
            <a:prstGeom prst="actionButtonBlank">
              <a:avLst/>
            </a:prstGeom>
            <a:blipFill dpi="0" rotWithShape="1">
              <a:blip r:embed="rId6"/>
              <a:srcRect/>
              <a:tile tx="0" ty="0" sx="100000" sy="100000" flip="none" algn="tl"/>
            </a:blipFill>
            <a:ln w="9525">
              <a:solidFill>
                <a:srgbClr val="33CC33"/>
              </a:solidFill>
              <a:miter lim="800000"/>
              <a:headEnd/>
              <a:tailEnd/>
            </a:ln>
            <a:effectLst/>
          </p:spPr>
          <p:txBody>
            <a:bodyPr wrap="none" anchor="ctr"/>
            <a:lstStyle>
              <a:lvl1pPr eaLnBrk="0" hangingPunct="0">
                <a:defRPr>
                  <a:solidFill>
                    <a:schemeClr val="tx1"/>
                  </a:solidFill>
                  <a:latin typeface="Comic Sans MS" panose="030F0702030302020204" pitchFamily="66" charset="0"/>
                  <a:cs typeface="Arial" panose="020B0604020202020204" pitchFamily="34" charset="0"/>
                </a:defRPr>
              </a:lvl1pPr>
              <a:lvl2pPr marL="742950" indent="-285750" eaLnBrk="0" hangingPunct="0">
                <a:defRPr>
                  <a:solidFill>
                    <a:schemeClr val="tx1"/>
                  </a:solidFill>
                  <a:latin typeface="Comic Sans MS" panose="030F0702030302020204" pitchFamily="66" charset="0"/>
                  <a:cs typeface="Arial" panose="020B0604020202020204" pitchFamily="34" charset="0"/>
                </a:defRPr>
              </a:lvl2pPr>
              <a:lvl3pPr marL="1143000" indent="-228600" eaLnBrk="0" hangingPunct="0">
                <a:defRPr>
                  <a:solidFill>
                    <a:schemeClr val="tx1"/>
                  </a:solidFill>
                  <a:latin typeface="Comic Sans MS" panose="030F0702030302020204" pitchFamily="66" charset="0"/>
                  <a:cs typeface="Arial" panose="020B0604020202020204" pitchFamily="34" charset="0"/>
                </a:defRPr>
              </a:lvl3pPr>
              <a:lvl4pPr marL="1600200" indent="-228600" eaLnBrk="0" hangingPunct="0">
                <a:defRPr>
                  <a:solidFill>
                    <a:schemeClr val="tx1"/>
                  </a:solidFill>
                  <a:latin typeface="Comic Sans MS" panose="030F0702030302020204" pitchFamily="66" charset="0"/>
                  <a:cs typeface="Arial" panose="020B0604020202020204" pitchFamily="34" charset="0"/>
                </a:defRPr>
              </a:lvl4pPr>
              <a:lvl5pPr marL="2057400" indent="-228600" eaLnBrk="0" hangingPunct="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algn="ctr" eaLnBrk="1" hangingPunct="1">
                <a:defRPr/>
              </a:pPr>
              <a:endParaRPr lang="en-US" altLang="en-US" sz="3200" b="1">
                <a:solidFill>
                  <a:srgbClr val="0000FF"/>
                </a:solidFill>
                <a:latin typeface="+mj-lt"/>
              </a:endParaRPr>
            </a:p>
          </p:txBody>
        </p:sp>
        <p:sp>
          <p:nvSpPr>
            <p:cNvPr id="26809" name="AutoShape 128" descr="Green marble">
              <a:hlinkClick r:id="" action="ppaction://noaction" highlightClick="1"/>
              <a:extLst>
                <a:ext uri="{FF2B5EF4-FFF2-40B4-BE49-F238E27FC236}">
                  <a16:creationId xmlns:a16="http://schemas.microsoft.com/office/drawing/2014/main" id="{7F9ADAC7-7C17-4F7E-B486-7CEA932335E4}"/>
                </a:ext>
              </a:extLst>
            </p:cNvPr>
            <p:cNvSpPr>
              <a:spLocks noChangeArrowheads="1"/>
            </p:cNvSpPr>
            <p:nvPr/>
          </p:nvSpPr>
          <p:spPr bwMode="auto">
            <a:xfrm>
              <a:off x="4176" y="2460"/>
              <a:ext cx="384" cy="336"/>
            </a:xfrm>
            <a:prstGeom prst="actionButtonBlank">
              <a:avLst/>
            </a:prstGeom>
            <a:blipFill dpi="0" rotWithShape="1">
              <a:blip r:embed="rId6"/>
              <a:srcRect/>
              <a:tile tx="0" ty="0" sx="100000" sy="100000" flip="none" algn="tl"/>
            </a:blipFill>
            <a:ln w="9525">
              <a:solidFill>
                <a:srgbClr val="33CC33"/>
              </a:solidFill>
              <a:miter lim="800000"/>
              <a:headEnd/>
              <a:tailEnd/>
            </a:ln>
            <a:effectLst/>
          </p:spPr>
          <p:txBody>
            <a:bodyPr wrap="none" anchor="ctr"/>
            <a:lstStyle>
              <a:lvl1pPr eaLnBrk="0" hangingPunct="0">
                <a:defRPr>
                  <a:solidFill>
                    <a:schemeClr val="tx1"/>
                  </a:solidFill>
                  <a:latin typeface="Comic Sans MS" panose="030F0702030302020204" pitchFamily="66" charset="0"/>
                  <a:cs typeface="Arial" panose="020B0604020202020204" pitchFamily="34" charset="0"/>
                </a:defRPr>
              </a:lvl1pPr>
              <a:lvl2pPr marL="742950" indent="-285750" eaLnBrk="0" hangingPunct="0">
                <a:defRPr>
                  <a:solidFill>
                    <a:schemeClr val="tx1"/>
                  </a:solidFill>
                  <a:latin typeface="Comic Sans MS" panose="030F0702030302020204" pitchFamily="66" charset="0"/>
                  <a:cs typeface="Arial" panose="020B0604020202020204" pitchFamily="34" charset="0"/>
                </a:defRPr>
              </a:lvl2pPr>
              <a:lvl3pPr marL="1143000" indent="-228600" eaLnBrk="0" hangingPunct="0">
                <a:defRPr>
                  <a:solidFill>
                    <a:schemeClr val="tx1"/>
                  </a:solidFill>
                  <a:latin typeface="Comic Sans MS" panose="030F0702030302020204" pitchFamily="66" charset="0"/>
                  <a:cs typeface="Arial" panose="020B0604020202020204" pitchFamily="34" charset="0"/>
                </a:defRPr>
              </a:lvl3pPr>
              <a:lvl4pPr marL="1600200" indent="-228600" eaLnBrk="0" hangingPunct="0">
                <a:defRPr>
                  <a:solidFill>
                    <a:schemeClr val="tx1"/>
                  </a:solidFill>
                  <a:latin typeface="Comic Sans MS" panose="030F0702030302020204" pitchFamily="66" charset="0"/>
                  <a:cs typeface="Arial" panose="020B0604020202020204" pitchFamily="34" charset="0"/>
                </a:defRPr>
              </a:lvl4pPr>
              <a:lvl5pPr marL="2057400" indent="-228600" eaLnBrk="0" hangingPunct="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algn="ctr" eaLnBrk="1" hangingPunct="1">
                <a:defRPr/>
              </a:pPr>
              <a:endParaRPr lang="en-US" altLang="en-US" sz="3200" b="1">
                <a:solidFill>
                  <a:srgbClr val="0000FF"/>
                </a:solidFill>
                <a:latin typeface="+mj-lt"/>
              </a:endParaRPr>
            </a:p>
          </p:txBody>
        </p:sp>
        <p:sp>
          <p:nvSpPr>
            <p:cNvPr id="26810" name="AutoShape 129" descr="Green marble">
              <a:hlinkClick r:id="" action="ppaction://noaction" highlightClick="1"/>
              <a:extLst>
                <a:ext uri="{FF2B5EF4-FFF2-40B4-BE49-F238E27FC236}">
                  <a16:creationId xmlns:a16="http://schemas.microsoft.com/office/drawing/2014/main" id="{E67CA2BE-E399-42DC-A70A-B291C49244B8}"/>
                </a:ext>
              </a:extLst>
            </p:cNvPr>
            <p:cNvSpPr>
              <a:spLocks noChangeArrowheads="1"/>
            </p:cNvSpPr>
            <p:nvPr/>
          </p:nvSpPr>
          <p:spPr bwMode="auto">
            <a:xfrm>
              <a:off x="4560" y="2454"/>
              <a:ext cx="384" cy="336"/>
            </a:xfrm>
            <a:prstGeom prst="actionButtonBlank">
              <a:avLst/>
            </a:prstGeom>
            <a:blipFill dpi="0" rotWithShape="1">
              <a:blip r:embed="rId6"/>
              <a:srcRect/>
              <a:tile tx="0" ty="0" sx="100000" sy="100000" flip="none" algn="tl"/>
            </a:blipFill>
            <a:ln w="9525">
              <a:solidFill>
                <a:srgbClr val="33CC33"/>
              </a:solidFill>
              <a:miter lim="800000"/>
              <a:headEnd/>
              <a:tailEnd/>
            </a:ln>
            <a:effectLst/>
          </p:spPr>
          <p:txBody>
            <a:bodyPr wrap="none" anchor="ctr"/>
            <a:lstStyle>
              <a:lvl1pPr eaLnBrk="0" hangingPunct="0">
                <a:defRPr>
                  <a:solidFill>
                    <a:schemeClr val="tx1"/>
                  </a:solidFill>
                  <a:latin typeface="Comic Sans MS" panose="030F0702030302020204" pitchFamily="66" charset="0"/>
                  <a:cs typeface="Arial" panose="020B0604020202020204" pitchFamily="34" charset="0"/>
                </a:defRPr>
              </a:lvl1pPr>
              <a:lvl2pPr marL="742950" indent="-285750" eaLnBrk="0" hangingPunct="0">
                <a:defRPr>
                  <a:solidFill>
                    <a:schemeClr val="tx1"/>
                  </a:solidFill>
                  <a:latin typeface="Comic Sans MS" panose="030F0702030302020204" pitchFamily="66" charset="0"/>
                  <a:cs typeface="Arial" panose="020B0604020202020204" pitchFamily="34" charset="0"/>
                </a:defRPr>
              </a:lvl2pPr>
              <a:lvl3pPr marL="1143000" indent="-228600" eaLnBrk="0" hangingPunct="0">
                <a:defRPr>
                  <a:solidFill>
                    <a:schemeClr val="tx1"/>
                  </a:solidFill>
                  <a:latin typeface="Comic Sans MS" panose="030F0702030302020204" pitchFamily="66" charset="0"/>
                  <a:cs typeface="Arial" panose="020B0604020202020204" pitchFamily="34" charset="0"/>
                </a:defRPr>
              </a:lvl3pPr>
              <a:lvl4pPr marL="1600200" indent="-228600" eaLnBrk="0" hangingPunct="0">
                <a:defRPr>
                  <a:solidFill>
                    <a:schemeClr val="tx1"/>
                  </a:solidFill>
                  <a:latin typeface="Comic Sans MS" panose="030F0702030302020204" pitchFamily="66" charset="0"/>
                  <a:cs typeface="Arial" panose="020B0604020202020204" pitchFamily="34" charset="0"/>
                </a:defRPr>
              </a:lvl4pPr>
              <a:lvl5pPr marL="2057400" indent="-228600" eaLnBrk="0" hangingPunct="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algn="ctr" eaLnBrk="1" hangingPunct="1">
                <a:defRPr/>
              </a:pPr>
              <a:endParaRPr lang="en-US" altLang="en-US" sz="3200" b="1">
                <a:solidFill>
                  <a:srgbClr val="0000FF"/>
                </a:solidFill>
                <a:latin typeface="+mj-lt"/>
              </a:endParaRPr>
            </a:p>
          </p:txBody>
        </p:sp>
      </p:grpSp>
      <p:grpSp>
        <p:nvGrpSpPr>
          <p:cNvPr id="46210" name="Group 130">
            <a:extLst>
              <a:ext uri="{FF2B5EF4-FFF2-40B4-BE49-F238E27FC236}">
                <a16:creationId xmlns:a16="http://schemas.microsoft.com/office/drawing/2014/main" id="{64515914-92D0-499B-ADA7-14DA651798F1}"/>
              </a:ext>
            </a:extLst>
          </p:cNvPr>
          <p:cNvGrpSpPr>
            <a:grpSpLocks/>
          </p:cNvGrpSpPr>
          <p:nvPr/>
        </p:nvGrpSpPr>
        <p:grpSpPr bwMode="auto">
          <a:xfrm>
            <a:off x="5733303" y="4563121"/>
            <a:ext cx="4266644" cy="533331"/>
            <a:chOff x="2640" y="2790"/>
            <a:chExt cx="2688" cy="336"/>
          </a:xfrm>
        </p:grpSpPr>
        <p:sp>
          <p:nvSpPr>
            <p:cNvPr id="26798" name="AutoShape 131" descr="Green marble">
              <a:hlinkClick r:id="" action="ppaction://noaction" highlightClick="1"/>
              <a:extLst>
                <a:ext uri="{FF2B5EF4-FFF2-40B4-BE49-F238E27FC236}">
                  <a16:creationId xmlns:a16="http://schemas.microsoft.com/office/drawing/2014/main" id="{FAEA5C99-56D8-4503-AB69-8AC073BF3AA4}"/>
                </a:ext>
              </a:extLst>
            </p:cNvPr>
            <p:cNvSpPr>
              <a:spLocks noChangeArrowheads="1"/>
            </p:cNvSpPr>
            <p:nvPr/>
          </p:nvSpPr>
          <p:spPr bwMode="auto">
            <a:xfrm>
              <a:off x="2640" y="2790"/>
              <a:ext cx="384" cy="336"/>
            </a:xfrm>
            <a:prstGeom prst="actionButtonBlank">
              <a:avLst/>
            </a:prstGeom>
            <a:blipFill dpi="0" rotWithShape="1">
              <a:blip r:embed="rId6"/>
              <a:srcRect/>
              <a:tile tx="0" ty="0" sx="100000" sy="100000" flip="none" algn="tl"/>
            </a:blipFill>
            <a:ln w="9525">
              <a:solidFill>
                <a:srgbClr val="33CC33"/>
              </a:solidFill>
              <a:miter lim="800000"/>
              <a:headEnd/>
              <a:tailEnd/>
            </a:ln>
            <a:effectLst/>
          </p:spPr>
          <p:txBody>
            <a:bodyPr wrap="none" anchor="ctr"/>
            <a:lstStyle>
              <a:lvl1pPr eaLnBrk="0" hangingPunct="0">
                <a:defRPr>
                  <a:solidFill>
                    <a:schemeClr val="tx1"/>
                  </a:solidFill>
                  <a:latin typeface="Comic Sans MS" panose="030F0702030302020204" pitchFamily="66" charset="0"/>
                  <a:cs typeface="Arial" panose="020B0604020202020204" pitchFamily="34" charset="0"/>
                </a:defRPr>
              </a:lvl1pPr>
              <a:lvl2pPr marL="742950" indent="-285750" eaLnBrk="0" hangingPunct="0">
                <a:defRPr>
                  <a:solidFill>
                    <a:schemeClr val="tx1"/>
                  </a:solidFill>
                  <a:latin typeface="Comic Sans MS" panose="030F0702030302020204" pitchFamily="66" charset="0"/>
                  <a:cs typeface="Arial" panose="020B0604020202020204" pitchFamily="34" charset="0"/>
                </a:defRPr>
              </a:lvl2pPr>
              <a:lvl3pPr marL="1143000" indent="-228600" eaLnBrk="0" hangingPunct="0">
                <a:defRPr>
                  <a:solidFill>
                    <a:schemeClr val="tx1"/>
                  </a:solidFill>
                  <a:latin typeface="Comic Sans MS" panose="030F0702030302020204" pitchFamily="66" charset="0"/>
                  <a:cs typeface="Arial" panose="020B0604020202020204" pitchFamily="34" charset="0"/>
                </a:defRPr>
              </a:lvl3pPr>
              <a:lvl4pPr marL="1600200" indent="-228600" eaLnBrk="0" hangingPunct="0">
                <a:defRPr>
                  <a:solidFill>
                    <a:schemeClr val="tx1"/>
                  </a:solidFill>
                  <a:latin typeface="Comic Sans MS" panose="030F0702030302020204" pitchFamily="66" charset="0"/>
                  <a:cs typeface="Arial" panose="020B0604020202020204" pitchFamily="34" charset="0"/>
                </a:defRPr>
              </a:lvl4pPr>
              <a:lvl5pPr marL="2057400" indent="-228600" eaLnBrk="0" hangingPunct="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algn="ctr" eaLnBrk="1" hangingPunct="1">
                <a:defRPr/>
              </a:pPr>
              <a:endParaRPr lang="en-US" altLang="en-US" sz="3200" b="1">
                <a:solidFill>
                  <a:srgbClr val="0000FF"/>
                </a:solidFill>
                <a:latin typeface="+mj-lt"/>
              </a:endParaRPr>
            </a:p>
          </p:txBody>
        </p:sp>
        <p:sp>
          <p:nvSpPr>
            <p:cNvPr id="26799" name="AutoShape 132" descr="Green marble">
              <a:hlinkClick r:id="" action="ppaction://noaction" highlightClick="1"/>
              <a:extLst>
                <a:ext uri="{FF2B5EF4-FFF2-40B4-BE49-F238E27FC236}">
                  <a16:creationId xmlns:a16="http://schemas.microsoft.com/office/drawing/2014/main" id="{11885665-00CC-491A-ABFF-FC1007E3B60E}"/>
                </a:ext>
              </a:extLst>
            </p:cNvPr>
            <p:cNvSpPr>
              <a:spLocks noChangeArrowheads="1"/>
            </p:cNvSpPr>
            <p:nvPr/>
          </p:nvSpPr>
          <p:spPr bwMode="auto">
            <a:xfrm>
              <a:off x="3024" y="2790"/>
              <a:ext cx="384" cy="336"/>
            </a:xfrm>
            <a:prstGeom prst="actionButtonBlank">
              <a:avLst/>
            </a:prstGeom>
            <a:blipFill dpi="0" rotWithShape="1">
              <a:blip r:embed="rId6"/>
              <a:srcRect/>
              <a:tile tx="0" ty="0" sx="100000" sy="100000" flip="none" algn="tl"/>
            </a:blipFill>
            <a:ln w="9525">
              <a:solidFill>
                <a:srgbClr val="33CC33"/>
              </a:solidFill>
              <a:miter lim="800000"/>
              <a:headEnd/>
              <a:tailEnd/>
            </a:ln>
            <a:effectLst/>
          </p:spPr>
          <p:txBody>
            <a:bodyPr wrap="none" anchor="ctr"/>
            <a:lstStyle>
              <a:lvl1pPr eaLnBrk="0" hangingPunct="0">
                <a:defRPr>
                  <a:solidFill>
                    <a:schemeClr val="tx1"/>
                  </a:solidFill>
                  <a:latin typeface="Comic Sans MS" panose="030F0702030302020204" pitchFamily="66" charset="0"/>
                  <a:cs typeface="Arial" panose="020B0604020202020204" pitchFamily="34" charset="0"/>
                </a:defRPr>
              </a:lvl1pPr>
              <a:lvl2pPr marL="742950" indent="-285750" eaLnBrk="0" hangingPunct="0">
                <a:defRPr>
                  <a:solidFill>
                    <a:schemeClr val="tx1"/>
                  </a:solidFill>
                  <a:latin typeface="Comic Sans MS" panose="030F0702030302020204" pitchFamily="66" charset="0"/>
                  <a:cs typeface="Arial" panose="020B0604020202020204" pitchFamily="34" charset="0"/>
                </a:defRPr>
              </a:lvl2pPr>
              <a:lvl3pPr marL="1143000" indent="-228600" eaLnBrk="0" hangingPunct="0">
                <a:defRPr>
                  <a:solidFill>
                    <a:schemeClr val="tx1"/>
                  </a:solidFill>
                  <a:latin typeface="Comic Sans MS" panose="030F0702030302020204" pitchFamily="66" charset="0"/>
                  <a:cs typeface="Arial" panose="020B0604020202020204" pitchFamily="34" charset="0"/>
                </a:defRPr>
              </a:lvl3pPr>
              <a:lvl4pPr marL="1600200" indent="-228600" eaLnBrk="0" hangingPunct="0">
                <a:defRPr>
                  <a:solidFill>
                    <a:schemeClr val="tx1"/>
                  </a:solidFill>
                  <a:latin typeface="Comic Sans MS" panose="030F0702030302020204" pitchFamily="66" charset="0"/>
                  <a:cs typeface="Arial" panose="020B0604020202020204" pitchFamily="34" charset="0"/>
                </a:defRPr>
              </a:lvl4pPr>
              <a:lvl5pPr marL="2057400" indent="-228600" eaLnBrk="0" hangingPunct="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algn="ctr" eaLnBrk="1" hangingPunct="1">
                <a:defRPr/>
              </a:pPr>
              <a:endParaRPr lang="en-US" altLang="en-US" sz="3200" b="1">
                <a:solidFill>
                  <a:srgbClr val="0000FF"/>
                </a:solidFill>
                <a:latin typeface="+mj-lt"/>
              </a:endParaRPr>
            </a:p>
          </p:txBody>
        </p:sp>
        <p:sp>
          <p:nvSpPr>
            <p:cNvPr id="26800" name="AutoShape 133" descr="18200">
              <a:hlinkClick r:id="" action="ppaction://noaction" highlightClick="1"/>
              <a:extLst>
                <a:ext uri="{FF2B5EF4-FFF2-40B4-BE49-F238E27FC236}">
                  <a16:creationId xmlns:a16="http://schemas.microsoft.com/office/drawing/2014/main" id="{9BC16B45-2246-4250-904F-09271DE9A66D}"/>
                </a:ext>
              </a:extLst>
            </p:cNvPr>
            <p:cNvSpPr>
              <a:spLocks noChangeArrowheads="1"/>
            </p:cNvSpPr>
            <p:nvPr/>
          </p:nvSpPr>
          <p:spPr bwMode="auto">
            <a:xfrm>
              <a:off x="3408" y="2790"/>
              <a:ext cx="384" cy="336"/>
            </a:xfrm>
            <a:prstGeom prst="actionButtonBlank">
              <a:avLst/>
            </a:prstGeom>
            <a:blipFill dpi="0" rotWithShape="1">
              <a:blip r:embed="rId4"/>
              <a:srcRect/>
              <a:stretch>
                <a:fillRect/>
              </a:stretch>
            </a:blipFill>
            <a:ln w="9525">
              <a:solidFill>
                <a:srgbClr val="FFFF00"/>
              </a:solidFill>
              <a:miter lim="800000"/>
              <a:headEnd/>
              <a:tailEnd/>
            </a:ln>
            <a:effectLst/>
          </p:spPr>
          <p:txBody>
            <a:bodyPr wrap="none" anchor="ctr"/>
            <a:lstStyle>
              <a:lvl1pPr eaLnBrk="0" hangingPunct="0">
                <a:defRPr>
                  <a:solidFill>
                    <a:schemeClr val="tx1"/>
                  </a:solidFill>
                  <a:latin typeface="Comic Sans MS" panose="030F0702030302020204" pitchFamily="66" charset="0"/>
                  <a:cs typeface="Arial" panose="020B0604020202020204" pitchFamily="34" charset="0"/>
                </a:defRPr>
              </a:lvl1pPr>
              <a:lvl2pPr marL="742950" indent="-285750" eaLnBrk="0" hangingPunct="0">
                <a:defRPr>
                  <a:solidFill>
                    <a:schemeClr val="tx1"/>
                  </a:solidFill>
                  <a:latin typeface="Comic Sans MS" panose="030F0702030302020204" pitchFamily="66" charset="0"/>
                  <a:cs typeface="Arial" panose="020B0604020202020204" pitchFamily="34" charset="0"/>
                </a:defRPr>
              </a:lvl2pPr>
              <a:lvl3pPr marL="1143000" indent="-228600" eaLnBrk="0" hangingPunct="0">
                <a:defRPr>
                  <a:solidFill>
                    <a:schemeClr val="tx1"/>
                  </a:solidFill>
                  <a:latin typeface="Comic Sans MS" panose="030F0702030302020204" pitchFamily="66" charset="0"/>
                  <a:cs typeface="Arial" panose="020B0604020202020204" pitchFamily="34" charset="0"/>
                </a:defRPr>
              </a:lvl3pPr>
              <a:lvl4pPr marL="1600200" indent="-228600" eaLnBrk="0" hangingPunct="0">
                <a:defRPr>
                  <a:solidFill>
                    <a:schemeClr val="tx1"/>
                  </a:solidFill>
                  <a:latin typeface="Comic Sans MS" panose="030F0702030302020204" pitchFamily="66" charset="0"/>
                  <a:cs typeface="Arial" panose="020B0604020202020204" pitchFamily="34" charset="0"/>
                </a:defRPr>
              </a:lvl4pPr>
              <a:lvl5pPr marL="2057400" indent="-228600" eaLnBrk="0" hangingPunct="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algn="ctr" eaLnBrk="1" hangingPunct="1">
                <a:defRPr/>
              </a:pPr>
              <a:endParaRPr lang="en-US" altLang="en-US" sz="3200" b="1">
                <a:solidFill>
                  <a:schemeClr val="bg1"/>
                </a:solidFill>
                <a:latin typeface="+mj-lt"/>
              </a:endParaRPr>
            </a:p>
          </p:txBody>
        </p:sp>
        <p:sp>
          <p:nvSpPr>
            <p:cNvPr id="26801" name="AutoShape 134" descr="Green marble">
              <a:hlinkClick r:id="" action="ppaction://noaction" highlightClick="1"/>
              <a:extLst>
                <a:ext uri="{FF2B5EF4-FFF2-40B4-BE49-F238E27FC236}">
                  <a16:creationId xmlns:a16="http://schemas.microsoft.com/office/drawing/2014/main" id="{BE6980BA-34A5-4306-88C2-78E02E753D9A}"/>
                </a:ext>
              </a:extLst>
            </p:cNvPr>
            <p:cNvSpPr>
              <a:spLocks noChangeArrowheads="1"/>
            </p:cNvSpPr>
            <p:nvPr/>
          </p:nvSpPr>
          <p:spPr bwMode="auto">
            <a:xfrm>
              <a:off x="3792" y="2790"/>
              <a:ext cx="384" cy="336"/>
            </a:xfrm>
            <a:prstGeom prst="actionButtonBlank">
              <a:avLst/>
            </a:prstGeom>
            <a:blipFill dpi="0" rotWithShape="1">
              <a:blip r:embed="rId6"/>
              <a:srcRect/>
              <a:tile tx="0" ty="0" sx="100000" sy="100000" flip="none" algn="tl"/>
            </a:blipFill>
            <a:ln w="9525">
              <a:solidFill>
                <a:srgbClr val="33CC33"/>
              </a:solidFill>
              <a:miter lim="800000"/>
              <a:headEnd/>
              <a:tailEnd/>
            </a:ln>
            <a:effectLst/>
          </p:spPr>
          <p:txBody>
            <a:bodyPr wrap="none" anchor="ctr"/>
            <a:lstStyle>
              <a:lvl1pPr eaLnBrk="0" hangingPunct="0">
                <a:defRPr>
                  <a:solidFill>
                    <a:schemeClr val="tx1"/>
                  </a:solidFill>
                  <a:latin typeface="Comic Sans MS" panose="030F0702030302020204" pitchFamily="66" charset="0"/>
                  <a:cs typeface="Arial" panose="020B0604020202020204" pitchFamily="34" charset="0"/>
                </a:defRPr>
              </a:lvl1pPr>
              <a:lvl2pPr marL="742950" indent="-285750" eaLnBrk="0" hangingPunct="0">
                <a:defRPr>
                  <a:solidFill>
                    <a:schemeClr val="tx1"/>
                  </a:solidFill>
                  <a:latin typeface="Comic Sans MS" panose="030F0702030302020204" pitchFamily="66" charset="0"/>
                  <a:cs typeface="Arial" panose="020B0604020202020204" pitchFamily="34" charset="0"/>
                </a:defRPr>
              </a:lvl2pPr>
              <a:lvl3pPr marL="1143000" indent="-228600" eaLnBrk="0" hangingPunct="0">
                <a:defRPr>
                  <a:solidFill>
                    <a:schemeClr val="tx1"/>
                  </a:solidFill>
                  <a:latin typeface="Comic Sans MS" panose="030F0702030302020204" pitchFamily="66" charset="0"/>
                  <a:cs typeface="Arial" panose="020B0604020202020204" pitchFamily="34" charset="0"/>
                </a:defRPr>
              </a:lvl3pPr>
              <a:lvl4pPr marL="1600200" indent="-228600" eaLnBrk="0" hangingPunct="0">
                <a:defRPr>
                  <a:solidFill>
                    <a:schemeClr val="tx1"/>
                  </a:solidFill>
                  <a:latin typeface="Comic Sans MS" panose="030F0702030302020204" pitchFamily="66" charset="0"/>
                  <a:cs typeface="Arial" panose="020B0604020202020204" pitchFamily="34" charset="0"/>
                </a:defRPr>
              </a:lvl4pPr>
              <a:lvl5pPr marL="2057400" indent="-228600" eaLnBrk="0" hangingPunct="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algn="ctr" eaLnBrk="1" hangingPunct="1">
                <a:defRPr/>
              </a:pPr>
              <a:endParaRPr lang="en-US" altLang="en-US" sz="3200" b="1">
                <a:solidFill>
                  <a:srgbClr val="0000FF"/>
                </a:solidFill>
                <a:latin typeface="+mj-lt"/>
              </a:endParaRPr>
            </a:p>
          </p:txBody>
        </p:sp>
        <p:sp>
          <p:nvSpPr>
            <p:cNvPr id="26802" name="AutoShape 135" descr="Green marble">
              <a:hlinkClick r:id="" action="ppaction://noaction" highlightClick="1"/>
              <a:extLst>
                <a:ext uri="{FF2B5EF4-FFF2-40B4-BE49-F238E27FC236}">
                  <a16:creationId xmlns:a16="http://schemas.microsoft.com/office/drawing/2014/main" id="{537A2190-B8C4-4657-8CA5-D00907AE0951}"/>
                </a:ext>
              </a:extLst>
            </p:cNvPr>
            <p:cNvSpPr>
              <a:spLocks noChangeArrowheads="1"/>
            </p:cNvSpPr>
            <p:nvPr/>
          </p:nvSpPr>
          <p:spPr bwMode="auto">
            <a:xfrm>
              <a:off x="4176" y="2790"/>
              <a:ext cx="384" cy="336"/>
            </a:xfrm>
            <a:prstGeom prst="actionButtonBlank">
              <a:avLst/>
            </a:prstGeom>
            <a:blipFill dpi="0" rotWithShape="1">
              <a:blip r:embed="rId6"/>
              <a:srcRect/>
              <a:tile tx="0" ty="0" sx="100000" sy="100000" flip="none" algn="tl"/>
            </a:blipFill>
            <a:ln w="9525">
              <a:solidFill>
                <a:srgbClr val="33CC33"/>
              </a:solidFill>
              <a:miter lim="800000"/>
              <a:headEnd/>
              <a:tailEnd/>
            </a:ln>
            <a:effectLst/>
          </p:spPr>
          <p:txBody>
            <a:bodyPr wrap="none" anchor="ctr"/>
            <a:lstStyle>
              <a:lvl1pPr eaLnBrk="0" hangingPunct="0">
                <a:defRPr>
                  <a:solidFill>
                    <a:schemeClr val="tx1"/>
                  </a:solidFill>
                  <a:latin typeface="Comic Sans MS" panose="030F0702030302020204" pitchFamily="66" charset="0"/>
                  <a:cs typeface="Arial" panose="020B0604020202020204" pitchFamily="34" charset="0"/>
                </a:defRPr>
              </a:lvl1pPr>
              <a:lvl2pPr marL="742950" indent="-285750" eaLnBrk="0" hangingPunct="0">
                <a:defRPr>
                  <a:solidFill>
                    <a:schemeClr val="tx1"/>
                  </a:solidFill>
                  <a:latin typeface="Comic Sans MS" panose="030F0702030302020204" pitchFamily="66" charset="0"/>
                  <a:cs typeface="Arial" panose="020B0604020202020204" pitchFamily="34" charset="0"/>
                </a:defRPr>
              </a:lvl2pPr>
              <a:lvl3pPr marL="1143000" indent="-228600" eaLnBrk="0" hangingPunct="0">
                <a:defRPr>
                  <a:solidFill>
                    <a:schemeClr val="tx1"/>
                  </a:solidFill>
                  <a:latin typeface="Comic Sans MS" panose="030F0702030302020204" pitchFamily="66" charset="0"/>
                  <a:cs typeface="Arial" panose="020B0604020202020204" pitchFamily="34" charset="0"/>
                </a:defRPr>
              </a:lvl3pPr>
              <a:lvl4pPr marL="1600200" indent="-228600" eaLnBrk="0" hangingPunct="0">
                <a:defRPr>
                  <a:solidFill>
                    <a:schemeClr val="tx1"/>
                  </a:solidFill>
                  <a:latin typeface="Comic Sans MS" panose="030F0702030302020204" pitchFamily="66" charset="0"/>
                  <a:cs typeface="Arial" panose="020B0604020202020204" pitchFamily="34" charset="0"/>
                </a:defRPr>
              </a:lvl4pPr>
              <a:lvl5pPr marL="2057400" indent="-228600" eaLnBrk="0" hangingPunct="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algn="ctr" eaLnBrk="1" hangingPunct="1">
                <a:defRPr/>
              </a:pPr>
              <a:endParaRPr lang="en-US" altLang="en-US" sz="3200" b="1">
                <a:solidFill>
                  <a:srgbClr val="0000FF"/>
                </a:solidFill>
                <a:latin typeface="+mj-lt"/>
              </a:endParaRPr>
            </a:p>
          </p:txBody>
        </p:sp>
        <p:sp>
          <p:nvSpPr>
            <p:cNvPr id="26803" name="AutoShape 136" descr="Green marble">
              <a:hlinkClick r:id="" action="ppaction://noaction" highlightClick="1"/>
              <a:extLst>
                <a:ext uri="{FF2B5EF4-FFF2-40B4-BE49-F238E27FC236}">
                  <a16:creationId xmlns:a16="http://schemas.microsoft.com/office/drawing/2014/main" id="{E83F75F9-8070-4045-A17B-8F7EF4AA1561}"/>
                </a:ext>
              </a:extLst>
            </p:cNvPr>
            <p:cNvSpPr>
              <a:spLocks noChangeArrowheads="1"/>
            </p:cNvSpPr>
            <p:nvPr/>
          </p:nvSpPr>
          <p:spPr bwMode="auto">
            <a:xfrm>
              <a:off x="4560" y="2790"/>
              <a:ext cx="384" cy="336"/>
            </a:xfrm>
            <a:prstGeom prst="actionButtonBlank">
              <a:avLst/>
            </a:prstGeom>
            <a:blipFill dpi="0" rotWithShape="1">
              <a:blip r:embed="rId6"/>
              <a:srcRect/>
              <a:tile tx="0" ty="0" sx="100000" sy="100000" flip="none" algn="tl"/>
            </a:blipFill>
            <a:ln w="9525">
              <a:solidFill>
                <a:srgbClr val="33CC33"/>
              </a:solidFill>
              <a:miter lim="800000"/>
              <a:headEnd/>
              <a:tailEnd/>
            </a:ln>
            <a:effectLst/>
          </p:spPr>
          <p:txBody>
            <a:bodyPr wrap="none" anchor="ctr"/>
            <a:lstStyle>
              <a:lvl1pPr eaLnBrk="0" hangingPunct="0">
                <a:defRPr>
                  <a:solidFill>
                    <a:schemeClr val="tx1"/>
                  </a:solidFill>
                  <a:latin typeface="Comic Sans MS" panose="030F0702030302020204" pitchFamily="66" charset="0"/>
                  <a:cs typeface="Arial" panose="020B0604020202020204" pitchFamily="34" charset="0"/>
                </a:defRPr>
              </a:lvl1pPr>
              <a:lvl2pPr marL="742950" indent="-285750" eaLnBrk="0" hangingPunct="0">
                <a:defRPr>
                  <a:solidFill>
                    <a:schemeClr val="tx1"/>
                  </a:solidFill>
                  <a:latin typeface="Comic Sans MS" panose="030F0702030302020204" pitchFamily="66" charset="0"/>
                  <a:cs typeface="Arial" panose="020B0604020202020204" pitchFamily="34" charset="0"/>
                </a:defRPr>
              </a:lvl2pPr>
              <a:lvl3pPr marL="1143000" indent="-228600" eaLnBrk="0" hangingPunct="0">
                <a:defRPr>
                  <a:solidFill>
                    <a:schemeClr val="tx1"/>
                  </a:solidFill>
                  <a:latin typeface="Comic Sans MS" panose="030F0702030302020204" pitchFamily="66" charset="0"/>
                  <a:cs typeface="Arial" panose="020B0604020202020204" pitchFamily="34" charset="0"/>
                </a:defRPr>
              </a:lvl3pPr>
              <a:lvl4pPr marL="1600200" indent="-228600" eaLnBrk="0" hangingPunct="0">
                <a:defRPr>
                  <a:solidFill>
                    <a:schemeClr val="tx1"/>
                  </a:solidFill>
                  <a:latin typeface="Comic Sans MS" panose="030F0702030302020204" pitchFamily="66" charset="0"/>
                  <a:cs typeface="Arial" panose="020B0604020202020204" pitchFamily="34" charset="0"/>
                </a:defRPr>
              </a:lvl4pPr>
              <a:lvl5pPr marL="2057400" indent="-228600" eaLnBrk="0" hangingPunct="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algn="ctr" eaLnBrk="1" hangingPunct="1">
                <a:defRPr/>
              </a:pPr>
              <a:endParaRPr lang="en-US" altLang="en-US" sz="3200" b="1">
                <a:solidFill>
                  <a:srgbClr val="0000FF"/>
                </a:solidFill>
                <a:latin typeface="+mj-lt"/>
              </a:endParaRPr>
            </a:p>
          </p:txBody>
        </p:sp>
        <p:sp>
          <p:nvSpPr>
            <p:cNvPr id="26804" name="AutoShape 137" descr="Green marble">
              <a:hlinkClick r:id="" action="ppaction://noaction" highlightClick="1"/>
              <a:extLst>
                <a:ext uri="{FF2B5EF4-FFF2-40B4-BE49-F238E27FC236}">
                  <a16:creationId xmlns:a16="http://schemas.microsoft.com/office/drawing/2014/main" id="{08598D6B-85A8-4ED0-9F15-A7D829305697}"/>
                </a:ext>
              </a:extLst>
            </p:cNvPr>
            <p:cNvSpPr>
              <a:spLocks noChangeArrowheads="1"/>
            </p:cNvSpPr>
            <p:nvPr/>
          </p:nvSpPr>
          <p:spPr bwMode="auto">
            <a:xfrm>
              <a:off x="4944" y="2790"/>
              <a:ext cx="384" cy="336"/>
            </a:xfrm>
            <a:prstGeom prst="actionButtonBlank">
              <a:avLst/>
            </a:prstGeom>
            <a:blipFill dpi="0" rotWithShape="1">
              <a:blip r:embed="rId6"/>
              <a:srcRect/>
              <a:tile tx="0" ty="0" sx="100000" sy="100000" flip="none" algn="tl"/>
            </a:blipFill>
            <a:ln w="9525">
              <a:solidFill>
                <a:srgbClr val="33CC33"/>
              </a:solidFill>
              <a:miter lim="800000"/>
              <a:headEnd/>
              <a:tailEnd/>
            </a:ln>
            <a:effectLst/>
          </p:spPr>
          <p:txBody>
            <a:bodyPr wrap="none" anchor="ctr"/>
            <a:lstStyle>
              <a:lvl1pPr eaLnBrk="0" hangingPunct="0">
                <a:defRPr>
                  <a:solidFill>
                    <a:schemeClr val="tx1"/>
                  </a:solidFill>
                  <a:latin typeface="Comic Sans MS" panose="030F0702030302020204" pitchFamily="66" charset="0"/>
                  <a:cs typeface="Arial" panose="020B0604020202020204" pitchFamily="34" charset="0"/>
                </a:defRPr>
              </a:lvl1pPr>
              <a:lvl2pPr marL="742950" indent="-285750" eaLnBrk="0" hangingPunct="0">
                <a:defRPr>
                  <a:solidFill>
                    <a:schemeClr val="tx1"/>
                  </a:solidFill>
                  <a:latin typeface="Comic Sans MS" panose="030F0702030302020204" pitchFamily="66" charset="0"/>
                  <a:cs typeface="Arial" panose="020B0604020202020204" pitchFamily="34" charset="0"/>
                </a:defRPr>
              </a:lvl2pPr>
              <a:lvl3pPr marL="1143000" indent="-228600" eaLnBrk="0" hangingPunct="0">
                <a:defRPr>
                  <a:solidFill>
                    <a:schemeClr val="tx1"/>
                  </a:solidFill>
                  <a:latin typeface="Comic Sans MS" panose="030F0702030302020204" pitchFamily="66" charset="0"/>
                  <a:cs typeface="Arial" panose="020B0604020202020204" pitchFamily="34" charset="0"/>
                </a:defRPr>
              </a:lvl3pPr>
              <a:lvl4pPr marL="1600200" indent="-228600" eaLnBrk="0" hangingPunct="0">
                <a:defRPr>
                  <a:solidFill>
                    <a:schemeClr val="tx1"/>
                  </a:solidFill>
                  <a:latin typeface="Comic Sans MS" panose="030F0702030302020204" pitchFamily="66" charset="0"/>
                  <a:cs typeface="Arial" panose="020B0604020202020204" pitchFamily="34" charset="0"/>
                </a:defRPr>
              </a:lvl4pPr>
              <a:lvl5pPr marL="2057400" indent="-228600" eaLnBrk="0" hangingPunct="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algn="ctr" eaLnBrk="1" hangingPunct="1">
                <a:defRPr/>
              </a:pPr>
              <a:endParaRPr lang="en-US" altLang="en-US" sz="3200" b="1">
                <a:solidFill>
                  <a:srgbClr val="0000FF"/>
                </a:solidFill>
                <a:latin typeface="+mj-lt"/>
              </a:endParaRPr>
            </a:p>
          </p:txBody>
        </p:sp>
      </p:grpSp>
      <p:grpSp>
        <p:nvGrpSpPr>
          <p:cNvPr id="46218" name="Group 138">
            <a:extLst>
              <a:ext uri="{FF2B5EF4-FFF2-40B4-BE49-F238E27FC236}">
                <a16:creationId xmlns:a16="http://schemas.microsoft.com/office/drawing/2014/main" id="{5A1C97CE-6516-488C-975F-BE5B73102E43}"/>
              </a:ext>
            </a:extLst>
          </p:cNvPr>
          <p:cNvGrpSpPr>
            <a:grpSpLocks/>
          </p:cNvGrpSpPr>
          <p:nvPr/>
        </p:nvGrpSpPr>
        <p:grpSpPr bwMode="auto">
          <a:xfrm>
            <a:off x="2698398" y="1372662"/>
            <a:ext cx="6095206" cy="533331"/>
            <a:chOff x="720" y="780"/>
            <a:chExt cx="3840" cy="336"/>
          </a:xfrm>
        </p:grpSpPr>
        <p:sp>
          <p:nvSpPr>
            <p:cNvPr id="26788" name="AutoShape 139" descr="Green marble">
              <a:hlinkClick r:id="" action="ppaction://noaction" highlightClick="1"/>
              <a:extLst>
                <a:ext uri="{FF2B5EF4-FFF2-40B4-BE49-F238E27FC236}">
                  <a16:creationId xmlns:a16="http://schemas.microsoft.com/office/drawing/2014/main" id="{2AEF95B4-FFC5-495E-BE54-D99E95A68049}"/>
                </a:ext>
              </a:extLst>
            </p:cNvPr>
            <p:cNvSpPr>
              <a:spLocks noChangeArrowheads="1"/>
            </p:cNvSpPr>
            <p:nvPr/>
          </p:nvSpPr>
          <p:spPr bwMode="auto">
            <a:xfrm>
              <a:off x="2256" y="780"/>
              <a:ext cx="384" cy="336"/>
            </a:xfrm>
            <a:prstGeom prst="actionButtonBlank">
              <a:avLst/>
            </a:prstGeom>
            <a:blipFill dpi="0" rotWithShape="1">
              <a:blip r:embed="rId6"/>
              <a:srcRect/>
              <a:tile tx="0" ty="0" sx="100000" sy="100000" flip="none" algn="tl"/>
            </a:blipFill>
            <a:ln w="9525">
              <a:solidFill>
                <a:srgbClr val="33CC33"/>
              </a:solidFill>
              <a:miter lim="800000"/>
              <a:headEnd/>
              <a:tailEnd/>
            </a:ln>
            <a:effectLst/>
          </p:spPr>
          <p:txBody>
            <a:bodyPr wrap="none" anchor="ctr"/>
            <a:lstStyle>
              <a:lvl1pPr eaLnBrk="0" hangingPunct="0">
                <a:defRPr>
                  <a:solidFill>
                    <a:schemeClr val="tx1"/>
                  </a:solidFill>
                  <a:latin typeface="Comic Sans MS" panose="030F0702030302020204" pitchFamily="66" charset="0"/>
                  <a:cs typeface="Arial" panose="020B0604020202020204" pitchFamily="34" charset="0"/>
                </a:defRPr>
              </a:lvl1pPr>
              <a:lvl2pPr marL="742950" indent="-285750" eaLnBrk="0" hangingPunct="0">
                <a:defRPr>
                  <a:solidFill>
                    <a:schemeClr val="tx1"/>
                  </a:solidFill>
                  <a:latin typeface="Comic Sans MS" panose="030F0702030302020204" pitchFamily="66" charset="0"/>
                  <a:cs typeface="Arial" panose="020B0604020202020204" pitchFamily="34" charset="0"/>
                </a:defRPr>
              </a:lvl2pPr>
              <a:lvl3pPr marL="1143000" indent="-228600" eaLnBrk="0" hangingPunct="0">
                <a:defRPr>
                  <a:solidFill>
                    <a:schemeClr val="tx1"/>
                  </a:solidFill>
                  <a:latin typeface="Comic Sans MS" panose="030F0702030302020204" pitchFamily="66" charset="0"/>
                  <a:cs typeface="Arial" panose="020B0604020202020204" pitchFamily="34" charset="0"/>
                </a:defRPr>
              </a:lvl3pPr>
              <a:lvl4pPr marL="1600200" indent="-228600" eaLnBrk="0" hangingPunct="0">
                <a:defRPr>
                  <a:solidFill>
                    <a:schemeClr val="tx1"/>
                  </a:solidFill>
                  <a:latin typeface="Comic Sans MS" panose="030F0702030302020204" pitchFamily="66" charset="0"/>
                  <a:cs typeface="Arial" panose="020B0604020202020204" pitchFamily="34" charset="0"/>
                </a:defRPr>
              </a:lvl4pPr>
              <a:lvl5pPr marL="2057400" indent="-228600" eaLnBrk="0" hangingPunct="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algn="ctr" eaLnBrk="1" hangingPunct="1">
                <a:defRPr/>
              </a:pPr>
              <a:endParaRPr lang="en-US" altLang="en-US" sz="3200" b="1">
                <a:solidFill>
                  <a:srgbClr val="0000FF"/>
                </a:solidFill>
                <a:latin typeface="+mj-lt"/>
              </a:endParaRPr>
            </a:p>
          </p:txBody>
        </p:sp>
        <p:sp>
          <p:nvSpPr>
            <p:cNvPr id="26789" name="AutoShape 140" descr="Green marble">
              <a:hlinkClick r:id="" action="ppaction://noaction" highlightClick="1"/>
              <a:extLst>
                <a:ext uri="{FF2B5EF4-FFF2-40B4-BE49-F238E27FC236}">
                  <a16:creationId xmlns:a16="http://schemas.microsoft.com/office/drawing/2014/main" id="{4CEFDEE5-D967-460D-B6BD-489BA302676B}"/>
                </a:ext>
              </a:extLst>
            </p:cNvPr>
            <p:cNvSpPr>
              <a:spLocks noChangeArrowheads="1"/>
            </p:cNvSpPr>
            <p:nvPr/>
          </p:nvSpPr>
          <p:spPr bwMode="auto">
            <a:xfrm>
              <a:off x="2640" y="780"/>
              <a:ext cx="384" cy="336"/>
            </a:xfrm>
            <a:prstGeom prst="actionButtonBlank">
              <a:avLst/>
            </a:prstGeom>
            <a:blipFill dpi="0" rotWithShape="1">
              <a:blip r:embed="rId6"/>
              <a:srcRect/>
              <a:tile tx="0" ty="0" sx="100000" sy="100000" flip="none" algn="tl"/>
            </a:blipFill>
            <a:ln w="9525">
              <a:solidFill>
                <a:srgbClr val="33CC33"/>
              </a:solidFill>
              <a:miter lim="800000"/>
              <a:headEnd/>
              <a:tailEnd/>
            </a:ln>
            <a:effectLst/>
          </p:spPr>
          <p:txBody>
            <a:bodyPr wrap="none" anchor="ctr"/>
            <a:lstStyle>
              <a:lvl1pPr eaLnBrk="0" hangingPunct="0">
                <a:defRPr>
                  <a:solidFill>
                    <a:schemeClr val="tx1"/>
                  </a:solidFill>
                  <a:latin typeface="Comic Sans MS" panose="030F0702030302020204" pitchFamily="66" charset="0"/>
                  <a:cs typeface="Arial" panose="020B0604020202020204" pitchFamily="34" charset="0"/>
                </a:defRPr>
              </a:lvl1pPr>
              <a:lvl2pPr marL="742950" indent="-285750" eaLnBrk="0" hangingPunct="0">
                <a:defRPr>
                  <a:solidFill>
                    <a:schemeClr val="tx1"/>
                  </a:solidFill>
                  <a:latin typeface="Comic Sans MS" panose="030F0702030302020204" pitchFamily="66" charset="0"/>
                  <a:cs typeface="Arial" panose="020B0604020202020204" pitchFamily="34" charset="0"/>
                </a:defRPr>
              </a:lvl2pPr>
              <a:lvl3pPr marL="1143000" indent="-228600" eaLnBrk="0" hangingPunct="0">
                <a:defRPr>
                  <a:solidFill>
                    <a:schemeClr val="tx1"/>
                  </a:solidFill>
                  <a:latin typeface="Comic Sans MS" panose="030F0702030302020204" pitchFamily="66" charset="0"/>
                  <a:cs typeface="Arial" panose="020B0604020202020204" pitchFamily="34" charset="0"/>
                </a:defRPr>
              </a:lvl3pPr>
              <a:lvl4pPr marL="1600200" indent="-228600" eaLnBrk="0" hangingPunct="0">
                <a:defRPr>
                  <a:solidFill>
                    <a:schemeClr val="tx1"/>
                  </a:solidFill>
                  <a:latin typeface="Comic Sans MS" panose="030F0702030302020204" pitchFamily="66" charset="0"/>
                  <a:cs typeface="Arial" panose="020B0604020202020204" pitchFamily="34" charset="0"/>
                </a:defRPr>
              </a:lvl4pPr>
              <a:lvl5pPr marL="2057400" indent="-228600" eaLnBrk="0" hangingPunct="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algn="ctr" eaLnBrk="1" hangingPunct="1">
                <a:defRPr/>
              </a:pPr>
              <a:endParaRPr lang="en-US" altLang="en-US" sz="3200" b="1">
                <a:solidFill>
                  <a:srgbClr val="0000FF"/>
                </a:solidFill>
                <a:latin typeface="+mj-lt"/>
              </a:endParaRPr>
            </a:p>
          </p:txBody>
        </p:sp>
        <p:sp>
          <p:nvSpPr>
            <p:cNvPr id="26790" name="AutoShape 141" descr="Green marble">
              <a:hlinkClick r:id="" action="ppaction://noaction" highlightClick="1"/>
              <a:extLst>
                <a:ext uri="{FF2B5EF4-FFF2-40B4-BE49-F238E27FC236}">
                  <a16:creationId xmlns:a16="http://schemas.microsoft.com/office/drawing/2014/main" id="{C45FFFC1-95F4-470C-81AA-CEB703899872}"/>
                </a:ext>
              </a:extLst>
            </p:cNvPr>
            <p:cNvSpPr>
              <a:spLocks noChangeArrowheads="1"/>
            </p:cNvSpPr>
            <p:nvPr/>
          </p:nvSpPr>
          <p:spPr bwMode="auto">
            <a:xfrm>
              <a:off x="3024" y="780"/>
              <a:ext cx="384" cy="336"/>
            </a:xfrm>
            <a:prstGeom prst="actionButtonBlank">
              <a:avLst/>
            </a:prstGeom>
            <a:blipFill dpi="0" rotWithShape="1">
              <a:blip r:embed="rId6"/>
              <a:srcRect/>
              <a:tile tx="0" ty="0" sx="100000" sy="100000" flip="none" algn="tl"/>
            </a:blipFill>
            <a:ln w="9525">
              <a:solidFill>
                <a:srgbClr val="33CC33"/>
              </a:solidFill>
              <a:miter lim="800000"/>
              <a:headEnd/>
              <a:tailEnd/>
            </a:ln>
            <a:effectLst/>
          </p:spPr>
          <p:txBody>
            <a:bodyPr wrap="none" anchor="ctr"/>
            <a:lstStyle>
              <a:lvl1pPr eaLnBrk="0" hangingPunct="0">
                <a:defRPr>
                  <a:solidFill>
                    <a:schemeClr val="tx1"/>
                  </a:solidFill>
                  <a:latin typeface="Comic Sans MS" panose="030F0702030302020204" pitchFamily="66" charset="0"/>
                  <a:cs typeface="Arial" panose="020B0604020202020204" pitchFamily="34" charset="0"/>
                </a:defRPr>
              </a:lvl1pPr>
              <a:lvl2pPr marL="742950" indent="-285750" eaLnBrk="0" hangingPunct="0">
                <a:defRPr>
                  <a:solidFill>
                    <a:schemeClr val="tx1"/>
                  </a:solidFill>
                  <a:latin typeface="Comic Sans MS" panose="030F0702030302020204" pitchFamily="66" charset="0"/>
                  <a:cs typeface="Arial" panose="020B0604020202020204" pitchFamily="34" charset="0"/>
                </a:defRPr>
              </a:lvl2pPr>
              <a:lvl3pPr marL="1143000" indent="-228600" eaLnBrk="0" hangingPunct="0">
                <a:defRPr>
                  <a:solidFill>
                    <a:schemeClr val="tx1"/>
                  </a:solidFill>
                  <a:latin typeface="Comic Sans MS" panose="030F0702030302020204" pitchFamily="66" charset="0"/>
                  <a:cs typeface="Arial" panose="020B0604020202020204" pitchFamily="34" charset="0"/>
                </a:defRPr>
              </a:lvl3pPr>
              <a:lvl4pPr marL="1600200" indent="-228600" eaLnBrk="0" hangingPunct="0">
                <a:defRPr>
                  <a:solidFill>
                    <a:schemeClr val="tx1"/>
                  </a:solidFill>
                  <a:latin typeface="Comic Sans MS" panose="030F0702030302020204" pitchFamily="66" charset="0"/>
                  <a:cs typeface="Arial" panose="020B0604020202020204" pitchFamily="34" charset="0"/>
                </a:defRPr>
              </a:lvl4pPr>
              <a:lvl5pPr marL="2057400" indent="-228600" eaLnBrk="0" hangingPunct="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algn="ctr" eaLnBrk="1" hangingPunct="1">
                <a:defRPr/>
              </a:pPr>
              <a:endParaRPr lang="en-US" altLang="en-US" sz="3200" b="1">
                <a:solidFill>
                  <a:srgbClr val="0000FF"/>
                </a:solidFill>
                <a:latin typeface="+mj-lt"/>
              </a:endParaRPr>
            </a:p>
          </p:txBody>
        </p:sp>
        <p:sp>
          <p:nvSpPr>
            <p:cNvPr id="26791" name="AutoShape 142" descr="18200">
              <a:hlinkClick r:id="" action="ppaction://noaction" highlightClick="1"/>
              <a:extLst>
                <a:ext uri="{FF2B5EF4-FFF2-40B4-BE49-F238E27FC236}">
                  <a16:creationId xmlns:a16="http://schemas.microsoft.com/office/drawing/2014/main" id="{AC2D0D2B-9E2F-4FDE-B66E-461ED3DB524A}"/>
                </a:ext>
              </a:extLst>
            </p:cNvPr>
            <p:cNvSpPr>
              <a:spLocks noChangeArrowheads="1"/>
            </p:cNvSpPr>
            <p:nvPr/>
          </p:nvSpPr>
          <p:spPr bwMode="auto">
            <a:xfrm>
              <a:off x="3408" y="780"/>
              <a:ext cx="384" cy="336"/>
            </a:xfrm>
            <a:prstGeom prst="actionButtonBlank">
              <a:avLst/>
            </a:prstGeom>
            <a:blipFill dpi="0" rotWithShape="1">
              <a:blip r:embed="rId4"/>
              <a:srcRect/>
              <a:stretch>
                <a:fillRect/>
              </a:stretch>
            </a:blipFill>
            <a:ln w="9525">
              <a:solidFill>
                <a:srgbClr val="FFFF00"/>
              </a:solidFill>
              <a:miter lim="800000"/>
              <a:headEnd/>
              <a:tailEnd/>
            </a:ln>
            <a:effectLst/>
          </p:spPr>
          <p:txBody>
            <a:bodyPr wrap="none" anchor="ctr"/>
            <a:lstStyle>
              <a:lvl1pPr eaLnBrk="0" hangingPunct="0">
                <a:defRPr>
                  <a:solidFill>
                    <a:schemeClr val="tx1"/>
                  </a:solidFill>
                  <a:latin typeface="Comic Sans MS" panose="030F0702030302020204" pitchFamily="66" charset="0"/>
                  <a:cs typeface="Arial" panose="020B0604020202020204" pitchFamily="34" charset="0"/>
                </a:defRPr>
              </a:lvl1pPr>
              <a:lvl2pPr marL="742950" indent="-285750" eaLnBrk="0" hangingPunct="0">
                <a:defRPr>
                  <a:solidFill>
                    <a:schemeClr val="tx1"/>
                  </a:solidFill>
                  <a:latin typeface="Comic Sans MS" panose="030F0702030302020204" pitchFamily="66" charset="0"/>
                  <a:cs typeface="Arial" panose="020B0604020202020204" pitchFamily="34" charset="0"/>
                </a:defRPr>
              </a:lvl2pPr>
              <a:lvl3pPr marL="1143000" indent="-228600" eaLnBrk="0" hangingPunct="0">
                <a:defRPr>
                  <a:solidFill>
                    <a:schemeClr val="tx1"/>
                  </a:solidFill>
                  <a:latin typeface="Comic Sans MS" panose="030F0702030302020204" pitchFamily="66" charset="0"/>
                  <a:cs typeface="Arial" panose="020B0604020202020204" pitchFamily="34" charset="0"/>
                </a:defRPr>
              </a:lvl3pPr>
              <a:lvl4pPr marL="1600200" indent="-228600" eaLnBrk="0" hangingPunct="0">
                <a:defRPr>
                  <a:solidFill>
                    <a:schemeClr val="tx1"/>
                  </a:solidFill>
                  <a:latin typeface="Comic Sans MS" panose="030F0702030302020204" pitchFamily="66" charset="0"/>
                  <a:cs typeface="Arial" panose="020B0604020202020204" pitchFamily="34" charset="0"/>
                </a:defRPr>
              </a:lvl4pPr>
              <a:lvl5pPr marL="2057400" indent="-228600" eaLnBrk="0" hangingPunct="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algn="ctr" eaLnBrk="1" hangingPunct="1">
                <a:defRPr/>
              </a:pPr>
              <a:endParaRPr lang="en-US" altLang="en-US" sz="3200" b="1">
                <a:solidFill>
                  <a:schemeClr val="bg1"/>
                </a:solidFill>
                <a:latin typeface="+mj-lt"/>
              </a:endParaRPr>
            </a:p>
          </p:txBody>
        </p:sp>
        <p:sp>
          <p:nvSpPr>
            <p:cNvPr id="26792" name="AutoShape 143" descr="Green marble">
              <a:hlinkClick r:id="" action="ppaction://noaction" highlightClick="1"/>
              <a:extLst>
                <a:ext uri="{FF2B5EF4-FFF2-40B4-BE49-F238E27FC236}">
                  <a16:creationId xmlns:a16="http://schemas.microsoft.com/office/drawing/2014/main" id="{5282F6A9-A892-4E28-9204-B34B96845768}"/>
                </a:ext>
              </a:extLst>
            </p:cNvPr>
            <p:cNvSpPr>
              <a:spLocks noChangeArrowheads="1"/>
            </p:cNvSpPr>
            <p:nvPr/>
          </p:nvSpPr>
          <p:spPr bwMode="auto">
            <a:xfrm>
              <a:off x="3792" y="780"/>
              <a:ext cx="384" cy="336"/>
            </a:xfrm>
            <a:prstGeom prst="actionButtonBlank">
              <a:avLst/>
            </a:prstGeom>
            <a:blipFill dpi="0" rotWithShape="1">
              <a:blip r:embed="rId6"/>
              <a:srcRect/>
              <a:tile tx="0" ty="0" sx="100000" sy="100000" flip="none" algn="tl"/>
            </a:blipFill>
            <a:ln w="9525">
              <a:solidFill>
                <a:srgbClr val="33CC33"/>
              </a:solidFill>
              <a:miter lim="800000"/>
              <a:headEnd/>
              <a:tailEnd/>
            </a:ln>
            <a:effectLst/>
          </p:spPr>
          <p:txBody>
            <a:bodyPr wrap="none" anchor="ctr"/>
            <a:lstStyle>
              <a:lvl1pPr eaLnBrk="0" hangingPunct="0">
                <a:defRPr>
                  <a:solidFill>
                    <a:schemeClr val="tx1"/>
                  </a:solidFill>
                  <a:latin typeface="Comic Sans MS" panose="030F0702030302020204" pitchFamily="66" charset="0"/>
                  <a:cs typeface="Arial" panose="020B0604020202020204" pitchFamily="34" charset="0"/>
                </a:defRPr>
              </a:lvl1pPr>
              <a:lvl2pPr marL="742950" indent="-285750" eaLnBrk="0" hangingPunct="0">
                <a:defRPr>
                  <a:solidFill>
                    <a:schemeClr val="tx1"/>
                  </a:solidFill>
                  <a:latin typeface="Comic Sans MS" panose="030F0702030302020204" pitchFamily="66" charset="0"/>
                  <a:cs typeface="Arial" panose="020B0604020202020204" pitchFamily="34" charset="0"/>
                </a:defRPr>
              </a:lvl2pPr>
              <a:lvl3pPr marL="1143000" indent="-228600" eaLnBrk="0" hangingPunct="0">
                <a:defRPr>
                  <a:solidFill>
                    <a:schemeClr val="tx1"/>
                  </a:solidFill>
                  <a:latin typeface="Comic Sans MS" panose="030F0702030302020204" pitchFamily="66" charset="0"/>
                  <a:cs typeface="Arial" panose="020B0604020202020204" pitchFamily="34" charset="0"/>
                </a:defRPr>
              </a:lvl3pPr>
              <a:lvl4pPr marL="1600200" indent="-228600" eaLnBrk="0" hangingPunct="0">
                <a:defRPr>
                  <a:solidFill>
                    <a:schemeClr val="tx1"/>
                  </a:solidFill>
                  <a:latin typeface="Comic Sans MS" panose="030F0702030302020204" pitchFamily="66" charset="0"/>
                  <a:cs typeface="Arial" panose="020B0604020202020204" pitchFamily="34" charset="0"/>
                </a:defRPr>
              </a:lvl4pPr>
              <a:lvl5pPr marL="2057400" indent="-228600" eaLnBrk="0" hangingPunct="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algn="ctr" eaLnBrk="1" hangingPunct="1">
                <a:defRPr/>
              </a:pPr>
              <a:endParaRPr lang="en-US" altLang="en-US" sz="3200" b="1">
                <a:solidFill>
                  <a:srgbClr val="0000FF"/>
                </a:solidFill>
                <a:latin typeface="+mj-lt"/>
              </a:endParaRPr>
            </a:p>
          </p:txBody>
        </p:sp>
        <p:sp>
          <p:nvSpPr>
            <p:cNvPr id="26793" name="AutoShape 144" descr="Green marble">
              <a:hlinkClick r:id="" action="ppaction://noaction" highlightClick="1"/>
              <a:extLst>
                <a:ext uri="{FF2B5EF4-FFF2-40B4-BE49-F238E27FC236}">
                  <a16:creationId xmlns:a16="http://schemas.microsoft.com/office/drawing/2014/main" id="{9BE308E4-454B-49D2-826A-C9620944E663}"/>
                </a:ext>
              </a:extLst>
            </p:cNvPr>
            <p:cNvSpPr>
              <a:spLocks noChangeArrowheads="1"/>
            </p:cNvSpPr>
            <p:nvPr/>
          </p:nvSpPr>
          <p:spPr bwMode="auto">
            <a:xfrm>
              <a:off x="4176" y="780"/>
              <a:ext cx="384" cy="336"/>
            </a:xfrm>
            <a:prstGeom prst="actionButtonBlank">
              <a:avLst/>
            </a:prstGeom>
            <a:blipFill dpi="0" rotWithShape="1">
              <a:blip r:embed="rId6"/>
              <a:srcRect/>
              <a:tile tx="0" ty="0" sx="100000" sy="100000" flip="none" algn="tl"/>
            </a:blipFill>
            <a:ln w="9525">
              <a:solidFill>
                <a:srgbClr val="33CC33"/>
              </a:solidFill>
              <a:miter lim="800000"/>
              <a:headEnd/>
              <a:tailEnd/>
            </a:ln>
            <a:effectLst/>
          </p:spPr>
          <p:txBody>
            <a:bodyPr wrap="none" anchor="ctr"/>
            <a:lstStyle>
              <a:lvl1pPr eaLnBrk="0" hangingPunct="0">
                <a:defRPr>
                  <a:solidFill>
                    <a:schemeClr val="tx1"/>
                  </a:solidFill>
                  <a:latin typeface="Comic Sans MS" panose="030F0702030302020204" pitchFamily="66" charset="0"/>
                  <a:cs typeface="Arial" panose="020B0604020202020204" pitchFamily="34" charset="0"/>
                </a:defRPr>
              </a:lvl1pPr>
              <a:lvl2pPr marL="742950" indent="-285750" eaLnBrk="0" hangingPunct="0">
                <a:defRPr>
                  <a:solidFill>
                    <a:schemeClr val="tx1"/>
                  </a:solidFill>
                  <a:latin typeface="Comic Sans MS" panose="030F0702030302020204" pitchFamily="66" charset="0"/>
                  <a:cs typeface="Arial" panose="020B0604020202020204" pitchFamily="34" charset="0"/>
                </a:defRPr>
              </a:lvl2pPr>
              <a:lvl3pPr marL="1143000" indent="-228600" eaLnBrk="0" hangingPunct="0">
                <a:defRPr>
                  <a:solidFill>
                    <a:schemeClr val="tx1"/>
                  </a:solidFill>
                  <a:latin typeface="Comic Sans MS" panose="030F0702030302020204" pitchFamily="66" charset="0"/>
                  <a:cs typeface="Arial" panose="020B0604020202020204" pitchFamily="34" charset="0"/>
                </a:defRPr>
              </a:lvl3pPr>
              <a:lvl4pPr marL="1600200" indent="-228600" eaLnBrk="0" hangingPunct="0">
                <a:defRPr>
                  <a:solidFill>
                    <a:schemeClr val="tx1"/>
                  </a:solidFill>
                  <a:latin typeface="Comic Sans MS" panose="030F0702030302020204" pitchFamily="66" charset="0"/>
                  <a:cs typeface="Arial" panose="020B0604020202020204" pitchFamily="34" charset="0"/>
                </a:defRPr>
              </a:lvl4pPr>
              <a:lvl5pPr marL="2057400" indent="-228600" eaLnBrk="0" hangingPunct="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algn="ctr" eaLnBrk="1" hangingPunct="1">
                <a:defRPr/>
              </a:pPr>
              <a:endParaRPr lang="en-US" altLang="en-US" sz="3200" b="1">
                <a:solidFill>
                  <a:srgbClr val="0000FF"/>
                </a:solidFill>
                <a:latin typeface="+mj-lt"/>
              </a:endParaRPr>
            </a:p>
          </p:txBody>
        </p:sp>
        <p:sp>
          <p:nvSpPr>
            <p:cNvPr id="26794" name="AutoShape 145" descr="Green marble">
              <a:hlinkClick r:id="" action="ppaction://noaction" highlightClick="1"/>
              <a:extLst>
                <a:ext uri="{FF2B5EF4-FFF2-40B4-BE49-F238E27FC236}">
                  <a16:creationId xmlns:a16="http://schemas.microsoft.com/office/drawing/2014/main" id="{A428BECF-401D-47A8-8A5E-83F3AFA3D23E}"/>
                </a:ext>
              </a:extLst>
            </p:cNvPr>
            <p:cNvSpPr>
              <a:spLocks noChangeArrowheads="1"/>
            </p:cNvSpPr>
            <p:nvPr/>
          </p:nvSpPr>
          <p:spPr bwMode="auto">
            <a:xfrm>
              <a:off x="1104" y="780"/>
              <a:ext cx="384" cy="336"/>
            </a:xfrm>
            <a:prstGeom prst="actionButtonBlank">
              <a:avLst/>
            </a:prstGeom>
            <a:blipFill dpi="0" rotWithShape="1">
              <a:blip r:embed="rId6"/>
              <a:srcRect/>
              <a:tile tx="0" ty="0" sx="100000" sy="100000" flip="none" algn="tl"/>
            </a:blipFill>
            <a:ln w="9525">
              <a:solidFill>
                <a:srgbClr val="33CC33"/>
              </a:solidFill>
              <a:miter lim="800000"/>
              <a:headEnd/>
              <a:tailEnd/>
            </a:ln>
            <a:effectLst/>
          </p:spPr>
          <p:txBody>
            <a:bodyPr wrap="none" anchor="ctr"/>
            <a:lstStyle>
              <a:lvl1pPr eaLnBrk="0" hangingPunct="0">
                <a:defRPr>
                  <a:solidFill>
                    <a:schemeClr val="tx1"/>
                  </a:solidFill>
                  <a:latin typeface="Comic Sans MS" panose="030F0702030302020204" pitchFamily="66" charset="0"/>
                  <a:cs typeface="Arial" panose="020B0604020202020204" pitchFamily="34" charset="0"/>
                </a:defRPr>
              </a:lvl1pPr>
              <a:lvl2pPr marL="742950" indent="-285750" eaLnBrk="0" hangingPunct="0">
                <a:defRPr>
                  <a:solidFill>
                    <a:schemeClr val="tx1"/>
                  </a:solidFill>
                  <a:latin typeface="Comic Sans MS" panose="030F0702030302020204" pitchFamily="66" charset="0"/>
                  <a:cs typeface="Arial" panose="020B0604020202020204" pitchFamily="34" charset="0"/>
                </a:defRPr>
              </a:lvl2pPr>
              <a:lvl3pPr marL="1143000" indent="-228600" eaLnBrk="0" hangingPunct="0">
                <a:defRPr>
                  <a:solidFill>
                    <a:schemeClr val="tx1"/>
                  </a:solidFill>
                  <a:latin typeface="Comic Sans MS" panose="030F0702030302020204" pitchFamily="66" charset="0"/>
                  <a:cs typeface="Arial" panose="020B0604020202020204" pitchFamily="34" charset="0"/>
                </a:defRPr>
              </a:lvl3pPr>
              <a:lvl4pPr marL="1600200" indent="-228600" eaLnBrk="0" hangingPunct="0">
                <a:defRPr>
                  <a:solidFill>
                    <a:schemeClr val="tx1"/>
                  </a:solidFill>
                  <a:latin typeface="Comic Sans MS" panose="030F0702030302020204" pitchFamily="66" charset="0"/>
                  <a:cs typeface="Arial" panose="020B0604020202020204" pitchFamily="34" charset="0"/>
                </a:defRPr>
              </a:lvl4pPr>
              <a:lvl5pPr marL="2057400" indent="-228600" eaLnBrk="0" hangingPunct="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algn="ctr" eaLnBrk="1" hangingPunct="1">
                <a:defRPr/>
              </a:pPr>
              <a:endParaRPr lang="en-US" altLang="en-US" sz="3200" b="1">
                <a:solidFill>
                  <a:srgbClr val="0000FF"/>
                </a:solidFill>
                <a:latin typeface="+mj-lt"/>
              </a:endParaRPr>
            </a:p>
          </p:txBody>
        </p:sp>
        <p:sp>
          <p:nvSpPr>
            <p:cNvPr id="26795" name="AutoShape 146" descr="Green marble">
              <a:hlinkClick r:id="" action="ppaction://noaction" highlightClick="1"/>
              <a:extLst>
                <a:ext uri="{FF2B5EF4-FFF2-40B4-BE49-F238E27FC236}">
                  <a16:creationId xmlns:a16="http://schemas.microsoft.com/office/drawing/2014/main" id="{625C28EA-A8AF-4067-AF75-5205499F8DD5}"/>
                </a:ext>
              </a:extLst>
            </p:cNvPr>
            <p:cNvSpPr>
              <a:spLocks noChangeArrowheads="1"/>
            </p:cNvSpPr>
            <p:nvPr/>
          </p:nvSpPr>
          <p:spPr bwMode="auto">
            <a:xfrm>
              <a:off x="1488" y="780"/>
              <a:ext cx="384" cy="336"/>
            </a:xfrm>
            <a:prstGeom prst="actionButtonBlank">
              <a:avLst/>
            </a:prstGeom>
            <a:blipFill dpi="0" rotWithShape="1">
              <a:blip r:embed="rId6"/>
              <a:srcRect/>
              <a:tile tx="0" ty="0" sx="100000" sy="100000" flip="none" algn="tl"/>
            </a:blipFill>
            <a:ln w="9525">
              <a:solidFill>
                <a:srgbClr val="33CC33"/>
              </a:solidFill>
              <a:miter lim="800000"/>
              <a:headEnd/>
              <a:tailEnd/>
            </a:ln>
            <a:effectLst/>
          </p:spPr>
          <p:txBody>
            <a:bodyPr wrap="none" anchor="ctr"/>
            <a:lstStyle>
              <a:lvl1pPr eaLnBrk="0" hangingPunct="0">
                <a:defRPr>
                  <a:solidFill>
                    <a:schemeClr val="tx1"/>
                  </a:solidFill>
                  <a:latin typeface="Comic Sans MS" panose="030F0702030302020204" pitchFamily="66" charset="0"/>
                  <a:cs typeface="Arial" panose="020B0604020202020204" pitchFamily="34" charset="0"/>
                </a:defRPr>
              </a:lvl1pPr>
              <a:lvl2pPr marL="742950" indent="-285750" eaLnBrk="0" hangingPunct="0">
                <a:defRPr>
                  <a:solidFill>
                    <a:schemeClr val="tx1"/>
                  </a:solidFill>
                  <a:latin typeface="Comic Sans MS" panose="030F0702030302020204" pitchFamily="66" charset="0"/>
                  <a:cs typeface="Arial" panose="020B0604020202020204" pitchFamily="34" charset="0"/>
                </a:defRPr>
              </a:lvl2pPr>
              <a:lvl3pPr marL="1143000" indent="-228600" eaLnBrk="0" hangingPunct="0">
                <a:defRPr>
                  <a:solidFill>
                    <a:schemeClr val="tx1"/>
                  </a:solidFill>
                  <a:latin typeface="Comic Sans MS" panose="030F0702030302020204" pitchFamily="66" charset="0"/>
                  <a:cs typeface="Arial" panose="020B0604020202020204" pitchFamily="34" charset="0"/>
                </a:defRPr>
              </a:lvl3pPr>
              <a:lvl4pPr marL="1600200" indent="-228600" eaLnBrk="0" hangingPunct="0">
                <a:defRPr>
                  <a:solidFill>
                    <a:schemeClr val="tx1"/>
                  </a:solidFill>
                  <a:latin typeface="Comic Sans MS" panose="030F0702030302020204" pitchFamily="66" charset="0"/>
                  <a:cs typeface="Arial" panose="020B0604020202020204" pitchFamily="34" charset="0"/>
                </a:defRPr>
              </a:lvl4pPr>
              <a:lvl5pPr marL="2057400" indent="-228600" eaLnBrk="0" hangingPunct="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algn="ctr" eaLnBrk="1" hangingPunct="1">
                <a:defRPr/>
              </a:pPr>
              <a:endParaRPr lang="en-US" altLang="en-US" sz="3200" b="1">
                <a:solidFill>
                  <a:srgbClr val="0000FF"/>
                </a:solidFill>
                <a:latin typeface="+mj-lt"/>
              </a:endParaRPr>
            </a:p>
          </p:txBody>
        </p:sp>
        <p:sp>
          <p:nvSpPr>
            <p:cNvPr id="26796" name="AutoShape 147" descr="Green marble">
              <a:hlinkClick r:id="" action="ppaction://noaction" highlightClick="1"/>
              <a:extLst>
                <a:ext uri="{FF2B5EF4-FFF2-40B4-BE49-F238E27FC236}">
                  <a16:creationId xmlns:a16="http://schemas.microsoft.com/office/drawing/2014/main" id="{A9943BB2-F3EB-40F5-A495-C8E9DD793178}"/>
                </a:ext>
              </a:extLst>
            </p:cNvPr>
            <p:cNvSpPr>
              <a:spLocks noChangeArrowheads="1"/>
            </p:cNvSpPr>
            <p:nvPr/>
          </p:nvSpPr>
          <p:spPr bwMode="auto">
            <a:xfrm>
              <a:off x="720" y="780"/>
              <a:ext cx="384" cy="336"/>
            </a:xfrm>
            <a:prstGeom prst="actionButtonBlank">
              <a:avLst/>
            </a:prstGeom>
            <a:blipFill dpi="0" rotWithShape="1">
              <a:blip r:embed="rId6"/>
              <a:srcRect/>
              <a:tile tx="0" ty="0" sx="100000" sy="100000" flip="none" algn="tl"/>
            </a:blipFill>
            <a:ln w="9525">
              <a:solidFill>
                <a:srgbClr val="33CC33"/>
              </a:solidFill>
              <a:miter lim="800000"/>
              <a:headEnd/>
              <a:tailEnd/>
            </a:ln>
            <a:effectLst/>
          </p:spPr>
          <p:txBody>
            <a:bodyPr wrap="none" anchor="ctr"/>
            <a:lstStyle>
              <a:lvl1pPr eaLnBrk="0" hangingPunct="0">
                <a:defRPr>
                  <a:solidFill>
                    <a:schemeClr val="tx1"/>
                  </a:solidFill>
                  <a:latin typeface="Comic Sans MS" panose="030F0702030302020204" pitchFamily="66" charset="0"/>
                  <a:cs typeface="Arial" panose="020B0604020202020204" pitchFamily="34" charset="0"/>
                </a:defRPr>
              </a:lvl1pPr>
              <a:lvl2pPr marL="742950" indent="-285750" eaLnBrk="0" hangingPunct="0">
                <a:defRPr>
                  <a:solidFill>
                    <a:schemeClr val="tx1"/>
                  </a:solidFill>
                  <a:latin typeface="Comic Sans MS" panose="030F0702030302020204" pitchFamily="66" charset="0"/>
                  <a:cs typeface="Arial" panose="020B0604020202020204" pitchFamily="34" charset="0"/>
                </a:defRPr>
              </a:lvl2pPr>
              <a:lvl3pPr marL="1143000" indent="-228600" eaLnBrk="0" hangingPunct="0">
                <a:defRPr>
                  <a:solidFill>
                    <a:schemeClr val="tx1"/>
                  </a:solidFill>
                  <a:latin typeface="Comic Sans MS" panose="030F0702030302020204" pitchFamily="66" charset="0"/>
                  <a:cs typeface="Arial" panose="020B0604020202020204" pitchFamily="34" charset="0"/>
                </a:defRPr>
              </a:lvl3pPr>
              <a:lvl4pPr marL="1600200" indent="-228600" eaLnBrk="0" hangingPunct="0">
                <a:defRPr>
                  <a:solidFill>
                    <a:schemeClr val="tx1"/>
                  </a:solidFill>
                  <a:latin typeface="Comic Sans MS" panose="030F0702030302020204" pitchFamily="66" charset="0"/>
                  <a:cs typeface="Arial" panose="020B0604020202020204" pitchFamily="34" charset="0"/>
                </a:defRPr>
              </a:lvl4pPr>
              <a:lvl5pPr marL="2057400" indent="-228600" eaLnBrk="0" hangingPunct="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algn="ctr" eaLnBrk="1" hangingPunct="1">
                <a:defRPr/>
              </a:pPr>
              <a:endParaRPr lang="en-US" altLang="en-US" sz="3200" b="1">
                <a:solidFill>
                  <a:srgbClr val="0000FF"/>
                </a:solidFill>
                <a:latin typeface="+mj-lt"/>
              </a:endParaRPr>
            </a:p>
          </p:txBody>
        </p:sp>
        <p:sp>
          <p:nvSpPr>
            <p:cNvPr id="26797" name="AutoShape 148" descr="Green marble">
              <a:hlinkClick r:id="" action="ppaction://noaction" highlightClick="1"/>
              <a:extLst>
                <a:ext uri="{FF2B5EF4-FFF2-40B4-BE49-F238E27FC236}">
                  <a16:creationId xmlns:a16="http://schemas.microsoft.com/office/drawing/2014/main" id="{B1A9FBE1-EAE9-40AA-B267-CB21ABCF8C3C}"/>
                </a:ext>
              </a:extLst>
            </p:cNvPr>
            <p:cNvSpPr>
              <a:spLocks noChangeArrowheads="1"/>
            </p:cNvSpPr>
            <p:nvPr/>
          </p:nvSpPr>
          <p:spPr bwMode="auto">
            <a:xfrm>
              <a:off x="1872" y="780"/>
              <a:ext cx="384" cy="336"/>
            </a:xfrm>
            <a:prstGeom prst="actionButtonBlank">
              <a:avLst/>
            </a:prstGeom>
            <a:blipFill dpi="0" rotWithShape="1">
              <a:blip r:embed="rId6"/>
              <a:srcRect/>
              <a:tile tx="0" ty="0" sx="100000" sy="100000" flip="none" algn="tl"/>
            </a:blipFill>
            <a:ln w="9525">
              <a:solidFill>
                <a:srgbClr val="33CC33"/>
              </a:solidFill>
              <a:miter lim="800000"/>
              <a:headEnd/>
              <a:tailEnd/>
            </a:ln>
            <a:effectLst/>
          </p:spPr>
          <p:txBody>
            <a:bodyPr wrap="none" anchor="ctr"/>
            <a:lstStyle>
              <a:lvl1pPr eaLnBrk="0" hangingPunct="0">
                <a:defRPr>
                  <a:solidFill>
                    <a:schemeClr val="tx1"/>
                  </a:solidFill>
                  <a:latin typeface="Comic Sans MS" panose="030F0702030302020204" pitchFamily="66" charset="0"/>
                  <a:cs typeface="Arial" panose="020B0604020202020204" pitchFamily="34" charset="0"/>
                </a:defRPr>
              </a:lvl1pPr>
              <a:lvl2pPr marL="742950" indent="-285750" eaLnBrk="0" hangingPunct="0">
                <a:defRPr>
                  <a:solidFill>
                    <a:schemeClr val="tx1"/>
                  </a:solidFill>
                  <a:latin typeface="Comic Sans MS" panose="030F0702030302020204" pitchFamily="66" charset="0"/>
                  <a:cs typeface="Arial" panose="020B0604020202020204" pitchFamily="34" charset="0"/>
                </a:defRPr>
              </a:lvl2pPr>
              <a:lvl3pPr marL="1143000" indent="-228600" eaLnBrk="0" hangingPunct="0">
                <a:defRPr>
                  <a:solidFill>
                    <a:schemeClr val="tx1"/>
                  </a:solidFill>
                  <a:latin typeface="Comic Sans MS" panose="030F0702030302020204" pitchFamily="66" charset="0"/>
                  <a:cs typeface="Arial" panose="020B0604020202020204" pitchFamily="34" charset="0"/>
                </a:defRPr>
              </a:lvl3pPr>
              <a:lvl4pPr marL="1600200" indent="-228600" eaLnBrk="0" hangingPunct="0">
                <a:defRPr>
                  <a:solidFill>
                    <a:schemeClr val="tx1"/>
                  </a:solidFill>
                  <a:latin typeface="Comic Sans MS" panose="030F0702030302020204" pitchFamily="66" charset="0"/>
                  <a:cs typeface="Arial" panose="020B0604020202020204" pitchFamily="34" charset="0"/>
                </a:defRPr>
              </a:lvl4pPr>
              <a:lvl5pPr marL="2057400" indent="-228600" eaLnBrk="0" hangingPunct="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algn="ctr" eaLnBrk="1" hangingPunct="1">
                <a:defRPr/>
              </a:pPr>
              <a:endParaRPr lang="en-US" altLang="en-US" sz="3200" b="1">
                <a:solidFill>
                  <a:srgbClr val="0000FF"/>
                </a:solidFill>
                <a:latin typeface="+mj-lt"/>
              </a:endParaRPr>
            </a:p>
          </p:txBody>
        </p:sp>
      </p:grpSp>
      <p:grpSp>
        <p:nvGrpSpPr>
          <p:cNvPr id="46229" name="Group 149">
            <a:extLst>
              <a:ext uri="{FF2B5EF4-FFF2-40B4-BE49-F238E27FC236}">
                <a16:creationId xmlns:a16="http://schemas.microsoft.com/office/drawing/2014/main" id="{3E80ECC4-9706-4B2A-B584-DB38782E786D}"/>
              </a:ext>
            </a:extLst>
          </p:cNvPr>
          <p:cNvGrpSpPr>
            <a:grpSpLocks/>
          </p:cNvGrpSpPr>
          <p:nvPr/>
        </p:nvGrpSpPr>
        <p:grpSpPr bwMode="auto">
          <a:xfrm>
            <a:off x="3904741" y="2439323"/>
            <a:ext cx="6704727" cy="533331"/>
            <a:chOff x="1488" y="1452"/>
            <a:chExt cx="4224" cy="336"/>
          </a:xfrm>
        </p:grpSpPr>
        <p:sp>
          <p:nvSpPr>
            <p:cNvPr id="26777" name="AutoShape 150" descr="Green marble">
              <a:hlinkClick r:id="" action="ppaction://noaction" highlightClick="1"/>
              <a:extLst>
                <a:ext uri="{FF2B5EF4-FFF2-40B4-BE49-F238E27FC236}">
                  <a16:creationId xmlns:a16="http://schemas.microsoft.com/office/drawing/2014/main" id="{4E616CE3-4CC4-4E6A-9C6F-63430F298736}"/>
                </a:ext>
              </a:extLst>
            </p:cNvPr>
            <p:cNvSpPr>
              <a:spLocks noChangeArrowheads="1"/>
            </p:cNvSpPr>
            <p:nvPr/>
          </p:nvSpPr>
          <p:spPr bwMode="auto">
            <a:xfrm>
              <a:off x="3024" y="1452"/>
              <a:ext cx="384" cy="336"/>
            </a:xfrm>
            <a:prstGeom prst="actionButtonBlank">
              <a:avLst/>
            </a:prstGeom>
            <a:blipFill dpi="0" rotWithShape="1">
              <a:blip r:embed="rId6"/>
              <a:srcRect/>
              <a:tile tx="0" ty="0" sx="100000" sy="100000" flip="none" algn="tl"/>
            </a:blipFill>
            <a:ln w="9525">
              <a:solidFill>
                <a:srgbClr val="33CC33"/>
              </a:solidFill>
              <a:miter lim="800000"/>
              <a:headEnd/>
              <a:tailEnd/>
            </a:ln>
            <a:effectLst/>
          </p:spPr>
          <p:txBody>
            <a:bodyPr wrap="none" anchor="ctr"/>
            <a:lstStyle>
              <a:lvl1pPr eaLnBrk="0" hangingPunct="0">
                <a:defRPr>
                  <a:solidFill>
                    <a:schemeClr val="tx1"/>
                  </a:solidFill>
                  <a:latin typeface="Comic Sans MS" panose="030F0702030302020204" pitchFamily="66" charset="0"/>
                  <a:cs typeface="Arial" panose="020B0604020202020204" pitchFamily="34" charset="0"/>
                </a:defRPr>
              </a:lvl1pPr>
              <a:lvl2pPr marL="742950" indent="-285750" eaLnBrk="0" hangingPunct="0">
                <a:defRPr>
                  <a:solidFill>
                    <a:schemeClr val="tx1"/>
                  </a:solidFill>
                  <a:latin typeface="Comic Sans MS" panose="030F0702030302020204" pitchFamily="66" charset="0"/>
                  <a:cs typeface="Arial" panose="020B0604020202020204" pitchFamily="34" charset="0"/>
                </a:defRPr>
              </a:lvl2pPr>
              <a:lvl3pPr marL="1143000" indent="-228600" eaLnBrk="0" hangingPunct="0">
                <a:defRPr>
                  <a:solidFill>
                    <a:schemeClr val="tx1"/>
                  </a:solidFill>
                  <a:latin typeface="Comic Sans MS" panose="030F0702030302020204" pitchFamily="66" charset="0"/>
                  <a:cs typeface="Arial" panose="020B0604020202020204" pitchFamily="34" charset="0"/>
                </a:defRPr>
              </a:lvl3pPr>
              <a:lvl4pPr marL="1600200" indent="-228600" eaLnBrk="0" hangingPunct="0">
                <a:defRPr>
                  <a:solidFill>
                    <a:schemeClr val="tx1"/>
                  </a:solidFill>
                  <a:latin typeface="Comic Sans MS" panose="030F0702030302020204" pitchFamily="66" charset="0"/>
                  <a:cs typeface="Arial" panose="020B0604020202020204" pitchFamily="34" charset="0"/>
                </a:defRPr>
              </a:lvl4pPr>
              <a:lvl5pPr marL="2057400" indent="-228600" eaLnBrk="0" hangingPunct="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algn="ctr" eaLnBrk="1" hangingPunct="1">
                <a:defRPr/>
              </a:pPr>
              <a:endParaRPr lang="en-US" altLang="en-US" sz="3200" b="1">
                <a:solidFill>
                  <a:srgbClr val="0000FF"/>
                </a:solidFill>
                <a:latin typeface="+mj-lt"/>
              </a:endParaRPr>
            </a:p>
          </p:txBody>
        </p:sp>
        <p:sp>
          <p:nvSpPr>
            <p:cNvPr id="26778" name="AutoShape 151" descr="18200">
              <a:hlinkClick r:id="" action="ppaction://noaction" highlightClick="1"/>
              <a:extLst>
                <a:ext uri="{FF2B5EF4-FFF2-40B4-BE49-F238E27FC236}">
                  <a16:creationId xmlns:a16="http://schemas.microsoft.com/office/drawing/2014/main" id="{DC8C7814-7E8E-4235-88EE-68B6B3AD48B2}"/>
                </a:ext>
              </a:extLst>
            </p:cNvPr>
            <p:cNvSpPr>
              <a:spLocks noChangeArrowheads="1"/>
            </p:cNvSpPr>
            <p:nvPr/>
          </p:nvSpPr>
          <p:spPr bwMode="auto">
            <a:xfrm>
              <a:off x="3408" y="1452"/>
              <a:ext cx="384" cy="336"/>
            </a:xfrm>
            <a:prstGeom prst="actionButtonBlank">
              <a:avLst/>
            </a:prstGeom>
            <a:blipFill dpi="0" rotWithShape="1">
              <a:blip r:embed="rId4"/>
              <a:srcRect/>
              <a:stretch>
                <a:fillRect/>
              </a:stretch>
            </a:blipFill>
            <a:ln w="9525">
              <a:solidFill>
                <a:srgbClr val="FFFF00"/>
              </a:solidFill>
              <a:miter lim="800000"/>
              <a:headEnd/>
              <a:tailEnd/>
            </a:ln>
            <a:effectLst/>
          </p:spPr>
          <p:txBody>
            <a:bodyPr wrap="none" anchor="ctr"/>
            <a:lstStyle>
              <a:lvl1pPr eaLnBrk="0" hangingPunct="0">
                <a:defRPr>
                  <a:solidFill>
                    <a:schemeClr val="tx1"/>
                  </a:solidFill>
                  <a:latin typeface="Comic Sans MS" panose="030F0702030302020204" pitchFamily="66" charset="0"/>
                  <a:cs typeface="Arial" panose="020B0604020202020204" pitchFamily="34" charset="0"/>
                </a:defRPr>
              </a:lvl1pPr>
              <a:lvl2pPr marL="742950" indent="-285750" eaLnBrk="0" hangingPunct="0">
                <a:defRPr>
                  <a:solidFill>
                    <a:schemeClr val="tx1"/>
                  </a:solidFill>
                  <a:latin typeface="Comic Sans MS" panose="030F0702030302020204" pitchFamily="66" charset="0"/>
                  <a:cs typeface="Arial" panose="020B0604020202020204" pitchFamily="34" charset="0"/>
                </a:defRPr>
              </a:lvl2pPr>
              <a:lvl3pPr marL="1143000" indent="-228600" eaLnBrk="0" hangingPunct="0">
                <a:defRPr>
                  <a:solidFill>
                    <a:schemeClr val="tx1"/>
                  </a:solidFill>
                  <a:latin typeface="Comic Sans MS" panose="030F0702030302020204" pitchFamily="66" charset="0"/>
                  <a:cs typeface="Arial" panose="020B0604020202020204" pitchFamily="34" charset="0"/>
                </a:defRPr>
              </a:lvl3pPr>
              <a:lvl4pPr marL="1600200" indent="-228600" eaLnBrk="0" hangingPunct="0">
                <a:defRPr>
                  <a:solidFill>
                    <a:schemeClr val="tx1"/>
                  </a:solidFill>
                  <a:latin typeface="Comic Sans MS" panose="030F0702030302020204" pitchFamily="66" charset="0"/>
                  <a:cs typeface="Arial" panose="020B0604020202020204" pitchFamily="34" charset="0"/>
                </a:defRPr>
              </a:lvl4pPr>
              <a:lvl5pPr marL="2057400" indent="-228600" eaLnBrk="0" hangingPunct="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algn="ctr" eaLnBrk="1" hangingPunct="1">
                <a:defRPr/>
              </a:pPr>
              <a:endParaRPr lang="en-US" altLang="en-US" sz="3200" b="1">
                <a:solidFill>
                  <a:schemeClr val="bg1"/>
                </a:solidFill>
                <a:latin typeface="+mj-lt"/>
              </a:endParaRPr>
            </a:p>
          </p:txBody>
        </p:sp>
        <p:sp>
          <p:nvSpPr>
            <p:cNvPr id="26779" name="AutoShape 152" descr="Green marble">
              <a:hlinkClick r:id="" action="ppaction://noaction" highlightClick="1"/>
              <a:extLst>
                <a:ext uri="{FF2B5EF4-FFF2-40B4-BE49-F238E27FC236}">
                  <a16:creationId xmlns:a16="http://schemas.microsoft.com/office/drawing/2014/main" id="{00DBA4EE-BE2D-4ADD-A118-4A29E464DBB5}"/>
                </a:ext>
              </a:extLst>
            </p:cNvPr>
            <p:cNvSpPr>
              <a:spLocks noChangeArrowheads="1"/>
            </p:cNvSpPr>
            <p:nvPr/>
          </p:nvSpPr>
          <p:spPr bwMode="auto">
            <a:xfrm>
              <a:off x="3792" y="1452"/>
              <a:ext cx="384" cy="336"/>
            </a:xfrm>
            <a:prstGeom prst="actionButtonBlank">
              <a:avLst/>
            </a:prstGeom>
            <a:blipFill dpi="0" rotWithShape="1">
              <a:blip r:embed="rId6"/>
              <a:srcRect/>
              <a:tile tx="0" ty="0" sx="100000" sy="100000" flip="none" algn="tl"/>
            </a:blipFill>
            <a:ln w="9525">
              <a:solidFill>
                <a:srgbClr val="33CC33"/>
              </a:solidFill>
              <a:miter lim="800000"/>
              <a:headEnd/>
              <a:tailEnd/>
            </a:ln>
            <a:effectLst/>
          </p:spPr>
          <p:txBody>
            <a:bodyPr wrap="none" anchor="ctr"/>
            <a:lstStyle>
              <a:lvl1pPr eaLnBrk="0" hangingPunct="0">
                <a:defRPr>
                  <a:solidFill>
                    <a:schemeClr val="tx1"/>
                  </a:solidFill>
                  <a:latin typeface="Comic Sans MS" panose="030F0702030302020204" pitchFamily="66" charset="0"/>
                  <a:cs typeface="Arial" panose="020B0604020202020204" pitchFamily="34" charset="0"/>
                </a:defRPr>
              </a:lvl1pPr>
              <a:lvl2pPr marL="742950" indent="-285750" eaLnBrk="0" hangingPunct="0">
                <a:defRPr>
                  <a:solidFill>
                    <a:schemeClr val="tx1"/>
                  </a:solidFill>
                  <a:latin typeface="Comic Sans MS" panose="030F0702030302020204" pitchFamily="66" charset="0"/>
                  <a:cs typeface="Arial" panose="020B0604020202020204" pitchFamily="34" charset="0"/>
                </a:defRPr>
              </a:lvl2pPr>
              <a:lvl3pPr marL="1143000" indent="-228600" eaLnBrk="0" hangingPunct="0">
                <a:defRPr>
                  <a:solidFill>
                    <a:schemeClr val="tx1"/>
                  </a:solidFill>
                  <a:latin typeface="Comic Sans MS" panose="030F0702030302020204" pitchFamily="66" charset="0"/>
                  <a:cs typeface="Arial" panose="020B0604020202020204" pitchFamily="34" charset="0"/>
                </a:defRPr>
              </a:lvl3pPr>
              <a:lvl4pPr marL="1600200" indent="-228600" eaLnBrk="0" hangingPunct="0">
                <a:defRPr>
                  <a:solidFill>
                    <a:schemeClr val="tx1"/>
                  </a:solidFill>
                  <a:latin typeface="Comic Sans MS" panose="030F0702030302020204" pitchFamily="66" charset="0"/>
                  <a:cs typeface="Arial" panose="020B0604020202020204" pitchFamily="34" charset="0"/>
                </a:defRPr>
              </a:lvl4pPr>
              <a:lvl5pPr marL="2057400" indent="-228600" eaLnBrk="0" hangingPunct="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algn="ctr" eaLnBrk="1" hangingPunct="1">
                <a:defRPr/>
              </a:pPr>
              <a:endParaRPr lang="en-US" altLang="en-US" sz="3200" b="1">
                <a:solidFill>
                  <a:srgbClr val="0000FF"/>
                </a:solidFill>
                <a:latin typeface="+mj-lt"/>
              </a:endParaRPr>
            </a:p>
          </p:txBody>
        </p:sp>
        <p:sp>
          <p:nvSpPr>
            <p:cNvPr id="26780" name="AutoShape 153" descr="Green marble">
              <a:hlinkClick r:id="" action="ppaction://noaction" highlightClick="1"/>
              <a:extLst>
                <a:ext uri="{FF2B5EF4-FFF2-40B4-BE49-F238E27FC236}">
                  <a16:creationId xmlns:a16="http://schemas.microsoft.com/office/drawing/2014/main" id="{D093D0C2-E106-40D8-89A8-9C73FD2CBBFE}"/>
                </a:ext>
              </a:extLst>
            </p:cNvPr>
            <p:cNvSpPr>
              <a:spLocks noChangeArrowheads="1"/>
            </p:cNvSpPr>
            <p:nvPr/>
          </p:nvSpPr>
          <p:spPr bwMode="auto">
            <a:xfrm>
              <a:off x="4176" y="1452"/>
              <a:ext cx="384" cy="336"/>
            </a:xfrm>
            <a:prstGeom prst="actionButtonBlank">
              <a:avLst/>
            </a:prstGeom>
            <a:blipFill dpi="0" rotWithShape="1">
              <a:blip r:embed="rId6"/>
              <a:srcRect/>
              <a:tile tx="0" ty="0" sx="100000" sy="100000" flip="none" algn="tl"/>
            </a:blipFill>
            <a:ln w="9525">
              <a:solidFill>
                <a:srgbClr val="33CC33"/>
              </a:solidFill>
              <a:miter lim="800000"/>
              <a:headEnd/>
              <a:tailEnd/>
            </a:ln>
            <a:effectLst/>
          </p:spPr>
          <p:txBody>
            <a:bodyPr wrap="none" anchor="ctr"/>
            <a:lstStyle>
              <a:lvl1pPr eaLnBrk="0" hangingPunct="0">
                <a:defRPr>
                  <a:solidFill>
                    <a:schemeClr val="tx1"/>
                  </a:solidFill>
                  <a:latin typeface="Comic Sans MS" panose="030F0702030302020204" pitchFamily="66" charset="0"/>
                  <a:cs typeface="Arial" panose="020B0604020202020204" pitchFamily="34" charset="0"/>
                </a:defRPr>
              </a:lvl1pPr>
              <a:lvl2pPr marL="742950" indent="-285750" eaLnBrk="0" hangingPunct="0">
                <a:defRPr>
                  <a:solidFill>
                    <a:schemeClr val="tx1"/>
                  </a:solidFill>
                  <a:latin typeface="Comic Sans MS" panose="030F0702030302020204" pitchFamily="66" charset="0"/>
                  <a:cs typeface="Arial" panose="020B0604020202020204" pitchFamily="34" charset="0"/>
                </a:defRPr>
              </a:lvl2pPr>
              <a:lvl3pPr marL="1143000" indent="-228600" eaLnBrk="0" hangingPunct="0">
                <a:defRPr>
                  <a:solidFill>
                    <a:schemeClr val="tx1"/>
                  </a:solidFill>
                  <a:latin typeface="Comic Sans MS" panose="030F0702030302020204" pitchFamily="66" charset="0"/>
                  <a:cs typeface="Arial" panose="020B0604020202020204" pitchFamily="34" charset="0"/>
                </a:defRPr>
              </a:lvl3pPr>
              <a:lvl4pPr marL="1600200" indent="-228600" eaLnBrk="0" hangingPunct="0">
                <a:defRPr>
                  <a:solidFill>
                    <a:schemeClr val="tx1"/>
                  </a:solidFill>
                  <a:latin typeface="Comic Sans MS" panose="030F0702030302020204" pitchFamily="66" charset="0"/>
                  <a:cs typeface="Arial" panose="020B0604020202020204" pitchFamily="34" charset="0"/>
                </a:defRPr>
              </a:lvl4pPr>
              <a:lvl5pPr marL="2057400" indent="-228600" eaLnBrk="0" hangingPunct="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algn="ctr" eaLnBrk="1" hangingPunct="1">
                <a:defRPr/>
              </a:pPr>
              <a:endParaRPr lang="en-US" altLang="en-US" sz="3200" b="1">
                <a:solidFill>
                  <a:srgbClr val="0000FF"/>
                </a:solidFill>
                <a:latin typeface="+mj-lt"/>
              </a:endParaRPr>
            </a:p>
          </p:txBody>
        </p:sp>
        <p:sp>
          <p:nvSpPr>
            <p:cNvPr id="26781" name="AutoShape 154" descr="Green marble">
              <a:hlinkClick r:id="" action="ppaction://noaction" highlightClick="1"/>
              <a:extLst>
                <a:ext uri="{FF2B5EF4-FFF2-40B4-BE49-F238E27FC236}">
                  <a16:creationId xmlns:a16="http://schemas.microsoft.com/office/drawing/2014/main" id="{312172FB-B023-4A86-8672-FE4303B5A0E7}"/>
                </a:ext>
              </a:extLst>
            </p:cNvPr>
            <p:cNvSpPr>
              <a:spLocks noChangeArrowheads="1"/>
            </p:cNvSpPr>
            <p:nvPr/>
          </p:nvSpPr>
          <p:spPr bwMode="auto">
            <a:xfrm>
              <a:off x="4560" y="1452"/>
              <a:ext cx="384" cy="336"/>
            </a:xfrm>
            <a:prstGeom prst="actionButtonBlank">
              <a:avLst/>
            </a:prstGeom>
            <a:blipFill dpi="0" rotWithShape="1">
              <a:blip r:embed="rId6"/>
              <a:srcRect/>
              <a:tile tx="0" ty="0" sx="100000" sy="100000" flip="none" algn="tl"/>
            </a:blipFill>
            <a:ln w="9525">
              <a:solidFill>
                <a:srgbClr val="33CC33"/>
              </a:solidFill>
              <a:miter lim="800000"/>
              <a:headEnd/>
              <a:tailEnd/>
            </a:ln>
            <a:effectLst/>
          </p:spPr>
          <p:txBody>
            <a:bodyPr wrap="none" anchor="ctr"/>
            <a:lstStyle>
              <a:lvl1pPr eaLnBrk="0" hangingPunct="0">
                <a:defRPr>
                  <a:solidFill>
                    <a:schemeClr val="tx1"/>
                  </a:solidFill>
                  <a:latin typeface="Comic Sans MS" panose="030F0702030302020204" pitchFamily="66" charset="0"/>
                  <a:cs typeface="Arial" panose="020B0604020202020204" pitchFamily="34" charset="0"/>
                </a:defRPr>
              </a:lvl1pPr>
              <a:lvl2pPr marL="742950" indent="-285750" eaLnBrk="0" hangingPunct="0">
                <a:defRPr>
                  <a:solidFill>
                    <a:schemeClr val="tx1"/>
                  </a:solidFill>
                  <a:latin typeface="Comic Sans MS" panose="030F0702030302020204" pitchFamily="66" charset="0"/>
                  <a:cs typeface="Arial" panose="020B0604020202020204" pitchFamily="34" charset="0"/>
                </a:defRPr>
              </a:lvl2pPr>
              <a:lvl3pPr marL="1143000" indent="-228600" eaLnBrk="0" hangingPunct="0">
                <a:defRPr>
                  <a:solidFill>
                    <a:schemeClr val="tx1"/>
                  </a:solidFill>
                  <a:latin typeface="Comic Sans MS" panose="030F0702030302020204" pitchFamily="66" charset="0"/>
                  <a:cs typeface="Arial" panose="020B0604020202020204" pitchFamily="34" charset="0"/>
                </a:defRPr>
              </a:lvl3pPr>
              <a:lvl4pPr marL="1600200" indent="-228600" eaLnBrk="0" hangingPunct="0">
                <a:defRPr>
                  <a:solidFill>
                    <a:schemeClr val="tx1"/>
                  </a:solidFill>
                  <a:latin typeface="Comic Sans MS" panose="030F0702030302020204" pitchFamily="66" charset="0"/>
                  <a:cs typeface="Arial" panose="020B0604020202020204" pitchFamily="34" charset="0"/>
                </a:defRPr>
              </a:lvl4pPr>
              <a:lvl5pPr marL="2057400" indent="-228600" eaLnBrk="0" hangingPunct="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algn="ctr" eaLnBrk="1" hangingPunct="1">
                <a:defRPr/>
              </a:pPr>
              <a:endParaRPr lang="en-US" altLang="en-US" sz="3200" b="1">
                <a:solidFill>
                  <a:srgbClr val="0000FF"/>
                </a:solidFill>
                <a:latin typeface="+mj-lt"/>
              </a:endParaRPr>
            </a:p>
          </p:txBody>
        </p:sp>
        <p:sp>
          <p:nvSpPr>
            <p:cNvPr id="26782" name="AutoShape 155" descr="Green marble">
              <a:hlinkClick r:id="" action="ppaction://noaction" highlightClick="1"/>
              <a:extLst>
                <a:ext uri="{FF2B5EF4-FFF2-40B4-BE49-F238E27FC236}">
                  <a16:creationId xmlns:a16="http://schemas.microsoft.com/office/drawing/2014/main" id="{22FF647E-2748-4CFC-90A3-5ED3DE151C20}"/>
                </a:ext>
              </a:extLst>
            </p:cNvPr>
            <p:cNvSpPr>
              <a:spLocks noChangeArrowheads="1"/>
            </p:cNvSpPr>
            <p:nvPr/>
          </p:nvSpPr>
          <p:spPr bwMode="auto">
            <a:xfrm>
              <a:off x="4944" y="1452"/>
              <a:ext cx="384" cy="336"/>
            </a:xfrm>
            <a:prstGeom prst="actionButtonBlank">
              <a:avLst/>
            </a:prstGeom>
            <a:blipFill dpi="0" rotWithShape="1">
              <a:blip r:embed="rId6"/>
              <a:srcRect/>
              <a:tile tx="0" ty="0" sx="100000" sy="100000" flip="none" algn="tl"/>
            </a:blipFill>
            <a:ln w="9525">
              <a:solidFill>
                <a:srgbClr val="33CC33"/>
              </a:solidFill>
              <a:miter lim="800000"/>
              <a:headEnd/>
              <a:tailEnd/>
            </a:ln>
            <a:effectLst/>
          </p:spPr>
          <p:txBody>
            <a:bodyPr wrap="none" anchor="ctr"/>
            <a:lstStyle>
              <a:lvl1pPr eaLnBrk="0" hangingPunct="0">
                <a:defRPr>
                  <a:solidFill>
                    <a:schemeClr val="tx1"/>
                  </a:solidFill>
                  <a:latin typeface="Comic Sans MS" panose="030F0702030302020204" pitchFamily="66" charset="0"/>
                  <a:cs typeface="Arial" panose="020B0604020202020204" pitchFamily="34" charset="0"/>
                </a:defRPr>
              </a:lvl1pPr>
              <a:lvl2pPr marL="742950" indent="-285750" eaLnBrk="0" hangingPunct="0">
                <a:defRPr>
                  <a:solidFill>
                    <a:schemeClr val="tx1"/>
                  </a:solidFill>
                  <a:latin typeface="Comic Sans MS" panose="030F0702030302020204" pitchFamily="66" charset="0"/>
                  <a:cs typeface="Arial" panose="020B0604020202020204" pitchFamily="34" charset="0"/>
                </a:defRPr>
              </a:lvl2pPr>
              <a:lvl3pPr marL="1143000" indent="-228600" eaLnBrk="0" hangingPunct="0">
                <a:defRPr>
                  <a:solidFill>
                    <a:schemeClr val="tx1"/>
                  </a:solidFill>
                  <a:latin typeface="Comic Sans MS" panose="030F0702030302020204" pitchFamily="66" charset="0"/>
                  <a:cs typeface="Arial" panose="020B0604020202020204" pitchFamily="34" charset="0"/>
                </a:defRPr>
              </a:lvl3pPr>
              <a:lvl4pPr marL="1600200" indent="-228600" eaLnBrk="0" hangingPunct="0">
                <a:defRPr>
                  <a:solidFill>
                    <a:schemeClr val="tx1"/>
                  </a:solidFill>
                  <a:latin typeface="Comic Sans MS" panose="030F0702030302020204" pitchFamily="66" charset="0"/>
                  <a:cs typeface="Arial" panose="020B0604020202020204" pitchFamily="34" charset="0"/>
                </a:defRPr>
              </a:lvl4pPr>
              <a:lvl5pPr marL="2057400" indent="-228600" eaLnBrk="0" hangingPunct="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algn="ctr" eaLnBrk="1" hangingPunct="1">
                <a:defRPr/>
              </a:pPr>
              <a:endParaRPr lang="en-US" altLang="en-US" sz="3200" b="1">
                <a:solidFill>
                  <a:srgbClr val="0000FF"/>
                </a:solidFill>
                <a:latin typeface="+mj-lt"/>
              </a:endParaRPr>
            </a:p>
          </p:txBody>
        </p:sp>
        <p:sp>
          <p:nvSpPr>
            <p:cNvPr id="26783" name="AutoShape 156" descr="Green marble">
              <a:hlinkClick r:id="" action="ppaction://noaction" highlightClick="1"/>
              <a:extLst>
                <a:ext uri="{FF2B5EF4-FFF2-40B4-BE49-F238E27FC236}">
                  <a16:creationId xmlns:a16="http://schemas.microsoft.com/office/drawing/2014/main" id="{2BD94CD1-9B4D-45C7-969B-1319DB71B882}"/>
                </a:ext>
              </a:extLst>
            </p:cNvPr>
            <p:cNvSpPr>
              <a:spLocks noChangeArrowheads="1"/>
            </p:cNvSpPr>
            <p:nvPr/>
          </p:nvSpPr>
          <p:spPr bwMode="auto">
            <a:xfrm>
              <a:off x="5328" y="1452"/>
              <a:ext cx="384" cy="336"/>
            </a:xfrm>
            <a:prstGeom prst="actionButtonBlank">
              <a:avLst/>
            </a:prstGeom>
            <a:blipFill dpi="0" rotWithShape="1">
              <a:blip r:embed="rId6"/>
              <a:srcRect/>
              <a:tile tx="0" ty="0" sx="100000" sy="100000" flip="none" algn="tl"/>
            </a:blipFill>
            <a:ln w="9525">
              <a:solidFill>
                <a:srgbClr val="33CC33"/>
              </a:solidFill>
              <a:miter lim="800000"/>
              <a:headEnd/>
              <a:tailEnd/>
            </a:ln>
            <a:effectLst/>
          </p:spPr>
          <p:txBody>
            <a:bodyPr wrap="none" anchor="ctr"/>
            <a:lstStyle>
              <a:lvl1pPr eaLnBrk="0" hangingPunct="0">
                <a:defRPr>
                  <a:solidFill>
                    <a:schemeClr val="tx1"/>
                  </a:solidFill>
                  <a:latin typeface="Comic Sans MS" panose="030F0702030302020204" pitchFamily="66" charset="0"/>
                  <a:cs typeface="Arial" panose="020B0604020202020204" pitchFamily="34" charset="0"/>
                </a:defRPr>
              </a:lvl1pPr>
              <a:lvl2pPr marL="742950" indent="-285750" eaLnBrk="0" hangingPunct="0">
                <a:defRPr>
                  <a:solidFill>
                    <a:schemeClr val="tx1"/>
                  </a:solidFill>
                  <a:latin typeface="Comic Sans MS" panose="030F0702030302020204" pitchFamily="66" charset="0"/>
                  <a:cs typeface="Arial" panose="020B0604020202020204" pitchFamily="34" charset="0"/>
                </a:defRPr>
              </a:lvl2pPr>
              <a:lvl3pPr marL="1143000" indent="-228600" eaLnBrk="0" hangingPunct="0">
                <a:defRPr>
                  <a:solidFill>
                    <a:schemeClr val="tx1"/>
                  </a:solidFill>
                  <a:latin typeface="Comic Sans MS" panose="030F0702030302020204" pitchFamily="66" charset="0"/>
                  <a:cs typeface="Arial" panose="020B0604020202020204" pitchFamily="34" charset="0"/>
                </a:defRPr>
              </a:lvl3pPr>
              <a:lvl4pPr marL="1600200" indent="-228600" eaLnBrk="0" hangingPunct="0">
                <a:defRPr>
                  <a:solidFill>
                    <a:schemeClr val="tx1"/>
                  </a:solidFill>
                  <a:latin typeface="Comic Sans MS" panose="030F0702030302020204" pitchFamily="66" charset="0"/>
                  <a:cs typeface="Arial" panose="020B0604020202020204" pitchFamily="34" charset="0"/>
                </a:defRPr>
              </a:lvl4pPr>
              <a:lvl5pPr marL="2057400" indent="-228600" eaLnBrk="0" hangingPunct="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algn="ctr" eaLnBrk="1" hangingPunct="1">
                <a:defRPr/>
              </a:pPr>
              <a:endParaRPr lang="en-US" altLang="en-US" sz="3200" b="1">
                <a:solidFill>
                  <a:srgbClr val="0000FF"/>
                </a:solidFill>
                <a:latin typeface="+mj-lt"/>
              </a:endParaRPr>
            </a:p>
          </p:txBody>
        </p:sp>
        <p:sp>
          <p:nvSpPr>
            <p:cNvPr id="26784" name="AutoShape 157" descr="Green marble">
              <a:hlinkClick r:id="" action="ppaction://noaction" highlightClick="1"/>
              <a:extLst>
                <a:ext uri="{FF2B5EF4-FFF2-40B4-BE49-F238E27FC236}">
                  <a16:creationId xmlns:a16="http://schemas.microsoft.com/office/drawing/2014/main" id="{9B7F174B-16BB-435C-833C-AFADF1523A59}"/>
                </a:ext>
              </a:extLst>
            </p:cNvPr>
            <p:cNvSpPr>
              <a:spLocks noChangeArrowheads="1"/>
            </p:cNvSpPr>
            <p:nvPr/>
          </p:nvSpPr>
          <p:spPr bwMode="auto">
            <a:xfrm>
              <a:off x="2256" y="1452"/>
              <a:ext cx="384" cy="336"/>
            </a:xfrm>
            <a:prstGeom prst="actionButtonBlank">
              <a:avLst/>
            </a:prstGeom>
            <a:blipFill dpi="0" rotWithShape="1">
              <a:blip r:embed="rId6"/>
              <a:srcRect/>
              <a:tile tx="0" ty="0" sx="100000" sy="100000" flip="none" algn="tl"/>
            </a:blipFill>
            <a:ln w="9525">
              <a:solidFill>
                <a:srgbClr val="33CC33"/>
              </a:solidFill>
              <a:miter lim="800000"/>
              <a:headEnd/>
              <a:tailEnd/>
            </a:ln>
            <a:effectLst/>
          </p:spPr>
          <p:txBody>
            <a:bodyPr wrap="none" anchor="ctr"/>
            <a:lstStyle>
              <a:lvl1pPr eaLnBrk="0" hangingPunct="0">
                <a:defRPr>
                  <a:solidFill>
                    <a:schemeClr val="tx1"/>
                  </a:solidFill>
                  <a:latin typeface="Comic Sans MS" panose="030F0702030302020204" pitchFamily="66" charset="0"/>
                  <a:cs typeface="Arial" panose="020B0604020202020204" pitchFamily="34" charset="0"/>
                </a:defRPr>
              </a:lvl1pPr>
              <a:lvl2pPr marL="742950" indent="-285750" eaLnBrk="0" hangingPunct="0">
                <a:defRPr>
                  <a:solidFill>
                    <a:schemeClr val="tx1"/>
                  </a:solidFill>
                  <a:latin typeface="Comic Sans MS" panose="030F0702030302020204" pitchFamily="66" charset="0"/>
                  <a:cs typeface="Arial" panose="020B0604020202020204" pitchFamily="34" charset="0"/>
                </a:defRPr>
              </a:lvl2pPr>
              <a:lvl3pPr marL="1143000" indent="-228600" eaLnBrk="0" hangingPunct="0">
                <a:defRPr>
                  <a:solidFill>
                    <a:schemeClr val="tx1"/>
                  </a:solidFill>
                  <a:latin typeface="Comic Sans MS" panose="030F0702030302020204" pitchFamily="66" charset="0"/>
                  <a:cs typeface="Arial" panose="020B0604020202020204" pitchFamily="34" charset="0"/>
                </a:defRPr>
              </a:lvl3pPr>
              <a:lvl4pPr marL="1600200" indent="-228600" eaLnBrk="0" hangingPunct="0">
                <a:defRPr>
                  <a:solidFill>
                    <a:schemeClr val="tx1"/>
                  </a:solidFill>
                  <a:latin typeface="Comic Sans MS" panose="030F0702030302020204" pitchFamily="66" charset="0"/>
                  <a:cs typeface="Arial" panose="020B0604020202020204" pitchFamily="34" charset="0"/>
                </a:defRPr>
              </a:lvl4pPr>
              <a:lvl5pPr marL="2057400" indent="-228600" eaLnBrk="0" hangingPunct="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algn="ctr" eaLnBrk="1" hangingPunct="1">
                <a:defRPr/>
              </a:pPr>
              <a:endParaRPr lang="en-US" altLang="en-US" sz="3200" b="1">
                <a:solidFill>
                  <a:srgbClr val="0000FF"/>
                </a:solidFill>
                <a:latin typeface="+mj-lt"/>
              </a:endParaRPr>
            </a:p>
          </p:txBody>
        </p:sp>
        <p:sp>
          <p:nvSpPr>
            <p:cNvPr id="26785" name="AutoShape 158" descr="Green marble">
              <a:hlinkClick r:id="" action="ppaction://noaction" highlightClick="1"/>
              <a:extLst>
                <a:ext uri="{FF2B5EF4-FFF2-40B4-BE49-F238E27FC236}">
                  <a16:creationId xmlns:a16="http://schemas.microsoft.com/office/drawing/2014/main" id="{60FC4CB6-8C1C-4976-A9AA-A9F23FBA607D}"/>
                </a:ext>
              </a:extLst>
            </p:cNvPr>
            <p:cNvSpPr>
              <a:spLocks noChangeArrowheads="1"/>
            </p:cNvSpPr>
            <p:nvPr/>
          </p:nvSpPr>
          <p:spPr bwMode="auto">
            <a:xfrm>
              <a:off x="2640" y="1452"/>
              <a:ext cx="384" cy="336"/>
            </a:xfrm>
            <a:prstGeom prst="actionButtonBlank">
              <a:avLst/>
            </a:prstGeom>
            <a:blipFill dpi="0" rotWithShape="1">
              <a:blip r:embed="rId6"/>
              <a:srcRect/>
              <a:tile tx="0" ty="0" sx="100000" sy="100000" flip="none" algn="tl"/>
            </a:blipFill>
            <a:ln w="9525">
              <a:solidFill>
                <a:srgbClr val="33CC33"/>
              </a:solidFill>
              <a:miter lim="800000"/>
              <a:headEnd/>
              <a:tailEnd/>
            </a:ln>
            <a:effectLst/>
          </p:spPr>
          <p:txBody>
            <a:bodyPr wrap="none" anchor="ctr"/>
            <a:lstStyle>
              <a:lvl1pPr eaLnBrk="0" hangingPunct="0">
                <a:defRPr>
                  <a:solidFill>
                    <a:schemeClr val="tx1"/>
                  </a:solidFill>
                  <a:latin typeface="Comic Sans MS" panose="030F0702030302020204" pitchFamily="66" charset="0"/>
                  <a:cs typeface="Arial" panose="020B0604020202020204" pitchFamily="34" charset="0"/>
                </a:defRPr>
              </a:lvl1pPr>
              <a:lvl2pPr marL="742950" indent="-285750" eaLnBrk="0" hangingPunct="0">
                <a:defRPr>
                  <a:solidFill>
                    <a:schemeClr val="tx1"/>
                  </a:solidFill>
                  <a:latin typeface="Comic Sans MS" panose="030F0702030302020204" pitchFamily="66" charset="0"/>
                  <a:cs typeface="Arial" panose="020B0604020202020204" pitchFamily="34" charset="0"/>
                </a:defRPr>
              </a:lvl2pPr>
              <a:lvl3pPr marL="1143000" indent="-228600" eaLnBrk="0" hangingPunct="0">
                <a:defRPr>
                  <a:solidFill>
                    <a:schemeClr val="tx1"/>
                  </a:solidFill>
                  <a:latin typeface="Comic Sans MS" panose="030F0702030302020204" pitchFamily="66" charset="0"/>
                  <a:cs typeface="Arial" panose="020B0604020202020204" pitchFamily="34" charset="0"/>
                </a:defRPr>
              </a:lvl3pPr>
              <a:lvl4pPr marL="1600200" indent="-228600" eaLnBrk="0" hangingPunct="0">
                <a:defRPr>
                  <a:solidFill>
                    <a:schemeClr val="tx1"/>
                  </a:solidFill>
                  <a:latin typeface="Comic Sans MS" panose="030F0702030302020204" pitchFamily="66" charset="0"/>
                  <a:cs typeface="Arial" panose="020B0604020202020204" pitchFamily="34" charset="0"/>
                </a:defRPr>
              </a:lvl4pPr>
              <a:lvl5pPr marL="2057400" indent="-228600" eaLnBrk="0" hangingPunct="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algn="ctr" eaLnBrk="1" hangingPunct="1">
                <a:defRPr/>
              </a:pPr>
              <a:endParaRPr lang="en-US" altLang="en-US" sz="3200" b="1">
                <a:solidFill>
                  <a:srgbClr val="0000FF"/>
                </a:solidFill>
                <a:latin typeface="+mj-lt"/>
              </a:endParaRPr>
            </a:p>
          </p:txBody>
        </p:sp>
        <p:sp>
          <p:nvSpPr>
            <p:cNvPr id="26786" name="AutoShape 159" descr="Green marble">
              <a:hlinkClick r:id="" action="ppaction://noaction" highlightClick="1"/>
              <a:extLst>
                <a:ext uri="{FF2B5EF4-FFF2-40B4-BE49-F238E27FC236}">
                  <a16:creationId xmlns:a16="http://schemas.microsoft.com/office/drawing/2014/main" id="{6F9B9118-A3AC-44E4-9C8A-041C39668F19}"/>
                </a:ext>
              </a:extLst>
            </p:cNvPr>
            <p:cNvSpPr>
              <a:spLocks noChangeArrowheads="1"/>
            </p:cNvSpPr>
            <p:nvPr/>
          </p:nvSpPr>
          <p:spPr bwMode="auto">
            <a:xfrm>
              <a:off x="1488" y="1452"/>
              <a:ext cx="384" cy="336"/>
            </a:xfrm>
            <a:prstGeom prst="actionButtonBlank">
              <a:avLst/>
            </a:prstGeom>
            <a:blipFill dpi="0" rotWithShape="1">
              <a:blip r:embed="rId6"/>
              <a:srcRect/>
              <a:tile tx="0" ty="0" sx="100000" sy="100000" flip="none" algn="tl"/>
            </a:blipFill>
            <a:ln w="9525">
              <a:solidFill>
                <a:srgbClr val="33CC33"/>
              </a:solidFill>
              <a:miter lim="800000"/>
              <a:headEnd/>
              <a:tailEnd/>
            </a:ln>
            <a:effectLst/>
          </p:spPr>
          <p:txBody>
            <a:bodyPr wrap="none" anchor="ctr"/>
            <a:lstStyle>
              <a:lvl1pPr eaLnBrk="0" hangingPunct="0">
                <a:defRPr>
                  <a:solidFill>
                    <a:schemeClr val="tx1"/>
                  </a:solidFill>
                  <a:latin typeface="Comic Sans MS" panose="030F0702030302020204" pitchFamily="66" charset="0"/>
                  <a:cs typeface="Arial" panose="020B0604020202020204" pitchFamily="34" charset="0"/>
                </a:defRPr>
              </a:lvl1pPr>
              <a:lvl2pPr marL="742950" indent="-285750" eaLnBrk="0" hangingPunct="0">
                <a:defRPr>
                  <a:solidFill>
                    <a:schemeClr val="tx1"/>
                  </a:solidFill>
                  <a:latin typeface="Comic Sans MS" panose="030F0702030302020204" pitchFamily="66" charset="0"/>
                  <a:cs typeface="Arial" panose="020B0604020202020204" pitchFamily="34" charset="0"/>
                </a:defRPr>
              </a:lvl2pPr>
              <a:lvl3pPr marL="1143000" indent="-228600" eaLnBrk="0" hangingPunct="0">
                <a:defRPr>
                  <a:solidFill>
                    <a:schemeClr val="tx1"/>
                  </a:solidFill>
                  <a:latin typeface="Comic Sans MS" panose="030F0702030302020204" pitchFamily="66" charset="0"/>
                  <a:cs typeface="Arial" panose="020B0604020202020204" pitchFamily="34" charset="0"/>
                </a:defRPr>
              </a:lvl3pPr>
              <a:lvl4pPr marL="1600200" indent="-228600" eaLnBrk="0" hangingPunct="0">
                <a:defRPr>
                  <a:solidFill>
                    <a:schemeClr val="tx1"/>
                  </a:solidFill>
                  <a:latin typeface="Comic Sans MS" panose="030F0702030302020204" pitchFamily="66" charset="0"/>
                  <a:cs typeface="Arial" panose="020B0604020202020204" pitchFamily="34" charset="0"/>
                </a:defRPr>
              </a:lvl4pPr>
              <a:lvl5pPr marL="2057400" indent="-228600" eaLnBrk="0" hangingPunct="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algn="ctr" eaLnBrk="1" hangingPunct="1">
                <a:defRPr/>
              </a:pPr>
              <a:endParaRPr lang="en-US" altLang="en-US" sz="3200" b="1">
                <a:solidFill>
                  <a:srgbClr val="0000FF"/>
                </a:solidFill>
                <a:latin typeface="+mj-lt"/>
              </a:endParaRPr>
            </a:p>
          </p:txBody>
        </p:sp>
        <p:sp>
          <p:nvSpPr>
            <p:cNvPr id="26787" name="AutoShape 160" descr="Green marble">
              <a:hlinkClick r:id="" action="ppaction://noaction" highlightClick="1"/>
              <a:extLst>
                <a:ext uri="{FF2B5EF4-FFF2-40B4-BE49-F238E27FC236}">
                  <a16:creationId xmlns:a16="http://schemas.microsoft.com/office/drawing/2014/main" id="{FE82ABCF-E966-48C6-B84E-35763109D9F3}"/>
                </a:ext>
              </a:extLst>
            </p:cNvPr>
            <p:cNvSpPr>
              <a:spLocks noChangeArrowheads="1"/>
            </p:cNvSpPr>
            <p:nvPr/>
          </p:nvSpPr>
          <p:spPr bwMode="auto">
            <a:xfrm>
              <a:off x="1872" y="1452"/>
              <a:ext cx="384" cy="336"/>
            </a:xfrm>
            <a:prstGeom prst="actionButtonBlank">
              <a:avLst/>
            </a:prstGeom>
            <a:blipFill dpi="0" rotWithShape="1">
              <a:blip r:embed="rId6"/>
              <a:srcRect/>
              <a:tile tx="0" ty="0" sx="100000" sy="100000" flip="none" algn="tl"/>
            </a:blipFill>
            <a:ln w="9525">
              <a:solidFill>
                <a:srgbClr val="33CC33"/>
              </a:solidFill>
              <a:miter lim="800000"/>
              <a:headEnd/>
              <a:tailEnd/>
            </a:ln>
            <a:effectLst/>
          </p:spPr>
          <p:txBody>
            <a:bodyPr wrap="none" anchor="ctr"/>
            <a:lstStyle>
              <a:lvl1pPr eaLnBrk="0" hangingPunct="0">
                <a:defRPr>
                  <a:solidFill>
                    <a:schemeClr val="tx1"/>
                  </a:solidFill>
                  <a:latin typeface="Comic Sans MS" panose="030F0702030302020204" pitchFamily="66" charset="0"/>
                  <a:cs typeface="Arial" panose="020B0604020202020204" pitchFamily="34" charset="0"/>
                </a:defRPr>
              </a:lvl1pPr>
              <a:lvl2pPr marL="742950" indent="-285750" eaLnBrk="0" hangingPunct="0">
                <a:defRPr>
                  <a:solidFill>
                    <a:schemeClr val="tx1"/>
                  </a:solidFill>
                  <a:latin typeface="Comic Sans MS" panose="030F0702030302020204" pitchFamily="66" charset="0"/>
                  <a:cs typeface="Arial" panose="020B0604020202020204" pitchFamily="34" charset="0"/>
                </a:defRPr>
              </a:lvl2pPr>
              <a:lvl3pPr marL="1143000" indent="-228600" eaLnBrk="0" hangingPunct="0">
                <a:defRPr>
                  <a:solidFill>
                    <a:schemeClr val="tx1"/>
                  </a:solidFill>
                  <a:latin typeface="Comic Sans MS" panose="030F0702030302020204" pitchFamily="66" charset="0"/>
                  <a:cs typeface="Arial" panose="020B0604020202020204" pitchFamily="34" charset="0"/>
                </a:defRPr>
              </a:lvl3pPr>
              <a:lvl4pPr marL="1600200" indent="-228600" eaLnBrk="0" hangingPunct="0">
                <a:defRPr>
                  <a:solidFill>
                    <a:schemeClr val="tx1"/>
                  </a:solidFill>
                  <a:latin typeface="Comic Sans MS" panose="030F0702030302020204" pitchFamily="66" charset="0"/>
                  <a:cs typeface="Arial" panose="020B0604020202020204" pitchFamily="34" charset="0"/>
                </a:defRPr>
              </a:lvl4pPr>
              <a:lvl5pPr marL="2057400" indent="-228600" eaLnBrk="0" hangingPunct="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algn="ctr" eaLnBrk="1" hangingPunct="1">
                <a:defRPr/>
              </a:pPr>
              <a:endParaRPr lang="en-US" altLang="en-US" sz="3200" b="1">
                <a:solidFill>
                  <a:srgbClr val="0000FF"/>
                </a:solidFill>
                <a:latin typeface="+mj-lt"/>
              </a:endParaRPr>
            </a:p>
          </p:txBody>
        </p:sp>
      </p:grpSp>
      <p:grpSp>
        <p:nvGrpSpPr>
          <p:cNvPr id="46241" name="Group 161">
            <a:extLst>
              <a:ext uri="{FF2B5EF4-FFF2-40B4-BE49-F238E27FC236}">
                <a16:creationId xmlns:a16="http://schemas.microsoft.com/office/drawing/2014/main" id="{B010FEC7-A1DF-489D-9441-128341BAC6EB}"/>
              </a:ext>
            </a:extLst>
          </p:cNvPr>
          <p:cNvGrpSpPr>
            <a:grpSpLocks/>
          </p:cNvGrpSpPr>
          <p:nvPr/>
        </p:nvGrpSpPr>
        <p:grpSpPr bwMode="auto">
          <a:xfrm>
            <a:off x="5123783" y="2972655"/>
            <a:ext cx="4266644" cy="536505"/>
            <a:chOff x="2256" y="1788"/>
            <a:chExt cx="2688" cy="338"/>
          </a:xfrm>
        </p:grpSpPr>
        <p:sp>
          <p:nvSpPr>
            <p:cNvPr id="26770" name="AutoShape 162" descr="Green marble">
              <a:hlinkClick r:id="" action="ppaction://noaction" highlightClick="1"/>
              <a:extLst>
                <a:ext uri="{FF2B5EF4-FFF2-40B4-BE49-F238E27FC236}">
                  <a16:creationId xmlns:a16="http://schemas.microsoft.com/office/drawing/2014/main" id="{64CEC37F-4D3E-47A5-8100-EF7020A80F5A}"/>
                </a:ext>
              </a:extLst>
            </p:cNvPr>
            <p:cNvSpPr>
              <a:spLocks noChangeArrowheads="1"/>
            </p:cNvSpPr>
            <p:nvPr/>
          </p:nvSpPr>
          <p:spPr bwMode="auto">
            <a:xfrm>
              <a:off x="2256" y="1788"/>
              <a:ext cx="384" cy="336"/>
            </a:xfrm>
            <a:prstGeom prst="actionButtonBlank">
              <a:avLst/>
            </a:prstGeom>
            <a:blipFill dpi="0" rotWithShape="1">
              <a:blip r:embed="rId6"/>
              <a:srcRect/>
              <a:tile tx="0" ty="0" sx="100000" sy="100000" flip="none" algn="tl"/>
            </a:blipFill>
            <a:ln w="9525">
              <a:solidFill>
                <a:srgbClr val="33CC33"/>
              </a:solidFill>
              <a:miter lim="800000"/>
              <a:headEnd/>
              <a:tailEnd/>
            </a:ln>
            <a:effectLst/>
          </p:spPr>
          <p:txBody>
            <a:bodyPr wrap="none" anchor="ctr"/>
            <a:lstStyle>
              <a:lvl1pPr eaLnBrk="0" hangingPunct="0">
                <a:defRPr>
                  <a:solidFill>
                    <a:schemeClr val="tx1"/>
                  </a:solidFill>
                  <a:latin typeface="Comic Sans MS" panose="030F0702030302020204" pitchFamily="66" charset="0"/>
                  <a:cs typeface="Arial" panose="020B0604020202020204" pitchFamily="34" charset="0"/>
                </a:defRPr>
              </a:lvl1pPr>
              <a:lvl2pPr marL="742950" indent="-285750" eaLnBrk="0" hangingPunct="0">
                <a:defRPr>
                  <a:solidFill>
                    <a:schemeClr val="tx1"/>
                  </a:solidFill>
                  <a:latin typeface="Comic Sans MS" panose="030F0702030302020204" pitchFamily="66" charset="0"/>
                  <a:cs typeface="Arial" panose="020B0604020202020204" pitchFamily="34" charset="0"/>
                </a:defRPr>
              </a:lvl2pPr>
              <a:lvl3pPr marL="1143000" indent="-228600" eaLnBrk="0" hangingPunct="0">
                <a:defRPr>
                  <a:solidFill>
                    <a:schemeClr val="tx1"/>
                  </a:solidFill>
                  <a:latin typeface="Comic Sans MS" panose="030F0702030302020204" pitchFamily="66" charset="0"/>
                  <a:cs typeface="Arial" panose="020B0604020202020204" pitchFamily="34" charset="0"/>
                </a:defRPr>
              </a:lvl3pPr>
              <a:lvl4pPr marL="1600200" indent="-228600" eaLnBrk="0" hangingPunct="0">
                <a:defRPr>
                  <a:solidFill>
                    <a:schemeClr val="tx1"/>
                  </a:solidFill>
                  <a:latin typeface="Comic Sans MS" panose="030F0702030302020204" pitchFamily="66" charset="0"/>
                  <a:cs typeface="Arial" panose="020B0604020202020204" pitchFamily="34" charset="0"/>
                </a:defRPr>
              </a:lvl4pPr>
              <a:lvl5pPr marL="2057400" indent="-228600" eaLnBrk="0" hangingPunct="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algn="ctr" eaLnBrk="1" hangingPunct="1">
                <a:defRPr/>
              </a:pPr>
              <a:endParaRPr lang="en-US" altLang="en-US" sz="3200" b="1">
                <a:solidFill>
                  <a:srgbClr val="0000FF"/>
                </a:solidFill>
                <a:latin typeface="+mj-lt"/>
              </a:endParaRPr>
            </a:p>
          </p:txBody>
        </p:sp>
        <p:sp>
          <p:nvSpPr>
            <p:cNvPr id="26771" name="AutoShape 163" descr="Green marble">
              <a:hlinkClick r:id="" action="ppaction://noaction" highlightClick="1"/>
              <a:extLst>
                <a:ext uri="{FF2B5EF4-FFF2-40B4-BE49-F238E27FC236}">
                  <a16:creationId xmlns:a16="http://schemas.microsoft.com/office/drawing/2014/main" id="{B53A951D-CCD9-4688-89CF-DE3C6265E13B}"/>
                </a:ext>
              </a:extLst>
            </p:cNvPr>
            <p:cNvSpPr>
              <a:spLocks noChangeArrowheads="1"/>
            </p:cNvSpPr>
            <p:nvPr/>
          </p:nvSpPr>
          <p:spPr bwMode="auto">
            <a:xfrm>
              <a:off x="2640" y="1788"/>
              <a:ext cx="384" cy="336"/>
            </a:xfrm>
            <a:prstGeom prst="actionButtonBlank">
              <a:avLst/>
            </a:prstGeom>
            <a:blipFill dpi="0" rotWithShape="1">
              <a:blip r:embed="rId6"/>
              <a:srcRect/>
              <a:tile tx="0" ty="0" sx="100000" sy="100000" flip="none" algn="tl"/>
            </a:blipFill>
            <a:ln w="9525">
              <a:solidFill>
                <a:srgbClr val="33CC33"/>
              </a:solidFill>
              <a:miter lim="800000"/>
              <a:headEnd/>
              <a:tailEnd/>
            </a:ln>
            <a:effectLst/>
          </p:spPr>
          <p:txBody>
            <a:bodyPr wrap="none" anchor="ctr"/>
            <a:lstStyle>
              <a:lvl1pPr eaLnBrk="0" hangingPunct="0">
                <a:defRPr>
                  <a:solidFill>
                    <a:schemeClr val="tx1"/>
                  </a:solidFill>
                  <a:latin typeface="Comic Sans MS" panose="030F0702030302020204" pitchFamily="66" charset="0"/>
                  <a:cs typeface="Arial" panose="020B0604020202020204" pitchFamily="34" charset="0"/>
                </a:defRPr>
              </a:lvl1pPr>
              <a:lvl2pPr marL="742950" indent="-285750" eaLnBrk="0" hangingPunct="0">
                <a:defRPr>
                  <a:solidFill>
                    <a:schemeClr val="tx1"/>
                  </a:solidFill>
                  <a:latin typeface="Comic Sans MS" panose="030F0702030302020204" pitchFamily="66" charset="0"/>
                  <a:cs typeface="Arial" panose="020B0604020202020204" pitchFamily="34" charset="0"/>
                </a:defRPr>
              </a:lvl2pPr>
              <a:lvl3pPr marL="1143000" indent="-228600" eaLnBrk="0" hangingPunct="0">
                <a:defRPr>
                  <a:solidFill>
                    <a:schemeClr val="tx1"/>
                  </a:solidFill>
                  <a:latin typeface="Comic Sans MS" panose="030F0702030302020204" pitchFamily="66" charset="0"/>
                  <a:cs typeface="Arial" panose="020B0604020202020204" pitchFamily="34" charset="0"/>
                </a:defRPr>
              </a:lvl3pPr>
              <a:lvl4pPr marL="1600200" indent="-228600" eaLnBrk="0" hangingPunct="0">
                <a:defRPr>
                  <a:solidFill>
                    <a:schemeClr val="tx1"/>
                  </a:solidFill>
                  <a:latin typeface="Comic Sans MS" panose="030F0702030302020204" pitchFamily="66" charset="0"/>
                  <a:cs typeface="Arial" panose="020B0604020202020204" pitchFamily="34" charset="0"/>
                </a:defRPr>
              </a:lvl4pPr>
              <a:lvl5pPr marL="2057400" indent="-228600" eaLnBrk="0" hangingPunct="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algn="ctr" eaLnBrk="1" hangingPunct="1">
                <a:defRPr/>
              </a:pPr>
              <a:endParaRPr lang="en-US" altLang="en-US" sz="3200" b="1">
                <a:solidFill>
                  <a:srgbClr val="0000FF"/>
                </a:solidFill>
                <a:latin typeface="+mj-lt"/>
              </a:endParaRPr>
            </a:p>
          </p:txBody>
        </p:sp>
        <p:sp>
          <p:nvSpPr>
            <p:cNvPr id="26772" name="AutoShape 164" descr="Green marble">
              <a:hlinkClick r:id="" action="ppaction://noaction" highlightClick="1"/>
              <a:extLst>
                <a:ext uri="{FF2B5EF4-FFF2-40B4-BE49-F238E27FC236}">
                  <a16:creationId xmlns:a16="http://schemas.microsoft.com/office/drawing/2014/main" id="{08273205-648A-48AA-8A30-24F5B95D0166}"/>
                </a:ext>
              </a:extLst>
            </p:cNvPr>
            <p:cNvSpPr>
              <a:spLocks noChangeArrowheads="1"/>
            </p:cNvSpPr>
            <p:nvPr/>
          </p:nvSpPr>
          <p:spPr bwMode="auto">
            <a:xfrm>
              <a:off x="3024" y="1788"/>
              <a:ext cx="384" cy="336"/>
            </a:xfrm>
            <a:prstGeom prst="actionButtonBlank">
              <a:avLst/>
            </a:prstGeom>
            <a:blipFill dpi="0" rotWithShape="1">
              <a:blip r:embed="rId6"/>
              <a:srcRect/>
              <a:tile tx="0" ty="0" sx="100000" sy="100000" flip="none" algn="tl"/>
            </a:blipFill>
            <a:ln w="9525">
              <a:solidFill>
                <a:srgbClr val="33CC33"/>
              </a:solidFill>
              <a:miter lim="800000"/>
              <a:headEnd/>
              <a:tailEnd/>
            </a:ln>
            <a:effectLst/>
          </p:spPr>
          <p:txBody>
            <a:bodyPr wrap="none" anchor="ctr"/>
            <a:lstStyle>
              <a:lvl1pPr eaLnBrk="0" hangingPunct="0">
                <a:defRPr>
                  <a:solidFill>
                    <a:schemeClr val="tx1"/>
                  </a:solidFill>
                  <a:latin typeface="Comic Sans MS" panose="030F0702030302020204" pitchFamily="66" charset="0"/>
                  <a:cs typeface="Arial" panose="020B0604020202020204" pitchFamily="34" charset="0"/>
                </a:defRPr>
              </a:lvl1pPr>
              <a:lvl2pPr marL="742950" indent="-285750" eaLnBrk="0" hangingPunct="0">
                <a:defRPr>
                  <a:solidFill>
                    <a:schemeClr val="tx1"/>
                  </a:solidFill>
                  <a:latin typeface="Comic Sans MS" panose="030F0702030302020204" pitchFamily="66" charset="0"/>
                  <a:cs typeface="Arial" panose="020B0604020202020204" pitchFamily="34" charset="0"/>
                </a:defRPr>
              </a:lvl2pPr>
              <a:lvl3pPr marL="1143000" indent="-228600" eaLnBrk="0" hangingPunct="0">
                <a:defRPr>
                  <a:solidFill>
                    <a:schemeClr val="tx1"/>
                  </a:solidFill>
                  <a:latin typeface="Comic Sans MS" panose="030F0702030302020204" pitchFamily="66" charset="0"/>
                  <a:cs typeface="Arial" panose="020B0604020202020204" pitchFamily="34" charset="0"/>
                </a:defRPr>
              </a:lvl3pPr>
              <a:lvl4pPr marL="1600200" indent="-228600" eaLnBrk="0" hangingPunct="0">
                <a:defRPr>
                  <a:solidFill>
                    <a:schemeClr val="tx1"/>
                  </a:solidFill>
                  <a:latin typeface="Comic Sans MS" panose="030F0702030302020204" pitchFamily="66" charset="0"/>
                  <a:cs typeface="Arial" panose="020B0604020202020204" pitchFamily="34" charset="0"/>
                </a:defRPr>
              </a:lvl4pPr>
              <a:lvl5pPr marL="2057400" indent="-228600" eaLnBrk="0" hangingPunct="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algn="ctr" eaLnBrk="1" hangingPunct="1">
                <a:defRPr/>
              </a:pPr>
              <a:endParaRPr lang="en-US" altLang="en-US" sz="3200" b="1">
                <a:solidFill>
                  <a:srgbClr val="0000FF"/>
                </a:solidFill>
                <a:latin typeface="+mj-lt"/>
              </a:endParaRPr>
            </a:p>
          </p:txBody>
        </p:sp>
        <p:sp>
          <p:nvSpPr>
            <p:cNvPr id="26773" name="AutoShape 165" descr="18200">
              <a:hlinkClick r:id="" action="ppaction://noaction" highlightClick="1"/>
              <a:extLst>
                <a:ext uri="{FF2B5EF4-FFF2-40B4-BE49-F238E27FC236}">
                  <a16:creationId xmlns:a16="http://schemas.microsoft.com/office/drawing/2014/main" id="{99BC5800-8007-44E0-B27B-C8DC1B6AC460}"/>
                </a:ext>
              </a:extLst>
            </p:cNvPr>
            <p:cNvSpPr>
              <a:spLocks noChangeArrowheads="1"/>
            </p:cNvSpPr>
            <p:nvPr/>
          </p:nvSpPr>
          <p:spPr bwMode="auto">
            <a:xfrm>
              <a:off x="3408" y="1788"/>
              <a:ext cx="384" cy="336"/>
            </a:xfrm>
            <a:prstGeom prst="actionButtonBlank">
              <a:avLst/>
            </a:prstGeom>
            <a:blipFill dpi="0" rotWithShape="1">
              <a:blip r:embed="rId4"/>
              <a:srcRect/>
              <a:stretch>
                <a:fillRect/>
              </a:stretch>
            </a:blipFill>
            <a:ln w="9525">
              <a:solidFill>
                <a:srgbClr val="FFFF00"/>
              </a:solidFill>
              <a:miter lim="800000"/>
              <a:headEnd/>
              <a:tailEnd/>
            </a:ln>
            <a:effectLst/>
          </p:spPr>
          <p:txBody>
            <a:bodyPr wrap="none" anchor="ctr"/>
            <a:lstStyle>
              <a:lvl1pPr eaLnBrk="0" hangingPunct="0">
                <a:defRPr>
                  <a:solidFill>
                    <a:schemeClr val="tx1"/>
                  </a:solidFill>
                  <a:latin typeface="Comic Sans MS" panose="030F0702030302020204" pitchFamily="66" charset="0"/>
                  <a:cs typeface="Arial" panose="020B0604020202020204" pitchFamily="34" charset="0"/>
                </a:defRPr>
              </a:lvl1pPr>
              <a:lvl2pPr marL="742950" indent="-285750" eaLnBrk="0" hangingPunct="0">
                <a:defRPr>
                  <a:solidFill>
                    <a:schemeClr val="tx1"/>
                  </a:solidFill>
                  <a:latin typeface="Comic Sans MS" panose="030F0702030302020204" pitchFamily="66" charset="0"/>
                  <a:cs typeface="Arial" panose="020B0604020202020204" pitchFamily="34" charset="0"/>
                </a:defRPr>
              </a:lvl2pPr>
              <a:lvl3pPr marL="1143000" indent="-228600" eaLnBrk="0" hangingPunct="0">
                <a:defRPr>
                  <a:solidFill>
                    <a:schemeClr val="tx1"/>
                  </a:solidFill>
                  <a:latin typeface="Comic Sans MS" panose="030F0702030302020204" pitchFamily="66" charset="0"/>
                  <a:cs typeface="Arial" panose="020B0604020202020204" pitchFamily="34" charset="0"/>
                </a:defRPr>
              </a:lvl3pPr>
              <a:lvl4pPr marL="1600200" indent="-228600" eaLnBrk="0" hangingPunct="0">
                <a:defRPr>
                  <a:solidFill>
                    <a:schemeClr val="tx1"/>
                  </a:solidFill>
                  <a:latin typeface="Comic Sans MS" panose="030F0702030302020204" pitchFamily="66" charset="0"/>
                  <a:cs typeface="Arial" panose="020B0604020202020204" pitchFamily="34" charset="0"/>
                </a:defRPr>
              </a:lvl4pPr>
              <a:lvl5pPr marL="2057400" indent="-228600" eaLnBrk="0" hangingPunct="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algn="ctr" eaLnBrk="1" hangingPunct="1">
                <a:defRPr/>
              </a:pPr>
              <a:endParaRPr lang="en-US" altLang="en-US" sz="3200" b="1">
                <a:solidFill>
                  <a:schemeClr val="bg1"/>
                </a:solidFill>
                <a:latin typeface="+mj-lt"/>
              </a:endParaRPr>
            </a:p>
          </p:txBody>
        </p:sp>
        <p:sp>
          <p:nvSpPr>
            <p:cNvPr id="26774" name="AutoShape 166" descr="Green marble">
              <a:hlinkClick r:id="" action="ppaction://noaction" highlightClick="1"/>
              <a:extLst>
                <a:ext uri="{FF2B5EF4-FFF2-40B4-BE49-F238E27FC236}">
                  <a16:creationId xmlns:a16="http://schemas.microsoft.com/office/drawing/2014/main" id="{BDD805C3-3C6D-440A-9460-A793E28BF4E3}"/>
                </a:ext>
              </a:extLst>
            </p:cNvPr>
            <p:cNvSpPr>
              <a:spLocks noChangeArrowheads="1"/>
            </p:cNvSpPr>
            <p:nvPr/>
          </p:nvSpPr>
          <p:spPr bwMode="auto">
            <a:xfrm>
              <a:off x="3792" y="1788"/>
              <a:ext cx="384" cy="336"/>
            </a:xfrm>
            <a:prstGeom prst="actionButtonBlank">
              <a:avLst/>
            </a:prstGeom>
            <a:blipFill dpi="0" rotWithShape="1">
              <a:blip r:embed="rId6"/>
              <a:srcRect/>
              <a:tile tx="0" ty="0" sx="100000" sy="100000" flip="none" algn="tl"/>
            </a:blipFill>
            <a:ln w="9525">
              <a:solidFill>
                <a:srgbClr val="33CC33"/>
              </a:solidFill>
              <a:miter lim="800000"/>
              <a:headEnd/>
              <a:tailEnd/>
            </a:ln>
            <a:effectLst/>
          </p:spPr>
          <p:txBody>
            <a:bodyPr wrap="none" anchor="ctr"/>
            <a:lstStyle>
              <a:lvl1pPr eaLnBrk="0" hangingPunct="0">
                <a:defRPr>
                  <a:solidFill>
                    <a:schemeClr val="tx1"/>
                  </a:solidFill>
                  <a:latin typeface="Comic Sans MS" panose="030F0702030302020204" pitchFamily="66" charset="0"/>
                  <a:cs typeface="Arial" panose="020B0604020202020204" pitchFamily="34" charset="0"/>
                </a:defRPr>
              </a:lvl1pPr>
              <a:lvl2pPr marL="742950" indent="-285750" eaLnBrk="0" hangingPunct="0">
                <a:defRPr>
                  <a:solidFill>
                    <a:schemeClr val="tx1"/>
                  </a:solidFill>
                  <a:latin typeface="Comic Sans MS" panose="030F0702030302020204" pitchFamily="66" charset="0"/>
                  <a:cs typeface="Arial" panose="020B0604020202020204" pitchFamily="34" charset="0"/>
                </a:defRPr>
              </a:lvl2pPr>
              <a:lvl3pPr marL="1143000" indent="-228600" eaLnBrk="0" hangingPunct="0">
                <a:defRPr>
                  <a:solidFill>
                    <a:schemeClr val="tx1"/>
                  </a:solidFill>
                  <a:latin typeface="Comic Sans MS" panose="030F0702030302020204" pitchFamily="66" charset="0"/>
                  <a:cs typeface="Arial" panose="020B0604020202020204" pitchFamily="34" charset="0"/>
                </a:defRPr>
              </a:lvl3pPr>
              <a:lvl4pPr marL="1600200" indent="-228600" eaLnBrk="0" hangingPunct="0">
                <a:defRPr>
                  <a:solidFill>
                    <a:schemeClr val="tx1"/>
                  </a:solidFill>
                  <a:latin typeface="Comic Sans MS" panose="030F0702030302020204" pitchFamily="66" charset="0"/>
                  <a:cs typeface="Arial" panose="020B0604020202020204" pitchFamily="34" charset="0"/>
                </a:defRPr>
              </a:lvl4pPr>
              <a:lvl5pPr marL="2057400" indent="-228600" eaLnBrk="0" hangingPunct="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algn="ctr" eaLnBrk="1" hangingPunct="1">
                <a:defRPr/>
              </a:pPr>
              <a:endParaRPr lang="en-US" altLang="en-US" sz="3200" b="1">
                <a:solidFill>
                  <a:srgbClr val="0000FF"/>
                </a:solidFill>
                <a:latin typeface="+mj-lt"/>
              </a:endParaRPr>
            </a:p>
          </p:txBody>
        </p:sp>
        <p:sp>
          <p:nvSpPr>
            <p:cNvPr id="26775" name="AutoShape 167" descr="Green marble">
              <a:hlinkClick r:id="" action="ppaction://noaction" highlightClick="1"/>
              <a:extLst>
                <a:ext uri="{FF2B5EF4-FFF2-40B4-BE49-F238E27FC236}">
                  <a16:creationId xmlns:a16="http://schemas.microsoft.com/office/drawing/2014/main" id="{F22F2AF9-196D-45E1-A726-FC6626F5FFFE}"/>
                </a:ext>
              </a:extLst>
            </p:cNvPr>
            <p:cNvSpPr>
              <a:spLocks noChangeArrowheads="1"/>
            </p:cNvSpPr>
            <p:nvPr/>
          </p:nvSpPr>
          <p:spPr bwMode="auto">
            <a:xfrm>
              <a:off x="4176" y="1788"/>
              <a:ext cx="384" cy="336"/>
            </a:xfrm>
            <a:prstGeom prst="actionButtonBlank">
              <a:avLst/>
            </a:prstGeom>
            <a:blipFill dpi="0" rotWithShape="1">
              <a:blip r:embed="rId6"/>
              <a:srcRect/>
              <a:tile tx="0" ty="0" sx="100000" sy="100000" flip="none" algn="tl"/>
            </a:blipFill>
            <a:ln w="9525">
              <a:solidFill>
                <a:srgbClr val="33CC33"/>
              </a:solidFill>
              <a:miter lim="800000"/>
              <a:headEnd/>
              <a:tailEnd/>
            </a:ln>
            <a:effectLst/>
          </p:spPr>
          <p:txBody>
            <a:bodyPr wrap="none" anchor="ctr"/>
            <a:lstStyle>
              <a:lvl1pPr eaLnBrk="0" hangingPunct="0">
                <a:defRPr>
                  <a:solidFill>
                    <a:schemeClr val="tx1"/>
                  </a:solidFill>
                  <a:latin typeface="Comic Sans MS" panose="030F0702030302020204" pitchFamily="66" charset="0"/>
                  <a:cs typeface="Arial" panose="020B0604020202020204" pitchFamily="34" charset="0"/>
                </a:defRPr>
              </a:lvl1pPr>
              <a:lvl2pPr marL="742950" indent="-285750" eaLnBrk="0" hangingPunct="0">
                <a:defRPr>
                  <a:solidFill>
                    <a:schemeClr val="tx1"/>
                  </a:solidFill>
                  <a:latin typeface="Comic Sans MS" panose="030F0702030302020204" pitchFamily="66" charset="0"/>
                  <a:cs typeface="Arial" panose="020B0604020202020204" pitchFamily="34" charset="0"/>
                </a:defRPr>
              </a:lvl2pPr>
              <a:lvl3pPr marL="1143000" indent="-228600" eaLnBrk="0" hangingPunct="0">
                <a:defRPr>
                  <a:solidFill>
                    <a:schemeClr val="tx1"/>
                  </a:solidFill>
                  <a:latin typeface="Comic Sans MS" panose="030F0702030302020204" pitchFamily="66" charset="0"/>
                  <a:cs typeface="Arial" panose="020B0604020202020204" pitchFamily="34" charset="0"/>
                </a:defRPr>
              </a:lvl3pPr>
              <a:lvl4pPr marL="1600200" indent="-228600" eaLnBrk="0" hangingPunct="0">
                <a:defRPr>
                  <a:solidFill>
                    <a:schemeClr val="tx1"/>
                  </a:solidFill>
                  <a:latin typeface="Comic Sans MS" panose="030F0702030302020204" pitchFamily="66" charset="0"/>
                  <a:cs typeface="Arial" panose="020B0604020202020204" pitchFamily="34" charset="0"/>
                </a:defRPr>
              </a:lvl4pPr>
              <a:lvl5pPr marL="2057400" indent="-228600" eaLnBrk="0" hangingPunct="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algn="ctr" eaLnBrk="1" hangingPunct="1">
                <a:defRPr/>
              </a:pPr>
              <a:endParaRPr lang="en-US" altLang="en-US" sz="3200" b="1">
                <a:solidFill>
                  <a:srgbClr val="0000FF"/>
                </a:solidFill>
                <a:latin typeface="+mj-lt"/>
              </a:endParaRPr>
            </a:p>
          </p:txBody>
        </p:sp>
        <p:sp>
          <p:nvSpPr>
            <p:cNvPr id="26776" name="AutoShape 168" descr="Green marble">
              <a:hlinkClick r:id="" action="ppaction://noaction" highlightClick="1"/>
              <a:extLst>
                <a:ext uri="{FF2B5EF4-FFF2-40B4-BE49-F238E27FC236}">
                  <a16:creationId xmlns:a16="http://schemas.microsoft.com/office/drawing/2014/main" id="{4E700AF4-A09E-41D1-8372-8B3E1FC58FB3}"/>
                </a:ext>
              </a:extLst>
            </p:cNvPr>
            <p:cNvSpPr>
              <a:spLocks noChangeArrowheads="1"/>
            </p:cNvSpPr>
            <p:nvPr/>
          </p:nvSpPr>
          <p:spPr bwMode="auto">
            <a:xfrm>
              <a:off x="4560" y="1790"/>
              <a:ext cx="384" cy="336"/>
            </a:xfrm>
            <a:prstGeom prst="actionButtonBlank">
              <a:avLst/>
            </a:prstGeom>
            <a:blipFill dpi="0" rotWithShape="1">
              <a:blip r:embed="rId6"/>
              <a:srcRect/>
              <a:tile tx="0" ty="0" sx="100000" sy="100000" flip="none" algn="tl"/>
            </a:blipFill>
            <a:ln w="9525">
              <a:solidFill>
                <a:srgbClr val="33CC33"/>
              </a:solidFill>
              <a:miter lim="800000"/>
              <a:headEnd/>
              <a:tailEnd/>
            </a:ln>
            <a:effectLst/>
          </p:spPr>
          <p:txBody>
            <a:bodyPr wrap="none" anchor="ctr"/>
            <a:lstStyle>
              <a:lvl1pPr eaLnBrk="0" hangingPunct="0">
                <a:defRPr>
                  <a:solidFill>
                    <a:schemeClr val="tx1"/>
                  </a:solidFill>
                  <a:latin typeface="Comic Sans MS" panose="030F0702030302020204" pitchFamily="66" charset="0"/>
                  <a:cs typeface="Arial" panose="020B0604020202020204" pitchFamily="34" charset="0"/>
                </a:defRPr>
              </a:lvl1pPr>
              <a:lvl2pPr marL="742950" indent="-285750" eaLnBrk="0" hangingPunct="0">
                <a:defRPr>
                  <a:solidFill>
                    <a:schemeClr val="tx1"/>
                  </a:solidFill>
                  <a:latin typeface="Comic Sans MS" panose="030F0702030302020204" pitchFamily="66" charset="0"/>
                  <a:cs typeface="Arial" panose="020B0604020202020204" pitchFamily="34" charset="0"/>
                </a:defRPr>
              </a:lvl2pPr>
              <a:lvl3pPr marL="1143000" indent="-228600" eaLnBrk="0" hangingPunct="0">
                <a:defRPr>
                  <a:solidFill>
                    <a:schemeClr val="tx1"/>
                  </a:solidFill>
                  <a:latin typeface="Comic Sans MS" panose="030F0702030302020204" pitchFamily="66" charset="0"/>
                  <a:cs typeface="Arial" panose="020B0604020202020204" pitchFamily="34" charset="0"/>
                </a:defRPr>
              </a:lvl3pPr>
              <a:lvl4pPr marL="1600200" indent="-228600" eaLnBrk="0" hangingPunct="0">
                <a:defRPr>
                  <a:solidFill>
                    <a:schemeClr val="tx1"/>
                  </a:solidFill>
                  <a:latin typeface="Comic Sans MS" panose="030F0702030302020204" pitchFamily="66" charset="0"/>
                  <a:cs typeface="Arial" panose="020B0604020202020204" pitchFamily="34" charset="0"/>
                </a:defRPr>
              </a:lvl4pPr>
              <a:lvl5pPr marL="2057400" indent="-228600" eaLnBrk="0" hangingPunct="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algn="ctr" eaLnBrk="1" hangingPunct="1">
                <a:defRPr/>
              </a:pPr>
              <a:endParaRPr lang="en-US" altLang="en-US" sz="3200" b="1">
                <a:solidFill>
                  <a:srgbClr val="0000FF"/>
                </a:solidFill>
                <a:latin typeface="+mj-lt"/>
              </a:endParaRPr>
            </a:p>
          </p:txBody>
        </p:sp>
      </p:grpSp>
      <p:grpSp>
        <p:nvGrpSpPr>
          <p:cNvPr id="46249" name="Group 169">
            <a:extLst>
              <a:ext uri="{FF2B5EF4-FFF2-40B4-BE49-F238E27FC236}">
                <a16:creationId xmlns:a16="http://schemas.microsoft.com/office/drawing/2014/main" id="{7DF7A632-DA11-47FA-B472-C71EAF5B2AFF}"/>
              </a:ext>
            </a:extLst>
          </p:cNvPr>
          <p:cNvGrpSpPr>
            <a:grpSpLocks/>
          </p:cNvGrpSpPr>
          <p:nvPr/>
        </p:nvGrpSpPr>
        <p:grpSpPr bwMode="auto">
          <a:xfrm>
            <a:off x="2088878" y="3502811"/>
            <a:ext cx="7301549" cy="536505"/>
            <a:chOff x="344" y="2122"/>
            <a:chExt cx="4600" cy="338"/>
          </a:xfrm>
        </p:grpSpPr>
        <p:sp>
          <p:nvSpPr>
            <p:cNvPr id="26758" name="AutoShape 170" descr="Green marble">
              <a:hlinkClick r:id="" action="ppaction://noaction" highlightClick="1"/>
              <a:extLst>
                <a:ext uri="{FF2B5EF4-FFF2-40B4-BE49-F238E27FC236}">
                  <a16:creationId xmlns:a16="http://schemas.microsoft.com/office/drawing/2014/main" id="{0497B1D3-51FF-4A97-84BE-DEFDD4CDD39D}"/>
                </a:ext>
              </a:extLst>
            </p:cNvPr>
            <p:cNvSpPr>
              <a:spLocks noChangeArrowheads="1"/>
            </p:cNvSpPr>
            <p:nvPr/>
          </p:nvSpPr>
          <p:spPr bwMode="auto">
            <a:xfrm>
              <a:off x="3024" y="2124"/>
              <a:ext cx="384" cy="336"/>
            </a:xfrm>
            <a:prstGeom prst="actionButtonBlank">
              <a:avLst/>
            </a:prstGeom>
            <a:blipFill dpi="0" rotWithShape="1">
              <a:blip r:embed="rId6"/>
              <a:srcRect/>
              <a:tile tx="0" ty="0" sx="100000" sy="100000" flip="none" algn="tl"/>
            </a:blipFill>
            <a:ln w="9525">
              <a:solidFill>
                <a:srgbClr val="33CC33"/>
              </a:solidFill>
              <a:miter lim="800000"/>
              <a:headEnd/>
              <a:tailEnd/>
            </a:ln>
            <a:effectLst/>
          </p:spPr>
          <p:txBody>
            <a:bodyPr wrap="none" anchor="ctr"/>
            <a:lstStyle>
              <a:lvl1pPr eaLnBrk="0" hangingPunct="0">
                <a:defRPr>
                  <a:solidFill>
                    <a:schemeClr val="tx1"/>
                  </a:solidFill>
                  <a:latin typeface="Comic Sans MS" panose="030F0702030302020204" pitchFamily="66" charset="0"/>
                  <a:cs typeface="Arial" panose="020B0604020202020204" pitchFamily="34" charset="0"/>
                </a:defRPr>
              </a:lvl1pPr>
              <a:lvl2pPr marL="742950" indent="-285750" eaLnBrk="0" hangingPunct="0">
                <a:defRPr>
                  <a:solidFill>
                    <a:schemeClr val="tx1"/>
                  </a:solidFill>
                  <a:latin typeface="Comic Sans MS" panose="030F0702030302020204" pitchFamily="66" charset="0"/>
                  <a:cs typeface="Arial" panose="020B0604020202020204" pitchFamily="34" charset="0"/>
                </a:defRPr>
              </a:lvl2pPr>
              <a:lvl3pPr marL="1143000" indent="-228600" eaLnBrk="0" hangingPunct="0">
                <a:defRPr>
                  <a:solidFill>
                    <a:schemeClr val="tx1"/>
                  </a:solidFill>
                  <a:latin typeface="Comic Sans MS" panose="030F0702030302020204" pitchFamily="66" charset="0"/>
                  <a:cs typeface="Arial" panose="020B0604020202020204" pitchFamily="34" charset="0"/>
                </a:defRPr>
              </a:lvl3pPr>
              <a:lvl4pPr marL="1600200" indent="-228600" eaLnBrk="0" hangingPunct="0">
                <a:defRPr>
                  <a:solidFill>
                    <a:schemeClr val="tx1"/>
                  </a:solidFill>
                  <a:latin typeface="Comic Sans MS" panose="030F0702030302020204" pitchFamily="66" charset="0"/>
                  <a:cs typeface="Arial" panose="020B0604020202020204" pitchFamily="34" charset="0"/>
                </a:defRPr>
              </a:lvl4pPr>
              <a:lvl5pPr marL="2057400" indent="-228600" eaLnBrk="0" hangingPunct="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algn="ctr" eaLnBrk="1" hangingPunct="1">
                <a:defRPr/>
              </a:pPr>
              <a:endParaRPr lang="en-US" altLang="en-US" sz="3200" b="1">
                <a:solidFill>
                  <a:srgbClr val="0000FF"/>
                </a:solidFill>
                <a:latin typeface="+mj-lt"/>
              </a:endParaRPr>
            </a:p>
          </p:txBody>
        </p:sp>
        <p:sp>
          <p:nvSpPr>
            <p:cNvPr id="26759" name="AutoShape 171" descr="18200">
              <a:hlinkClick r:id="" action="ppaction://noaction" highlightClick="1"/>
              <a:extLst>
                <a:ext uri="{FF2B5EF4-FFF2-40B4-BE49-F238E27FC236}">
                  <a16:creationId xmlns:a16="http://schemas.microsoft.com/office/drawing/2014/main" id="{C8CBB5D6-3D62-4344-8FB5-80C48341EA75}"/>
                </a:ext>
              </a:extLst>
            </p:cNvPr>
            <p:cNvSpPr>
              <a:spLocks noChangeArrowheads="1"/>
            </p:cNvSpPr>
            <p:nvPr/>
          </p:nvSpPr>
          <p:spPr bwMode="auto">
            <a:xfrm>
              <a:off x="3408" y="2124"/>
              <a:ext cx="384" cy="336"/>
            </a:xfrm>
            <a:prstGeom prst="actionButtonBlank">
              <a:avLst/>
            </a:prstGeom>
            <a:blipFill dpi="0" rotWithShape="1">
              <a:blip r:embed="rId4"/>
              <a:srcRect/>
              <a:stretch>
                <a:fillRect/>
              </a:stretch>
            </a:blipFill>
            <a:ln w="9525">
              <a:solidFill>
                <a:srgbClr val="FFFF00"/>
              </a:solidFill>
              <a:miter lim="800000"/>
              <a:headEnd/>
              <a:tailEnd/>
            </a:ln>
            <a:effectLst/>
          </p:spPr>
          <p:txBody>
            <a:bodyPr wrap="none" anchor="ctr"/>
            <a:lstStyle>
              <a:lvl1pPr eaLnBrk="0" hangingPunct="0">
                <a:defRPr>
                  <a:solidFill>
                    <a:schemeClr val="tx1"/>
                  </a:solidFill>
                  <a:latin typeface="Comic Sans MS" panose="030F0702030302020204" pitchFamily="66" charset="0"/>
                  <a:cs typeface="Arial" panose="020B0604020202020204" pitchFamily="34" charset="0"/>
                </a:defRPr>
              </a:lvl1pPr>
              <a:lvl2pPr marL="742950" indent="-285750" eaLnBrk="0" hangingPunct="0">
                <a:defRPr>
                  <a:solidFill>
                    <a:schemeClr val="tx1"/>
                  </a:solidFill>
                  <a:latin typeface="Comic Sans MS" panose="030F0702030302020204" pitchFamily="66" charset="0"/>
                  <a:cs typeface="Arial" panose="020B0604020202020204" pitchFamily="34" charset="0"/>
                </a:defRPr>
              </a:lvl2pPr>
              <a:lvl3pPr marL="1143000" indent="-228600" eaLnBrk="0" hangingPunct="0">
                <a:defRPr>
                  <a:solidFill>
                    <a:schemeClr val="tx1"/>
                  </a:solidFill>
                  <a:latin typeface="Comic Sans MS" panose="030F0702030302020204" pitchFamily="66" charset="0"/>
                  <a:cs typeface="Arial" panose="020B0604020202020204" pitchFamily="34" charset="0"/>
                </a:defRPr>
              </a:lvl3pPr>
              <a:lvl4pPr marL="1600200" indent="-228600" eaLnBrk="0" hangingPunct="0">
                <a:defRPr>
                  <a:solidFill>
                    <a:schemeClr val="tx1"/>
                  </a:solidFill>
                  <a:latin typeface="Comic Sans MS" panose="030F0702030302020204" pitchFamily="66" charset="0"/>
                  <a:cs typeface="Arial" panose="020B0604020202020204" pitchFamily="34" charset="0"/>
                </a:defRPr>
              </a:lvl4pPr>
              <a:lvl5pPr marL="2057400" indent="-228600" eaLnBrk="0" hangingPunct="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algn="ctr" eaLnBrk="1" hangingPunct="1">
                <a:defRPr/>
              </a:pPr>
              <a:endParaRPr lang="en-US" altLang="en-US" sz="3200" b="1">
                <a:solidFill>
                  <a:schemeClr val="bg1"/>
                </a:solidFill>
                <a:latin typeface="+mj-lt"/>
              </a:endParaRPr>
            </a:p>
          </p:txBody>
        </p:sp>
        <p:sp>
          <p:nvSpPr>
            <p:cNvPr id="26760" name="AutoShape 172" descr="Green marble">
              <a:hlinkClick r:id="" action="ppaction://noaction" highlightClick="1"/>
              <a:extLst>
                <a:ext uri="{FF2B5EF4-FFF2-40B4-BE49-F238E27FC236}">
                  <a16:creationId xmlns:a16="http://schemas.microsoft.com/office/drawing/2014/main" id="{79D7AF3E-3D54-4DAF-B62D-012AA8D93F1A}"/>
                </a:ext>
              </a:extLst>
            </p:cNvPr>
            <p:cNvSpPr>
              <a:spLocks noChangeArrowheads="1"/>
            </p:cNvSpPr>
            <p:nvPr/>
          </p:nvSpPr>
          <p:spPr bwMode="auto">
            <a:xfrm>
              <a:off x="3792" y="2124"/>
              <a:ext cx="384" cy="336"/>
            </a:xfrm>
            <a:prstGeom prst="actionButtonBlank">
              <a:avLst/>
            </a:prstGeom>
            <a:blipFill dpi="0" rotWithShape="1">
              <a:blip r:embed="rId6"/>
              <a:srcRect/>
              <a:tile tx="0" ty="0" sx="100000" sy="100000" flip="none" algn="tl"/>
            </a:blipFill>
            <a:ln w="9525">
              <a:solidFill>
                <a:srgbClr val="33CC33"/>
              </a:solidFill>
              <a:miter lim="800000"/>
              <a:headEnd/>
              <a:tailEnd/>
            </a:ln>
            <a:effectLst/>
          </p:spPr>
          <p:txBody>
            <a:bodyPr wrap="none" anchor="ctr"/>
            <a:lstStyle>
              <a:lvl1pPr eaLnBrk="0" hangingPunct="0">
                <a:defRPr>
                  <a:solidFill>
                    <a:schemeClr val="tx1"/>
                  </a:solidFill>
                  <a:latin typeface="Comic Sans MS" panose="030F0702030302020204" pitchFamily="66" charset="0"/>
                  <a:cs typeface="Arial" panose="020B0604020202020204" pitchFamily="34" charset="0"/>
                </a:defRPr>
              </a:lvl1pPr>
              <a:lvl2pPr marL="742950" indent="-285750" eaLnBrk="0" hangingPunct="0">
                <a:defRPr>
                  <a:solidFill>
                    <a:schemeClr val="tx1"/>
                  </a:solidFill>
                  <a:latin typeface="Comic Sans MS" panose="030F0702030302020204" pitchFamily="66" charset="0"/>
                  <a:cs typeface="Arial" panose="020B0604020202020204" pitchFamily="34" charset="0"/>
                </a:defRPr>
              </a:lvl2pPr>
              <a:lvl3pPr marL="1143000" indent="-228600" eaLnBrk="0" hangingPunct="0">
                <a:defRPr>
                  <a:solidFill>
                    <a:schemeClr val="tx1"/>
                  </a:solidFill>
                  <a:latin typeface="Comic Sans MS" panose="030F0702030302020204" pitchFamily="66" charset="0"/>
                  <a:cs typeface="Arial" panose="020B0604020202020204" pitchFamily="34" charset="0"/>
                </a:defRPr>
              </a:lvl3pPr>
              <a:lvl4pPr marL="1600200" indent="-228600" eaLnBrk="0" hangingPunct="0">
                <a:defRPr>
                  <a:solidFill>
                    <a:schemeClr val="tx1"/>
                  </a:solidFill>
                  <a:latin typeface="Comic Sans MS" panose="030F0702030302020204" pitchFamily="66" charset="0"/>
                  <a:cs typeface="Arial" panose="020B0604020202020204" pitchFamily="34" charset="0"/>
                </a:defRPr>
              </a:lvl4pPr>
              <a:lvl5pPr marL="2057400" indent="-228600" eaLnBrk="0" hangingPunct="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algn="ctr" eaLnBrk="1" hangingPunct="1">
                <a:defRPr/>
              </a:pPr>
              <a:endParaRPr lang="en-US" altLang="en-US" sz="3200" b="1">
                <a:solidFill>
                  <a:srgbClr val="0000FF"/>
                </a:solidFill>
                <a:latin typeface="+mj-lt"/>
              </a:endParaRPr>
            </a:p>
          </p:txBody>
        </p:sp>
        <p:sp>
          <p:nvSpPr>
            <p:cNvPr id="26761" name="AutoShape 173" descr="Green marble">
              <a:hlinkClick r:id="" action="ppaction://noaction" highlightClick="1"/>
              <a:extLst>
                <a:ext uri="{FF2B5EF4-FFF2-40B4-BE49-F238E27FC236}">
                  <a16:creationId xmlns:a16="http://schemas.microsoft.com/office/drawing/2014/main" id="{CC7E4AAF-E2A2-4269-93FD-B24E8A97CEA7}"/>
                </a:ext>
              </a:extLst>
            </p:cNvPr>
            <p:cNvSpPr>
              <a:spLocks noChangeArrowheads="1"/>
            </p:cNvSpPr>
            <p:nvPr/>
          </p:nvSpPr>
          <p:spPr bwMode="auto">
            <a:xfrm>
              <a:off x="4176" y="2124"/>
              <a:ext cx="384" cy="336"/>
            </a:xfrm>
            <a:prstGeom prst="actionButtonBlank">
              <a:avLst/>
            </a:prstGeom>
            <a:blipFill dpi="0" rotWithShape="1">
              <a:blip r:embed="rId6"/>
              <a:srcRect/>
              <a:tile tx="0" ty="0" sx="100000" sy="100000" flip="none" algn="tl"/>
            </a:blipFill>
            <a:ln w="9525">
              <a:solidFill>
                <a:srgbClr val="33CC33"/>
              </a:solidFill>
              <a:miter lim="800000"/>
              <a:headEnd/>
              <a:tailEnd/>
            </a:ln>
            <a:effectLst/>
          </p:spPr>
          <p:txBody>
            <a:bodyPr wrap="none" anchor="ctr"/>
            <a:lstStyle>
              <a:lvl1pPr eaLnBrk="0" hangingPunct="0">
                <a:defRPr>
                  <a:solidFill>
                    <a:schemeClr val="tx1"/>
                  </a:solidFill>
                  <a:latin typeface="Comic Sans MS" panose="030F0702030302020204" pitchFamily="66" charset="0"/>
                  <a:cs typeface="Arial" panose="020B0604020202020204" pitchFamily="34" charset="0"/>
                </a:defRPr>
              </a:lvl1pPr>
              <a:lvl2pPr marL="742950" indent="-285750" eaLnBrk="0" hangingPunct="0">
                <a:defRPr>
                  <a:solidFill>
                    <a:schemeClr val="tx1"/>
                  </a:solidFill>
                  <a:latin typeface="Comic Sans MS" panose="030F0702030302020204" pitchFamily="66" charset="0"/>
                  <a:cs typeface="Arial" panose="020B0604020202020204" pitchFamily="34" charset="0"/>
                </a:defRPr>
              </a:lvl2pPr>
              <a:lvl3pPr marL="1143000" indent="-228600" eaLnBrk="0" hangingPunct="0">
                <a:defRPr>
                  <a:solidFill>
                    <a:schemeClr val="tx1"/>
                  </a:solidFill>
                  <a:latin typeface="Comic Sans MS" panose="030F0702030302020204" pitchFamily="66" charset="0"/>
                  <a:cs typeface="Arial" panose="020B0604020202020204" pitchFamily="34" charset="0"/>
                </a:defRPr>
              </a:lvl3pPr>
              <a:lvl4pPr marL="1600200" indent="-228600" eaLnBrk="0" hangingPunct="0">
                <a:defRPr>
                  <a:solidFill>
                    <a:schemeClr val="tx1"/>
                  </a:solidFill>
                  <a:latin typeface="Comic Sans MS" panose="030F0702030302020204" pitchFamily="66" charset="0"/>
                  <a:cs typeface="Arial" panose="020B0604020202020204" pitchFamily="34" charset="0"/>
                </a:defRPr>
              </a:lvl4pPr>
              <a:lvl5pPr marL="2057400" indent="-228600" eaLnBrk="0" hangingPunct="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algn="ctr" eaLnBrk="1" hangingPunct="1">
                <a:defRPr/>
              </a:pPr>
              <a:endParaRPr lang="en-US" altLang="en-US" sz="3200" b="1">
                <a:solidFill>
                  <a:srgbClr val="0000FF"/>
                </a:solidFill>
                <a:latin typeface="+mj-lt"/>
              </a:endParaRPr>
            </a:p>
          </p:txBody>
        </p:sp>
        <p:sp>
          <p:nvSpPr>
            <p:cNvPr id="26762" name="AutoShape 174" descr="Green marble">
              <a:hlinkClick r:id="" action="ppaction://noaction" highlightClick="1"/>
              <a:extLst>
                <a:ext uri="{FF2B5EF4-FFF2-40B4-BE49-F238E27FC236}">
                  <a16:creationId xmlns:a16="http://schemas.microsoft.com/office/drawing/2014/main" id="{2F252C7D-17B9-4B8C-AF05-407460FAD4C0}"/>
                </a:ext>
              </a:extLst>
            </p:cNvPr>
            <p:cNvSpPr>
              <a:spLocks noChangeArrowheads="1"/>
            </p:cNvSpPr>
            <p:nvPr/>
          </p:nvSpPr>
          <p:spPr bwMode="auto">
            <a:xfrm>
              <a:off x="1872" y="2124"/>
              <a:ext cx="384" cy="336"/>
            </a:xfrm>
            <a:prstGeom prst="actionButtonBlank">
              <a:avLst/>
            </a:prstGeom>
            <a:blipFill dpi="0" rotWithShape="1">
              <a:blip r:embed="rId6"/>
              <a:srcRect/>
              <a:tile tx="0" ty="0" sx="100000" sy="100000" flip="none" algn="tl"/>
            </a:blipFill>
            <a:ln w="9525">
              <a:solidFill>
                <a:srgbClr val="33CC33"/>
              </a:solidFill>
              <a:miter lim="800000"/>
              <a:headEnd/>
              <a:tailEnd/>
            </a:ln>
            <a:effectLst/>
          </p:spPr>
          <p:txBody>
            <a:bodyPr wrap="none" anchor="ctr"/>
            <a:lstStyle>
              <a:lvl1pPr eaLnBrk="0" hangingPunct="0">
                <a:defRPr>
                  <a:solidFill>
                    <a:schemeClr val="tx1"/>
                  </a:solidFill>
                  <a:latin typeface="Comic Sans MS" panose="030F0702030302020204" pitchFamily="66" charset="0"/>
                  <a:cs typeface="Arial" panose="020B0604020202020204" pitchFamily="34" charset="0"/>
                </a:defRPr>
              </a:lvl1pPr>
              <a:lvl2pPr marL="742950" indent="-285750" eaLnBrk="0" hangingPunct="0">
                <a:defRPr>
                  <a:solidFill>
                    <a:schemeClr val="tx1"/>
                  </a:solidFill>
                  <a:latin typeface="Comic Sans MS" panose="030F0702030302020204" pitchFamily="66" charset="0"/>
                  <a:cs typeface="Arial" panose="020B0604020202020204" pitchFamily="34" charset="0"/>
                </a:defRPr>
              </a:lvl2pPr>
              <a:lvl3pPr marL="1143000" indent="-228600" eaLnBrk="0" hangingPunct="0">
                <a:defRPr>
                  <a:solidFill>
                    <a:schemeClr val="tx1"/>
                  </a:solidFill>
                  <a:latin typeface="Comic Sans MS" panose="030F0702030302020204" pitchFamily="66" charset="0"/>
                  <a:cs typeface="Arial" panose="020B0604020202020204" pitchFamily="34" charset="0"/>
                </a:defRPr>
              </a:lvl3pPr>
              <a:lvl4pPr marL="1600200" indent="-228600" eaLnBrk="0" hangingPunct="0">
                <a:defRPr>
                  <a:solidFill>
                    <a:schemeClr val="tx1"/>
                  </a:solidFill>
                  <a:latin typeface="Comic Sans MS" panose="030F0702030302020204" pitchFamily="66" charset="0"/>
                  <a:cs typeface="Arial" panose="020B0604020202020204" pitchFamily="34" charset="0"/>
                </a:defRPr>
              </a:lvl4pPr>
              <a:lvl5pPr marL="2057400" indent="-228600" eaLnBrk="0" hangingPunct="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algn="ctr" eaLnBrk="1" hangingPunct="1">
                <a:defRPr/>
              </a:pPr>
              <a:endParaRPr lang="en-US" altLang="en-US" sz="3200" b="1">
                <a:solidFill>
                  <a:srgbClr val="0000FF"/>
                </a:solidFill>
                <a:latin typeface="+mj-lt"/>
              </a:endParaRPr>
            </a:p>
          </p:txBody>
        </p:sp>
        <p:sp>
          <p:nvSpPr>
            <p:cNvPr id="26763" name="AutoShape 175" descr="Green marble">
              <a:hlinkClick r:id="" action="ppaction://noaction" highlightClick="1"/>
              <a:extLst>
                <a:ext uri="{FF2B5EF4-FFF2-40B4-BE49-F238E27FC236}">
                  <a16:creationId xmlns:a16="http://schemas.microsoft.com/office/drawing/2014/main" id="{A62B6522-F738-436B-AF60-4585927A4AAD}"/>
                </a:ext>
              </a:extLst>
            </p:cNvPr>
            <p:cNvSpPr>
              <a:spLocks noChangeArrowheads="1"/>
            </p:cNvSpPr>
            <p:nvPr/>
          </p:nvSpPr>
          <p:spPr bwMode="auto">
            <a:xfrm>
              <a:off x="2256" y="2124"/>
              <a:ext cx="384" cy="336"/>
            </a:xfrm>
            <a:prstGeom prst="actionButtonBlank">
              <a:avLst/>
            </a:prstGeom>
            <a:blipFill dpi="0" rotWithShape="1">
              <a:blip r:embed="rId6"/>
              <a:srcRect/>
              <a:tile tx="0" ty="0" sx="100000" sy="100000" flip="none" algn="tl"/>
            </a:blipFill>
            <a:ln w="9525">
              <a:solidFill>
                <a:srgbClr val="33CC33"/>
              </a:solidFill>
              <a:miter lim="800000"/>
              <a:headEnd/>
              <a:tailEnd/>
            </a:ln>
            <a:effectLst/>
          </p:spPr>
          <p:txBody>
            <a:bodyPr wrap="none" anchor="ctr"/>
            <a:lstStyle>
              <a:lvl1pPr eaLnBrk="0" hangingPunct="0">
                <a:defRPr>
                  <a:solidFill>
                    <a:schemeClr val="tx1"/>
                  </a:solidFill>
                  <a:latin typeface="Comic Sans MS" panose="030F0702030302020204" pitchFamily="66" charset="0"/>
                  <a:cs typeface="Arial" panose="020B0604020202020204" pitchFamily="34" charset="0"/>
                </a:defRPr>
              </a:lvl1pPr>
              <a:lvl2pPr marL="742950" indent="-285750" eaLnBrk="0" hangingPunct="0">
                <a:defRPr>
                  <a:solidFill>
                    <a:schemeClr val="tx1"/>
                  </a:solidFill>
                  <a:latin typeface="Comic Sans MS" panose="030F0702030302020204" pitchFamily="66" charset="0"/>
                  <a:cs typeface="Arial" panose="020B0604020202020204" pitchFamily="34" charset="0"/>
                </a:defRPr>
              </a:lvl2pPr>
              <a:lvl3pPr marL="1143000" indent="-228600" eaLnBrk="0" hangingPunct="0">
                <a:defRPr>
                  <a:solidFill>
                    <a:schemeClr val="tx1"/>
                  </a:solidFill>
                  <a:latin typeface="Comic Sans MS" panose="030F0702030302020204" pitchFamily="66" charset="0"/>
                  <a:cs typeface="Arial" panose="020B0604020202020204" pitchFamily="34" charset="0"/>
                </a:defRPr>
              </a:lvl3pPr>
              <a:lvl4pPr marL="1600200" indent="-228600" eaLnBrk="0" hangingPunct="0">
                <a:defRPr>
                  <a:solidFill>
                    <a:schemeClr val="tx1"/>
                  </a:solidFill>
                  <a:latin typeface="Comic Sans MS" panose="030F0702030302020204" pitchFamily="66" charset="0"/>
                  <a:cs typeface="Arial" panose="020B0604020202020204" pitchFamily="34" charset="0"/>
                </a:defRPr>
              </a:lvl4pPr>
              <a:lvl5pPr marL="2057400" indent="-228600" eaLnBrk="0" hangingPunct="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algn="ctr" eaLnBrk="1" hangingPunct="1">
                <a:defRPr/>
              </a:pPr>
              <a:endParaRPr lang="en-US" altLang="en-US" sz="3200" b="1">
                <a:solidFill>
                  <a:srgbClr val="0000FF"/>
                </a:solidFill>
                <a:latin typeface="+mj-lt"/>
              </a:endParaRPr>
            </a:p>
          </p:txBody>
        </p:sp>
        <p:sp>
          <p:nvSpPr>
            <p:cNvPr id="26764" name="AutoShape 176" descr="Green marble">
              <a:hlinkClick r:id="" action="ppaction://noaction" highlightClick="1"/>
              <a:extLst>
                <a:ext uri="{FF2B5EF4-FFF2-40B4-BE49-F238E27FC236}">
                  <a16:creationId xmlns:a16="http://schemas.microsoft.com/office/drawing/2014/main" id="{F5F5934B-515D-4769-89A1-AD16FCF79444}"/>
                </a:ext>
              </a:extLst>
            </p:cNvPr>
            <p:cNvSpPr>
              <a:spLocks noChangeArrowheads="1"/>
            </p:cNvSpPr>
            <p:nvPr/>
          </p:nvSpPr>
          <p:spPr bwMode="auto">
            <a:xfrm>
              <a:off x="2640" y="2124"/>
              <a:ext cx="384" cy="336"/>
            </a:xfrm>
            <a:prstGeom prst="actionButtonBlank">
              <a:avLst/>
            </a:prstGeom>
            <a:blipFill dpi="0" rotWithShape="1">
              <a:blip r:embed="rId6"/>
              <a:srcRect/>
              <a:tile tx="0" ty="0" sx="100000" sy="100000" flip="none" algn="tl"/>
            </a:blipFill>
            <a:ln w="9525">
              <a:solidFill>
                <a:srgbClr val="33CC33"/>
              </a:solidFill>
              <a:miter lim="800000"/>
              <a:headEnd/>
              <a:tailEnd/>
            </a:ln>
            <a:effectLst/>
          </p:spPr>
          <p:txBody>
            <a:bodyPr wrap="none" anchor="ctr"/>
            <a:lstStyle>
              <a:lvl1pPr eaLnBrk="0" hangingPunct="0">
                <a:defRPr>
                  <a:solidFill>
                    <a:schemeClr val="tx1"/>
                  </a:solidFill>
                  <a:latin typeface="Comic Sans MS" panose="030F0702030302020204" pitchFamily="66" charset="0"/>
                  <a:cs typeface="Arial" panose="020B0604020202020204" pitchFamily="34" charset="0"/>
                </a:defRPr>
              </a:lvl1pPr>
              <a:lvl2pPr marL="742950" indent="-285750" eaLnBrk="0" hangingPunct="0">
                <a:defRPr>
                  <a:solidFill>
                    <a:schemeClr val="tx1"/>
                  </a:solidFill>
                  <a:latin typeface="Comic Sans MS" panose="030F0702030302020204" pitchFamily="66" charset="0"/>
                  <a:cs typeface="Arial" panose="020B0604020202020204" pitchFamily="34" charset="0"/>
                </a:defRPr>
              </a:lvl2pPr>
              <a:lvl3pPr marL="1143000" indent="-228600" eaLnBrk="0" hangingPunct="0">
                <a:defRPr>
                  <a:solidFill>
                    <a:schemeClr val="tx1"/>
                  </a:solidFill>
                  <a:latin typeface="Comic Sans MS" panose="030F0702030302020204" pitchFamily="66" charset="0"/>
                  <a:cs typeface="Arial" panose="020B0604020202020204" pitchFamily="34" charset="0"/>
                </a:defRPr>
              </a:lvl3pPr>
              <a:lvl4pPr marL="1600200" indent="-228600" eaLnBrk="0" hangingPunct="0">
                <a:defRPr>
                  <a:solidFill>
                    <a:schemeClr val="tx1"/>
                  </a:solidFill>
                  <a:latin typeface="Comic Sans MS" panose="030F0702030302020204" pitchFamily="66" charset="0"/>
                  <a:cs typeface="Arial" panose="020B0604020202020204" pitchFamily="34" charset="0"/>
                </a:defRPr>
              </a:lvl4pPr>
              <a:lvl5pPr marL="2057400" indent="-228600" eaLnBrk="0" hangingPunct="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algn="ctr" eaLnBrk="1" hangingPunct="1">
                <a:defRPr/>
              </a:pPr>
              <a:endParaRPr lang="en-US" altLang="en-US" sz="3200" b="1">
                <a:solidFill>
                  <a:srgbClr val="0000FF"/>
                </a:solidFill>
                <a:latin typeface="+mj-lt"/>
              </a:endParaRPr>
            </a:p>
          </p:txBody>
        </p:sp>
        <p:sp>
          <p:nvSpPr>
            <p:cNvPr id="26765" name="AutoShape 177" descr="Green marble">
              <a:hlinkClick r:id="" action="ppaction://noaction" highlightClick="1"/>
              <a:extLst>
                <a:ext uri="{FF2B5EF4-FFF2-40B4-BE49-F238E27FC236}">
                  <a16:creationId xmlns:a16="http://schemas.microsoft.com/office/drawing/2014/main" id="{FC86CE3F-AAF8-4AD7-A0A8-2DEDD4CFF1E6}"/>
                </a:ext>
              </a:extLst>
            </p:cNvPr>
            <p:cNvSpPr>
              <a:spLocks noChangeArrowheads="1"/>
            </p:cNvSpPr>
            <p:nvPr/>
          </p:nvSpPr>
          <p:spPr bwMode="auto">
            <a:xfrm>
              <a:off x="720" y="2124"/>
              <a:ext cx="384" cy="336"/>
            </a:xfrm>
            <a:prstGeom prst="actionButtonBlank">
              <a:avLst/>
            </a:prstGeom>
            <a:blipFill dpi="0" rotWithShape="1">
              <a:blip r:embed="rId6"/>
              <a:srcRect/>
              <a:tile tx="0" ty="0" sx="100000" sy="100000" flip="none" algn="tl"/>
            </a:blipFill>
            <a:ln w="9525">
              <a:solidFill>
                <a:srgbClr val="33CC33"/>
              </a:solidFill>
              <a:miter lim="800000"/>
              <a:headEnd/>
              <a:tailEnd/>
            </a:ln>
            <a:effectLst/>
          </p:spPr>
          <p:txBody>
            <a:bodyPr wrap="none" anchor="ctr"/>
            <a:lstStyle>
              <a:lvl1pPr eaLnBrk="0" hangingPunct="0">
                <a:defRPr>
                  <a:solidFill>
                    <a:schemeClr val="tx1"/>
                  </a:solidFill>
                  <a:latin typeface="Comic Sans MS" panose="030F0702030302020204" pitchFamily="66" charset="0"/>
                  <a:cs typeface="Arial" panose="020B0604020202020204" pitchFamily="34" charset="0"/>
                </a:defRPr>
              </a:lvl1pPr>
              <a:lvl2pPr marL="742950" indent="-285750" eaLnBrk="0" hangingPunct="0">
                <a:defRPr>
                  <a:solidFill>
                    <a:schemeClr val="tx1"/>
                  </a:solidFill>
                  <a:latin typeface="Comic Sans MS" panose="030F0702030302020204" pitchFamily="66" charset="0"/>
                  <a:cs typeface="Arial" panose="020B0604020202020204" pitchFamily="34" charset="0"/>
                </a:defRPr>
              </a:lvl2pPr>
              <a:lvl3pPr marL="1143000" indent="-228600" eaLnBrk="0" hangingPunct="0">
                <a:defRPr>
                  <a:solidFill>
                    <a:schemeClr val="tx1"/>
                  </a:solidFill>
                  <a:latin typeface="Comic Sans MS" panose="030F0702030302020204" pitchFamily="66" charset="0"/>
                  <a:cs typeface="Arial" panose="020B0604020202020204" pitchFamily="34" charset="0"/>
                </a:defRPr>
              </a:lvl3pPr>
              <a:lvl4pPr marL="1600200" indent="-228600" eaLnBrk="0" hangingPunct="0">
                <a:defRPr>
                  <a:solidFill>
                    <a:schemeClr val="tx1"/>
                  </a:solidFill>
                  <a:latin typeface="Comic Sans MS" panose="030F0702030302020204" pitchFamily="66" charset="0"/>
                  <a:cs typeface="Arial" panose="020B0604020202020204" pitchFamily="34" charset="0"/>
                </a:defRPr>
              </a:lvl4pPr>
              <a:lvl5pPr marL="2057400" indent="-228600" eaLnBrk="0" hangingPunct="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algn="ctr" eaLnBrk="1" hangingPunct="1">
                <a:defRPr/>
              </a:pPr>
              <a:endParaRPr lang="en-US" altLang="en-US" sz="3200" b="1">
                <a:solidFill>
                  <a:srgbClr val="0000FF"/>
                </a:solidFill>
                <a:latin typeface="+mj-lt"/>
              </a:endParaRPr>
            </a:p>
          </p:txBody>
        </p:sp>
        <p:sp>
          <p:nvSpPr>
            <p:cNvPr id="26766" name="AutoShape 178" descr="Green marble">
              <a:hlinkClick r:id="" action="ppaction://noaction" highlightClick="1"/>
              <a:extLst>
                <a:ext uri="{FF2B5EF4-FFF2-40B4-BE49-F238E27FC236}">
                  <a16:creationId xmlns:a16="http://schemas.microsoft.com/office/drawing/2014/main" id="{21767C26-35DC-4623-A613-1CF537B36580}"/>
                </a:ext>
              </a:extLst>
            </p:cNvPr>
            <p:cNvSpPr>
              <a:spLocks noChangeArrowheads="1"/>
            </p:cNvSpPr>
            <p:nvPr/>
          </p:nvSpPr>
          <p:spPr bwMode="auto">
            <a:xfrm>
              <a:off x="1104" y="2124"/>
              <a:ext cx="384" cy="336"/>
            </a:xfrm>
            <a:prstGeom prst="actionButtonBlank">
              <a:avLst/>
            </a:prstGeom>
            <a:blipFill dpi="0" rotWithShape="1">
              <a:blip r:embed="rId6"/>
              <a:srcRect/>
              <a:tile tx="0" ty="0" sx="100000" sy="100000" flip="none" algn="tl"/>
            </a:blipFill>
            <a:ln w="9525">
              <a:solidFill>
                <a:srgbClr val="33CC33"/>
              </a:solidFill>
              <a:miter lim="800000"/>
              <a:headEnd/>
              <a:tailEnd/>
            </a:ln>
            <a:effectLst/>
          </p:spPr>
          <p:txBody>
            <a:bodyPr wrap="none" anchor="ctr"/>
            <a:lstStyle>
              <a:lvl1pPr eaLnBrk="0" hangingPunct="0">
                <a:defRPr>
                  <a:solidFill>
                    <a:schemeClr val="tx1"/>
                  </a:solidFill>
                  <a:latin typeface="Comic Sans MS" panose="030F0702030302020204" pitchFamily="66" charset="0"/>
                  <a:cs typeface="Arial" panose="020B0604020202020204" pitchFamily="34" charset="0"/>
                </a:defRPr>
              </a:lvl1pPr>
              <a:lvl2pPr marL="742950" indent="-285750" eaLnBrk="0" hangingPunct="0">
                <a:defRPr>
                  <a:solidFill>
                    <a:schemeClr val="tx1"/>
                  </a:solidFill>
                  <a:latin typeface="Comic Sans MS" panose="030F0702030302020204" pitchFamily="66" charset="0"/>
                  <a:cs typeface="Arial" panose="020B0604020202020204" pitchFamily="34" charset="0"/>
                </a:defRPr>
              </a:lvl2pPr>
              <a:lvl3pPr marL="1143000" indent="-228600" eaLnBrk="0" hangingPunct="0">
                <a:defRPr>
                  <a:solidFill>
                    <a:schemeClr val="tx1"/>
                  </a:solidFill>
                  <a:latin typeface="Comic Sans MS" panose="030F0702030302020204" pitchFamily="66" charset="0"/>
                  <a:cs typeface="Arial" panose="020B0604020202020204" pitchFamily="34" charset="0"/>
                </a:defRPr>
              </a:lvl3pPr>
              <a:lvl4pPr marL="1600200" indent="-228600" eaLnBrk="0" hangingPunct="0">
                <a:defRPr>
                  <a:solidFill>
                    <a:schemeClr val="tx1"/>
                  </a:solidFill>
                  <a:latin typeface="Comic Sans MS" panose="030F0702030302020204" pitchFamily="66" charset="0"/>
                  <a:cs typeface="Arial" panose="020B0604020202020204" pitchFamily="34" charset="0"/>
                </a:defRPr>
              </a:lvl4pPr>
              <a:lvl5pPr marL="2057400" indent="-228600" eaLnBrk="0" hangingPunct="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algn="ctr" eaLnBrk="1" hangingPunct="1">
                <a:defRPr/>
              </a:pPr>
              <a:endParaRPr lang="en-US" altLang="en-US" sz="3200" b="1">
                <a:solidFill>
                  <a:srgbClr val="0000FF"/>
                </a:solidFill>
                <a:latin typeface="+mj-lt"/>
              </a:endParaRPr>
            </a:p>
          </p:txBody>
        </p:sp>
        <p:sp>
          <p:nvSpPr>
            <p:cNvPr id="26767" name="AutoShape 179" descr="Green marble">
              <a:hlinkClick r:id="" action="ppaction://noaction" highlightClick="1"/>
              <a:extLst>
                <a:ext uri="{FF2B5EF4-FFF2-40B4-BE49-F238E27FC236}">
                  <a16:creationId xmlns:a16="http://schemas.microsoft.com/office/drawing/2014/main" id="{41E79FC1-3FAE-49F6-AE7C-8DE2F7414BAB}"/>
                </a:ext>
              </a:extLst>
            </p:cNvPr>
            <p:cNvSpPr>
              <a:spLocks noChangeArrowheads="1"/>
            </p:cNvSpPr>
            <p:nvPr/>
          </p:nvSpPr>
          <p:spPr bwMode="auto">
            <a:xfrm>
              <a:off x="344" y="2124"/>
              <a:ext cx="384" cy="336"/>
            </a:xfrm>
            <a:prstGeom prst="actionButtonBlank">
              <a:avLst/>
            </a:prstGeom>
            <a:blipFill dpi="0" rotWithShape="1">
              <a:blip r:embed="rId6"/>
              <a:srcRect/>
              <a:tile tx="0" ty="0" sx="100000" sy="100000" flip="none" algn="tl"/>
            </a:blipFill>
            <a:ln w="9525">
              <a:solidFill>
                <a:srgbClr val="33CC33"/>
              </a:solidFill>
              <a:miter lim="800000"/>
              <a:headEnd/>
              <a:tailEnd/>
            </a:ln>
            <a:effectLst/>
          </p:spPr>
          <p:txBody>
            <a:bodyPr wrap="none" anchor="ctr"/>
            <a:lstStyle>
              <a:lvl1pPr eaLnBrk="0" hangingPunct="0">
                <a:defRPr>
                  <a:solidFill>
                    <a:schemeClr val="tx1"/>
                  </a:solidFill>
                  <a:latin typeface="Comic Sans MS" panose="030F0702030302020204" pitchFamily="66" charset="0"/>
                  <a:cs typeface="Arial" panose="020B0604020202020204" pitchFamily="34" charset="0"/>
                </a:defRPr>
              </a:lvl1pPr>
              <a:lvl2pPr marL="742950" indent="-285750" eaLnBrk="0" hangingPunct="0">
                <a:defRPr>
                  <a:solidFill>
                    <a:schemeClr val="tx1"/>
                  </a:solidFill>
                  <a:latin typeface="Comic Sans MS" panose="030F0702030302020204" pitchFamily="66" charset="0"/>
                  <a:cs typeface="Arial" panose="020B0604020202020204" pitchFamily="34" charset="0"/>
                </a:defRPr>
              </a:lvl2pPr>
              <a:lvl3pPr marL="1143000" indent="-228600" eaLnBrk="0" hangingPunct="0">
                <a:defRPr>
                  <a:solidFill>
                    <a:schemeClr val="tx1"/>
                  </a:solidFill>
                  <a:latin typeface="Comic Sans MS" panose="030F0702030302020204" pitchFamily="66" charset="0"/>
                  <a:cs typeface="Arial" panose="020B0604020202020204" pitchFamily="34" charset="0"/>
                </a:defRPr>
              </a:lvl3pPr>
              <a:lvl4pPr marL="1600200" indent="-228600" eaLnBrk="0" hangingPunct="0">
                <a:defRPr>
                  <a:solidFill>
                    <a:schemeClr val="tx1"/>
                  </a:solidFill>
                  <a:latin typeface="Comic Sans MS" panose="030F0702030302020204" pitchFamily="66" charset="0"/>
                  <a:cs typeface="Arial" panose="020B0604020202020204" pitchFamily="34" charset="0"/>
                </a:defRPr>
              </a:lvl4pPr>
              <a:lvl5pPr marL="2057400" indent="-228600" eaLnBrk="0" hangingPunct="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algn="ctr" eaLnBrk="1" hangingPunct="1">
                <a:defRPr/>
              </a:pPr>
              <a:endParaRPr lang="en-US" altLang="en-US" sz="3200" b="1">
                <a:solidFill>
                  <a:srgbClr val="0000FF"/>
                </a:solidFill>
                <a:latin typeface="+mj-lt"/>
              </a:endParaRPr>
            </a:p>
          </p:txBody>
        </p:sp>
        <p:sp>
          <p:nvSpPr>
            <p:cNvPr id="26768" name="AutoShape 180" descr="Green marble">
              <a:hlinkClick r:id="" action="ppaction://noaction" highlightClick="1"/>
              <a:extLst>
                <a:ext uri="{FF2B5EF4-FFF2-40B4-BE49-F238E27FC236}">
                  <a16:creationId xmlns:a16="http://schemas.microsoft.com/office/drawing/2014/main" id="{17BC6259-3768-4FAF-A034-985205C70E06}"/>
                </a:ext>
              </a:extLst>
            </p:cNvPr>
            <p:cNvSpPr>
              <a:spLocks noChangeArrowheads="1"/>
            </p:cNvSpPr>
            <p:nvPr/>
          </p:nvSpPr>
          <p:spPr bwMode="auto">
            <a:xfrm>
              <a:off x="1488" y="2124"/>
              <a:ext cx="384" cy="336"/>
            </a:xfrm>
            <a:prstGeom prst="actionButtonBlank">
              <a:avLst/>
            </a:prstGeom>
            <a:blipFill dpi="0" rotWithShape="1">
              <a:blip r:embed="rId6"/>
              <a:srcRect/>
              <a:tile tx="0" ty="0" sx="100000" sy="100000" flip="none" algn="tl"/>
            </a:blipFill>
            <a:ln w="9525">
              <a:solidFill>
                <a:srgbClr val="33CC33"/>
              </a:solidFill>
              <a:miter lim="800000"/>
              <a:headEnd/>
              <a:tailEnd/>
            </a:ln>
            <a:effectLst/>
          </p:spPr>
          <p:txBody>
            <a:bodyPr wrap="none" anchor="ctr"/>
            <a:lstStyle>
              <a:lvl1pPr eaLnBrk="0" hangingPunct="0">
                <a:defRPr>
                  <a:solidFill>
                    <a:schemeClr val="tx1"/>
                  </a:solidFill>
                  <a:latin typeface="Comic Sans MS" panose="030F0702030302020204" pitchFamily="66" charset="0"/>
                  <a:cs typeface="Arial" panose="020B0604020202020204" pitchFamily="34" charset="0"/>
                </a:defRPr>
              </a:lvl1pPr>
              <a:lvl2pPr marL="742950" indent="-285750" eaLnBrk="0" hangingPunct="0">
                <a:defRPr>
                  <a:solidFill>
                    <a:schemeClr val="tx1"/>
                  </a:solidFill>
                  <a:latin typeface="Comic Sans MS" panose="030F0702030302020204" pitchFamily="66" charset="0"/>
                  <a:cs typeface="Arial" panose="020B0604020202020204" pitchFamily="34" charset="0"/>
                </a:defRPr>
              </a:lvl2pPr>
              <a:lvl3pPr marL="1143000" indent="-228600" eaLnBrk="0" hangingPunct="0">
                <a:defRPr>
                  <a:solidFill>
                    <a:schemeClr val="tx1"/>
                  </a:solidFill>
                  <a:latin typeface="Comic Sans MS" panose="030F0702030302020204" pitchFamily="66" charset="0"/>
                  <a:cs typeface="Arial" panose="020B0604020202020204" pitchFamily="34" charset="0"/>
                </a:defRPr>
              </a:lvl3pPr>
              <a:lvl4pPr marL="1600200" indent="-228600" eaLnBrk="0" hangingPunct="0">
                <a:defRPr>
                  <a:solidFill>
                    <a:schemeClr val="tx1"/>
                  </a:solidFill>
                  <a:latin typeface="Comic Sans MS" panose="030F0702030302020204" pitchFamily="66" charset="0"/>
                  <a:cs typeface="Arial" panose="020B0604020202020204" pitchFamily="34" charset="0"/>
                </a:defRPr>
              </a:lvl4pPr>
              <a:lvl5pPr marL="2057400" indent="-228600" eaLnBrk="0" hangingPunct="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algn="ctr" eaLnBrk="1" hangingPunct="1">
                <a:defRPr/>
              </a:pPr>
              <a:endParaRPr lang="en-US" altLang="en-US" sz="3200" b="1">
                <a:solidFill>
                  <a:srgbClr val="0000FF"/>
                </a:solidFill>
                <a:latin typeface="+mj-lt"/>
              </a:endParaRPr>
            </a:p>
          </p:txBody>
        </p:sp>
        <p:sp>
          <p:nvSpPr>
            <p:cNvPr id="26769" name="AutoShape 181" descr="Green marble">
              <a:hlinkClick r:id="" action="ppaction://noaction" highlightClick="1"/>
              <a:extLst>
                <a:ext uri="{FF2B5EF4-FFF2-40B4-BE49-F238E27FC236}">
                  <a16:creationId xmlns:a16="http://schemas.microsoft.com/office/drawing/2014/main" id="{631B14B6-AD27-4878-A261-24D561123022}"/>
                </a:ext>
              </a:extLst>
            </p:cNvPr>
            <p:cNvSpPr>
              <a:spLocks noChangeArrowheads="1"/>
            </p:cNvSpPr>
            <p:nvPr/>
          </p:nvSpPr>
          <p:spPr bwMode="auto">
            <a:xfrm>
              <a:off x="4560" y="2122"/>
              <a:ext cx="384" cy="336"/>
            </a:xfrm>
            <a:prstGeom prst="actionButtonBlank">
              <a:avLst/>
            </a:prstGeom>
            <a:blipFill dpi="0" rotWithShape="1">
              <a:blip r:embed="rId6"/>
              <a:srcRect/>
              <a:tile tx="0" ty="0" sx="100000" sy="100000" flip="none" algn="tl"/>
            </a:blipFill>
            <a:ln w="9525">
              <a:solidFill>
                <a:srgbClr val="33CC33"/>
              </a:solidFill>
              <a:miter lim="800000"/>
              <a:headEnd/>
              <a:tailEnd/>
            </a:ln>
            <a:effectLst/>
          </p:spPr>
          <p:txBody>
            <a:bodyPr wrap="none" anchor="ctr"/>
            <a:lstStyle>
              <a:lvl1pPr eaLnBrk="0" hangingPunct="0">
                <a:defRPr>
                  <a:solidFill>
                    <a:schemeClr val="tx1"/>
                  </a:solidFill>
                  <a:latin typeface="Comic Sans MS" panose="030F0702030302020204" pitchFamily="66" charset="0"/>
                  <a:cs typeface="Arial" panose="020B0604020202020204" pitchFamily="34" charset="0"/>
                </a:defRPr>
              </a:lvl1pPr>
              <a:lvl2pPr marL="742950" indent="-285750" eaLnBrk="0" hangingPunct="0">
                <a:defRPr>
                  <a:solidFill>
                    <a:schemeClr val="tx1"/>
                  </a:solidFill>
                  <a:latin typeface="Comic Sans MS" panose="030F0702030302020204" pitchFamily="66" charset="0"/>
                  <a:cs typeface="Arial" panose="020B0604020202020204" pitchFamily="34" charset="0"/>
                </a:defRPr>
              </a:lvl2pPr>
              <a:lvl3pPr marL="1143000" indent="-228600" eaLnBrk="0" hangingPunct="0">
                <a:defRPr>
                  <a:solidFill>
                    <a:schemeClr val="tx1"/>
                  </a:solidFill>
                  <a:latin typeface="Comic Sans MS" panose="030F0702030302020204" pitchFamily="66" charset="0"/>
                  <a:cs typeface="Arial" panose="020B0604020202020204" pitchFamily="34" charset="0"/>
                </a:defRPr>
              </a:lvl3pPr>
              <a:lvl4pPr marL="1600200" indent="-228600" eaLnBrk="0" hangingPunct="0">
                <a:defRPr>
                  <a:solidFill>
                    <a:schemeClr val="tx1"/>
                  </a:solidFill>
                  <a:latin typeface="Comic Sans MS" panose="030F0702030302020204" pitchFamily="66" charset="0"/>
                  <a:cs typeface="Arial" panose="020B0604020202020204" pitchFamily="34" charset="0"/>
                </a:defRPr>
              </a:lvl4pPr>
              <a:lvl5pPr marL="2057400" indent="-228600" eaLnBrk="0" hangingPunct="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algn="ctr" eaLnBrk="1" hangingPunct="1">
                <a:defRPr/>
              </a:pPr>
              <a:endParaRPr lang="en-US" altLang="en-US" sz="3200" b="1">
                <a:solidFill>
                  <a:srgbClr val="0000FF"/>
                </a:solidFill>
                <a:latin typeface="+mj-lt"/>
              </a:endParaRPr>
            </a:p>
          </p:txBody>
        </p:sp>
      </p:grpSp>
      <p:grpSp>
        <p:nvGrpSpPr>
          <p:cNvPr id="46262" name="Group 182">
            <a:extLst>
              <a:ext uri="{FF2B5EF4-FFF2-40B4-BE49-F238E27FC236}">
                <a16:creationId xmlns:a16="http://schemas.microsoft.com/office/drawing/2014/main" id="{805D6510-AE62-4D39-B477-424E6D07C12F}"/>
              </a:ext>
            </a:extLst>
          </p:cNvPr>
          <p:cNvGrpSpPr>
            <a:grpSpLocks/>
          </p:cNvGrpSpPr>
          <p:nvPr/>
        </p:nvGrpSpPr>
        <p:grpSpPr bwMode="auto">
          <a:xfrm>
            <a:off x="5104735" y="5105975"/>
            <a:ext cx="3047603" cy="533331"/>
            <a:chOff x="2256" y="3126"/>
            <a:chExt cx="1920" cy="336"/>
          </a:xfrm>
        </p:grpSpPr>
        <p:sp>
          <p:nvSpPr>
            <p:cNvPr id="26753" name="AutoShape 183" descr="18200">
              <a:hlinkClick r:id="" action="ppaction://noaction" highlightClick="1"/>
              <a:extLst>
                <a:ext uri="{FF2B5EF4-FFF2-40B4-BE49-F238E27FC236}">
                  <a16:creationId xmlns:a16="http://schemas.microsoft.com/office/drawing/2014/main" id="{A087628B-C0A1-4C02-8BB7-D6371E462C1D}"/>
                </a:ext>
              </a:extLst>
            </p:cNvPr>
            <p:cNvSpPr>
              <a:spLocks noChangeArrowheads="1"/>
            </p:cNvSpPr>
            <p:nvPr/>
          </p:nvSpPr>
          <p:spPr bwMode="auto">
            <a:xfrm>
              <a:off x="3408" y="3126"/>
              <a:ext cx="384" cy="336"/>
            </a:xfrm>
            <a:prstGeom prst="actionButtonBlank">
              <a:avLst/>
            </a:prstGeom>
            <a:blipFill dpi="0" rotWithShape="1">
              <a:blip r:embed="rId4"/>
              <a:srcRect/>
              <a:stretch>
                <a:fillRect/>
              </a:stretch>
            </a:blipFill>
            <a:ln w="9525">
              <a:solidFill>
                <a:srgbClr val="FFFF00"/>
              </a:solidFill>
              <a:miter lim="800000"/>
              <a:headEnd/>
              <a:tailEnd/>
            </a:ln>
            <a:effectLst/>
          </p:spPr>
          <p:txBody>
            <a:bodyPr wrap="none" anchor="ctr"/>
            <a:lstStyle>
              <a:lvl1pPr eaLnBrk="0" hangingPunct="0">
                <a:defRPr>
                  <a:solidFill>
                    <a:schemeClr val="tx1"/>
                  </a:solidFill>
                  <a:latin typeface="Comic Sans MS" panose="030F0702030302020204" pitchFamily="66" charset="0"/>
                  <a:cs typeface="Arial" panose="020B0604020202020204" pitchFamily="34" charset="0"/>
                </a:defRPr>
              </a:lvl1pPr>
              <a:lvl2pPr marL="742950" indent="-285750" eaLnBrk="0" hangingPunct="0">
                <a:defRPr>
                  <a:solidFill>
                    <a:schemeClr val="tx1"/>
                  </a:solidFill>
                  <a:latin typeface="Comic Sans MS" panose="030F0702030302020204" pitchFamily="66" charset="0"/>
                  <a:cs typeface="Arial" panose="020B0604020202020204" pitchFamily="34" charset="0"/>
                </a:defRPr>
              </a:lvl2pPr>
              <a:lvl3pPr marL="1143000" indent="-228600" eaLnBrk="0" hangingPunct="0">
                <a:defRPr>
                  <a:solidFill>
                    <a:schemeClr val="tx1"/>
                  </a:solidFill>
                  <a:latin typeface="Comic Sans MS" panose="030F0702030302020204" pitchFamily="66" charset="0"/>
                  <a:cs typeface="Arial" panose="020B0604020202020204" pitchFamily="34" charset="0"/>
                </a:defRPr>
              </a:lvl3pPr>
              <a:lvl4pPr marL="1600200" indent="-228600" eaLnBrk="0" hangingPunct="0">
                <a:defRPr>
                  <a:solidFill>
                    <a:schemeClr val="tx1"/>
                  </a:solidFill>
                  <a:latin typeface="Comic Sans MS" panose="030F0702030302020204" pitchFamily="66" charset="0"/>
                  <a:cs typeface="Arial" panose="020B0604020202020204" pitchFamily="34" charset="0"/>
                </a:defRPr>
              </a:lvl4pPr>
              <a:lvl5pPr marL="2057400" indent="-228600" eaLnBrk="0" hangingPunct="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algn="ctr" eaLnBrk="1" hangingPunct="1">
                <a:defRPr/>
              </a:pPr>
              <a:endParaRPr lang="en-US" altLang="en-US" sz="3200" b="1">
                <a:solidFill>
                  <a:schemeClr val="bg1"/>
                </a:solidFill>
                <a:latin typeface="+mj-lt"/>
              </a:endParaRPr>
            </a:p>
          </p:txBody>
        </p:sp>
        <p:sp>
          <p:nvSpPr>
            <p:cNvPr id="26754" name="AutoShape 184" descr="Green marble">
              <a:hlinkClick r:id="" action="ppaction://noaction" highlightClick="1"/>
              <a:extLst>
                <a:ext uri="{FF2B5EF4-FFF2-40B4-BE49-F238E27FC236}">
                  <a16:creationId xmlns:a16="http://schemas.microsoft.com/office/drawing/2014/main" id="{7185C916-4064-41D1-8438-7A362F85D35D}"/>
                </a:ext>
              </a:extLst>
            </p:cNvPr>
            <p:cNvSpPr>
              <a:spLocks noChangeArrowheads="1"/>
            </p:cNvSpPr>
            <p:nvPr/>
          </p:nvSpPr>
          <p:spPr bwMode="auto">
            <a:xfrm>
              <a:off x="3792" y="3126"/>
              <a:ext cx="384" cy="336"/>
            </a:xfrm>
            <a:prstGeom prst="actionButtonBlank">
              <a:avLst/>
            </a:prstGeom>
            <a:blipFill dpi="0" rotWithShape="1">
              <a:blip r:embed="rId6"/>
              <a:srcRect/>
              <a:tile tx="0" ty="0" sx="100000" sy="100000" flip="none" algn="tl"/>
            </a:blipFill>
            <a:ln w="9525">
              <a:solidFill>
                <a:srgbClr val="33CC33"/>
              </a:solidFill>
              <a:miter lim="800000"/>
              <a:headEnd/>
              <a:tailEnd/>
            </a:ln>
            <a:effectLst/>
          </p:spPr>
          <p:txBody>
            <a:bodyPr wrap="none" anchor="ctr"/>
            <a:lstStyle>
              <a:lvl1pPr eaLnBrk="0" hangingPunct="0">
                <a:defRPr>
                  <a:solidFill>
                    <a:schemeClr val="tx1"/>
                  </a:solidFill>
                  <a:latin typeface="Comic Sans MS" panose="030F0702030302020204" pitchFamily="66" charset="0"/>
                  <a:cs typeface="Arial" panose="020B0604020202020204" pitchFamily="34" charset="0"/>
                </a:defRPr>
              </a:lvl1pPr>
              <a:lvl2pPr marL="742950" indent="-285750" eaLnBrk="0" hangingPunct="0">
                <a:defRPr>
                  <a:solidFill>
                    <a:schemeClr val="tx1"/>
                  </a:solidFill>
                  <a:latin typeface="Comic Sans MS" panose="030F0702030302020204" pitchFamily="66" charset="0"/>
                  <a:cs typeface="Arial" panose="020B0604020202020204" pitchFamily="34" charset="0"/>
                </a:defRPr>
              </a:lvl2pPr>
              <a:lvl3pPr marL="1143000" indent="-228600" eaLnBrk="0" hangingPunct="0">
                <a:defRPr>
                  <a:solidFill>
                    <a:schemeClr val="tx1"/>
                  </a:solidFill>
                  <a:latin typeface="Comic Sans MS" panose="030F0702030302020204" pitchFamily="66" charset="0"/>
                  <a:cs typeface="Arial" panose="020B0604020202020204" pitchFamily="34" charset="0"/>
                </a:defRPr>
              </a:lvl3pPr>
              <a:lvl4pPr marL="1600200" indent="-228600" eaLnBrk="0" hangingPunct="0">
                <a:defRPr>
                  <a:solidFill>
                    <a:schemeClr val="tx1"/>
                  </a:solidFill>
                  <a:latin typeface="Comic Sans MS" panose="030F0702030302020204" pitchFamily="66" charset="0"/>
                  <a:cs typeface="Arial" panose="020B0604020202020204" pitchFamily="34" charset="0"/>
                </a:defRPr>
              </a:lvl4pPr>
              <a:lvl5pPr marL="2057400" indent="-228600" eaLnBrk="0" hangingPunct="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algn="ctr" eaLnBrk="1" hangingPunct="1">
                <a:defRPr/>
              </a:pPr>
              <a:endParaRPr lang="en-US" altLang="en-US" sz="3200" b="1">
                <a:solidFill>
                  <a:srgbClr val="0000FF"/>
                </a:solidFill>
                <a:latin typeface="+mj-lt"/>
              </a:endParaRPr>
            </a:p>
          </p:txBody>
        </p:sp>
        <p:sp>
          <p:nvSpPr>
            <p:cNvPr id="26755" name="AutoShape 185" descr="Green marble">
              <a:hlinkClick r:id="" action="ppaction://noaction" highlightClick="1"/>
              <a:extLst>
                <a:ext uri="{FF2B5EF4-FFF2-40B4-BE49-F238E27FC236}">
                  <a16:creationId xmlns:a16="http://schemas.microsoft.com/office/drawing/2014/main" id="{6FA315C3-72E4-46A3-A88F-C9BD2812E126}"/>
                </a:ext>
              </a:extLst>
            </p:cNvPr>
            <p:cNvSpPr>
              <a:spLocks noChangeArrowheads="1"/>
            </p:cNvSpPr>
            <p:nvPr/>
          </p:nvSpPr>
          <p:spPr bwMode="auto">
            <a:xfrm>
              <a:off x="3024" y="3126"/>
              <a:ext cx="384" cy="336"/>
            </a:xfrm>
            <a:prstGeom prst="actionButtonBlank">
              <a:avLst/>
            </a:prstGeom>
            <a:blipFill dpi="0" rotWithShape="1">
              <a:blip r:embed="rId6"/>
              <a:srcRect/>
              <a:tile tx="0" ty="0" sx="100000" sy="100000" flip="none" algn="tl"/>
            </a:blipFill>
            <a:ln w="9525">
              <a:solidFill>
                <a:srgbClr val="33CC33"/>
              </a:solidFill>
              <a:miter lim="800000"/>
              <a:headEnd/>
              <a:tailEnd/>
            </a:ln>
            <a:effectLst/>
          </p:spPr>
          <p:txBody>
            <a:bodyPr wrap="none" anchor="ctr"/>
            <a:lstStyle>
              <a:lvl1pPr eaLnBrk="0" hangingPunct="0">
                <a:defRPr>
                  <a:solidFill>
                    <a:schemeClr val="tx1"/>
                  </a:solidFill>
                  <a:latin typeface="Comic Sans MS" panose="030F0702030302020204" pitchFamily="66" charset="0"/>
                  <a:cs typeface="Arial" panose="020B0604020202020204" pitchFamily="34" charset="0"/>
                </a:defRPr>
              </a:lvl1pPr>
              <a:lvl2pPr marL="742950" indent="-285750" eaLnBrk="0" hangingPunct="0">
                <a:defRPr>
                  <a:solidFill>
                    <a:schemeClr val="tx1"/>
                  </a:solidFill>
                  <a:latin typeface="Comic Sans MS" panose="030F0702030302020204" pitchFamily="66" charset="0"/>
                  <a:cs typeface="Arial" panose="020B0604020202020204" pitchFamily="34" charset="0"/>
                </a:defRPr>
              </a:lvl2pPr>
              <a:lvl3pPr marL="1143000" indent="-228600" eaLnBrk="0" hangingPunct="0">
                <a:defRPr>
                  <a:solidFill>
                    <a:schemeClr val="tx1"/>
                  </a:solidFill>
                  <a:latin typeface="Comic Sans MS" panose="030F0702030302020204" pitchFamily="66" charset="0"/>
                  <a:cs typeface="Arial" panose="020B0604020202020204" pitchFamily="34" charset="0"/>
                </a:defRPr>
              </a:lvl3pPr>
              <a:lvl4pPr marL="1600200" indent="-228600" eaLnBrk="0" hangingPunct="0">
                <a:defRPr>
                  <a:solidFill>
                    <a:schemeClr val="tx1"/>
                  </a:solidFill>
                  <a:latin typeface="Comic Sans MS" panose="030F0702030302020204" pitchFamily="66" charset="0"/>
                  <a:cs typeface="Arial" panose="020B0604020202020204" pitchFamily="34" charset="0"/>
                </a:defRPr>
              </a:lvl4pPr>
              <a:lvl5pPr marL="2057400" indent="-228600" eaLnBrk="0" hangingPunct="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algn="ctr" eaLnBrk="1" hangingPunct="1">
                <a:defRPr/>
              </a:pPr>
              <a:endParaRPr lang="en-US" altLang="en-US" sz="3200" b="1">
                <a:solidFill>
                  <a:srgbClr val="0000FF"/>
                </a:solidFill>
                <a:latin typeface="+mj-lt"/>
              </a:endParaRPr>
            </a:p>
          </p:txBody>
        </p:sp>
        <p:sp>
          <p:nvSpPr>
            <p:cNvPr id="26756" name="AutoShape 186" descr="Green marble">
              <a:hlinkClick r:id="" action="ppaction://noaction" highlightClick="1"/>
              <a:extLst>
                <a:ext uri="{FF2B5EF4-FFF2-40B4-BE49-F238E27FC236}">
                  <a16:creationId xmlns:a16="http://schemas.microsoft.com/office/drawing/2014/main" id="{B693AEA4-7C80-40C7-83FE-D0D05BAE3033}"/>
                </a:ext>
              </a:extLst>
            </p:cNvPr>
            <p:cNvSpPr>
              <a:spLocks noChangeArrowheads="1"/>
            </p:cNvSpPr>
            <p:nvPr/>
          </p:nvSpPr>
          <p:spPr bwMode="auto">
            <a:xfrm>
              <a:off x="2256" y="3126"/>
              <a:ext cx="384" cy="336"/>
            </a:xfrm>
            <a:prstGeom prst="actionButtonBlank">
              <a:avLst/>
            </a:prstGeom>
            <a:blipFill dpi="0" rotWithShape="1">
              <a:blip r:embed="rId6"/>
              <a:srcRect/>
              <a:tile tx="0" ty="0" sx="100000" sy="100000" flip="none" algn="tl"/>
            </a:blipFill>
            <a:ln w="9525">
              <a:solidFill>
                <a:srgbClr val="33CC33"/>
              </a:solidFill>
              <a:miter lim="800000"/>
              <a:headEnd/>
              <a:tailEnd/>
            </a:ln>
            <a:effectLst/>
          </p:spPr>
          <p:txBody>
            <a:bodyPr wrap="none" anchor="ctr"/>
            <a:lstStyle>
              <a:lvl1pPr eaLnBrk="0" hangingPunct="0">
                <a:defRPr>
                  <a:solidFill>
                    <a:schemeClr val="tx1"/>
                  </a:solidFill>
                  <a:latin typeface="Comic Sans MS" panose="030F0702030302020204" pitchFamily="66" charset="0"/>
                  <a:cs typeface="Arial" panose="020B0604020202020204" pitchFamily="34" charset="0"/>
                </a:defRPr>
              </a:lvl1pPr>
              <a:lvl2pPr marL="742950" indent="-285750" eaLnBrk="0" hangingPunct="0">
                <a:defRPr>
                  <a:solidFill>
                    <a:schemeClr val="tx1"/>
                  </a:solidFill>
                  <a:latin typeface="Comic Sans MS" panose="030F0702030302020204" pitchFamily="66" charset="0"/>
                  <a:cs typeface="Arial" panose="020B0604020202020204" pitchFamily="34" charset="0"/>
                </a:defRPr>
              </a:lvl2pPr>
              <a:lvl3pPr marL="1143000" indent="-228600" eaLnBrk="0" hangingPunct="0">
                <a:defRPr>
                  <a:solidFill>
                    <a:schemeClr val="tx1"/>
                  </a:solidFill>
                  <a:latin typeface="Comic Sans MS" panose="030F0702030302020204" pitchFamily="66" charset="0"/>
                  <a:cs typeface="Arial" panose="020B0604020202020204" pitchFamily="34" charset="0"/>
                </a:defRPr>
              </a:lvl3pPr>
              <a:lvl4pPr marL="1600200" indent="-228600" eaLnBrk="0" hangingPunct="0">
                <a:defRPr>
                  <a:solidFill>
                    <a:schemeClr val="tx1"/>
                  </a:solidFill>
                  <a:latin typeface="Comic Sans MS" panose="030F0702030302020204" pitchFamily="66" charset="0"/>
                  <a:cs typeface="Arial" panose="020B0604020202020204" pitchFamily="34" charset="0"/>
                </a:defRPr>
              </a:lvl4pPr>
              <a:lvl5pPr marL="2057400" indent="-228600" eaLnBrk="0" hangingPunct="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algn="ctr" eaLnBrk="1" hangingPunct="1">
                <a:defRPr/>
              </a:pPr>
              <a:endParaRPr lang="en-US" altLang="en-US" sz="3200" b="1">
                <a:solidFill>
                  <a:srgbClr val="0000FF"/>
                </a:solidFill>
                <a:latin typeface="+mj-lt"/>
              </a:endParaRPr>
            </a:p>
          </p:txBody>
        </p:sp>
        <p:sp>
          <p:nvSpPr>
            <p:cNvPr id="26757" name="AutoShape 187" descr="Green marble">
              <a:hlinkClick r:id="" action="ppaction://noaction" highlightClick="1"/>
              <a:extLst>
                <a:ext uri="{FF2B5EF4-FFF2-40B4-BE49-F238E27FC236}">
                  <a16:creationId xmlns:a16="http://schemas.microsoft.com/office/drawing/2014/main" id="{206257D3-4B63-45A7-A37D-D25E9D808D9D}"/>
                </a:ext>
              </a:extLst>
            </p:cNvPr>
            <p:cNvSpPr>
              <a:spLocks noChangeArrowheads="1"/>
            </p:cNvSpPr>
            <p:nvPr/>
          </p:nvSpPr>
          <p:spPr bwMode="auto">
            <a:xfrm>
              <a:off x="2640" y="3126"/>
              <a:ext cx="384" cy="336"/>
            </a:xfrm>
            <a:prstGeom prst="actionButtonBlank">
              <a:avLst/>
            </a:prstGeom>
            <a:blipFill dpi="0" rotWithShape="1">
              <a:blip r:embed="rId6"/>
              <a:srcRect/>
              <a:tile tx="0" ty="0" sx="100000" sy="100000" flip="none" algn="tl"/>
            </a:blipFill>
            <a:ln w="9525">
              <a:solidFill>
                <a:srgbClr val="33CC33"/>
              </a:solidFill>
              <a:miter lim="800000"/>
              <a:headEnd/>
              <a:tailEnd/>
            </a:ln>
            <a:effectLst/>
          </p:spPr>
          <p:txBody>
            <a:bodyPr wrap="none" anchor="ctr"/>
            <a:lstStyle>
              <a:lvl1pPr eaLnBrk="0" hangingPunct="0">
                <a:defRPr>
                  <a:solidFill>
                    <a:schemeClr val="tx1"/>
                  </a:solidFill>
                  <a:latin typeface="Comic Sans MS" panose="030F0702030302020204" pitchFamily="66" charset="0"/>
                  <a:cs typeface="Arial" panose="020B0604020202020204" pitchFamily="34" charset="0"/>
                </a:defRPr>
              </a:lvl1pPr>
              <a:lvl2pPr marL="742950" indent="-285750" eaLnBrk="0" hangingPunct="0">
                <a:defRPr>
                  <a:solidFill>
                    <a:schemeClr val="tx1"/>
                  </a:solidFill>
                  <a:latin typeface="Comic Sans MS" panose="030F0702030302020204" pitchFamily="66" charset="0"/>
                  <a:cs typeface="Arial" panose="020B0604020202020204" pitchFamily="34" charset="0"/>
                </a:defRPr>
              </a:lvl2pPr>
              <a:lvl3pPr marL="1143000" indent="-228600" eaLnBrk="0" hangingPunct="0">
                <a:defRPr>
                  <a:solidFill>
                    <a:schemeClr val="tx1"/>
                  </a:solidFill>
                  <a:latin typeface="Comic Sans MS" panose="030F0702030302020204" pitchFamily="66" charset="0"/>
                  <a:cs typeface="Arial" panose="020B0604020202020204" pitchFamily="34" charset="0"/>
                </a:defRPr>
              </a:lvl3pPr>
              <a:lvl4pPr marL="1600200" indent="-228600" eaLnBrk="0" hangingPunct="0">
                <a:defRPr>
                  <a:solidFill>
                    <a:schemeClr val="tx1"/>
                  </a:solidFill>
                  <a:latin typeface="Comic Sans MS" panose="030F0702030302020204" pitchFamily="66" charset="0"/>
                  <a:cs typeface="Arial" panose="020B0604020202020204" pitchFamily="34" charset="0"/>
                </a:defRPr>
              </a:lvl4pPr>
              <a:lvl5pPr marL="2057400" indent="-228600" eaLnBrk="0" hangingPunct="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algn="ctr" eaLnBrk="1" hangingPunct="1">
                <a:defRPr/>
              </a:pPr>
              <a:endParaRPr lang="en-US" altLang="en-US" sz="3200" b="1">
                <a:solidFill>
                  <a:srgbClr val="0000FF"/>
                </a:solidFill>
                <a:latin typeface="+mj-lt"/>
              </a:endParaRPr>
            </a:p>
          </p:txBody>
        </p:sp>
      </p:grpSp>
      <p:grpSp>
        <p:nvGrpSpPr>
          <p:cNvPr id="46268" name="Group 188">
            <a:extLst>
              <a:ext uri="{FF2B5EF4-FFF2-40B4-BE49-F238E27FC236}">
                <a16:creationId xmlns:a16="http://schemas.microsoft.com/office/drawing/2014/main" id="{6BC68A20-B5AC-4747-A6C3-5277E2173C3D}"/>
              </a:ext>
            </a:extLst>
          </p:cNvPr>
          <p:cNvGrpSpPr>
            <a:grpSpLocks/>
          </p:cNvGrpSpPr>
          <p:nvPr/>
        </p:nvGrpSpPr>
        <p:grpSpPr bwMode="auto">
          <a:xfrm>
            <a:off x="4519024" y="848857"/>
            <a:ext cx="3657124" cy="536505"/>
            <a:chOff x="1872" y="444"/>
            <a:chExt cx="2304" cy="338"/>
          </a:xfrm>
        </p:grpSpPr>
        <p:sp>
          <p:nvSpPr>
            <p:cNvPr id="26747" name="AutoShape 189">
              <a:hlinkClick r:id="" action="ppaction://noaction" highlightClick="1"/>
              <a:extLst>
                <a:ext uri="{FF2B5EF4-FFF2-40B4-BE49-F238E27FC236}">
                  <a16:creationId xmlns:a16="http://schemas.microsoft.com/office/drawing/2014/main" id="{4B5E8D68-3CD4-466B-8082-636E2E6262DA}"/>
                </a:ext>
              </a:extLst>
            </p:cNvPr>
            <p:cNvSpPr>
              <a:spLocks noChangeArrowheads="1"/>
            </p:cNvSpPr>
            <p:nvPr/>
          </p:nvSpPr>
          <p:spPr bwMode="auto">
            <a:xfrm>
              <a:off x="2640" y="444"/>
              <a:ext cx="384" cy="336"/>
            </a:xfrm>
            <a:prstGeom prst="actionButtonBlank">
              <a:avLst/>
            </a:prstGeom>
            <a:gradFill rotWithShape="1">
              <a:gsLst>
                <a:gs pos="0">
                  <a:srgbClr val="FFFF99"/>
                </a:gs>
                <a:gs pos="100000">
                  <a:srgbClr val="33CC33"/>
                </a:gs>
              </a:gsLst>
              <a:path path="rect">
                <a:fillToRect l="50000" t="50000" r="50000" b="50000"/>
              </a:path>
            </a:gradFill>
            <a:ln w="9525">
              <a:solidFill>
                <a:srgbClr val="33CC33"/>
              </a:solidFill>
              <a:miter lim="800000"/>
              <a:headEnd/>
              <a:tailEnd/>
            </a:ln>
            <a:effectLst/>
          </p:spPr>
          <p:txBody>
            <a:bodyPr wrap="none" anchor="ctr"/>
            <a:lstStyle>
              <a:lvl1pPr eaLnBrk="0" hangingPunct="0">
                <a:defRPr>
                  <a:solidFill>
                    <a:schemeClr val="tx1"/>
                  </a:solidFill>
                  <a:latin typeface="Comic Sans MS" panose="030F0702030302020204" pitchFamily="66" charset="0"/>
                  <a:cs typeface="Arial" panose="020B0604020202020204" pitchFamily="34" charset="0"/>
                </a:defRPr>
              </a:lvl1pPr>
              <a:lvl2pPr marL="742950" indent="-285750" eaLnBrk="0" hangingPunct="0">
                <a:defRPr>
                  <a:solidFill>
                    <a:schemeClr val="tx1"/>
                  </a:solidFill>
                  <a:latin typeface="Comic Sans MS" panose="030F0702030302020204" pitchFamily="66" charset="0"/>
                  <a:cs typeface="Arial" panose="020B0604020202020204" pitchFamily="34" charset="0"/>
                </a:defRPr>
              </a:lvl2pPr>
              <a:lvl3pPr marL="1143000" indent="-228600" eaLnBrk="0" hangingPunct="0">
                <a:defRPr>
                  <a:solidFill>
                    <a:schemeClr val="tx1"/>
                  </a:solidFill>
                  <a:latin typeface="Comic Sans MS" panose="030F0702030302020204" pitchFamily="66" charset="0"/>
                  <a:cs typeface="Arial" panose="020B0604020202020204" pitchFamily="34" charset="0"/>
                </a:defRPr>
              </a:lvl3pPr>
              <a:lvl4pPr marL="1600200" indent="-228600" eaLnBrk="0" hangingPunct="0">
                <a:defRPr>
                  <a:solidFill>
                    <a:schemeClr val="tx1"/>
                  </a:solidFill>
                  <a:latin typeface="Comic Sans MS" panose="030F0702030302020204" pitchFamily="66" charset="0"/>
                  <a:cs typeface="Arial" panose="020B0604020202020204" pitchFamily="34" charset="0"/>
                </a:defRPr>
              </a:lvl4pPr>
              <a:lvl5pPr marL="2057400" indent="-228600" eaLnBrk="0" hangingPunct="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algn="ctr" eaLnBrk="1" hangingPunct="1">
                <a:defRPr/>
              </a:pPr>
              <a:r>
                <a:rPr lang="en-US" altLang="en-US" sz="3200" b="1" dirty="0">
                  <a:solidFill>
                    <a:srgbClr val="0000FF"/>
                  </a:solidFill>
                  <a:latin typeface="+mj-lt"/>
                </a:rPr>
                <a:t>Á</a:t>
              </a:r>
              <a:endParaRPr lang="vi-VN" altLang="en-US" sz="3200" b="1" dirty="0">
                <a:solidFill>
                  <a:srgbClr val="0000FF"/>
                </a:solidFill>
                <a:latin typeface="+mj-lt"/>
              </a:endParaRPr>
            </a:p>
          </p:txBody>
        </p:sp>
        <p:sp>
          <p:nvSpPr>
            <p:cNvPr id="26748" name="AutoShape 190">
              <a:hlinkClick r:id="" action="ppaction://noaction" highlightClick="1"/>
              <a:extLst>
                <a:ext uri="{FF2B5EF4-FFF2-40B4-BE49-F238E27FC236}">
                  <a16:creationId xmlns:a16="http://schemas.microsoft.com/office/drawing/2014/main" id="{C5BED5E7-5E93-4A8C-804A-D189A5222AA2}"/>
                </a:ext>
              </a:extLst>
            </p:cNvPr>
            <p:cNvSpPr>
              <a:spLocks noChangeArrowheads="1"/>
            </p:cNvSpPr>
            <p:nvPr/>
          </p:nvSpPr>
          <p:spPr bwMode="auto">
            <a:xfrm>
              <a:off x="3024" y="444"/>
              <a:ext cx="384" cy="336"/>
            </a:xfrm>
            <a:prstGeom prst="actionButtonBlank">
              <a:avLst/>
            </a:prstGeom>
            <a:gradFill rotWithShape="1">
              <a:gsLst>
                <a:gs pos="0">
                  <a:srgbClr val="FFFF99"/>
                </a:gs>
                <a:gs pos="100000">
                  <a:srgbClr val="33CC33"/>
                </a:gs>
              </a:gsLst>
              <a:path path="rect">
                <a:fillToRect l="50000" t="50000" r="50000" b="50000"/>
              </a:path>
            </a:gradFill>
            <a:ln w="9525">
              <a:solidFill>
                <a:srgbClr val="33CC33"/>
              </a:solidFill>
              <a:miter lim="800000"/>
              <a:headEnd/>
              <a:tailEnd/>
            </a:ln>
            <a:effectLst/>
          </p:spPr>
          <p:txBody>
            <a:bodyPr wrap="none" anchor="ctr"/>
            <a:lstStyle>
              <a:lvl1pPr eaLnBrk="0" hangingPunct="0">
                <a:defRPr>
                  <a:solidFill>
                    <a:schemeClr val="tx1"/>
                  </a:solidFill>
                  <a:latin typeface="Comic Sans MS" panose="030F0702030302020204" pitchFamily="66" charset="0"/>
                  <a:cs typeface="Arial" panose="020B0604020202020204" pitchFamily="34" charset="0"/>
                </a:defRPr>
              </a:lvl1pPr>
              <a:lvl2pPr marL="742950" indent="-285750" eaLnBrk="0" hangingPunct="0">
                <a:defRPr>
                  <a:solidFill>
                    <a:schemeClr val="tx1"/>
                  </a:solidFill>
                  <a:latin typeface="Comic Sans MS" panose="030F0702030302020204" pitchFamily="66" charset="0"/>
                  <a:cs typeface="Arial" panose="020B0604020202020204" pitchFamily="34" charset="0"/>
                </a:defRPr>
              </a:lvl2pPr>
              <a:lvl3pPr marL="1143000" indent="-228600" eaLnBrk="0" hangingPunct="0">
                <a:defRPr>
                  <a:solidFill>
                    <a:schemeClr val="tx1"/>
                  </a:solidFill>
                  <a:latin typeface="Comic Sans MS" panose="030F0702030302020204" pitchFamily="66" charset="0"/>
                  <a:cs typeface="Arial" panose="020B0604020202020204" pitchFamily="34" charset="0"/>
                </a:defRPr>
              </a:lvl3pPr>
              <a:lvl4pPr marL="1600200" indent="-228600" eaLnBrk="0" hangingPunct="0">
                <a:defRPr>
                  <a:solidFill>
                    <a:schemeClr val="tx1"/>
                  </a:solidFill>
                  <a:latin typeface="Comic Sans MS" panose="030F0702030302020204" pitchFamily="66" charset="0"/>
                  <a:cs typeface="Arial" panose="020B0604020202020204" pitchFamily="34" charset="0"/>
                </a:defRPr>
              </a:lvl4pPr>
              <a:lvl5pPr marL="2057400" indent="-228600" eaLnBrk="0" hangingPunct="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algn="ctr" eaLnBrk="1" hangingPunct="1">
                <a:defRPr/>
              </a:pPr>
              <a:r>
                <a:rPr lang="en-US" altLang="en-US" sz="3200" b="1" dirty="0">
                  <a:solidFill>
                    <a:srgbClr val="0000FF"/>
                  </a:solidFill>
                  <a:latin typeface="+mj-lt"/>
                </a:rPr>
                <a:t>N</a:t>
              </a:r>
              <a:endParaRPr lang="vi-VN" altLang="en-US" sz="3200" b="1" dirty="0">
                <a:solidFill>
                  <a:srgbClr val="0000FF"/>
                </a:solidFill>
                <a:latin typeface="+mj-lt"/>
              </a:endParaRPr>
            </a:p>
          </p:txBody>
        </p:sp>
        <p:sp>
          <p:nvSpPr>
            <p:cNvPr id="26749" name="AutoShape 191" descr="18200">
              <a:hlinkClick r:id="" action="ppaction://noaction" highlightClick="1"/>
              <a:extLst>
                <a:ext uri="{FF2B5EF4-FFF2-40B4-BE49-F238E27FC236}">
                  <a16:creationId xmlns:a16="http://schemas.microsoft.com/office/drawing/2014/main" id="{14AC9C5E-6CD0-4C5D-BF45-C7653AD0E99D}"/>
                </a:ext>
              </a:extLst>
            </p:cNvPr>
            <p:cNvSpPr>
              <a:spLocks noChangeArrowheads="1"/>
            </p:cNvSpPr>
            <p:nvPr/>
          </p:nvSpPr>
          <p:spPr bwMode="auto">
            <a:xfrm>
              <a:off x="3408" y="444"/>
              <a:ext cx="384" cy="336"/>
            </a:xfrm>
            <a:prstGeom prst="actionButtonBlank">
              <a:avLst/>
            </a:prstGeom>
            <a:blipFill dpi="0" rotWithShape="1">
              <a:blip r:embed="rId4"/>
              <a:srcRect/>
              <a:stretch>
                <a:fillRect/>
              </a:stretch>
            </a:blipFill>
            <a:ln w="9525">
              <a:solidFill>
                <a:srgbClr val="FFFF00"/>
              </a:solidFill>
              <a:miter lim="800000"/>
              <a:headEnd/>
              <a:tailEnd/>
            </a:ln>
            <a:effectLst/>
          </p:spPr>
          <p:txBody>
            <a:bodyPr wrap="none" anchor="ctr"/>
            <a:lstStyle>
              <a:lvl1pPr eaLnBrk="0" hangingPunct="0">
                <a:defRPr>
                  <a:solidFill>
                    <a:schemeClr val="tx1"/>
                  </a:solidFill>
                  <a:latin typeface="Comic Sans MS" panose="030F0702030302020204" pitchFamily="66" charset="0"/>
                  <a:cs typeface="Arial" panose="020B0604020202020204" pitchFamily="34" charset="0"/>
                </a:defRPr>
              </a:lvl1pPr>
              <a:lvl2pPr marL="742950" indent="-285750" eaLnBrk="0" hangingPunct="0">
                <a:defRPr>
                  <a:solidFill>
                    <a:schemeClr val="tx1"/>
                  </a:solidFill>
                  <a:latin typeface="Comic Sans MS" panose="030F0702030302020204" pitchFamily="66" charset="0"/>
                  <a:cs typeface="Arial" panose="020B0604020202020204" pitchFamily="34" charset="0"/>
                </a:defRPr>
              </a:lvl2pPr>
              <a:lvl3pPr marL="1143000" indent="-228600" eaLnBrk="0" hangingPunct="0">
                <a:defRPr>
                  <a:solidFill>
                    <a:schemeClr val="tx1"/>
                  </a:solidFill>
                  <a:latin typeface="Comic Sans MS" panose="030F0702030302020204" pitchFamily="66" charset="0"/>
                  <a:cs typeface="Arial" panose="020B0604020202020204" pitchFamily="34" charset="0"/>
                </a:defRPr>
              </a:lvl3pPr>
              <a:lvl4pPr marL="1600200" indent="-228600" eaLnBrk="0" hangingPunct="0">
                <a:defRPr>
                  <a:solidFill>
                    <a:schemeClr val="tx1"/>
                  </a:solidFill>
                  <a:latin typeface="Comic Sans MS" panose="030F0702030302020204" pitchFamily="66" charset="0"/>
                  <a:cs typeface="Arial" panose="020B0604020202020204" pitchFamily="34" charset="0"/>
                </a:defRPr>
              </a:lvl4pPr>
              <a:lvl5pPr marL="2057400" indent="-228600" eaLnBrk="0" hangingPunct="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algn="ctr" eaLnBrk="1" hangingPunct="1">
                <a:defRPr/>
              </a:pPr>
              <a:r>
                <a:rPr lang="en-US" altLang="en-US" sz="3200" b="1">
                  <a:solidFill>
                    <a:schemeClr val="bg1"/>
                  </a:solidFill>
                  <a:latin typeface="+mj-lt"/>
                </a:rPr>
                <a:t>T</a:t>
              </a:r>
              <a:endParaRPr lang="vi-VN" altLang="en-US" sz="3200" b="1">
                <a:solidFill>
                  <a:schemeClr val="bg1"/>
                </a:solidFill>
                <a:latin typeface="+mj-lt"/>
              </a:endParaRPr>
            </a:p>
          </p:txBody>
        </p:sp>
        <p:sp>
          <p:nvSpPr>
            <p:cNvPr id="26750" name="AutoShape 192">
              <a:hlinkClick r:id="" action="ppaction://noaction" highlightClick="1"/>
              <a:extLst>
                <a:ext uri="{FF2B5EF4-FFF2-40B4-BE49-F238E27FC236}">
                  <a16:creationId xmlns:a16="http://schemas.microsoft.com/office/drawing/2014/main" id="{8585A30E-3781-40A4-B081-33190DE6A793}"/>
                </a:ext>
              </a:extLst>
            </p:cNvPr>
            <p:cNvSpPr>
              <a:spLocks noChangeArrowheads="1"/>
            </p:cNvSpPr>
            <p:nvPr/>
          </p:nvSpPr>
          <p:spPr bwMode="auto">
            <a:xfrm>
              <a:off x="3792" y="444"/>
              <a:ext cx="384" cy="336"/>
            </a:xfrm>
            <a:prstGeom prst="actionButtonBlank">
              <a:avLst/>
            </a:prstGeom>
            <a:gradFill rotWithShape="1">
              <a:gsLst>
                <a:gs pos="0">
                  <a:srgbClr val="FFFF99"/>
                </a:gs>
                <a:gs pos="100000">
                  <a:srgbClr val="33CC33"/>
                </a:gs>
              </a:gsLst>
              <a:path path="rect">
                <a:fillToRect l="50000" t="50000" r="50000" b="50000"/>
              </a:path>
            </a:gradFill>
            <a:ln w="9525">
              <a:solidFill>
                <a:srgbClr val="33CC33"/>
              </a:solidFill>
              <a:miter lim="800000"/>
              <a:headEnd/>
              <a:tailEnd/>
            </a:ln>
            <a:effectLst/>
          </p:spPr>
          <p:txBody>
            <a:bodyPr wrap="none" anchor="ctr"/>
            <a:lstStyle>
              <a:lvl1pPr eaLnBrk="0" hangingPunct="0">
                <a:defRPr>
                  <a:solidFill>
                    <a:schemeClr val="tx1"/>
                  </a:solidFill>
                  <a:latin typeface="Comic Sans MS" panose="030F0702030302020204" pitchFamily="66" charset="0"/>
                  <a:cs typeface="Arial" panose="020B0604020202020204" pitchFamily="34" charset="0"/>
                </a:defRPr>
              </a:lvl1pPr>
              <a:lvl2pPr marL="742950" indent="-285750" eaLnBrk="0" hangingPunct="0">
                <a:defRPr>
                  <a:solidFill>
                    <a:schemeClr val="tx1"/>
                  </a:solidFill>
                  <a:latin typeface="Comic Sans MS" panose="030F0702030302020204" pitchFamily="66" charset="0"/>
                  <a:cs typeface="Arial" panose="020B0604020202020204" pitchFamily="34" charset="0"/>
                </a:defRPr>
              </a:lvl2pPr>
              <a:lvl3pPr marL="1143000" indent="-228600" eaLnBrk="0" hangingPunct="0">
                <a:defRPr>
                  <a:solidFill>
                    <a:schemeClr val="tx1"/>
                  </a:solidFill>
                  <a:latin typeface="Comic Sans MS" panose="030F0702030302020204" pitchFamily="66" charset="0"/>
                  <a:cs typeface="Arial" panose="020B0604020202020204" pitchFamily="34" charset="0"/>
                </a:defRPr>
              </a:lvl3pPr>
              <a:lvl4pPr marL="1600200" indent="-228600" eaLnBrk="0" hangingPunct="0">
                <a:defRPr>
                  <a:solidFill>
                    <a:schemeClr val="tx1"/>
                  </a:solidFill>
                  <a:latin typeface="Comic Sans MS" panose="030F0702030302020204" pitchFamily="66" charset="0"/>
                  <a:cs typeface="Arial" panose="020B0604020202020204" pitchFamily="34" charset="0"/>
                </a:defRPr>
              </a:lvl4pPr>
              <a:lvl5pPr marL="2057400" indent="-228600" eaLnBrk="0" hangingPunct="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algn="ctr" eaLnBrk="1" hangingPunct="1">
                <a:defRPr/>
              </a:pPr>
              <a:r>
                <a:rPr lang="en-US" altLang="en-US" sz="3200" b="1" dirty="0">
                  <a:solidFill>
                    <a:srgbClr val="0000FF"/>
                  </a:solidFill>
                  <a:latin typeface="+mj-lt"/>
                </a:rPr>
                <a:t>Ừ</a:t>
              </a:r>
              <a:endParaRPr lang="vi-VN" altLang="en-US" sz="3200" b="1" dirty="0">
                <a:solidFill>
                  <a:srgbClr val="0000FF"/>
                </a:solidFill>
                <a:latin typeface="+mj-lt"/>
              </a:endParaRPr>
            </a:p>
          </p:txBody>
        </p:sp>
        <p:sp>
          <p:nvSpPr>
            <p:cNvPr id="26751" name="AutoShape 193">
              <a:hlinkClick r:id="" action="ppaction://noaction" highlightClick="1"/>
              <a:extLst>
                <a:ext uri="{FF2B5EF4-FFF2-40B4-BE49-F238E27FC236}">
                  <a16:creationId xmlns:a16="http://schemas.microsoft.com/office/drawing/2014/main" id="{73674B30-2259-4DD1-A2D5-DD1C7962231E}"/>
                </a:ext>
              </a:extLst>
            </p:cNvPr>
            <p:cNvSpPr>
              <a:spLocks noChangeArrowheads="1"/>
            </p:cNvSpPr>
            <p:nvPr/>
          </p:nvSpPr>
          <p:spPr bwMode="auto">
            <a:xfrm>
              <a:off x="1872" y="446"/>
              <a:ext cx="384" cy="336"/>
            </a:xfrm>
            <a:prstGeom prst="actionButtonBlank">
              <a:avLst/>
            </a:prstGeom>
            <a:gradFill rotWithShape="1">
              <a:gsLst>
                <a:gs pos="0">
                  <a:srgbClr val="FFFF99"/>
                </a:gs>
                <a:gs pos="100000">
                  <a:srgbClr val="33CC33"/>
                </a:gs>
              </a:gsLst>
              <a:path path="rect">
                <a:fillToRect l="50000" t="50000" r="50000" b="50000"/>
              </a:path>
            </a:gradFill>
            <a:ln w="9525">
              <a:solidFill>
                <a:srgbClr val="33CC33"/>
              </a:solidFill>
              <a:miter lim="800000"/>
              <a:headEnd/>
              <a:tailEnd/>
            </a:ln>
            <a:effectLst/>
          </p:spPr>
          <p:txBody>
            <a:bodyPr wrap="none" anchor="ctr"/>
            <a:lstStyle>
              <a:lvl1pPr eaLnBrk="0" hangingPunct="0">
                <a:defRPr>
                  <a:solidFill>
                    <a:schemeClr val="tx1"/>
                  </a:solidFill>
                  <a:latin typeface="Comic Sans MS" panose="030F0702030302020204" pitchFamily="66" charset="0"/>
                  <a:cs typeface="Arial" panose="020B0604020202020204" pitchFamily="34" charset="0"/>
                </a:defRPr>
              </a:lvl1pPr>
              <a:lvl2pPr marL="742950" indent="-285750" eaLnBrk="0" hangingPunct="0">
                <a:defRPr>
                  <a:solidFill>
                    <a:schemeClr val="tx1"/>
                  </a:solidFill>
                  <a:latin typeface="Comic Sans MS" panose="030F0702030302020204" pitchFamily="66" charset="0"/>
                  <a:cs typeface="Arial" panose="020B0604020202020204" pitchFamily="34" charset="0"/>
                </a:defRPr>
              </a:lvl2pPr>
              <a:lvl3pPr marL="1143000" indent="-228600" eaLnBrk="0" hangingPunct="0">
                <a:defRPr>
                  <a:solidFill>
                    <a:schemeClr val="tx1"/>
                  </a:solidFill>
                  <a:latin typeface="Comic Sans MS" panose="030F0702030302020204" pitchFamily="66" charset="0"/>
                  <a:cs typeface="Arial" panose="020B0604020202020204" pitchFamily="34" charset="0"/>
                </a:defRPr>
              </a:lvl3pPr>
              <a:lvl4pPr marL="1600200" indent="-228600" eaLnBrk="0" hangingPunct="0">
                <a:defRPr>
                  <a:solidFill>
                    <a:schemeClr val="tx1"/>
                  </a:solidFill>
                  <a:latin typeface="Comic Sans MS" panose="030F0702030302020204" pitchFamily="66" charset="0"/>
                  <a:cs typeface="Arial" panose="020B0604020202020204" pitchFamily="34" charset="0"/>
                </a:defRPr>
              </a:lvl4pPr>
              <a:lvl5pPr marL="2057400" indent="-228600" eaLnBrk="0" hangingPunct="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algn="ctr" eaLnBrk="1" hangingPunct="1">
                <a:defRPr/>
              </a:pPr>
              <a:r>
                <a:rPr lang="en-SG" altLang="en-US" sz="3200" b="1" dirty="0">
                  <a:solidFill>
                    <a:srgbClr val="0000FF"/>
                  </a:solidFill>
                  <a:latin typeface="+mj-lt"/>
                </a:rPr>
                <a:t>T</a:t>
              </a:r>
              <a:endParaRPr lang="vi-VN" altLang="en-US" sz="3200" b="1" dirty="0">
                <a:solidFill>
                  <a:srgbClr val="0000FF"/>
                </a:solidFill>
                <a:latin typeface="+mj-lt"/>
              </a:endParaRPr>
            </a:p>
          </p:txBody>
        </p:sp>
        <p:sp>
          <p:nvSpPr>
            <p:cNvPr id="26752" name="AutoShape 194">
              <a:hlinkClick r:id="" action="ppaction://noaction" highlightClick="1"/>
              <a:extLst>
                <a:ext uri="{FF2B5EF4-FFF2-40B4-BE49-F238E27FC236}">
                  <a16:creationId xmlns:a16="http://schemas.microsoft.com/office/drawing/2014/main" id="{28246A2F-4616-4D82-9922-D84A4C2CC2A0}"/>
                </a:ext>
              </a:extLst>
            </p:cNvPr>
            <p:cNvSpPr>
              <a:spLocks noChangeArrowheads="1"/>
            </p:cNvSpPr>
            <p:nvPr/>
          </p:nvSpPr>
          <p:spPr bwMode="auto">
            <a:xfrm>
              <a:off x="2256" y="446"/>
              <a:ext cx="384" cy="336"/>
            </a:xfrm>
            <a:prstGeom prst="actionButtonBlank">
              <a:avLst/>
            </a:prstGeom>
            <a:gradFill rotWithShape="1">
              <a:gsLst>
                <a:gs pos="0">
                  <a:srgbClr val="FFFF99"/>
                </a:gs>
                <a:gs pos="100000">
                  <a:srgbClr val="33CC33"/>
                </a:gs>
              </a:gsLst>
              <a:path path="rect">
                <a:fillToRect l="50000" t="50000" r="50000" b="50000"/>
              </a:path>
            </a:gradFill>
            <a:ln w="9525">
              <a:solidFill>
                <a:srgbClr val="33CC33"/>
              </a:solidFill>
              <a:miter lim="800000"/>
              <a:headEnd/>
              <a:tailEnd/>
            </a:ln>
            <a:effectLst/>
          </p:spPr>
          <p:txBody>
            <a:bodyPr wrap="none" anchor="ctr"/>
            <a:lstStyle>
              <a:lvl1pPr eaLnBrk="0" hangingPunct="0">
                <a:defRPr>
                  <a:solidFill>
                    <a:schemeClr val="tx1"/>
                  </a:solidFill>
                  <a:latin typeface="Comic Sans MS" panose="030F0702030302020204" pitchFamily="66" charset="0"/>
                  <a:cs typeface="Arial" panose="020B0604020202020204" pitchFamily="34" charset="0"/>
                </a:defRPr>
              </a:lvl1pPr>
              <a:lvl2pPr marL="742950" indent="-285750" eaLnBrk="0" hangingPunct="0">
                <a:defRPr>
                  <a:solidFill>
                    <a:schemeClr val="tx1"/>
                  </a:solidFill>
                  <a:latin typeface="Comic Sans MS" panose="030F0702030302020204" pitchFamily="66" charset="0"/>
                  <a:cs typeface="Arial" panose="020B0604020202020204" pitchFamily="34" charset="0"/>
                </a:defRPr>
              </a:lvl2pPr>
              <a:lvl3pPr marL="1143000" indent="-228600" eaLnBrk="0" hangingPunct="0">
                <a:defRPr>
                  <a:solidFill>
                    <a:schemeClr val="tx1"/>
                  </a:solidFill>
                  <a:latin typeface="Comic Sans MS" panose="030F0702030302020204" pitchFamily="66" charset="0"/>
                  <a:cs typeface="Arial" panose="020B0604020202020204" pitchFamily="34" charset="0"/>
                </a:defRPr>
              </a:lvl3pPr>
              <a:lvl4pPr marL="1600200" indent="-228600" eaLnBrk="0" hangingPunct="0">
                <a:defRPr>
                  <a:solidFill>
                    <a:schemeClr val="tx1"/>
                  </a:solidFill>
                  <a:latin typeface="Comic Sans MS" panose="030F0702030302020204" pitchFamily="66" charset="0"/>
                  <a:cs typeface="Arial" panose="020B0604020202020204" pitchFamily="34" charset="0"/>
                </a:defRPr>
              </a:lvl4pPr>
              <a:lvl5pPr marL="2057400" indent="-228600" eaLnBrk="0" hangingPunct="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algn="ctr" eaLnBrk="1" hangingPunct="1">
                <a:defRPr/>
              </a:pPr>
              <a:r>
                <a:rPr lang="en-US" altLang="en-US" sz="3200" b="1" dirty="0">
                  <a:solidFill>
                    <a:srgbClr val="0000FF"/>
                  </a:solidFill>
                  <a:latin typeface="+mj-lt"/>
                </a:rPr>
                <a:t>H</a:t>
              </a:r>
              <a:endParaRPr lang="vi-VN" altLang="en-US" sz="3200" b="1" dirty="0">
                <a:solidFill>
                  <a:srgbClr val="0000FF"/>
                </a:solidFill>
                <a:latin typeface="+mj-lt"/>
              </a:endParaRPr>
            </a:p>
          </p:txBody>
        </p:sp>
      </p:grpSp>
      <p:grpSp>
        <p:nvGrpSpPr>
          <p:cNvPr id="46275" name="Group 195">
            <a:extLst>
              <a:ext uri="{FF2B5EF4-FFF2-40B4-BE49-F238E27FC236}">
                <a16:creationId xmlns:a16="http://schemas.microsoft.com/office/drawing/2014/main" id="{55E531A9-9458-4237-B65D-15E0F724FDD5}"/>
              </a:ext>
            </a:extLst>
          </p:cNvPr>
          <p:cNvGrpSpPr>
            <a:grpSpLocks/>
          </p:cNvGrpSpPr>
          <p:nvPr/>
        </p:nvGrpSpPr>
        <p:grpSpPr bwMode="auto">
          <a:xfrm>
            <a:off x="6347586" y="1915516"/>
            <a:ext cx="3047603" cy="533331"/>
            <a:chOff x="3024" y="1116"/>
            <a:chExt cx="1920" cy="336"/>
          </a:xfrm>
        </p:grpSpPr>
        <p:sp>
          <p:nvSpPr>
            <p:cNvPr id="26742" name="AutoShape 196" descr="18200">
              <a:hlinkClick r:id="" action="ppaction://noaction" highlightClick="1"/>
              <a:extLst>
                <a:ext uri="{FF2B5EF4-FFF2-40B4-BE49-F238E27FC236}">
                  <a16:creationId xmlns:a16="http://schemas.microsoft.com/office/drawing/2014/main" id="{C22F521F-35E6-4C02-A145-16D60E7DF424}"/>
                </a:ext>
              </a:extLst>
            </p:cNvPr>
            <p:cNvSpPr>
              <a:spLocks noChangeArrowheads="1"/>
            </p:cNvSpPr>
            <p:nvPr/>
          </p:nvSpPr>
          <p:spPr bwMode="auto">
            <a:xfrm>
              <a:off x="3408" y="1116"/>
              <a:ext cx="384" cy="336"/>
            </a:xfrm>
            <a:prstGeom prst="actionButtonBlank">
              <a:avLst/>
            </a:prstGeom>
            <a:blipFill dpi="0" rotWithShape="1">
              <a:blip r:embed="rId4"/>
              <a:srcRect/>
              <a:stretch>
                <a:fillRect/>
              </a:stretch>
            </a:blipFill>
            <a:ln w="9525">
              <a:solidFill>
                <a:srgbClr val="FFFF00"/>
              </a:solidFill>
              <a:miter lim="800000"/>
              <a:headEnd/>
              <a:tailEnd/>
            </a:ln>
            <a:effectLst/>
          </p:spPr>
          <p:txBody>
            <a:bodyPr wrap="none" anchor="ctr"/>
            <a:lstStyle>
              <a:lvl1pPr eaLnBrk="0" hangingPunct="0">
                <a:defRPr>
                  <a:solidFill>
                    <a:schemeClr val="tx1"/>
                  </a:solidFill>
                  <a:latin typeface="Comic Sans MS" panose="030F0702030302020204" pitchFamily="66" charset="0"/>
                  <a:cs typeface="Arial" panose="020B0604020202020204" pitchFamily="34" charset="0"/>
                </a:defRPr>
              </a:lvl1pPr>
              <a:lvl2pPr marL="742950" indent="-285750" eaLnBrk="0" hangingPunct="0">
                <a:defRPr>
                  <a:solidFill>
                    <a:schemeClr val="tx1"/>
                  </a:solidFill>
                  <a:latin typeface="Comic Sans MS" panose="030F0702030302020204" pitchFamily="66" charset="0"/>
                  <a:cs typeface="Arial" panose="020B0604020202020204" pitchFamily="34" charset="0"/>
                </a:defRPr>
              </a:lvl2pPr>
              <a:lvl3pPr marL="1143000" indent="-228600" eaLnBrk="0" hangingPunct="0">
                <a:defRPr>
                  <a:solidFill>
                    <a:schemeClr val="tx1"/>
                  </a:solidFill>
                  <a:latin typeface="Comic Sans MS" panose="030F0702030302020204" pitchFamily="66" charset="0"/>
                  <a:cs typeface="Arial" panose="020B0604020202020204" pitchFamily="34" charset="0"/>
                </a:defRPr>
              </a:lvl3pPr>
              <a:lvl4pPr marL="1600200" indent="-228600" eaLnBrk="0" hangingPunct="0">
                <a:defRPr>
                  <a:solidFill>
                    <a:schemeClr val="tx1"/>
                  </a:solidFill>
                  <a:latin typeface="Comic Sans MS" panose="030F0702030302020204" pitchFamily="66" charset="0"/>
                  <a:cs typeface="Arial" panose="020B0604020202020204" pitchFamily="34" charset="0"/>
                </a:defRPr>
              </a:lvl4pPr>
              <a:lvl5pPr marL="2057400" indent="-228600" eaLnBrk="0" hangingPunct="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algn="ctr" eaLnBrk="1" hangingPunct="1">
                <a:defRPr/>
              </a:pPr>
              <a:r>
                <a:rPr lang="en-US" altLang="en-US" sz="3200" b="1" dirty="0">
                  <a:solidFill>
                    <a:schemeClr val="bg1"/>
                  </a:solidFill>
                  <a:latin typeface="+mj-lt"/>
                </a:rPr>
                <a:t>Ế</a:t>
              </a:r>
              <a:endParaRPr lang="vi-VN" altLang="en-US" sz="3200" b="1" dirty="0">
                <a:solidFill>
                  <a:schemeClr val="bg1"/>
                </a:solidFill>
                <a:latin typeface="+mj-lt"/>
              </a:endParaRPr>
            </a:p>
          </p:txBody>
        </p:sp>
        <p:sp>
          <p:nvSpPr>
            <p:cNvPr id="26743" name="AutoShape 197">
              <a:hlinkClick r:id="" action="ppaction://noaction" highlightClick="1"/>
              <a:extLst>
                <a:ext uri="{FF2B5EF4-FFF2-40B4-BE49-F238E27FC236}">
                  <a16:creationId xmlns:a16="http://schemas.microsoft.com/office/drawing/2014/main" id="{7459AE0D-F529-45A2-B8D6-B074765CE37F}"/>
                </a:ext>
              </a:extLst>
            </p:cNvPr>
            <p:cNvSpPr>
              <a:spLocks noChangeArrowheads="1"/>
            </p:cNvSpPr>
            <p:nvPr/>
          </p:nvSpPr>
          <p:spPr bwMode="auto">
            <a:xfrm>
              <a:off x="3792" y="1116"/>
              <a:ext cx="384" cy="336"/>
            </a:xfrm>
            <a:prstGeom prst="actionButtonBlank">
              <a:avLst/>
            </a:prstGeom>
            <a:gradFill rotWithShape="1">
              <a:gsLst>
                <a:gs pos="0">
                  <a:srgbClr val="FFFF99"/>
                </a:gs>
                <a:gs pos="100000">
                  <a:srgbClr val="33CC33"/>
                </a:gs>
              </a:gsLst>
              <a:path path="rect">
                <a:fillToRect l="50000" t="50000" r="50000" b="50000"/>
              </a:path>
            </a:gradFill>
            <a:ln w="9525">
              <a:solidFill>
                <a:srgbClr val="33CC33"/>
              </a:solidFill>
              <a:miter lim="800000"/>
              <a:headEnd/>
              <a:tailEnd/>
            </a:ln>
            <a:effectLst/>
          </p:spPr>
          <p:txBody>
            <a:bodyPr wrap="none" anchor="ctr"/>
            <a:lstStyle>
              <a:lvl1pPr eaLnBrk="0" hangingPunct="0">
                <a:defRPr>
                  <a:solidFill>
                    <a:schemeClr val="tx1"/>
                  </a:solidFill>
                  <a:latin typeface="Comic Sans MS" panose="030F0702030302020204" pitchFamily="66" charset="0"/>
                  <a:cs typeface="Arial" panose="020B0604020202020204" pitchFamily="34" charset="0"/>
                </a:defRPr>
              </a:lvl1pPr>
              <a:lvl2pPr marL="742950" indent="-285750" eaLnBrk="0" hangingPunct="0">
                <a:defRPr>
                  <a:solidFill>
                    <a:schemeClr val="tx1"/>
                  </a:solidFill>
                  <a:latin typeface="Comic Sans MS" panose="030F0702030302020204" pitchFamily="66" charset="0"/>
                  <a:cs typeface="Arial" panose="020B0604020202020204" pitchFamily="34" charset="0"/>
                </a:defRPr>
              </a:lvl2pPr>
              <a:lvl3pPr marL="1143000" indent="-228600" eaLnBrk="0" hangingPunct="0">
                <a:defRPr>
                  <a:solidFill>
                    <a:schemeClr val="tx1"/>
                  </a:solidFill>
                  <a:latin typeface="Comic Sans MS" panose="030F0702030302020204" pitchFamily="66" charset="0"/>
                  <a:cs typeface="Arial" panose="020B0604020202020204" pitchFamily="34" charset="0"/>
                </a:defRPr>
              </a:lvl3pPr>
              <a:lvl4pPr marL="1600200" indent="-228600" eaLnBrk="0" hangingPunct="0">
                <a:defRPr>
                  <a:solidFill>
                    <a:schemeClr val="tx1"/>
                  </a:solidFill>
                  <a:latin typeface="Comic Sans MS" panose="030F0702030302020204" pitchFamily="66" charset="0"/>
                  <a:cs typeface="Arial" panose="020B0604020202020204" pitchFamily="34" charset="0"/>
                </a:defRPr>
              </a:lvl4pPr>
              <a:lvl5pPr marL="2057400" indent="-228600" eaLnBrk="0" hangingPunct="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algn="ctr" eaLnBrk="1" hangingPunct="1">
                <a:defRPr/>
              </a:pPr>
              <a:r>
                <a:rPr lang="en-US" altLang="en-US" sz="3200" b="1" dirty="0">
                  <a:solidFill>
                    <a:srgbClr val="0000FF"/>
                  </a:solidFill>
                  <a:latin typeface="+mj-lt"/>
                </a:rPr>
                <a:t>C</a:t>
              </a:r>
              <a:endParaRPr lang="vi-VN" altLang="en-US" sz="3200" b="1" dirty="0">
                <a:solidFill>
                  <a:srgbClr val="0000FF"/>
                </a:solidFill>
                <a:latin typeface="+mj-lt"/>
              </a:endParaRPr>
            </a:p>
          </p:txBody>
        </p:sp>
        <p:sp>
          <p:nvSpPr>
            <p:cNvPr id="26744" name="AutoShape 198">
              <a:hlinkClick r:id="" action="ppaction://noaction" highlightClick="1"/>
              <a:extLst>
                <a:ext uri="{FF2B5EF4-FFF2-40B4-BE49-F238E27FC236}">
                  <a16:creationId xmlns:a16="http://schemas.microsoft.com/office/drawing/2014/main" id="{68A20C4D-F75D-432E-A459-6A1B68F46B6F}"/>
                </a:ext>
              </a:extLst>
            </p:cNvPr>
            <p:cNvSpPr>
              <a:spLocks noChangeArrowheads="1"/>
            </p:cNvSpPr>
            <p:nvPr/>
          </p:nvSpPr>
          <p:spPr bwMode="auto">
            <a:xfrm>
              <a:off x="4176" y="1116"/>
              <a:ext cx="384" cy="336"/>
            </a:xfrm>
            <a:prstGeom prst="actionButtonBlank">
              <a:avLst/>
            </a:prstGeom>
            <a:gradFill rotWithShape="1">
              <a:gsLst>
                <a:gs pos="0">
                  <a:srgbClr val="FFFF99"/>
                </a:gs>
                <a:gs pos="100000">
                  <a:srgbClr val="33CC33"/>
                </a:gs>
              </a:gsLst>
              <a:path path="rect">
                <a:fillToRect l="50000" t="50000" r="50000" b="50000"/>
              </a:path>
            </a:gradFill>
            <a:ln w="9525">
              <a:solidFill>
                <a:srgbClr val="33CC33"/>
              </a:solidFill>
              <a:miter lim="800000"/>
              <a:headEnd/>
              <a:tailEnd/>
            </a:ln>
            <a:effectLst/>
          </p:spPr>
          <p:txBody>
            <a:bodyPr wrap="none" anchor="ctr"/>
            <a:lstStyle>
              <a:lvl1pPr eaLnBrk="0" hangingPunct="0">
                <a:defRPr>
                  <a:solidFill>
                    <a:schemeClr val="tx1"/>
                  </a:solidFill>
                  <a:latin typeface="Comic Sans MS" panose="030F0702030302020204" pitchFamily="66" charset="0"/>
                  <a:cs typeface="Arial" panose="020B0604020202020204" pitchFamily="34" charset="0"/>
                </a:defRPr>
              </a:lvl1pPr>
              <a:lvl2pPr marL="742950" indent="-285750" eaLnBrk="0" hangingPunct="0">
                <a:defRPr>
                  <a:solidFill>
                    <a:schemeClr val="tx1"/>
                  </a:solidFill>
                  <a:latin typeface="Comic Sans MS" panose="030F0702030302020204" pitchFamily="66" charset="0"/>
                  <a:cs typeface="Arial" panose="020B0604020202020204" pitchFamily="34" charset="0"/>
                </a:defRPr>
              </a:lvl2pPr>
              <a:lvl3pPr marL="1143000" indent="-228600" eaLnBrk="0" hangingPunct="0">
                <a:defRPr>
                  <a:solidFill>
                    <a:schemeClr val="tx1"/>
                  </a:solidFill>
                  <a:latin typeface="Comic Sans MS" panose="030F0702030302020204" pitchFamily="66" charset="0"/>
                  <a:cs typeface="Arial" panose="020B0604020202020204" pitchFamily="34" charset="0"/>
                </a:defRPr>
              </a:lvl3pPr>
              <a:lvl4pPr marL="1600200" indent="-228600" eaLnBrk="0" hangingPunct="0">
                <a:defRPr>
                  <a:solidFill>
                    <a:schemeClr val="tx1"/>
                  </a:solidFill>
                  <a:latin typeface="Comic Sans MS" panose="030F0702030302020204" pitchFamily="66" charset="0"/>
                  <a:cs typeface="Arial" panose="020B0604020202020204" pitchFamily="34" charset="0"/>
                </a:defRPr>
              </a:lvl4pPr>
              <a:lvl5pPr marL="2057400" indent="-228600" eaLnBrk="0" hangingPunct="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algn="ctr" eaLnBrk="1" hangingPunct="1">
                <a:defRPr/>
              </a:pPr>
              <a:r>
                <a:rPr lang="en-US" altLang="en-US" sz="3200" b="1" dirty="0">
                  <a:solidFill>
                    <a:srgbClr val="0000FF"/>
                  </a:solidFill>
                  <a:latin typeface="+mj-lt"/>
                </a:rPr>
                <a:t>Â</a:t>
              </a:r>
              <a:endParaRPr lang="vi-VN" altLang="en-US" sz="3200" b="1" dirty="0">
                <a:solidFill>
                  <a:srgbClr val="0000FF"/>
                </a:solidFill>
                <a:latin typeface="+mj-lt"/>
              </a:endParaRPr>
            </a:p>
          </p:txBody>
        </p:sp>
        <p:sp>
          <p:nvSpPr>
            <p:cNvPr id="26745" name="AutoShape 199">
              <a:hlinkClick r:id="" action="ppaction://noaction" highlightClick="1"/>
              <a:extLst>
                <a:ext uri="{FF2B5EF4-FFF2-40B4-BE49-F238E27FC236}">
                  <a16:creationId xmlns:a16="http://schemas.microsoft.com/office/drawing/2014/main" id="{89C02D09-295F-42F8-9495-3A740E474605}"/>
                </a:ext>
              </a:extLst>
            </p:cNvPr>
            <p:cNvSpPr>
              <a:spLocks noChangeArrowheads="1"/>
            </p:cNvSpPr>
            <p:nvPr/>
          </p:nvSpPr>
          <p:spPr bwMode="auto">
            <a:xfrm>
              <a:off x="4560" y="1116"/>
              <a:ext cx="384" cy="336"/>
            </a:xfrm>
            <a:prstGeom prst="actionButtonBlank">
              <a:avLst/>
            </a:prstGeom>
            <a:gradFill rotWithShape="1">
              <a:gsLst>
                <a:gs pos="0">
                  <a:srgbClr val="FFFF99"/>
                </a:gs>
                <a:gs pos="100000">
                  <a:srgbClr val="33CC33"/>
                </a:gs>
              </a:gsLst>
              <a:path path="rect">
                <a:fillToRect l="50000" t="50000" r="50000" b="50000"/>
              </a:path>
            </a:gradFill>
            <a:ln w="9525">
              <a:solidFill>
                <a:srgbClr val="33CC33"/>
              </a:solidFill>
              <a:miter lim="800000"/>
              <a:headEnd/>
              <a:tailEnd/>
            </a:ln>
            <a:effectLst/>
          </p:spPr>
          <p:txBody>
            <a:bodyPr wrap="none" anchor="ctr"/>
            <a:lstStyle>
              <a:lvl1pPr eaLnBrk="0" hangingPunct="0">
                <a:defRPr>
                  <a:solidFill>
                    <a:schemeClr val="tx1"/>
                  </a:solidFill>
                  <a:latin typeface="Comic Sans MS" panose="030F0702030302020204" pitchFamily="66" charset="0"/>
                  <a:cs typeface="Arial" panose="020B0604020202020204" pitchFamily="34" charset="0"/>
                </a:defRPr>
              </a:lvl1pPr>
              <a:lvl2pPr marL="742950" indent="-285750" eaLnBrk="0" hangingPunct="0">
                <a:defRPr>
                  <a:solidFill>
                    <a:schemeClr val="tx1"/>
                  </a:solidFill>
                  <a:latin typeface="Comic Sans MS" panose="030F0702030302020204" pitchFamily="66" charset="0"/>
                  <a:cs typeface="Arial" panose="020B0604020202020204" pitchFamily="34" charset="0"/>
                </a:defRPr>
              </a:lvl2pPr>
              <a:lvl3pPr marL="1143000" indent="-228600" eaLnBrk="0" hangingPunct="0">
                <a:defRPr>
                  <a:solidFill>
                    <a:schemeClr val="tx1"/>
                  </a:solidFill>
                  <a:latin typeface="Comic Sans MS" panose="030F0702030302020204" pitchFamily="66" charset="0"/>
                  <a:cs typeface="Arial" panose="020B0604020202020204" pitchFamily="34" charset="0"/>
                </a:defRPr>
              </a:lvl3pPr>
              <a:lvl4pPr marL="1600200" indent="-228600" eaLnBrk="0" hangingPunct="0">
                <a:defRPr>
                  <a:solidFill>
                    <a:schemeClr val="tx1"/>
                  </a:solidFill>
                  <a:latin typeface="Comic Sans MS" panose="030F0702030302020204" pitchFamily="66" charset="0"/>
                  <a:cs typeface="Arial" panose="020B0604020202020204" pitchFamily="34" charset="0"/>
                </a:defRPr>
              </a:lvl4pPr>
              <a:lvl5pPr marL="2057400" indent="-228600" eaLnBrk="0" hangingPunct="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algn="ctr" eaLnBrk="1" hangingPunct="1">
                <a:defRPr/>
              </a:pPr>
              <a:r>
                <a:rPr lang="en-US" altLang="en-US" sz="3200" b="1" dirty="0">
                  <a:solidFill>
                    <a:srgbClr val="0000FF"/>
                  </a:solidFill>
                  <a:latin typeface="+mj-lt"/>
                </a:rPr>
                <a:t>U</a:t>
              </a:r>
              <a:endParaRPr lang="vi-VN" altLang="en-US" sz="3200" b="1" dirty="0">
                <a:solidFill>
                  <a:srgbClr val="0000FF"/>
                </a:solidFill>
                <a:latin typeface="+mj-lt"/>
              </a:endParaRPr>
            </a:p>
          </p:txBody>
        </p:sp>
        <p:sp>
          <p:nvSpPr>
            <p:cNvPr id="26746" name="AutoShape 200">
              <a:hlinkClick r:id="" action="ppaction://noaction" highlightClick="1"/>
              <a:extLst>
                <a:ext uri="{FF2B5EF4-FFF2-40B4-BE49-F238E27FC236}">
                  <a16:creationId xmlns:a16="http://schemas.microsoft.com/office/drawing/2014/main" id="{F0EE5E58-CED9-4200-A289-9C892982E257}"/>
                </a:ext>
              </a:extLst>
            </p:cNvPr>
            <p:cNvSpPr>
              <a:spLocks noChangeArrowheads="1"/>
            </p:cNvSpPr>
            <p:nvPr/>
          </p:nvSpPr>
          <p:spPr bwMode="auto">
            <a:xfrm>
              <a:off x="3024" y="1116"/>
              <a:ext cx="384" cy="336"/>
            </a:xfrm>
            <a:prstGeom prst="actionButtonBlank">
              <a:avLst/>
            </a:prstGeom>
            <a:gradFill rotWithShape="1">
              <a:gsLst>
                <a:gs pos="0">
                  <a:srgbClr val="FFFF99"/>
                </a:gs>
                <a:gs pos="100000">
                  <a:srgbClr val="33CC33"/>
                </a:gs>
              </a:gsLst>
              <a:path path="rect">
                <a:fillToRect l="50000" t="50000" r="50000" b="50000"/>
              </a:path>
            </a:gradFill>
            <a:ln w="9525">
              <a:solidFill>
                <a:srgbClr val="33CC33"/>
              </a:solidFill>
              <a:miter lim="800000"/>
              <a:headEnd/>
              <a:tailEnd/>
            </a:ln>
            <a:effectLst/>
          </p:spPr>
          <p:txBody>
            <a:bodyPr wrap="none" anchor="ctr"/>
            <a:lstStyle>
              <a:lvl1pPr eaLnBrk="0" hangingPunct="0">
                <a:defRPr>
                  <a:solidFill>
                    <a:schemeClr val="tx1"/>
                  </a:solidFill>
                  <a:latin typeface="Comic Sans MS" panose="030F0702030302020204" pitchFamily="66" charset="0"/>
                  <a:cs typeface="Arial" panose="020B0604020202020204" pitchFamily="34" charset="0"/>
                </a:defRPr>
              </a:lvl1pPr>
              <a:lvl2pPr marL="742950" indent="-285750" eaLnBrk="0" hangingPunct="0">
                <a:defRPr>
                  <a:solidFill>
                    <a:schemeClr val="tx1"/>
                  </a:solidFill>
                  <a:latin typeface="Comic Sans MS" panose="030F0702030302020204" pitchFamily="66" charset="0"/>
                  <a:cs typeface="Arial" panose="020B0604020202020204" pitchFamily="34" charset="0"/>
                </a:defRPr>
              </a:lvl2pPr>
              <a:lvl3pPr marL="1143000" indent="-228600" eaLnBrk="0" hangingPunct="0">
                <a:defRPr>
                  <a:solidFill>
                    <a:schemeClr val="tx1"/>
                  </a:solidFill>
                  <a:latin typeface="Comic Sans MS" panose="030F0702030302020204" pitchFamily="66" charset="0"/>
                  <a:cs typeface="Arial" panose="020B0604020202020204" pitchFamily="34" charset="0"/>
                </a:defRPr>
              </a:lvl3pPr>
              <a:lvl4pPr marL="1600200" indent="-228600" eaLnBrk="0" hangingPunct="0">
                <a:defRPr>
                  <a:solidFill>
                    <a:schemeClr val="tx1"/>
                  </a:solidFill>
                  <a:latin typeface="Comic Sans MS" panose="030F0702030302020204" pitchFamily="66" charset="0"/>
                  <a:cs typeface="Arial" panose="020B0604020202020204" pitchFamily="34" charset="0"/>
                </a:defRPr>
              </a:lvl4pPr>
              <a:lvl5pPr marL="2057400" indent="-228600" eaLnBrk="0" hangingPunct="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algn="ctr" eaLnBrk="1" hangingPunct="1">
                <a:defRPr/>
              </a:pPr>
              <a:r>
                <a:rPr lang="en-US" altLang="en-US" sz="3200" b="1" dirty="0">
                  <a:solidFill>
                    <a:srgbClr val="0000FF"/>
                  </a:solidFill>
                  <a:latin typeface="+mj-lt"/>
                </a:rPr>
                <a:t>V</a:t>
              </a:r>
              <a:endParaRPr lang="vi-VN" altLang="en-US" sz="3200" b="1" dirty="0">
                <a:solidFill>
                  <a:srgbClr val="0000FF"/>
                </a:solidFill>
                <a:latin typeface="+mj-lt"/>
              </a:endParaRPr>
            </a:p>
          </p:txBody>
        </p:sp>
      </p:grpSp>
      <p:grpSp>
        <p:nvGrpSpPr>
          <p:cNvPr id="46281" name="Group 201">
            <a:extLst>
              <a:ext uri="{FF2B5EF4-FFF2-40B4-BE49-F238E27FC236}">
                <a16:creationId xmlns:a16="http://schemas.microsoft.com/office/drawing/2014/main" id="{5C3F4144-3A94-4D25-AB88-32C17C8E2114}"/>
              </a:ext>
            </a:extLst>
          </p:cNvPr>
          <p:cNvGrpSpPr>
            <a:grpSpLocks/>
          </p:cNvGrpSpPr>
          <p:nvPr/>
        </p:nvGrpSpPr>
        <p:grpSpPr bwMode="auto">
          <a:xfrm>
            <a:off x="5738065" y="4039316"/>
            <a:ext cx="3657124" cy="542854"/>
            <a:chOff x="2640" y="2454"/>
            <a:chExt cx="2304" cy="342"/>
          </a:xfrm>
        </p:grpSpPr>
        <p:sp>
          <p:nvSpPr>
            <p:cNvPr id="26736" name="AutoShape 202">
              <a:hlinkClick r:id="" action="ppaction://noaction" highlightClick="1"/>
              <a:extLst>
                <a:ext uri="{FF2B5EF4-FFF2-40B4-BE49-F238E27FC236}">
                  <a16:creationId xmlns:a16="http://schemas.microsoft.com/office/drawing/2014/main" id="{42403CD0-440F-46CB-9483-F913B0CCC997}"/>
                </a:ext>
              </a:extLst>
            </p:cNvPr>
            <p:cNvSpPr>
              <a:spLocks noChangeArrowheads="1"/>
            </p:cNvSpPr>
            <p:nvPr/>
          </p:nvSpPr>
          <p:spPr bwMode="auto">
            <a:xfrm>
              <a:off x="2640" y="2454"/>
              <a:ext cx="384" cy="336"/>
            </a:xfrm>
            <a:prstGeom prst="actionButtonBlank">
              <a:avLst/>
            </a:prstGeom>
            <a:gradFill rotWithShape="1">
              <a:gsLst>
                <a:gs pos="0">
                  <a:srgbClr val="FFFF99"/>
                </a:gs>
                <a:gs pos="100000">
                  <a:srgbClr val="33CC33"/>
                </a:gs>
              </a:gsLst>
              <a:path path="rect">
                <a:fillToRect l="50000" t="50000" r="50000" b="50000"/>
              </a:path>
            </a:gradFill>
            <a:ln w="9525">
              <a:solidFill>
                <a:srgbClr val="33CC33"/>
              </a:solidFill>
              <a:miter lim="800000"/>
              <a:headEnd/>
              <a:tailEnd/>
            </a:ln>
            <a:effectLst/>
          </p:spPr>
          <p:txBody>
            <a:bodyPr wrap="none" anchor="ctr"/>
            <a:lstStyle>
              <a:lvl1pPr eaLnBrk="0" hangingPunct="0">
                <a:defRPr>
                  <a:solidFill>
                    <a:schemeClr val="tx1"/>
                  </a:solidFill>
                  <a:latin typeface="Comic Sans MS" panose="030F0702030302020204" pitchFamily="66" charset="0"/>
                  <a:cs typeface="Arial" panose="020B0604020202020204" pitchFamily="34" charset="0"/>
                </a:defRPr>
              </a:lvl1pPr>
              <a:lvl2pPr marL="742950" indent="-285750" eaLnBrk="0" hangingPunct="0">
                <a:defRPr>
                  <a:solidFill>
                    <a:schemeClr val="tx1"/>
                  </a:solidFill>
                  <a:latin typeface="Comic Sans MS" panose="030F0702030302020204" pitchFamily="66" charset="0"/>
                  <a:cs typeface="Arial" panose="020B0604020202020204" pitchFamily="34" charset="0"/>
                </a:defRPr>
              </a:lvl2pPr>
              <a:lvl3pPr marL="1143000" indent="-228600" eaLnBrk="0" hangingPunct="0">
                <a:defRPr>
                  <a:solidFill>
                    <a:schemeClr val="tx1"/>
                  </a:solidFill>
                  <a:latin typeface="Comic Sans MS" panose="030F0702030302020204" pitchFamily="66" charset="0"/>
                  <a:cs typeface="Arial" panose="020B0604020202020204" pitchFamily="34" charset="0"/>
                </a:defRPr>
              </a:lvl3pPr>
              <a:lvl4pPr marL="1600200" indent="-228600" eaLnBrk="0" hangingPunct="0">
                <a:defRPr>
                  <a:solidFill>
                    <a:schemeClr val="tx1"/>
                  </a:solidFill>
                  <a:latin typeface="Comic Sans MS" panose="030F0702030302020204" pitchFamily="66" charset="0"/>
                  <a:cs typeface="Arial" panose="020B0604020202020204" pitchFamily="34" charset="0"/>
                </a:defRPr>
              </a:lvl4pPr>
              <a:lvl5pPr marL="2057400" indent="-228600" eaLnBrk="0" hangingPunct="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algn="ctr" eaLnBrk="1" hangingPunct="1">
                <a:defRPr/>
              </a:pPr>
              <a:r>
                <a:rPr lang="en-US" altLang="en-US" sz="3200" b="1" dirty="0">
                  <a:solidFill>
                    <a:srgbClr val="0000FF"/>
                  </a:solidFill>
                  <a:latin typeface="+mj-lt"/>
                </a:rPr>
                <a:t>N</a:t>
              </a:r>
              <a:endParaRPr lang="vi-VN" altLang="en-US" sz="3200" b="1" dirty="0">
                <a:solidFill>
                  <a:srgbClr val="0000FF"/>
                </a:solidFill>
                <a:latin typeface="+mj-lt"/>
              </a:endParaRPr>
            </a:p>
          </p:txBody>
        </p:sp>
        <p:sp>
          <p:nvSpPr>
            <p:cNvPr id="26737" name="AutoShape 203">
              <a:hlinkClick r:id="" action="ppaction://noaction" highlightClick="1"/>
              <a:extLst>
                <a:ext uri="{FF2B5EF4-FFF2-40B4-BE49-F238E27FC236}">
                  <a16:creationId xmlns:a16="http://schemas.microsoft.com/office/drawing/2014/main" id="{BDF829D6-33E2-4AD3-9A8F-63F802AFD8B6}"/>
                </a:ext>
              </a:extLst>
            </p:cNvPr>
            <p:cNvSpPr>
              <a:spLocks noChangeArrowheads="1"/>
            </p:cNvSpPr>
            <p:nvPr/>
          </p:nvSpPr>
          <p:spPr bwMode="auto">
            <a:xfrm>
              <a:off x="3024" y="2460"/>
              <a:ext cx="384" cy="336"/>
            </a:xfrm>
            <a:prstGeom prst="actionButtonBlank">
              <a:avLst/>
            </a:prstGeom>
            <a:gradFill rotWithShape="1">
              <a:gsLst>
                <a:gs pos="0">
                  <a:srgbClr val="FFFF99"/>
                </a:gs>
                <a:gs pos="100000">
                  <a:srgbClr val="33CC33"/>
                </a:gs>
              </a:gsLst>
              <a:path path="rect">
                <a:fillToRect l="50000" t="50000" r="50000" b="50000"/>
              </a:path>
            </a:gradFill>
            <a:ln w="9525">
              <a:solidFill>
                <a:srgbClr val="33CC33"/>
              </a:solidFill>
              <a:miter lim="800000"/>
              <a:headEnd/>
              <a:tailEnd/>
            </a:ln>
            <a:effectLst/>
          </p:spPr>
          <p:txBody>
            <a:bodyPr wrap="none" anchor="ctr"/>
            <a:lstStyle>
              <a:lvl1pPr eaLnBrk="0" hangingPunct="0">
                <a:defRPr>
                  <a:solidFill>
                    <a:schemeClr val="tx1"/>
                  </a:solidFill>
                  <a:latin typeface="Comic Sans MS" panose="030F0702030302020204" pitchFamily="66" charset="0"/>
                  <a:cs typeface="Arial" panose="020B0604020202020204" pitchFamily="34" charset="0"/>
                </a:defRPr>
              </a:lvl1pPr>
              <a:lvl2pPr marL="742950" indent="-285750" eaLnBrk="0" hangingPunct="0">
                <a:defRPr>
                  <a:solidFill>
                    <a:schemeClr val="tx1"/>
                  </a:solidFill>
                  <a:latin typeface="Comic Sans MS" panose="030F0702030302020204" pitchFamily="66" charset="0"/>
                  <a:cs typeface="Arial" panose="020B0604020202020204" pitchFamily="34" charset="0"/>
                </a:defRPr>
              </a:lvl2pPr>
              <a:lvl3pPr marL="1143000" indent="-228600" eaLnBrk="0" hangingPunct="0">
                <a:defRPr>
                  <a:solidFill>
                    <a:schemeClr val="tx1"/>
                  </a:solidFill>
                  <a:latin typeface="Comic Sans MS" panose="030F0702030302020204" pitchFamily="66" charset="0"/>
                  <a:cs typeface="Arial" panose="020B0604020202020204" pitchFamily="34" charset="0"/>
                </a:defRPr>
              </a:lvl3pPr>
              <a:lvl4pPr marL="1600200" indent="-228600" eaLnBrk="0" hangingPunct="0">
                <a:defRPr>
                  <a:solidFill>
                    <a:schemeClr val="tx1"/>
                  </a:solidFill>
                  <a:latin typeface="Comic Sans MS" panose="030F0702030302020204" pitchFamily="66" charset="0"/>
                  <a:cs typeface="Arial" panose="020B0604020202020204" pitchFamily="34" charset="0"/>
                </a:defRPr>
              </a:lvl4pPr>
              <a:lvl5pPr marL="2057400" indent="-228600" eaLnBrk="0" hangingPunct="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algn="ctr" eaLnBrk="1" hangingPunct="1">
                <a:defRPr/>
              </a:pPr>
              <a:r>
                <a:rPr lang="en-US" altLang="en-US" sz="3200" b="1" dirty="0">
                  <a:solidFill>
                    <a:srgbClr val="0000FF"/>
                  </a:solidFill>
                  <a:latin typeface="+mj-lt"/>
                </a:rPr>
                <a:t>Ó</a:t>
              </a:r>
              <a:endParaRPr lang="vi-VN" altLang="en-US" sz="3200" b="1" dirty="0">
                <a:solidFill>
                  <a:srgbClr val="0000FF"/>
                </a:solidFill>
                <a:latin typeface="+mj-lt"/>
              </a:endParaRPr>
            </a:p>
          </p:txBody>
        </p:sp>
        <p:sp>
          <p:nvSpPr>
            <p:cNvPr id="26738" name="AutoShape 204" descr="18200">
              <a:hlinkClick r:id="" action="ppaction://noaction" highlightClick="1"/>
              <a:extLst>
                <a:ext uri="{FF2B5EF4-FFF2-40B4-BE49-F238E27FC236}">
                  <a16:creationId xmlns:a16="http://schemas.microsoft.com/office/drawing/2014/main" id="{E00DBFBA-14A0-4CC3-8519-F70FB4521DE0}"/>
                </a:ext>
              </a:extLst>
            </p:cNvPr>
            <p:cNvSpPr>
              <a:spLocks noChangeArrowheads="1"/>
            </p:cNvSpPr>
            <p:nvPr/>
          </p:nvSpPr>
          <p:spPr bwMode="auto">
            <a:xfrm>
              <a:off x="3408" y="2460"/>
              <a:ext cx="384" cy="336"/>
            </a:xfrm>
            <a:prstGeom prst="actionButtonBlank">
              <a:avLst/>
            </a:prstGeom>
            <a:blipFill dpi="0" rotWithShape="1">
              <a:blip r:embed="rId4"/>
              <a:srcRect/>
              <a:stretch>
                <a:fillRect/>
              </a:stretch>
            </a:blipFill>
            <a:ln w="9525">
              <a:solidFill>
                <a:srgbClr val="FFFF00"/>
              </a:solidFill>
              <a:miter lim="800000"/>
              <a:headEnd/>
              <a:tailEnd/>
            </a:ln>
            <a:effectLst/>
          </p:spPr>
          <p:txBody>
            <a:bodyPr wrap="none" anchor="ctr"/>
            <a:lstStyle>
              <a:lvl1pPr eaLnBrk="0" hangingPunct="0">
                <a:defRPr>
                  <a:solidFill>
                    <a:schemeClr val="tx1"/>
                  </a:solidFill>
                  <a:latin typeface="Comic Sans MS" panose="030F0702030302020204" pitchFamily="66" charset="0"/>
                  <a:cs typeface="Arial" panose="020B0604020202020204" pitchFamily="34" charset="0"/>
                </a:defRPr>
              </a:lvl1pPr>
              <a:lvl2pPr marL="742950" indent="-285750" eaLnBrk="0" hangingPunct="0">
                <a:defRPr>
                  <a:solidFill>
                    <a:schemeClr val="tx1"/>
                  </a:solidFill>
                  <a:latin typeface="Comic Sans MS" panose="030F0702030302020204" pitchFamily="66" charset="0"/>
                  <a:cs typeface="Arial" panose="020B0604020202020204" pitchFamily="34" charset="0"/>
                </a:defRPr>
              </a:lvl2pPr>
              <a:lvl3pPr marL="1143000" indent="-228600" eaLnBrk="0" hangingPunct="0">
                <a:defRPr>
                  <a:solidFill>
                    <a:schemeClr val="tx1"/>
                  </a:solidFill>
                  <a:latin typeface="Comic Sans MS" panose="030F0702030302020204" pitchFamily="66" charset="0"/>
                  <a:cs typeface="Arial" panose="020B0604020202020204" pitchFamily="34" charset="0"/>
                </a:defRPr>
              </a:lvl3pPr>
              <a:lvl4pPr marL="1600200" indent="-228600" eaLnBrk="0" hangingPunct="0">
                <a:defRPr>
                  <a:solidFill>
                    <a:schemeClr val="tx1"/>
                  </a:solidFill>
                  <a:latin typeface="Comic Sans MS" panose="030F0702030302020204" pitchFamily="66" charset="0"/>
                  <a:cs typeface="Arial" panose="020B0604020202020204" pitchFamily="34" charset="0"/>
                </a:defRPr>
              </a:lvl4pPr>
              <a:lvl5pPr marL="2057400" indent="-228600" eaLnBrk="0" hangingPunct="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algn="ctr" eaLnBrk="1" hangingPunct="1">
                <a:defRPr/>
              </a:pPr>
              <a:r>
                <a:rPr lang="en-US" altLang="en-US" sz="3200" b="1" dirty="0">
                  <a:solidFill>
                    <a:schemeClr val="bg1"/>
                  </a:solidFill>
                  <a:latin typeface="+mj-lt"/>
                </a:rPr>
                <a:t>I</a:t>
              </a:r>
              <a:endParaRPr lang="vi-VN" altLang="en-US" sz="3200" b="1" dirty="0">
                <a:solidFill>
                  <a:schemeClr val="bg1"/>
                </a:solidFill>
                <a:latin typeface="+mj-lt"/>
              </a:endParaRPr>
            </a:p>
          </p:txBody>
        </p:sp>
        <p:sp>
          <p:nvSpPr>
            <p:cNvPr id="26739" name="AutoShape 205">
              <a:hlinkClick r:id="" action="ppaction://noaction" highlightClick="1"/>
              <a:extLst>
                <a:ext uri="{FF2B5EF4-FFF2-40B4-BE49-F238E27FC236}">
                  <a16:creationId xmlns:a16="http://schemas.microsoft.com/office/drawing/2014/main" id="{410630F8-060B-4874-8883-474A1C682F6D}"/>
                </a:ext>
              </a:extLst>
            </p:cNvPr>
            <p:cNvSpPr>
              <a:spLocks noChangeArrowheads="1"/>
            </p:cNvSpPr>
            <p:nvPr/>
          </p:nvSpPr>
          <p:spPr bwMode="auto">
            <a:xfrm>
              <a:off x="3792" y="2460"/>
              <a:ext cx="384" cy="336"/>
            </a:xfrm>
            <a:prstGeom prst="actionButtonBlank">
              <a:avLst/>
            </a:prstGeom>
            <a:gradFill rotWithShape="1">
              <a:gsLst>
                <a:gs pos="0">
                  <a:srgbClr val="FFFF99"/>
                </a:gs>
                <a:gs pos="100000">
                  <a:srgbClr val="33CC33"/>
                </a:gs>
              </a:gsLst>
              <a:path path="rect">
                <a:fillToRect l="50000" t="50000" r="50000" b="50000"/>
              </a:path>
            </a:gradFill>
            <a:ln w="9525">
              <a:solidFill>
                <a:srgbClr val="33CC33"/>
              </a:solidFill>
              <a:miter lim="800000"/>
              <a:headEnd/>
              <a:tailEnd/>
            </a:ln>
            <a:effectLst/>
          </p:spPr>
          <p:txBody>
            <a:bodyPr wrap="none" anchor="ctr"/>
            <a:lstStyle>
              <a:lvl1pPr eaLnBrk="0" hangingPunct="0">
                <a:defRPr>
                  <a:solidFill>
                    <a:schemeClr val="tx1"/>
                  </a:solidFill>
                  <a:latin typeface="Comic Sans MS" panose="030F0702030302020204" pitchFamily="66" charset="0"/>
                  <a:cs typeface="Arial" panose="020B0604020202020204" pitchFamily="34" charset="0"/>
                </a:defRPr>
              </a:lvl1pPr>
              <a:lvl2pPr marL="742950" indent="-285750" eaLnBrk="0" hangingPunct="0">
                <a:defRPr>
                  <a:solidFill>
                    <a:schemeClr val="tx1"/>
                  </a:solidFill>
                  <a:latin typeface="Comic Sans MS" panose="030F0702030302020204" pitchFamily="66" charset="0"/>
                  <a:cs typeface="Arial" panose="020B0604020202020204" pitchFamily="34" charset="0"/>
                </a:defRPr>
              </a:lvl2pPr>
              <a:lvl3pPr marL="1143000" indent="-228600" eaLnBrk="0" hangingPunct="0">
                <a:defRPr>
                  <a:solidFill>
                    <a:schemeClr val="tx1"/>
                  </a:solidFill>
                  <a:latin typeface="Comic Sans MS" panose="030F0702030302020204" pitchFamily="66" charset="0"/>
                  <a:cs typeface="Arial" panose="020B0604020202020204" pitchFamily="34" charset="0"/>
                </a:defRPr>
              </a:lvl3pPr>
              <a:lvl4pPr marL="1600200" indent="-228600" eaLnBrk="0" hangingPunct="0">
                <a:defRPr>
                  <a:solidFill>
                    <a:schemeClr val="tx1"/>
                  </a:solidFill>
                  <a:latin typeface="Comic Sans MS" panose="030F0702030302020204" pitchFamily="66" charset="0"/>
                  <a:cs typeface="Arial" panose="020B0604020202020204" pitchFamily="34" charset="0"/>
                </a:defRPr>
              </a:lvl4pPr>
              <a:lvl5pPr marL="2057400" indent="-228600" eaLnBrk="0" hangingPunct="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algn="ctr" eaLnBrk="1" hangingPunct="1">
                <a:defRPr/>
              </a:pPr>
              <a:r>
                <a:rPr lang="en-US" altLang="en-US" sz="3200" b="1" dirty="0">
                  <a:solidFill>
                    <a:srgbClr val="0000FF"/>
                  </a:solidFill>
                  <a:latin typeface="+mj-lt"/>
                </a:rPr>
                <a:t>Q</a:t>
              </a:r>
              <a:endParaRPr lang="vi-VN" altLang="en-US" sz="3200" b="1" dirty="0">
                <a:solidFill>
                  <a:srgbClr val="0000FF"/>
                </a:solidFill>
                <a:latin typeface="+mj-lt"/>
              </a:endParaRPr>
            </a:p>
          </p:txBody>
        </p:sp>
        <p:sp>
          <p:nvSpPr>
            <p:cNvPr id="26740" name="AutoShape 206">
              <a:hlinkClick r:id="" action="ppaction://noaction" highlightClick="1"/>
              <a:extLst>
                <a:ext uri="{FF2B5EF4-FFF2-40B4-BE49-F238E27FC236}">
                  <a16:creationId xmlns:a16="http://schemas.microsoft.com/office/drawing/2014/main" id="{46EA399E-826D-4924-AC5B-0B702B6F79E2}"/>
                </a:ext>
              </a:extLst>
            </p:cNvPr>
            <p:cNvSpPr>
              <a:spLocks noChangeArrowheads="1"/>
            </p:cNvSpPr>
            <p:nvPr/>
          </p:nvSpPr>
          <p:spPr bwMode="auto">
            <a:xfrm>
              <a:off x="4176" y="2460"/>
              <a:ext cx="384" cy="336"/>
            </a:xfrm>
            <a:prstGeom prst="actionButtonBlank">
              <a:avLst/>
            </a:prstGeom>
            <a:gradFill rotWithShape="1">
              <a:gsLst>
                <a:gs pos="0">
                  <a:srgbClr val="FFFF99"/>
                </a:gs>
                <a:gs pos="100000">
                  <a:srgbClr val="33CC33"/>
                </a:gs>
              </a:gsLst>
              <a:path path="rect">
                <a:fillToRect l="50000" t="50000" r="50000" b="50000"/>
              </a:path>
            </a:gradFill>
            <a:ln w="9525">
              <a:solidFill>
                <a:srgbClr val="33CC33"/>
              </a:solidFill>
              <a:miter lim="800000"/>
              <a:headEnd/>
              <a:tailEnd/>
            </a:ln>
            <a:effectLst/>
          </p:spPr>
          <p:txBody>
            <a:bodyPr wrap="none" anchor="ctr"/>
            <a:lstStyle>
              <a:lvl1pPr eaLnBrk="0" hangingPunct="0">
                <a:defRPr>
                  <a:solidFill>
                    <a:schemeClr val="tx1"/>
                  </a:solidFill>
                  <a:latin typeface="Comic Sans MS" panose="030F0702030302020204" pitchFamily="66" charset="0"/>
                  <a:cs typeface="Arial" panose="020B0604020202020204" pitchFamily="34" charset="0"/>
                </a:defRPr>
              </a:lvl1pPr>
              <a:lvl2pPr marL="742950" indent="-285750" eaLnBrk="0" hangingPunct="0">
                <a:defRPr>
                  <a:solidFill>
                    <a:schemeClr val="tx1"/>
                  </a:solidFill>
                  <a:latin typeface="Comic Sans MS" panose="030F0702030302020204" pitchFamily="66" charset="0"/>
                  <a:cs typeface="Arial" panose="020B0604020202020204" pitchFamily="34" charset="0"/>
                </a:defRPr>
              </a:lvl2pPr>
              <a:lvl3pPr marL="1143000" indent="-228600" eaLnBrk="0" hangingPunct="0">
                <a:defRPr>
                  <a:solidFill>
                    <a:schemeClr val="tx1"/>
                  </a:solidFill>
                  <a:latin typeface="Comic Sans MS" panose="030F0702030302020204" pitchFamily="66" charset="0"/>
                  <a:cs typeface="Arial" panose="020B0604020202020204" pitchFamily="34" charset="0"/>
                </a:defRPr>
              </a:lvl3pPr>
              <a:lvl4pPr marL="1600200" indent="-228600" eaLnBrk="0" hangingPunct="0">
                <a:defRPr>
                  <a:solidFill>
                    <a:schemeClr val="tx1"/>
                  </a:solidFill>
                  <a:latin typeface="Comic Sans MS" panose="030F0702030302020204" pitchFamily="66" charset="0"/>
                  <a:cs typeface="Arial" panose="020B0604020202020204" pitchFamily="34" charset="0"/>
                </a:defRPr>
              </a:lvl4pPr>
              <a:lvl5pPr marL="2057400" indent="-228600" eaLnBrk="0" hangingPunct="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algn="ctr" eaLnBrk="1" hangingPunct="1">
                <a:defRPr/>
              </a:pPr>
              <a:r>
                <a:rPr lang="en-US" altLang="en-US" sz="3200" b="1" dirty="0">
                  <a:solidFill>
                    <a:srgbClr val="0000FF"/>
                  </a:solidFill>
                  <a:latin typeface="+mj-lt"/>
                </a:rPr>
                <a:t>U</a:t>
              </a:r>
              <a:endParaRPr lang="vi-VN" altLang="en-US" sz="3200" b="1" dirty="0">
                <a:solidFill>
                  <a:srgbClr val="0000FF"/>
                </a:solidFill>
                <a:latin typeface="+mj-lt"/>
              </a:endParaRPr>
            </a:p>
          </p:txBody>
        </p:sp>
        <p:sp>
          <p:nvSpPr>
            <p:cNvPr id="26741" name="AutoShape 207">
              <a:hlinkClick r:id="" action="ppaction://noaction" highlightClick="1"/>
              <a:extLst>
                <a:ext uri="{FF2B5EF4-FFF2-40B4-BE49-F238E27FC236}">
                  <a16:creationId xmlns:a16="http://schemas.microsoft.com/office/drawing/2014/main" id="{4A2A8BEA-4712-4F61-8143-DF6976B20193}"/>
                </a:ext>
              </a:extLst>
            </p:cNvPr>
            <p:cNvSpPr>
              <a:spLocks noChangeArrowheads="1"/>
            </p:cNvSpPr>
            <p:nvPr/>
          </p:nvSpPr>
          <p:spPr bwMode="auto">
            <a:xfrm>
              <a:off x="4560" y="2454"/>
              <a:ext cx="384" cy="336"/>
            </a:xfrm>
            <a:prstGeom prst="actionButtonBlank">
              <a:avLst/>
            </a:prstGeom>
            <a:gradFill rotWithShape="1">
              <a:gsLst>
                <a:gs pos="0">
                  <a:srgbClr val="FFFF99"/>
                </a:gs>
                <a:gs pos="100000">
                  <a:srgbClr val="33CC33"/>
                </a:gs>
              </a:gsLst>
              <a:path path="rect">
                <a:fillToRect l="50000" t="50000" r="50000" b="50000"/>
              </a:path>
            </a:gradFill>
            <a:ln w="9525">
              <a:solidFill>
                <a:srgbClr val="33CC33"/>
              </a:solidFill>
              <a:miter lim="800000"/>
              <a:headEnd/>
              <a:tailEnd/>
            </a:ln>
            <a:effectLst/>
          </p:spPr>
          <p:txBody>
            <a:bodyPr wrap="none" anchor="ctr"/>
            <a:lstStyle>
              <a:lvl1pPr eaLnBrk="0" hangingPunct="0">
                <a:defRPr>
                  <a:solidFill>
                    <a:schemeClr val="tx1"/>
                  </a:solidFill>
                  <a:latin typeface="Comic Sans MS" panose="030F0702030302020204" pitchFamily="66" charset="0"/>
                  <a:cs typeface="Arial" panose="020B0604020202020204" pitchFamily="34" charset="0"/>
                </a:defRPr>
              </a:lvl1pPr>
              <a:lvl2pPr marL="742950" indent="-285750" eaLnBrk="0" hangingPunct="0">
                <a:defRPr>
                  <a:solidFill>
                    <a:schemeClr val="tx1"/>
                  </a:solidFill>
                  <a:latin typeface="Comic Sans MS" panose="030F0702030302020204" pitchFamily="66" charset="0"/>
                  <a:cs typeface="Arial" panose="020B0604020202020204" pitchFamily="34" charset="0"/>
                </a:defRPr>
              </a:lvl2pPr>
              <a:lvl3pPr marL="1143000" indent="-228600" eaLnBrk="0" hangingPunct="0">
                <a:defRPr>
                  <a:solidFill>
                    <a:schemeClr val="tx1"/>
                  </a:solidFill>
                  <a:latin typeface="Comic Sans MS" panose="030F0702030302020204" pitchFamily="66" charset="0"/>
                  <a:cs typeface="Arial" panose="020B0604020202020204" pitchFamily="34" charset="0"/>
                </a:defRPr>
              </a:lvl3pPr>
              <a:lvl4pPr marL="1600200" indent="-228600" eaLnBrk="0" hangingPunct="0">
                <a:defRPr>
                  <a:solidFill>
                    <a:schemeClr val="tx1"/>
                  </a:solidFill>
                  <a:latin typeface="Comic Sans MS" panose="030F0702030302020204" pitchFamily="66" charset="0"/>
                  <a:cs typeface="Arial" panose="020B0604020202020204" pitchFamily="34" charset="0"/>
                </a:defRPr>
              </a:lvl4pPr>
              <a:lvl5pPr marL="2057400" indent="-228600" eaLnBrk="0" hangingPunct="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algn="ctr" eaLnBrk="1" hangingPunct="1">
                <a:defRPr/>
              </a:pPr>
              <a:r>
                <a:rPr lang="en-US" altLang="en-US" sz="3200" b="1" dirty="0">
                  <a:solidFill>
                    <a:srgbClr val="0000FF"/>
                  </a:solidFill>
                  <a:latin typeface="+mj-lt"/>
                </a:rPr>
                <a:t>Á</a:t>
              </a:r>
              <a:endParaRPr lang="vi-VN" altLang="en-US" sz="3200" b="1" dirty="0">
                <a:solidFill>
                  <a:srgbClr val="0000FF"/>
                </a:solidFill>
                <a:latin typeface="+mj-lt"/>
              </a:endParaRPr>
            </a:p>
          </p:txBody>
        </p:sp>
      </p:grpSp>
      <p:grpSp>
        <p:nvGrpSpPr>
          <p:cNvPr id="46288" name="Group 208">
            <a:extLst>
              <a:ext uri="{FF2B5EF4-FFF2-40B4-BE49-F238E27FC236}">
                <a16:creationId xmlns:a16="http://schemas.microsoft.com/office/drawing/2014/main" id="{F5A04ECB-5E66-42D4-954C-E201A2BD0DAD}"/>
              </a:ext>
            </a:extLst>
          </p:cNvPr>
          <p:cNvGrpSpPr>
            <a:grpSpLocks/>
          </p:cNvGrpSpPr>
          <p:nvPr/>
        </p:nvGrpSpPr>
        <p:grpSpPr bwMode="auto">
          <a:xfrm>
            <a:off x="5738066" y="4572645"/>
            <a:ext cx="4266644" cy="533331"/>
            <a:chOff x="2640" y="2790"/>
            <a:chExt cx="2688" cy="336"/>
          </a:xfrm>
        </p:grpSpPr>
        <p:sp>
          <p:nvSpPr>
            <p:cNvPr id="26729" name="AutoShape 209">
              <a:hlinkClick r:id="" action="ppaction://noaction" highlightClick="1"/>
              <a:extLst>
                <a:ext uri="{FF2B5EF4-FFF2-40B4-BE49-F238E27FC236}">
                  <a16:creationId xmlns:a16="http://schemas.microsoft.com/office/drawing/2014/main" id="{0F3E637F-ABDF-4518-A65B-2038410A1322}"/>
                </a:ext>
              </a:extLst>
            </p:cNvPr>
            <p:cNvSpPr>
              <a:spLocks noChangeArrowheads="1"/>
            </p:cNvSpPr>
            <p:nvPr/>
          </p:nvSpPr>
          <p:spPr bwMode="auto">
            <a:xfrm>
              <a:off x="2640" y="2790"/>
              <a:ext cx="384" cy="336"/>
            </a:xfrm>
            <a:prstGeom prst="actionButtonBlank">
              <a:avLst/>
            </a:prstGeom>
            <a:gradFill rotWithShape="1">
              <a:gsLst>
                <a:gs pos="0">
                  <a:srgbClr val="FFFF99"/>
                </a:gs>
                <a:gs pos="100000">
                  <a:srgbClr val="33CC33"/>
                </a:gs>
              </a:gsLst>
              <a:path path="rect">
                <a:fillToRect l="50000" t="50000" r="50000" b="50000"/>
              </a:path>
            </a:gradFill>
            <a:ln w="9525">
              <a:solidFill>
                <a:srgbClr val="33CC33"/>
              </a:solidFill>
              <a:miter lim="800000"/>
              <a:headEnd/>
              <a:tailEnd/>
            </a:ln>
            <a:effectLst/>
          </p:spPr>
          <p:txBody>
            <a:bodyPr wrap="none" anchor="ctr"/>
            <a:lstStyle>
              <a:lvl1pPr eaLnBrk="0" hangingPunct="0">
                <a:defRPr>
                  <a:solidFill>
                    <a:schemeClr val="tx1"/>
                  </a:solidFill>
                  <a:latin typeface="Comic Sans MS" panose="030F0702030302020204" pitchFamily="66" charset="0"/>
                  <a:cs typeface="Arial" panose="020B0604020202020204" pitchFamily="34" charset="0"/>
                </a:defRPr>
              </a:lvl1pPr>
              <a:lvl2pPr marL="742950" indent="-285750" eaLnBrk="0" hangingPunct="0">
                <a:defRPr>
                  <a:solidFill>
                    <a:schemeClr val="tx1"/>
                  </a:solidFill>
                  <a:latin typeface="Comic Sans MS" panose="030F0702030302020204" pitchFamily="66" charset="0"/>
                  <a:cs typeface="Arial" panose="020B0604020202020204" pitchFamily="34" charset="0"/>
                </a:defRPr>
              </a:lvl2pPr>
              <a:lvl3pPr marL="1143000" indent="-228600" eaLnBrk="0" hangingPunct="0">
                <a:defRPr>
                  <a:solidFill>
                    <a:schemeClr val="tx1"/>
                  </a:solidFill>
                  <a:latin typeface="Comic Sans MS" panose="030F0702030302020204" pitchFamily="66" charset="0"/>
                  <a:cs typeface="Arial" panose="020B0604020202020204" pitchFamily="34" charset="0"/>
                </a:defRPr>
              </a:lvl3pPr>
              <a:lvl4pPr marL="1600200" indent="-228600" eaLnBrk="0" hangingPunct="0">
                <a:defRPr>
                  <a:solidFill>
                    <a:schemeClr val="tx1"/>
                  </a:solidFill>
                  <a:latin typeface="Comic Sans MS" panose="030F0702030302020204" pitchFamily="66" charset="0"/>
                  <a:cs typeface="Arial" panose="020B0604020202020204" pitchFamily="34" charset="0"/>
                </a:defRPr>
              </a:lvl4pPr>
              <a:lvl5pPr marL="2057400" indent="-228600" eaLnBrk="0" hangingPunct="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algn="ctr" eaLnBrk="1" hangingPunct="1">
                <a:defRPr/>
              </a:pPr>
              <a:r>
                <a:rPr lang="en-US" altLang="en-US" sz="3200" b="1" dirty="0">
                  <a:solidFill>
                    <a:srgbClr val="0000FF"/>
                  </a:solidFill>
                  <a:latin typeface="+mj-lt"/>
                </a:rPr>
                <a:t>B</a:t>
              </a:r>
              <a:endParaRPr lang="vi-VN" altLang="en-US" sz="3200" b="1" dirty="0">
                <a:solidFill>
                  <a:srgbClr val="0000FF"/>
                </a:solidFill>
                <a:latin typeface="+mj-lt"/>
              </a:endParaRPr>
            </a:p>
          </p:txBody>
        </p:sp>
        <p:sp>
          <p:nvSpPr>
            <p:cNvPr id="26730" name="AutoShape 210">
              <a:hlinkClick r:id="" action="ppaction://noaction" highlightClick="1"/>
              <a:extLst>
                <a:ext uri="{FF2B5EF4-FFF2-40B4-BE49-F238E27FC236}">
                  <a16:creationId xmlns:a16="http://schemas.microsoft.com/office/drawing/2014/main" id="{F96D0A07-D9B0-4E3D-BC4D-167A3A8F1342}"/>
                </a:ext>
              </a:extLst>
            </p:cNvPr>
            <p:cNvSpPr>
              <a:spLocks noChangeArrowheads="1"/>
            </p:cNvSpPr>
            <p:nvPr/>
          </p:nvSpPr>
          <p:spPr bwMode="auto">
            <a:xfrm>
              <a:off x="3024" y="2790"/>
              <a:ext cx="384" cy="336"/>
            </a:xfrm>
            <a:prstGeom prst="actionButtonBlank">
              <a:avLst/>
            </a:prstGeom>
            <a:gradFill rotWithShape="1">
              <a:gsLst>
                <a:gs pos="0">
                  <a:srgbClr val="FFFF99"/>
                </a:gs>
                <a:gs pos="100000">
                  <a:srgbClr val="33CC33"/>
                </a:gs>
              </a:gsLst>
              <a:path path="rect">
                <a:fillToRect l="50000" t="50000" r="50000" b="50000"/>
              </a:path>
            </a:gradFill>
            <a:ln w="9525">
              <a:solidFill>
                <a:srgbClr val="33CC33"/>
              </a:solidFill>
              <a:miter lim="800000"/>
              <a:headEnd/>
              <a:tailEnd/>
            </a:ln>
            <a:effectLst/>
          </p:spPr>
          <p:txBody>
            <a:bodyPr wrap="none" anchor="ctr"/>
            <a:lstStyle>
              <a:lvl1pPr eaLnBrk="0" hangingPunct="0">
                <a:defRPr>
                  <a:solidFill>
                    <a:schemeClr val="tx1"/>
                  </a:solidFill>
                  <a:latin typeface="Comic Sans MS" panose="030F0702030302020204" pitchFamily="66" charset="0"/>
                  <a:cs typeface="Arial" panose="020B0604020202020204" pitchFamily="34" charset="0"/>
                </a:defRPr>
              </a:lvl1pPr>
              <a:lvl2pPr marL="742950" indent="-285750" eaLnBrk="0" hangingPunct="0">
                <a:defRPr>
                  <a:solidFill>
                    <a:schemeClr val="tx1"/>
                  </a:solidFill>
                  <a:latin typeface="Comic Sans MS" panose="030F0702030302020204" pitchFamily="66" charset="0"/>
                  <a:cs typeface="Arial" panose="020B0604020202020204" pitchFamily="34" charset="0"/>
                </a:defRPr>
              </a:lvl2pPr>
              <a:lvl3pPr marL="1143000" indent="-228600" eaLnBrk="0" hangingPunct="0">
                <a:defRPr>
                  <a:solidFill>
                    <a:schemeClr val="tx1"/>
                  </a:solidFill>
                  <a:latin typeface="Comic Sans MS" panose="030F0702030302020204" pitchFamily="66" charset="0"/>
                  <a:cs typeface="Arial" panose="020B0604020202020204" pitchFamily="34" charset="0"/>
                </a:defRPr>
              </a:lvl3pPr>
              <a:lvl4pPr marL="1600200" indent="-228600" eaLnBrk="0" hangingPunct="0">
                <a:defRPr>
                  <a:solidFill>
                    <a:schemeClr val="tx1"/>
                  </a:solidFill>
                  <a:latin typeface="Comic Sans MS" panose="030F0702030302020204" pitchFamily="66" charset="0"/>
                  <a:cs typeface="Arial" panose="020B0604020202020204" pitchFamily="34" charset="0"/>
                </a:defRPr>
              </a:lvl4pPr>
              <a:lvl5pPr marL="2057400" indent="-228600" eaLnBrk="0" hangingPunct="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algn="ctr" eaLnBrk="1" hangingPunct="1">
                <a:defRPr/>
              </a:pPr>
              <a:r>
                <a:rPr lang="en-US" altLang="en-US" sz="3200" b="1" dirty="0">
                  <a:solidFill>
                    <a:srgbClr val="0000FF"/>
                  </a:solidFill>
                  <a:latin typeface="+mj-lt"/>
                </a:rPr>
                <a:t>I</a:t>
              </a:r>
              <a:endParaRPr lang="vi-VN" altLang="en-US" sz="3200" b="1" dirty="0">
                <a:solidFill>
                  <a:srgbClr val="0000FF"/>
                </a:solidFill>
                <a:latin typeface="+mj-lt"/>
              </a:endParaRPr>
            </a:p>
          </p:txBody>
        </p:sp>
        <p:sp>
          <p:nvSpPr>
            <p:cNvPr id="26731" name="AutoShape 211" descr="18200">
              <a:hlinkClick r:id="" action="ppaction://noaction" highlightClick="1"/>
              <a:extLst>
                <a:ext uri="{FF2B5EF4-FFF2-40B4-BE49-F238E27FC236}">
                  <a16:creationId xmlns:a16="http://schemas.microsoft.com/office/drawing/2014/main" id="{E3A8DD45-63B9-40D3-AF44-72CD89ADB33D}"/>
                </a:ext>
              </a:extLst>
            </p:cNvPr>
            <p:cNvSpPr>
              <a:spLocks noChangeArrowheads="1"/>
            </p:cNvSpPr>
            <p:nvPr/>
          </p:nvSpPr>
          <p:spPr bwMode="auto">
            <a:xfrm>
              <a:off x="3408" y="2790"/>
              <a:ext cx="384" cy="336"/>
            </a:xfrm>
            <a:prstGeom prst="actionButtonBlank">
              <a:avLst/>
            </a:prstGeom>
            <a:blipFill dpi="0" rotWithShape="1">
              <a:blip r:embed="rId4"/>
              <a:srcRect/>
              <a:stretch>
                <a:fillRect/>
              </a:stretch>
            </a:blipFill>
            <a:ln w="9525">
              <a:solidFill>
                <a:srgbClr val="FFFF00"/>
              </a:solidFill>
              <a:miter lim="800000"/>
              <a:headEnd/>
              <a:tailEnd/>
            </a:ln>
            <a:effectLst/>
          </p:spPr>
          <p:txBody>
            <a:bodyPr wrap="none" anchor="ctr"/>
            <a:lstStyle>
              <a:lvl1pPr eaLnBrk="0" hangingPunct="0">
                <a:defRPr>
                  <a:solidFill>
                    <a:schemeClr val="tx1"/>
                  </a:solidFill>
                  <a:latin typeface="Comic Sans MS" panose="030F0702030302020204" pitchFamily="66" charset="0"/>
                  <a:cs typeface="Arial" panose="020B0604020202020204" pitchFamily="34" charset="0"/>
                </a:defRPr>
              </a:lvl1pPr>
              <a:lvl2pPr marL="742950" indent="-285750" eaLnBrk="0" hangingPunct="0">
                <a:defRPr>
                  <a:solidFill>
                    <a:schemeClr val="tx1"/>
                  </a:solidFill>
                  <a:latin typeface="Comic Sans MS" panose="030F0702030302020204" pitchFamily="66" charset="0"/>
                  <a:cs typeface="Arial" panose="020B0604020202020204" pitchFamily="34" charset="0"/>
                </a:defRPr>
              </a:lvl2pPr>
              <a:lvl3pPr marL="1143000" indent="-228600" eaLnBrk="0" hangingPunct="0">
                <a:defRPr>
                  <a:solidFill>
                    <a:schemeClr val="tx1"/>
                  </a:solidFill>
                  <a:latin typeface="Comic Sans MS" panose="030F0702030302020204" pitchFamily="66" charset="0"/>
                  <a:cs typeface="Arial" panose="020B0604020202020204" pitchFamily="34" charset="0"/>
                </a:defRPr>
              </a:lvl3pPr>
              <a:lvl4pPr marL="1600200" indent="-228600" eaLnBrk="0" hangingPunct="0">
                <a:defRPr>
                  <a:solidFill>
                    <a:schemeClr val="tx1"/>
                  </a:solidFill>
                  <a:latin typeface="Comic Sans MS" panose="030F0702030302020204" pitchFamily="66" charset="0"/>
                  <a:cs typeface="Arial" panose="020B0604020202020204" pitchFamily="34" charset="0"/>
                </a:defRPr>
              </a:lvl4pPr>
              <a:lvl5pPr marL="2057400" indent="-228600" eaLnBrk="0" hangingPunct="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algn="ctr" eaLnBrk="1" hangingPunct="1">
                <a:defRPr/>
              </a:pPr>
              <a:r>
                <a:rPr lang="en-US" altLang="en-US" sz="3200" b="1" dirty="0">
                  <a:solidFill>
                    <a:schemeClr val="bg1"/>
                  </a:solidFill>
                  <a:latin typeface="+mj-lt"/>
                </a:rPr>
                <a:t>Ệ</a:t>
              </a:r>
              <a:endParaRPr lang="vi-VN" altLang="en-US" sz="3200" b="1" dirty="0">
                <a:solidFill>
                  <a:schemeClr val="bg1"/>
                </a:solidFill>
                <a:latin typeface="+mj-lt"/>
              </a:endParaRPr>
            </a:p>
          </p:txBody>
        </p:sp>
        <p:sp>
          <p:nvSpPr>
            <p:cNvPr id="26732" name="AutoShape 212">
              <a:hlinkClick r:id="" action="ppaction://noaction" highlightClick="1"/>
              <a:extLst>
                <a:ext uri="{FF2B5EF4-FFF2-40B4-BE49-F238E27FC236}">
                  <a16:creationId xmlns:a16="http://schemas.microsoft.com/office/drawing/2014/main" id="{AA8DDAB7-302A-452E-87A0-561B9E90322C}"/>
                </a:ext>
              </a:extLst>
            </p:cNvPr>
            <p:cNvSpPr>
              <a:spLocks noChangeArrowheads="1"/>
            </p:cNvSpPr>
            <p:nvPr/>
          </p:nvSpPr>
          <p:spPr bwMode="auto">
            <a:xfrm>
              <a:off x="3792" y="2790"/>
              <a:ext cx="384" cy="336"/>
            </a:xfrm>
            <a:prstGeom prst="actionButtonBlank">
              <a:avLst/>
            </a:prstGeom>
            <a:gradFill rotWithShape="1">
              <a:gsLst>
                <a:gs pos="0">
                  <a:srgbClr val="FFFF99"/>
                </a:gs>
                <a:gs pos="100000">
                  <a:srgbClr val="33CC33"/>
                </a:gs>
              </a:gsLst>
              <a:path path="rect">
                <a:fillToRect l="50000" t="50000" r="50000" b="50000"/>
              </a:path>
            </a:gradFill>
            <a:ln w="9525">
              <a:solidFill>
                <a:srgbClr val="33CC33"/>
              </a:solidFill>
              <a:miter lim="800000"/>
              <a:headEnd/>
              <a:tailEnd/>
            </a:ln>
            <a:effectLst/>
          </p:spPr>
          <p:txBody>
            <a:bodyPr wrap="none" anchor="ctr"/>
            <a:lstStyle>
              <a:lvl1pPr eaLnBrk="0" hangingPunct="0">
                <a:defRPr>
                  <a:solidFill>
                    <a:schemeClr val="tx1"/>
                  </a:solidFill>
                  <a:latin typeface="Comic Sans MS" panose="030F0702030302020204" pitchFamily="66" charset="0"/>
                  <a:cs typeface="Arial" panose="020B0604020202020204" pitchFamily="34" charset="0"/>
                </a:defRPr>
              </a:lvl1pPr>
              <a:lvl2pPr marL="742950" indent="-285750" eaLnBrk="0" hangingPunct="0">
                <a:defRPr>
                  <a:solidFill>
                    <a:schemeClr val="tx1"/>
                  </a:solidFill>
                  <a:latin typeface="Comic Sans MS" panose="030F0702030302020204" pitchFamily="66" charset="0"/>
                  <a:cs typeface="Arial" panose="020B0604020202020204" pitchFamily="34" charset="0"/>
                </a:defRPr>
              </a:lvl2pPr>
              <a:lvl3pPr marL="1143000" indent="-228600" eaLnBrk="0" hangingPunct="0">
                <a:defRPr>
                  <a:solidFill>
                    <a:schemeClr val="tx1"/>
                  </a:solidFill>
                  <a:latin typeface="Comic Sans MS" panose="030F0702030302020204" pitchFamily="66" charset="0"/>
                  <a:cs typeface="Arial" panose="020B0604020202020204" pitchFamily="34" charset="0"/>
                </a:defRPr>
              </a:lvl3pPr>
              <a:lvl4pPr marL="1600200" indent="-228600" eaLnBrk="0" hangingPunct="0">
                <a:defRPr>
                  <a:solidFill>
                    <a:schemeClr val="tx1"/>
                  </a:solidFill>
                  <a:latin typeface="Comic Sans MS" panose="030F0702030302020204" pitchFamily="66" charset="0"/>
                  <a:cs typeface="Arial" panose="020B0604020202020204" pitchFamily="34" charset="0"/>
                </a:defRPr>
              </a:lvl4pPr>
              <a:lvl5pPr marL="2057400" indent="-228600" eaLnBrk="0" hangingPunct="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algn="ctr" eaLnBrk="1" hangingPunct="1">
                <a:defRPr/>
              </a:pPr>
              <a:r>
                <a:rPr lang="en-US" altLang="en-US" sz="3200" b="1" dirty="0">
                  <a:solidFill>
                    <a:srgbClr val="0000FF"/>
                  </a:solidFill>
                  <a:latin typeface="+mj-lt"/>
                </a:rPr>
                <a:t>T</a:t>
              </a:r>
              <a:endParaRPr lang="vi-VN" altLang="en-US" sz="3200" b="1" dirty="0">
                <a:solidFill>
                  <a:srgbClr val="0000FF"/>
                </a:solidFill>
                <a:latin typeface="+mj-lt"/>
              </a:endParaRPr>
            </a:p>
          </p:txBody>
        </p:sp>
        <p:sp>
          <p:nvSpPr>
            <p:cNvPr id="26733" name="AutoShape 213">
              <a:hlinkClick r:id="" action="ppaction://noaction" highlightClick="1"/>
              <a:extLst>
                <a:ext uri="{FF2B5EF4-FFF2-40B4-BE49-F238E27FC236}">
                  <a16:creationId xmlns:a16="http://schemas.microsoft.com/office/drawing/2014/main" id="{97D9DEC3-A74F-4C4C-B4C5-531C40B4E778}"/>
                </a:ext>
              </a:extLst>
            </p:cNvPr>
            <p:cNvSpPr>
              <a:spLocks noChangeArrowheads="1"/>
            </p:cNvSpPr>
            <p:nvPr/>
          </p:nvSpPr>
          <p:spPr bwMode="auto">
            <a:xfrm>
              <a:off x="4176" y="2790"/>
              <a:ext cx="384" cy="336"/>
            </a:xfrm>
            <a:prstGeom prst="actionButtonBlank">
              <a:avLst/>
            </a:prstGeom>
            <a:gradFill rotWithShape="1">
              <a:gsLst>
                <a:gs pos="0">
                  <a:srgbClr val="FFFF99"/>
                </a:gs>
                <a:gs pos="100000">
                  <a:srgbClr val="33CC33"/>
                </a:gs>
              </a:gsLst>
              <a:path path="rect">
                <a:fillToRect l="50000" t="50000" r="50000" b="50000"/>
              </a:path>
            </a:gradFill>
            <a:ln w="9525">
              <a:solidFill>
                <a:srgbClr val="33CC33"/>
              </a:solidFill>
              <a:miter lim="800000"/>
              <a:headEnd/>
              <a:tailEnd/>
            </a:ln>
            <a:effectLst/>
          </p:spPr>
          <p:txBody>
            <a:bodyPr wrap="none" anchor="ctr"/>
            <a:lstStyle>
              <a:lvl1pPr eaLnBrk="0" hangingPunct="0">
                <a:defRPr>
                  <a:solidFill>
                    <a:schemeClr val="tx1"/>
                  </a:solidFill>
                  <a:latin typeface="Comic Sans MS" panose="030F0702030302020204" pitchFamily="66" charset="0"/>
                  <a:cs typeface="Arial" panose="020B0604020202020204" pitchFamily="34" charset="0"/>
                </a:defRPr>
              </a:lvl1pPr>
              <a:lvl2pPr marL="742950" indent="-285750" eaLnBrk="0" hangingPunct="0">
                <a:defRPr>
                  <a:solidFill>
                    <a:schemeClr val="tx1"/>
                  </a:solidFill>
                  <a:latin typeface="Comic Sans MS" panose="030F0702030302020204" pitchFamily="66" charset="0"/>
                  <a:cs typeface="Arial" panose="020B0604020202020204" pitchFamily="34" charset="0"/>
                </a:defRPr>
              </a:lvl2pPr>
              <a:lvl3pPr marL="1143000" indent="-228600" eaLnBrk="0" hangingPunct="0">
                <a:defRPr>
                  <a:solidFill>
                    <a:schemeClr val="tx1"/>
                  </a:solidFill>
                  <a:latin typeface="Comic Sans MS" panose="030F0702030302020204" pitchFamily="66" charset="0"/>
                  <a:cs typeface="Arial" panose="020B0604020202020204" pitchFamily="34" charset="0"/>
                </a:defRPr>
              </a:lvl3pPr>
              <a:lvl4pPr marL="1600200" indent="-228600" eaLnBrk="0" hangingPunct="0">
                <a:defRPr>
                  <a:solidFill>
                    <a:schemeClr val="tx1"/>
                  </a:solidFill>
                  <a:latin typeface="Comic Sans MS" panose="030F0702030302020204" pitchFamily="66" charset="0"/>
                  <a:cs typeface="Arial" panose="020B0604020202020204" pitchFamily="34" charset="0"/>
                </a:defRPr>
              </a:lvl4pPr>
              <a:lvl5pPr marL="2057400" indent="-228600" eaLnBrk="0" hangingPunct="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algn="ctr" eaLnBrk="1" hangingPunct="1">
                <a:defRPr/>
              </a:pPr>
              <a:r>
                <a:rPr lang="en-US" altLang="en-US" sz="3200" b="1" dirty="0">
                  <a:solidFill>
                    <a:srgbClr val="0000FF"/>
                  </a:solidFill>
                  <a:latin typeface="+mj-lt"/>
                </a:rPr>
                <a:t>N</a:t>
              </a:r>
              <a:endParaRPr lang="vi-VN" altLang="en-US" sz="3200" b="1" dirty="0">
                <a:solidFill>
                  <a:srgbClr val="0000FF"/>
                </a:solidFill>
                <a:latin typeface="+mj-lt"/>
              </a:endParaRPr>
            </a:p>
          </p:txBody>
        </p:sp>
        <p:sp>
          <p:nvSpPr>
            <p:cNvPr id="26734" name="AutoShape 214">
              <a:hlinkClick r:id="" action="ppaction://noaction" highlightClick="1"/>
              <a:extLst>
                <a:ext uri="{FF2B5EF4-FFF2-40B4-BE49-F238E27FC236}">
                  <a16:creationId xmlns:a16="http://schemas.microsoft.com/office/drawing/2014/main" id="{ED4C4DC2-FB2D-49DE-9DAC-09F47437937E}"/>
                </a:ext>
              </a:extLst>
            </p:cNvPr>
            <p:cNvSpPr>
              <a:spLocks noChangeArrowheads="1"/>
            </p:cNvSpPr>
            <p:nvPr/>
          </p:nvSpPr>
          <p:spPr bwMode="auto">
            <a:xfrm>
              <a:off x="4560" y="2790"/>
              <a:ext cx="384" cy="336"/>
            </a:xfrm>
            <a:prstGeom prst="actionButtonBlank">
              <a:avLst/>
            </a:prstGeom>
            <a:gradFill rotWithShape="1">
              <a:gsLst>
                <a:gs pos="0">
                  <a:srgbClr val="FFFF99"/>
                </a:gs>
                <a:gs pos="100000">
                  <a:srgbClr val="33CC33"/>
                </a:gs>
              </a:gsLst>
              <a:path path="rect">
                <a:fillToRect l="50000" t="50000" r="50000" b="50000"/>
              </a:path>
            </a:gradFill>
            <a:ln w="9525">
              <a:solidFill>
                <a:srgbClr val="33CC33"/>
              </a:solidFill>
              <a:miter lim="800000"/>
              <a:headEnd/>
              <a:tailEnd/>
            </a:ln>
            <a:effectLst/>
          </p:spPr>
          <p:txBody>
            <a:bodyPr wrap="none" anchor="ctr"/>
            <a:lstStyle>
              <a:lvl1pPr eaLnBrk="0" hangingPunct="0">
                <a:defRPr>
                  <a:solidFill>
                    <a:schemeClr val="tx1"/>
                  </a:solidFill>
                  <a:latin typeface="Comic Sans MS" panose="030F0702030302020204" pitchFamily="66" charset="0"/>
                  <a:cs typeface="Arial" panose="020B0604020202020204" pitchFamily="34" charset="0"/>
                </a:defRPr>
              </a:lvl1pPr>
              <a:lvl2pPr marL="742950" indent="-285750" eaLnBrk="0" hangingPunct="0">
                <a:defRPr>
                  <a:solidFill>
                    <a:schemeClr val="tx1"/>
                  </a:solidFill>
                  <a:latin typeface="Comic Sans MS" panose="030F0702030302020204" pitchFamily="66" charset="0"/>
                  <a:cs typeface="Arial" panose="020B0604020202020204" pitchFamily="34" charset="0"/>
                </a:defRPr>
              </a:lvl2pPr>
              <a:lvl3pPr marL="1143000" indent="-228600" eaLnBrk="0" hangingPunct="0">
                <a:defRPr>
                  <a:solidFill>
                    <a:schemeClr val="tx1"/>
                  </a:solidFill>
                  <a:latin typeface="Comic Sans MS" panose="030F0702030302020204" pitchFamily="66" charset="0"/>
                  <a:cs typeface="Arial" panose="020B0604020202020204" pitchFamily="34" charset="0"/>
                </a:defRPr>
              </a:lvl3pPr>
              <a:lvl4pPr marL="1600200" indent="-228600" eaLnBrk="0" hangingPunct="0">
                <a:defRPr>
                  <a:solidFill>
                    <a:schemeClr val="tx1"/>
                  </a:solidFill>
                  <a:latin typeface="Comic Sans MS" panose="030F0702030302020204" pitchFamily="66" charset="0"/>
                  <a:cs typeface="Arial" panose="020B0604020202020204" pitchFamily="34" charset="0"/>
                </a:defRPr>
              </a:lvl4pPr>
              <a:lvl5pPr marL="2057400" indent="-228600" eaLnBrk="0" hangingPunct="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algn="ctr" eaLnBrk="1" hangingPunct="1">
                <a:defRPr/>
              </a:pPr>
              <a:r>
                <a:rPr lang="en-US" altLang="en-US" sz="3200" b="1" dirty="0">
                  <a:solidFill>
                    <a:srgbClr val="0000FF"/>
                  </a:solidFill>
                  <a:latin typeface="+mj-lt"/>
                </a:rPr>
                <a:t>G</a:t>
              </a:r>
              <a:endParaRPr lang="vi-VN" altLang="en-US" sz="3200" b="1" dirty="0">
                <a:solidFill>
                  <a:srgbClr val="0000FF"/>
                </a:solidFill>
                <a:latin typeface="+mj-lt"/>
              </a:endParaRPr>
            </a:p>
          </p:txBody>
        </p:sp>
        <p:sp>
          <p:nvSpPr>
            <p:cNvPr id="26735" name="AutoShape 215">
              <a:hlinkClick r:id="" action="ppaction://noaction" highlightClick="1"/>
              <a:extLst>
                <a:ext uri="{FF2B5EF4-FFF2-40B4-BE49-F238E27FC236}">
                  <a16:creationId xmlns:a16="http://schemas.microsoft.com/office/drawing/2014/main" id="{F77CC1C5-8571-4D3B-AC1D-EA6AE813EA7B}"/>
                </a:ext>
              </a:extLst>
            </p:cNvPr>
            <p:cNvSpPr>
              <a:spLocks noChangeArrowheads="1"/>
            </p:cNvSpPr>
            <p:nvPr/>
          </p:nvSpPr>
          <p:spPr bwMode="auto">
            <a:xfrm>
              <a:off x="4944" y="2790"/>
              <a:ext cx="384" cy="336"/>
            </a:xfrm>
            <a:prstGeom prst="actionButtonBlank">
              <a:avLst/>
            </a:prstGeom>
            <a:gradFill rotWithShape="1">
              <a:gsLst>
                <a:gs pos="0">
                  <a:srgbClr val="FFFF99"/>
                </a:gs>
                <a:gs pos="100000">
                  <a:srgbClr val="33CC33"/>
                </a:gs>
              </a:gsLst>
              <a:path path="rect">
                <a:fillToRect l="50000" t="50000" r="50000" b="50000"/>
              </a:path>
            </a:gradFill>
            <a:ln w="9525">
              <a:solidFill>
                <a:srgbClr val="33CC33"/>
              </a:solidFill>
              <a:miter lim="800000"/>
              <a:headEnd/>
              <a:tailEnd/>
            </a:ln>
            <a:effectLst/>
          </p:spPr>
          <p:txBody>
            <a:bodyPr wrap="none" anchor="ctr"/>
            <a:lstStyle>
              <a:lvl1pPr eaLnBrk="0" hangingPunct="0">
                <a:defRPr>
                  <a:solidFill>
                    <a:schemeClr val="tx1"/>
                  </a:solidFill>
                  <a:latin typeface="Comic Sans MS" panose="030F0702030302020204" pitchFamily="66" charset="0"/>
                  <a:cs typeface="Arial" panose="020B0604020202020204" pitchFamily="34" charset="0"/>
                </a:defRPr>
              </a:lvl1pPr>
              <a:lvl2pPr marL="742950" indent="-285750" eaLnBrk="0" hangingPunct="0">
                <a:defRPr>
                  <a:solidFill>
                    <a:schemeClr val="tx1"/>
                  </a:solidFill>
                  <a:latin typeface="Comic Sans MS" panose="030F0702030302020204" pitchFamily="66" charset="0"/>
                  <a:cs typeface="Arial" panose="020B0604020202020204" pitchFamily="34" charset="0"/>
                </a:defRPr>
              </a:lvl2pPr>
              <a:lvl3pPr marL="1143000" indent="-228600" eaLnBrk="0" hangingPunct="0">
                <a:defRPr>
                  <a:solidFill>
                    <a:schemeClr val="tx1"/>
                  </a:solidFill>
                  <a:latin typeface="Comic Sans MS" panose="030F0702030302020204" pitchFamily="66" charset="0"/>
                  <a:cs typeface="Arial" panose="020B0604020202020204" pitchFamily="34" charset="0"/>
                </a:defRPr>
              </a:lvl3pPr>
              <a:lvl4pPr marL="1600200" indent="-228600" eaLnBrk="0" hangingPunct="0">
                <a:defRPr>
                  <a:solidFill>
                    <a:schemeClr val="tx1"/>
                  </a:solidFill>
                  <a:latin typeface="Comic Sans MS" panose="030F0702030302020204" pitchFamily="66" charset="0"/>
                  <a:cs typeface="Arial" panose="020B0604020202020204" pitchFamily="34" charset="0"/>
                </a:defRPr>
              </a:lvl4pPr>
              <a:lvl5pPr marL="2057400" indent="-228600" eaLnBrk="0" hangingPunct="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algn="ctr" eaLnBrk="1" hangingPunct="1">
                <a:defRPr/>
              </a:pPr>
              <a:r>
                <a:rPr lang="en-SG" altLang="en-US" sz="2700" b="1" dirty="0">
                  <a:solidFill>
                    <a:srgbClr val="0000FF"/>
                  </a:solidFill>
                  <a:latin typeface="+mj-lt"/>
                </a:rPr>
                <a:t>Ữ</a:t>
              </a:r>
              <a:endParaRPr lang="vi-VN" altLang="en-US" sz="2700" b="1" dirty="0">
                <a:solidFill>
                  <a:srgbClr val="0000FF"/>
                </a:solidFill>
                <a:latin typeface="+mj-lt"/>
              </a:endParaRPr>
            </a:p>
          </p:txBody>
        </p:sp>
      </p:grpSp>
      <p:grpSp>
        <p:nvGrpSpPr>
          <p:cNvPr id="46296" name="Group 216">
            <a:extLst>
              <a:ext uri="{FF2B5EF4-FFF2-40B4-BE49-F238E27FC236}">
                <a16:creationId xmlns:a16="http://schemas.microsoft.com/office/drawing/2014/main" id="{C457707F-22F1-4029-850A-061F6D4952A1}"/>
              </a:ext>
            </a:extLst>
          </p:cNvPr>
          <p:cNvGrpSpPr>
            <a:grpSpLocks/>
          </p:cNvGrpSpPr>
          <p:nvPr/>
        </p:nvGrpSpPr>
        <p:grpSpPr bwMode="auto">
          <a:xfrm>
            <a:off x="2690463" y="1382185"/>
            <a:ext cx="6095206" cy="533331"/>
            <a:chOff x="720" y="780"/>
            <a:chExt cx="3840" cy="336"/>
          </a:xfrm>
        </p:grpSpPr>
        <p:sp>
          <p:nvSpPr>
            <p:cNvPr id="26719" name="AutoShape 217">
              <a:hlinkClick r:id="" action="ppaction://noaction" highlightClick="1"/>
              <a:extLst>
                <a:ext uri="{FF2B5EF4-FFF2-40B4-BE49-F238E27FC236}">
                  <a16:creationId xmlns:a16="http://schemas.microsoft.com/office/drawing/2014/main" id="{69E72FD5-2F53-48B6-B6F9-98B1AFAEAA09}"/>
                </a:ext>
              </a:extLst>
            </p:cNvPr>
            <p:cNvSpPr>
              <a:spLocks noChangeArrowheads="1"/>
            </p:cNvSpPr>
            <p:nvPr/>
          </p:nvSpPr>
          <p:spPr bwMode="auto">
            <a:xfrm>
              <a:off x="2256" y="780"/>
              <a:ext cx="384" cy="336"/>
            </a:xfrm>
            <a:prstGeom prst="actionButtonBlank">
              <a:avLst/>
            </a:prstGeom>
            <a:gradFill rotWithShape="1">
              <a:gsLst>
                <a:gs pos="0">
                  <a:srgbClr val="FFFF99"/>
                </a:gs>
                <a:gs pos="100000">
                  <a:srgbClr val="33CC33"/>
                </a:gs>
              </a:gsLst>
              <a:path path="rect">
                <a:fillToRect l="50000" t="50000" r="50000" b="50000"/>
              </a:path>
            </a:gradFill>
            <a:ln w="9525">
              <a:solidFill>
                <a:srgbClr val="33CC33"/>
              </a:solidFill>
              <a:miter lim="800000"/>
              <a:headEnd/>
              <a:tailEnd/>
            </a:ln>
            <a:effectLst/>
          </p:spPr>
          <p:txBody>
            <a:bodyPr wrap="none" anchor="ctr"/>
            <a:lstStyle>
              <a:lvl1pPr eaLnBrk="0" hangingPunct="0">
                <a:defRPr>
                  <a:solidFill>
                    <a:schemeClr val="tx1"/>
                  </a:solidFill>
                  <a:latin typeface="Comic Sans MS" panose="030F0702030302020204" pitchFamily="66" charset="0"/>
                  <a:cs typeface="Arial" panose="020B0604020202020204" pitchFamily="34" charset="0"/>
                </a:defRPr>
              </a:lvl1pPr>
              <a:lvl2pPr marL="742950" indent="-285750" eaLnBrk="0" hangingPunct="0">
                <a:defRPr>
                  <a:solidFill>
                    <a:schemeClr val="tx1"/>
                  </a:solidFill>
                  <a:latin typeface="Comic Sans MS" panose="030F0702030302020204" pitchFamily="66" charset="0"/>
                  <a:cs typeface="Arial" panose="020B0604020202020204" pitchFamily="34" charset="0"/>
                </a:defRPr>
              </a:lvl2pPr>
              <a:lvl3pPr marL="1143000" indent="-228600" eaLnBrk="0" hangingPunct="0">
                <a:defRPr>
                  <a:solidFill>
                    <a:schemeClr val="tx1"/>
                  </a:solidFill>
                  <a:latin typeface="Comic Sans MS" panose="030F0702030302020204" pitchFamily="66" charset="0"/>
                  <a:cs typeface="Arial" panose="020B0604020202020204" pitchFamily="34" charset="0"/>
                </a:defRPr>
              </a:lvl3pPr>
              <a:lvl4pPr marL="1600200" indent="-228600" eaLnBrk="0" hangingPunct="0">
                <a:defRPr>
                  <a:solidFill>
                    <a:schemeClr val="tx1"/>
                  </a:solidFill>
                  <a:latin typeface="Comic Sans MS" panose="030F0702030302020204" pitchFamily="66" charset="0"/>
                  <a:cs typeface="Arial" panose="020B0604020202020204" pitchFamily="34" charset="0"/>
                </a:defRPr>
              </a:lvl4pPr>
              <a:lvl5pPr marL="2057400" indent="-228600" eaLnBrk="0" hangingPunct="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algn="ctr" eaLnBrk="1" hangingPunct="1">
                <a:defRPr/>
              </a:pPr>
              <a:r>
                <a:rPr lang="en-US" altLang="en-US" sz="3200" b="1" dirty="0">
                  <a:solidFill>
                    <a:srgbClr val="0000FF"/>
                  </a:solidFill>
                  <a:latin typeface="+mj-lt"/>
                </a:rPr>
                <a:t>T</a:t>
              </a:r>
              <a:endParaRPr lang="vi-VN" altLang="en-US" sz="3200" b="1" dirty="0">
                <a:solidFill>
                  <a:srgbClr val="0000FF"/>
                </a:solidFill>
                <a:latin typeface="+mj-lt"/>
              </a:endParaRPr>
            </a:p>
          </p:txBody>
        </p:sp>
        <p:sp>
          <p:nvSpPr>
            <p:cNvPr id="26720" name="AutoShape 218">
              <a:hlinkClick r:id="" action="ppaction://noaction" highlightClick="1"/>
              <a:extLst>
                <a:ext uri="{FF2B5EF4-FFF2-40B4-BE49-F238E27FC236}">
                  <a16:creationId xmlns:a16="http://schemas.microsoft.com/office/drawing/2014/main" id="{9BE8C477-31AF-4A50-AFBC-820FA4DB25DC}"/>
                </a:ext>
              </a:extLst>
            </p:cNvPr>
            <p:cNvSpPr>
              <a:spLocks noChangeArrowheads="1"/>
            </p:cNvSpPr>
            <p:nvPr/>
          </p:nvSpPr>
          <p:spPr bwMode="auto">
            <a:xfrm>
              <a:off x="2640" y="780"/>
              <a:ext cx="384" cy="336"/>
            </a:xfrm>
            <a:prstGeom prst="actionButtonBlank">
              <a:avLst/>
            </a:prstGeom>
            <a:gradFill rotWithShape="1">
              <a:gsLst>
                <a:gs pos="0">
                  <a:srgbClr val="FFFF99"/>
                </a:gs>
                <a:gs pos="100000">
                  <a:srgbClr val="33CC33"/>
                </a:gs>
              </a:gsLst>
              <a:path path="rect">
                <a:fillToRect l="50000" t="50000" r="50000" b="50000"/>
              </a:path>
            </a:gradFill>
            <a:ln w="9525">
              <a:solidFill>
                <a:srgbClr val="33CC33"/>
              </a:solidFill>
              <a:miter lim="800000"/>
              <a:headEnd/>
              <a:tailEnd/>
            </a:ln>
            <a:effectLst/>
          </p:spPr>
          <p:txBody>
            <a:bodyPr wrap="none" anchor="ctr"/>
            <a:lstStyle>
              <a:lvl1pPr eaLnBrk="0" hangingPunct="0">
                <a:defRPr>
                  <a:solidFill>
                    <a:schemeClr val="tx1"/>
                  </a:solidFill>
                  <a:latin typeface="Comic Sans MS" panose="030F0702030302020204" pitchFamily="66" charset="0"/>
                  <a:cs typeface="Arial" panose="020B0604020202020204" pitchFamily="34" charset="0"/>
                </a:defRPr>
              </a:lvl1pPr>
              <a:lvl2pPr marL="742950" indent="-285750" eaLnBrk="0" hangingPunct="0">
                <a:defRPr>
                  <a:solidFill>
                    <a:schemeClr val="tx1"/>
                  </a:solidFill>
                  <a:latin typeface="Comic Sans MS" panose="030F0702030302020204" pitchFamily="66" charset="0"/>
                  <a:cs typeface="Arial" panose="020B0604020202020204" pitchFamily="34" charset="0"/>
                </a:defRPr>
              </a:lvl2pPr>
              <a:lvl3pPr marL="1143000" indent="-228600" eaLnBrk="0" hangingPunct="0">
                <a:defRPr>
                  <a:solidFill>
                    <a:schemeClr val="tx1"/>
                  </a:solidFill>
                  <a:latin typeface="Comic Sans MS" panose="030F0702030302020204" pitchFamily="66" charset="0"/>
                  <a:cs typeface="Arial" panose="020B0604020202020204" pitchFamily="34" charset="0"/>
                </a:defRPr>
              </a:lvl3pPr>
              <a:lvl4pPr marL="1600200" indent="-228600" eaLnBrk="0" hangingPunct="0">
                <a:defRPr>
                  <a:solidFill>
                    <a:schemeClr val="tx1"/>
                  </a:solidFill>
                  <a:latin typeface="Comic Sans MS" panose="030F0702030302020204" pitchFamily="66" charset="0"/>
                  <a:cs typeface="Arial" panose="020B0604020202020204" pitchFamily="34" charset="0"/>
                </a:defRPr>
              </a:lvl4pPr>
              <a:lvl5pPr marL="2057400" indent="-228600" eaLnBrk="0" hangingPunct="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algn="ctr" eaLnBrk="1" hangingPunct="1">
                <a:defRPr/>
              </a:pPr>
              <a:r>
                <a:rPr lang="en-US" altLang="en-US" sz="3200" b="1" dirty="0">
                  <a:solidFill>
                    <a:srgbClr val="0000FF"/>
                  </a:solidFill>
                  <a:latin typeface="+mj-lt"/>
                </a:rPr>
                <a:t>H</a:t>
              </a:r>
              <a:endParaRPr lang="vi-VN" altLang="en-US" sz="3200" b="1" dirty="0">
                <a:solidFill>
                  <a:srgbClr val="0000FF"/>
                </a:solidFill>
                <a:latin typeface="+mj-lt"/>
              </a:endParaRPr>
            </a:p>
          </p:txBody>
        </p:sp>
        <p:sp>
          <p:nvSpPr>
            <p:cNvPr id="26721" name="AutoShape 219">
              <a:hlinkClick r:id="" action="ppaction://noaction" highlightClick="1"/>
              <a:extLst>
                <a:ext uri="{FF2B5EF4-FFF2-40B4-BE49-F238E27FC236}">
                  <a16:creationId xmlns:a16="http://schemas.microsoft.com/office/drawing/2014/main" id="{6C1D25B4-99C6-45A3-BD7B-BB6A98B99170}"/>
                </a:ext>
              </a:extLst>
            </p:cNvPr>
            <p:cNvSpPr>
              <a:spLocks noChangeArrowheads="1"/>
            </p:cNvSpPr>
            <p:nvPr/>
          </p:nvSpPr>
          <p:spPr bwMode="auto">
            <a:xfrm>
              <a:off x="3024" y="780"/>
              <a:ext cx="384" cy="336"/>
            </a:xfrm>
            <a:prstGeom prst="actionButtonBlank">
              <a:avLst/>
            </a:prstGeom>
            <a:gradFill rotWithShape="1">
              <a:gsLst>
                <a:gs pos="0">
                  <a:srgbClr val="FFFF99"/>
                </a:gs>
                <a:gs pos="100000">
                  <a:srgbClr val="33CC33"/>
                </a:gs>
              </a:gsLst>
              <a:path path="rect">
                <a:fillToRect l="50000" t="50000" r="50000" b="50000"/>
              </a:path>
            </a:gradFill>
            <a:ln w="9525">
              <a:solidFill>
                <a:srgbClr val="33CC33"/>
              </a:solidFill>
              <a:miter lim="800000"/>
              <a:headEnd/>
              <a:tailEnd/>
            </a:ln>
            <a:effectLst/>
          </p:spPr>
          <p:txBody>
            <a:bodyPr wrap="none" anchor="ctr"/>
            <a:lstStyle>
              <a:lvl1pPr eaLnBrk="0" hangingPunct="0">
                <a:defRPr>
                  <a:solidFill>
                    <a:schemeClr val="tx1"/>
                  </a:solidFill>
                  <a:latin typeface="Comic Sans MS" panose="030F0702030302020204" pitchFamily="66" charset="0"/>
                  <a:cs typeface="Arial" panose="020B0604020202020204" pitchFamily="34" charset="0"/>
                </a:defRPr>
              </a:lvl1pPr>
              <a:lvl2pPr marL="742950" indent="-285750" eaLnBrk="0" hangingPunct="0">
                <a:defRPr>
                  <a:solidFill>
                    <a:schemeClr val="tx1"/>
                  </a:solidFill>
                  <a:latin typeface="Comic Sans MS" panose="030F0702030302020204" pitchFamily="66" charset="0"/>
                  <a:cs typeface="Arial" panose="020B0604020202020204" pitchFamily="34" charset="0"/>
                </a:defRPr>
              </a:lvl2pPr>
              <a:lvl3pPr marL="1143000" indent="-228600" eaLnBrk="0" hangingPunct="0">
                <a:defRPr>
                  <a:solidFill>
                    <a:schemeClr val="tx1"/>
                  </a:solidFill>
                  <a:latin typeface="Comic Sans MS" panose="030F0702030302020204" pitchFamily="66" charset="0"/>
                  <a:cs typeface="Arial" panose="020B0604020202020204" pitchFamily="34" charset="0"/>
                </a:defRPr>
              </a:lvl3pPr>
              <a:lvl4pPr marL="1600200" indent="-228600" eaLnBrk="0" hangingPunct="0">
                <a:defRPr>
                  <a:solidFill>
                    <a:schemeClr val="tx1"/>
                  </a:solidFill>
                  <a:latin typeface="Comic Sans MS" panose="030F0702030302020204" pitchFamily="66" charset="0"/>
                  <a:cs typeface="Arial" panose="020B0604020202020204" pitchFamily="34" charset="0"/>
                </a:defRPr>
              </a:lvl4pPr>
              <a:lvl5pPr marL="2057400" indent="-228600" eaLnBrk="0" hangingPunct="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algn="ctr" eaLnBrk="1" hangingPunct="1">
                <a:defRPr/>
              </a:pPr>
              <a:r>
                <a:rPr lang="en-US" altLang="en-US" sz="3200" b="1" dirty="0">
                  <a:solidFill>
                    <a:srgbClr val="0000FF"/>
                  </a:solidFill>
                  <a:latin typeface="+mj-lt"/>
                </a:rPr>
                <a:t>Á</a:t>
              </a:r>
              <a:endParaRPr lang="vi-VN" altLang="en-US" sz="3200" b="1" dirty="0">
                <a:solidFill>
                  <a:srgbClr val="0000FF"/>
                </a:solidFill>
                <a:latin typeface="+mj-lt"/>
              </a:endParaRPr>
            </a:p>
          </p:txBody>
        </p:sp>
        <p:sp>
          <p:nvSpPr>
            <p:cNvPr id="26722" name="AutoShape 220" descr="18200">
              <a:hlinkClick r:id="" action="ppaction://noaction" highlightClick="1"/>
              <a:extLst>
                <a:ext uri="{FF2B5EF4-FFF2-40B4-BE49-F238E27FC236}">
                  <a16:creationId xmlns:a16="http://schemas.microsoft.com/office/drawing/2014/main" id="{9C12914F-A0E7-4A23-B98E-E39F95663420}"/>
                </a:ext>
              </a:extLst>
            </p:cNvPr>
            <p:cNvSpPr>
              <a:spLocks noChangeArrowheads="1"/>
            </p:cNvSpPr>
            <p:nvPr/>
          </p:nvSpPr>
          <p:spPr bwMode="auto">
            <a:xfrm>
              <a:off x="3408" y="780"/>
              <a:ext cx="384" cy="336"/>
            </a:xfrm>
            <a:prstGeom prst="actionButtonBlank">
              <a:avLst/>
            </a:prstGeom>
            <a:blipFill dpi="0" rotWithShape="1">
              <a:blip r:embed="rId4"/>
              <a:srcRect/>
              <a:stretch>
                <a:fillRect/>
              </a:stretch>
            </a:blipFill>
            <a:ln w="9525">
              <a:solidFill>
                <a:srgbClr val="FFFF00"/>
              </a:solidFill>
              <a:miter lim="800000"/>
              <a:headEnd/>
              <a:tailEnd/>
            </a:ln>
            <a:effectLst/>
          </p:spPr>
          <p:txBody>
            <a:bodyPr wrap="none" anchor="ctr"/>
            <a:lstStyle>
              <a:lvl1pPr eaLnBrk="0" hangingPunct="0">
                <a:defRPr>
                  <a:solidFill>
                    <a:schemeClr val="tx1"/>
                  </a:solidFill>
                  <a:latin typeface="Comic Sans MS" panose="030F0702030302020204" pitchFamily="66" charset="0"/>
                  <a:cs typeface="Arial" panose="020B0604020202020204" pitchFamily="34" charset="0"/>
                </a:defRPr>
              </a:lvl1pPr>
              <a:lvl2pPr marL="742950" indent="-285750" eaLnBrk="0" hangingPunct="0">
                <a:defRPr>
                  <a:solidFill>
                    <a:schemeClr val="tx1"/>
                  </a:solidFill>
                  <a:latin typeface="Comic Sans MS" panose="030F0702030302020204" pitchFamily="66" charset="0"/>
                  <a:cs typeface="Arial" panose="020B0604020202020204" pitchFamily="34" charset="0"/>
                </a:defRPr>
              </a:lvl2pPr>
              <a:lvl3pPr marL="1143000" indent="-228600" eaLnBrk="0" hangingPunct="0">
                <a:defRPr>
                  <a:solidFill>
                    <a:schemeClr val="tx1"/>
                  </a:solidFill>
                  <a:latin typeface="Comic Sans MS" panose="030F0702030302020204" pitchFamily="66" charset="0"/>
                  <a:cs typeface="Arial" panose="020B0604020202020204" pitchFamily="34" charset="0"/>
                </a:defRPr>
              </a:lvl3pPr>
              <a:lvl4pPr marL="1600200" indent="-228600" eaLnBrk="0" hangingPunct="0">
                <a:defRPr>
                  <a:solidFill>
                    <a:schemeClr val="tx1"/>
                  </a:solidFill>
                  <a:latin typeface="Comic Sans MS" panose="030F0702030302020204" pitchFamily="66" charset="0"/>
                  <a:cs typeface="Arial" panose="020B0604020202020204" pitchFamily="34" charset="0"/>
                </a:defRPr>
              </a:lvl4pPr>
              <a:lvl5pPr marL="2057400" indent="-228600" eaLnBrk="0" hangingPunct="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algn="ctr" eaLnBrk="1" hangingPunct="1">
                <a:defRPr/>
              </a:pPr>
              <a:r>
                <a:rPr lang="en-US" altLang="en-US" sz="3200" b="1" dirty="0">
                  <a:solidFill>
                    <a:schemeClr val="bg1"/>
                  </a:solidFill>
                  <a:latin typeface="+mj-lt"/>
                </a:rPr>
                <a:t>I</a:t>
              </a:r>
              <a:endParaRPr lang="vi-VN" altLang="en-US" sz="3200" b="1" dirty="0">
                <a:solidFill>
                  <a:schemeClr val="bg1"/>
                </a:solidFill>
                <a:latin typeface="+mj-lt"/>
              </a:endParaRPr>
            </a:p>
          </p:txBody>
        </p:sp>
        <p:sp>
          <p:nvSpPr>
            <p:cNvPr id="26723" name="AutoShape 221">
              <a:hlinkClick r:id="" action="ppaction://noaction" highlightClick="1"/>
              <a:extLst>
                <a:ext uri="{FF2B5EF4-FFF2-40B4-BE49-F238E27FC236}">
                  <a16:creationId xmlns:a16="http://schemas.microsoft.com/office/drawing/2014/main" id="{C3CAA8AB-952C-44B7-BCB1-C3D53444E668}"/>
                </a:ext>
              </a:extLst>
            </p:cNvPr>
            <p:cNvSpPr>
              <a:spLocks noChangeArrowheads="1"/>
            </p:cNvSpPr>
            <p:nvPr/>
          </p:nvSpPr>
          <p:spPr bwMode="auto">
            <a:xfrm>
              <a:off x="3792" y="780"/>
              <a:ext cx="384" cy="336"/>
            </a:xfrm>
            <a:prstGeom prst="actionButtonBlank">
              <a:avLst/>
            </a:prstGeom>
            <a:gradFill rotWithShape="1">
              <a:gsLst>
                <a:gs pos="0">
                  <a:srgbClr val="FFFF99"/>
                </a:gs>
                <a:gs pos="100000">
                  <a:srgbClr val="33CC33"/>
                </a:gs>
              </a:gsLst>
              <a:path path="rect">
                <a:fillToRect l="50000" t="50000" r="50000" b="50000"/>
              </a:path>
            </a:gradFill>
            <a:ln w="9525">
              <a:solidFill>
                <a:srgbClr val="33CC33"/>
              </a:solidFill>
              <a:miter lim="800000"/>
              <a:headEnd/>
              <a:tailEnd/>
            </a:ln>
            <a:effectLst/>
          </p:spPr>
          <p:txBody>
            <a:bodyPr wrap="none" anchor="ctr"/>
            <a:lstStyle>
              <a:lvl1pPr eaLnBrk="0" hangingPunct="0">
                <a:defRPr>
                  <a:solidFill>
                    <a:schemeClr val="tx1"/>
                  </a:solidFill>
                  <a:latin typeface="Comic Sans MS" panose="030F0702030302020204" pitchFamily="66" charset="0"/>
                  <a:cs typeface="Arial" panose="020B0604020202020204" pitchFamily="34" charset="0"/>
                </a:defRPr>
              </a:lvl1pPr>
              <a:lvl2pPr marL="742950" indent="-285750" eaLnBrk="0" hangingPunct="0">
                <a:defRPr>
                  <a:solidFill>
                    <a:schemeClr val="tx1"/>
                  </a:solidFill>
                  <a:latin typeface="Comic Sans MS" panose="030F0702030302020204" pitchFamily="66" charset="0"/>
                  <a:cs typeface="Arial" panose="020B0604020202020204" pitchFamily="34" charset="0"/>
                </a:defRPr>
              </a:lvl2pPr>
              <a:lvl3pPr marL="1143000" indent="-228600" eaLnBrk="0" hangingPunct="0">
                <a:defRPr>
                  <a:solidFill>
                    <a:schemeClr val="tx1"/>
                  </a:solidFill>
                  <a:latin typeface="Comic Sans MS" panose="030F0702030302020204" pitchFamily="66" charset="0"/>
                  <a:cs typeface="Arial" panose="020B0604020202020204" pitchFamily="34" charset="0"/>
                </a:defRPr>
              </a:lvl3pPr>
              <a:lvl4pPr marL="1600200" indent="-228600" eaLnBrk="0" hangingPunct="0">
                <a:defRPr>
                  <a:solidFill>
                    <a:schemeClr val="tx1"/>
                  </a:solidFill>
                  <a:latin typeface="Comic Sans MS" panose="030F0702030302020204" pitchFamily="66" charset="0"/>
                  <a:cs typeface="Arial" panose="020B0604020202020204" pitchFamily="34" charset="0"/>
                </a:defRPr>
              </a:lvl4pPr>
              <a:lvl5pPr marL="2057400" indent="-228600" eaLnBrk="0" hangingPunct="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algn="ctr" eaLnBrk="1" hangingPunct="1">
                <a:defRPr/>
              </a:pPr>
              <a:r>
                <a:rPr lang="en-US" altLang="en-US" sz="3200" b="1" dirty="0">
                  <a:solidFill>
                    <a:srgbClr val="0000FF"/>
                  </a:solidFill>
                  <a:latin typeface="+mj-lt"/>
                </a:rPr>
                <a:t>T</a:t>
              </a:r>
              <a:endParaRPr lang="vi-VN" altLang="en-US" sz="3200" b="1" dirty="0">
                <a:solidFill>
                  <a:srgbClr val="0000FF"/>
                </a:solidFill>
                <a:latin typeface="+mj-lt"/>
              </a:endParaRPr>
            </a:p>
          </p:txBody>
        </p:sp>
        <p:sp>
          <p:nvSpPr>
            <p:cNvPr id="26724" name="AutoShape 222">
              <a:hlinkClick r:id="" action="ppaction://noaction" highlightClick="1"/>
              <a:extLst>
                <a:ext uri="{FF2B5EF4-FFF2-40B4-BE49-F238E27FC236}">
                  <a16:creationId xmlns:a16="http://schemas.microsoft.com/office/drawing/2014/main" id="{CE738E76-F37F-4531-8BD5-7BBA98B4FC8D}"/>
                </a:ext>
              </a:extLst>
            </p:cNvPr>
            <p:cNvSpPr>
              <a:spLocks noChangeArrowheads="1"/>
            </p:cNvSpPr>
            <p:nvPr/>
          </p:nvSpPr>
          <p:spPr bwMode="auto">
            <a:xfrm>
              <a:off x="4176" y="780"/>
              <a:ext cx="384" cy="336"/>
            </a:xfrm>
            <a:prstGeom prst="actionButtonBlank">
              <a:avLst/>
            </a:prstGeom>
            <a:gradFill rotWithShape="1">
              <a:gsLst>
                <a:gs pos="0">
                  <a:srgbClr val="FFFF99"/>
                </a:gs>
                <a:gs pos="100000">
                  <a:srgbClr val="33CC33"/>
                </a:gs>
              </a:gsLst>
              <a:path path="rect">
                <a:fillToRect l="50000" t="50000" r="50000" b="50000"/>
              </a:path>
            </a:gradFill>
            <a:ln w="9525">
              <a:solidFill>
                <a:srgbClr val="33CC33"/>
              </a:solidFill>
              <a:miter lim="800000"/>
              <a:headEnd/>
              <a:tailEnd/>
            </a:ln>
            <a:effectLst/>
          </p:spPr>
          <p:txBody>
            <a:bodyPr wrap="none" anchor="ctr"/>
            <a:lstStyle>
              <a:lvl1pPr eaLnBrk="0" hangingPunct="0">
                <a:defRPr>
                  <a:solidFill>
                    <a:schemeClr val="tx1"/>
                  </a:solidFill>
                  <a:latin typeface="Comic Sans MS" panose="030F0702030302020204" pitchFamily="66" charset="0"/>
                  <a:cs typeface="Arial" panose="020B0604020202020204" pitchFamily="34" charset="0"/>
                </a:defRPr>
              </a:lvl1pPr>
              <a:lvl2pPr marL="742950" indent="-285750" eaLnBrk="0" hangingPunct="0">
                <a:defRPr>
                  <a:solidFill>
                    <a:schemeClr val="tx1"/>
                  </a:solidFill>
                  <a:latin typeface="Comic Sans MS" panose="030F0702030302020204" pitchFamily="66" charset="0"/>
                  <a:cs typeface="Arial" panose="020B0604020202020204" pitchFamily="34" charset="0"/>
                </a:defRPr>
              </a:lvl2pPr>
              <a:lvl3pPr marL="1143000" indent="-228600" eaLnBrk="0" hangingPunct="0">
                <a:defRPr>
                  <a:solidFill>
                    <a:schemeClr val="tx1"/>
                  </a:solidFill>
                  <a:latin typeface="Comic Sans MS" panose="030F0702030302020204" pitchFamily="66" charset="0"/>
                  <a:cs typeface="Arial" panose="020B0604020202020204" pitchFamily="34" charset="0"/>
                </a:defRPr>
              </a:lvl3pPr>
              <a:lvl4pPr marL="1600200" indent="-228600" eaLnBrk="0" hangingPunct="0">
                <a:defRPr>
                  <a:solidFill>
                    <a:schemeClr val="tx1"/>
                  </a:solidFill>
                  <a:latin typeface="Comic Sans MS" panose="030F0702030302020204" pitchFamily="66" charset="0"/>
                  <a:cs typeface="Arial" panose="020B0604020202020204" pitchFamily="34" charset="0"/>
                </a:defRPr>
              </a:lvl4pPr>
              <a:lvl5pPr marL="2057400" indent="-228600" eaLnBrk="0" hangingPunct="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algn="ctr" eaLnBrk="1" hangingPunct="1">
                <a:defRPr/>
              </a:pPr>
              <a:r>
                <a:rPr lang="en-SG" altLang="en-US" sz="3200" b="1" dirty="0">
                  <a:solidFill>
                    <a:srgbClr val="0000FF"/>
                  </a:solidFill>
                  <a:latin typeface="+mj-lt"/>
                </a:rPr>
                <a:t>Ừ</a:t>
              </a:r>
              <a:endParaRPr lang="vi-VN" altLang="en-US" sz="3200" b="1" dirty="0">
                <a:solidFill>
                  <a:srgbClr val="0000FF"/>
                </a:solidFill>
                <a:latin typeface="+mj-lt"/>
              </a:endParaRPr>
            </a:p>
          </p:txBody>
        </p:sp>
        <p:sp>
          <p:nvSpPr>
            <p:cNvPr id="26725" name="AutoShape 223">
              <a:hlinkClick r:id="" action="ppaction://noaction" highlightClick="1"/>
              <a:extLst>
                <a:ext uri="{FF2B5EF4-FFF2-40B4-BE49-F238E27FC236}">
                  <a16:creationId xmlns:a16="http://schemas.microsoft.com/office/drawing/2014/main" id="{02E629D4-FB50-4454-B5BC-FE14F90296B8}"/>
                </a:ext>
              </a:extLst>
            </p:cNvPr>
            <p:cNvSpPr>
              <a:spLocks noChangeArrowheads="1"/>
            </p:cNvSpPr>
            <p:nvPr/>
          </p:nvSpPr>
          <p:spPr bwMode="auto">
            <a:xfrm>
              <a:off x="1104" y="780"/>
              <a:ext cx="384" cy="336"/>
            </a:xfrm>
            <a:prstGeom prst="actionButtonBlank">
              <a:avLst/>
            </a:prstGeom>
            <a:gradFill rotWithShape="1">
              <a:gsLst>
                <a:gs pos="0">
                  <a:srgbClr val="FFFF99"/>
                </a:gs>
                <a:gs pos="100000">
                  <a:srgbClr val="33CC33"/>
                </a:gs>
              </a:gsLst>
              <a:path path="rect">
                <a:fillToRect l="50000" t="50000" r="50000" b="50000"/>
              </a:path>
            </a:gradFill>
            <a:ln w="9525">
              <a:solidFill>
                <a:srgbClr val="33CC33"/>
              </a:solidFill>
              <a:miter lim="800000"/>
              <a:headEnd/>
              <a:tailEnd/>
            </a:ln>
            <a:effectLst/>
          </p:spPr>
          <p:txBody>
            <a:bodyPr wrap="none" anchor="ctr"/>
            <a:lstStyle>
              <a:lvl1pPr eaLnBrk="0" hangingPunct="0">
                <a:defRPr>
                  <a:solidFill>
                    <a:schemeClr val="tx1"/>
                  </a:solidFill>
                  <a:latin typeface="Comic Sans MS" panose="030F0702030302020204" pitchFamily="66" charset="0"/>
                  <a:cs typeface="Arial" panose="020B0604020202020204" pitchFamily="34" charset="0"/>
                </a:defRPr>
              </a:lvl1pPr>
              <a:lvl2pPr marL="742950" indent="-285750" eaLnBrk="0" hangingPunct="0">
                <a:defRPr>
                  <a:solidFill>
                    <a:schemeClr val="tx1"/>
                  </a:solidFill>
                  <a:latin typeface="Comic Sans MS" panose="030F0702030302020204" pitchFamily="66" charset="0"/>
                  <a:cs typeface="Arial" panose="020B0604020202020204" pitchFamily="34" charset="0"/>
                </a:defRPr>
              </a:lvl2pPr>
              <a:lvl3pPr marL="1143000" indent="-228600" eaLnBrk="0" hangingPunct="0">
                <a:defRPr>
                  <a:solidFill>
                    <a:schemeClr val="tx1"/>
                  </a:solidFill>
                  <a:latin typeface="Comic Sans MS" panose="030F0702030302020204" pitchFamily="66" charset="0"/>
                  <a:cs typeface="Arial" panose="020B0604020202020204" pitchFamily="34" charset="0"/>
                </a:defRPr>
              </a:lvl3pPr>
              <a:lvl4pPr marL="1600200" indent="-228600" eaLnBrk="0" hangingPunct="0">
                <a:defRPr>
                  <a:solidFill>
                    <a:schemeClr val="tx1"/>
                  </a:solidFill>
                  <a:latin typeface="Comic Sans MS" panose="030F0702030302020204" pitchFamily="66" charset="0"/>
                  <a:cs typeface="Arial" panose="020B0604020202020204" pitchFamily="34" charset="0"/>
                </a:defRPr>
              </a:lvl4pPr>
              <a:lvl5pPr marL="2057400" indent="-228600" eaLnBrk="0" hangingPunct="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algn="ctr" eaLnBrk="1" hangingPunct="1">
                <a:defRPr/>
              </a:pPr>
              <a:r>
                <a:rPr lang="en-SG" altLang="en-US" sz="3000" b="1" dirty="0">
                  <a:solidFill>
                    <a:srgbClr val="0000FF"/>
                  </a:solidFill>
                  <a:latin typeface="+mj-lt"/>
                </a:rPr>
                <a:t>Ì</a:t>
              </a:r>
              <a:endParaRPr lang="vi-VN" altLang="en-US" sz="3000" b="1" dirty="0">
                <a:solidFill>
                  <a:srgbClr val="0000FF"/>
                </a:solidFill>
                <a:latin typeface="+mj-lt"/>
              </a:endParaRPr>
            </a:p>
          </p:txBody>
        </p:sp>
        <p:sp>
          <p:nvSpPr>
            <p:cNvPr id="26726" name="AutoShape 224">
              <a:hlinkClick r:id="" action="ppaction://noaction" highlightClick="1"/>
              <a:extLst>
                <a:ext uri="{FF2B5EF4-FFF2-40B4-BE49-F238E27FC236}">
                  <a16:creationId xmlns:a16="http://schemas.microsoft.com/office/drawing/2014/main" id="{739CEF47-A82D-41A9-83CF-EF7593BBB5BF}"/>
                </a:ext>
              </a:extLst>
            </p:cNvPr>
            <p:cNvSpPr>
              <a:spLocks noChangeArrowheads="1"/>
            </p:cNvSpPr>
            <p:nvPr/>
          </p:nvSpPr>
          <p:spPr bwMode="auto">
            <a:xfrm>
              <a:off x="1488" y="780"/>
              <a:ext cx="384" cy="336"/>
            </a:xfrm>
            <a:prstGeom prst="actionButtonBlank">
              <a:avLst/>
            </a:prstGeom>
            <a:gradFill rotWithShape="1">
              <a:gsLst>
                <a:gs pos="0">
                  <a:srgbClr val="FFFF99"/>
                </a:gs>
                <a:gs pos="100000">
                  <a:srgbClr val="33CC33"/>
                </a:gs>
              </a:gsLst>
              <a:path path="rect">
                <a:fillToRect l="50000" t="50000" r="50000" b="50000"/>
              </a:path>
            </a:gradFill>
            <a:ln w="9525">
              <a:solidFill>
                <a:srgbClr val="33CC33"/>
              </a:solidFill>
              <a:miter lim="800000"/>
              <a:headEnd/>
              <a:tailEnd/>
            </a:ln>
            <a:effectLst/>
          </p:spPr>
          <p:txBody>
            <a:bodyPr wrap="none" anchor="ctr"/>
            <a:lstStyle>
              <a:lvl1pPr eaLnBrk="0" hangingPunct="0">
                <a:defRPr>
                  <a:solidFill>
                    <a:schemeClr val="tx1"/>
                  </a:solidFill>
                  <a:latin typeface="Comic Sans MS" panose="030F0702030302020204" pitchFamily="66" charset="0"/>
                  <a:cs typeface="Arial" panose="020B0604020202020204" pitchFamily="34" charset="0"/>
                </a:defRPr>
              </a:lvl1pPr>
              <a:lvl2pPr marL="742950" indent="-285750" eaLnBrk="0" hangingPunct="0">
                <a:defRPr>
                  <a:solidFill>
                    <a:schemeClr val="tx1"/>
                  </a:solidFill>
                  <a:latin typeface="Comic Sans MS" panose="030F0702030302020204" pitchFamily="66" charset="0"/>
                  <a:cs typeface="Arial" panose="020B0604020202020204" pitchFamily="34" charset="0"/>
                </a:defRPr>
              </a:lvl2pPr>
              <a:lvl3pPr marL="1143000" indent="-228600" eaLnBrk="0" hangingPunct="0">
                <a:defRPr>
                  <a:solidFill>
                    <a:schemeClr val="tx1"/>
                  </a:solidFill>
                  <a:latin typeface="Comic Sans MS" panose="030F0702030302020204" pitchFamily="66" charset="0"/>
                  <a:cs typeface="Arial" panose="020B0604020202020204" pitchFamily="34" charset="0"/>
                </a:defRPr>
              </a:lvl3pPr>
              <a:lvl4pPr marL="1600200" indent="-228600" eaLnBrk="0" hangingPunct="0">
                <a:defRPr>
                  <a:solidFill>
                    <a:schemeClr val="tx1"/>
                  </a:solidFill>
                  <a:latin typeface="Comic Sans MS" panose="030F0702030302020204" pitchFamily="66" charset="0"/>
                  <a:cs typeface="Arial" panose="020B0604020202020204" pitchFamily="34" charset="0"/>
                </a:defRPr>
              </a:lvl4pPr>
              <a:lvl5pPr marL="2057400" indent="-228600" eaLnBrk="0" hangingPunct="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algn="ctr" eaLnBrk="1" hangingPunct="1">
                <a:defRPr/>
              </a:pPr>
              <a:r>
                <a:rPr lang="en-SG" altLang="en-US" sz="3200" b="1" dirty="0">
                  <a:solidFill>
                    <a:srgbClr val="0000FF"/>
                  </a:solidFill>
                  <a:latin typeface="+mj-lt"/>
                </a:rPr>
                <a:t>N</a:t>
              </a:r>
              <a:endParaRPr lang="vi-VN" altLang="en-US" sz="3200" b="1" dirty="0">
                <a:solidFill>
                  <a:srgbClr val="0000FF"/>
                </a:solidFill>
                <a:latin typeface="+mj-lt"/>
              </a:endParaRPr>
            </a:p>
          </p:txBody>
        </p:sp>
        <p:sp>
          <p:nvSpPr>
            <p:cNvPr id="26727" name="AutoShape 225">
              <a:hlinkClick r:id="" action="ppaction://noaction" highlightClick="1"/>
              <a:extLst>
                <a:ext uri="{FF2B5EF4-FFF2-40B4-BE49-F238E27FC236}">
                  <a16:creationId xmlns:a16="http://schemas.microsoft.com/office/drawing/2014/main" id="{1ECCE74F-0F1E-4D94-AC39-58014ACBBF12}"/>
                </a:ext>
              </a:extLst>
            </p:cNvPr>
            <p:cNvSpPr>
              <a:spLocks noChangeArrowheads="1"/>
            </p:cNvSpPr>
            <p:nvPr/>
          </p:nvSpPr>
          <p:spPr bwMode="auto">
            <a:xfrm>
              <a:off x="720" y="780"/>
              <a:ext cx="384" cy="336"/>
            </a:xfrm>
            <a:prstGeom prst="actionButtonBlank">
              <a:avLst/>
            </a:prstGeom>
            <a:gradFill rotWithShape="1">
              <a:gsLst>
                <a:gs pos="0">
                  <a:srgbClr val="FFFF99"/>
                </a:gs>
                <a:gs pos="100000">
                  <a:srgbClr val="33CC33"/>
                </a:gs>
              </a:gsLst>
              <a:path path="rect">
                <a:fillToRect l="50000" t="50000" r="50000" b="50000"/>
              </a:path>
            </a:gradFill>
            <a:ln w="9525">
              <a:solidFill>
                <a:srgbClr val="33CC33"/>
              </a:solidFill>
              <a:miter lim="800000"/>
              <a:headEnd/>
              <a:tailEnd/>
            </a:ln>
            <a:effectLst/>
          </p:spPr>
          <p:txBody>
            <a:bodyPr wrap="none" anchor="ctr"/>
            <a:lstStyle>
              <a:lvl1pPr eaLnBrk="0" hangingPunct="0">
                <a:defRPr>
                  <a:solidFill>
                    <a:schemeClr val="tx1"/>
                  </a:solidFill>
                  <a:latin typeface="Comic Sans MS" panose="030F0702030302020204" pitchFamily="66" charset="0"/>
                  <a:cs typeface="Arial" panose="020B0604020202020204" pitchFamily="34" charset="0"/>
                </a:defRPr>
              </a:lvl1pPr>
              <a:lvl2pPr marL="742950" indent="-285750" eaLnBrk="0" hangingPunct="0">
                <a:defRPr>
                  <a:solidFill>
                    <a:schemeClr val="tx1"/>
                  </a:solidFill>
                  <a:latin typeface="Comic Sans MS" panose="030F0702030302020204" pitchFamily="66" charset="0"/>
                  <a:cs typeface="Arial" panose="020B0604020202020204" pitchFamily="34" charset="0"/>
                </a:defRPr>
              </a:lvl2pPr>
              <a:lvl3pPr marL="1143000" indent="-228600" eaLnBrk="0" hangingPunct="0">
                <a:defRPr>
                  <a:solidFill>
                    <a:schemeClr val="tx1"/>
                  </a:solidFill>
                  <a:latin typeface="Comic Sans MS" panose="030F0702030302020204" pitchFamily="66" charset="0"/>
                  <a:cs typeface="Arial" panose="020B0604020202020204" pitchFamily="34" charset="0"/>
                </a:defRPr>
              </a:lvl3pPr>
              <a:lvl4pPr marL="1600200" indent="-228600" eaLnBrk="0" hangingPunct="0">
                <a:defRPr>
                  <a:solidFill>
                    <a:schemeClr val="tx1"/>
                  </a:solidFill>
                  <a:latin typeface="Comic Sans MS" panose="030F0702030302020204" pitchFamily="66" charset="0"/>
                  <a:cs typeface="Arial" panose="020B0604020202020204" pitchFamily="34" charset="0"/>
                </a:defRPr>
              </a:lvl4pPr>
              <a:lvl5pPr marL="2057400" indent="-228600" eaLnBrk="0" hangingPunct="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algn="ctr" eaLnBrk="1" hangingPunct="1">
                <a:defRPr/>
              </a:pPr>
              <a:r>
                <a:rPr lang="en-US" altLang="en-US" sz="3200" b="1" dirty="0">
                  <a:solidFill>
                    <a:srgbClr val="0000FF"/>
                  </a:solidFill>
                  <a:latin typeface="+mj-lt"/>
                </a:rPr>
                <a:t>T</a:t>
              </a:r>
              <a:endParaRPr lang="vi-VN" altLang="en-US" sz="3200" b="1" dirty="0">
                <a:solidFill>
                  <a:srgbClr val="0000FF"/>
                </a:solidFill>
                <a:latin typeface="+mj-lt"/>
              </a:endParaRPr>
            </a:p>
          </p:txBody>
        </p:sp>
        <p:sp>
          <p:nvSpPr>
            <p:cNvPr id="26728" name="AutoShape 226">
              <a:hlinkClick r:id="" action="ppaction://noaction" highlightClick="1"/>
              <a:extLst>
                <a:ext uri="{FF2B5EF4-FFF2-40B4-BE49-F238E27FC236}">
                  <a16:creationId xmlns:a16="http://schemas.microsoft.com/office/drawing/2014/main" id="{3C892980-017E-4B9F-A9B4-F23A8E7FBCB7}"/>
                </a:ext>
              </a:extLst>
            </p:cNvPr>
            <p:cNvSpPr>
              <a:spLocks noChangeArrowheads="1"/>
            </p:cNvSpPr>
            <p:nvPr/>
          </p:nvSpPr>
          <p:spPr bwMode="auto">
            <a:xfrm>
              <a:off x="1872" y="780"/>
              <a:ext cx="384" cy="336"/>
            </a:xfrm>
            <a:prstGeom prst="actionButtonBlank">
              <a:avLst/>
            </a:prstGeom>
            <a:gradFill rotWithShape="1">
              <a:gsLst>
                <a:gs pos="0">
                  <a:srgbClr val="FFFF99"/>
                </a:gs>
                <a:gs pos="100000">
                  <a:srgbClr val="33CC33"/>
                </a:gs>
              </a:gsLst>
              <a:path path="rect">
                <a:fillToRect l="50000" t="50000" r="50000" b="50000"/>
              </a:path>
            </a:gradFill>
            <a:ln w="9525">
              <a:solidFill>
                <a:srgbClr val="33CC33"/>
              </a:solidFill>
              <a:miter lim="800000"/>
              <a:headEnd/>
              <a:tailEnd/>
            </a:ln>
            <a:effectLst/>
          </p:spPr>
          <p:txBody>
            <a:bodyPr wrap="none" anchor="ctr"/>
            <a:lstStyle>
              <a:lvl1pPr eaLnBrk="0" hangingPunct="0">
                <a:defRPr>
                  <a:solidFill>
                    <a:schemeClr val="tx1"/>
                  </a:solidFill>
                  <a:latin typeface="Comic Sans MS" panose="030F0702030302020204" pitchFamily="66" charset="0"/>
                  <a:cs typeface="Arial" panose="020B0604020202020204" pitchFamily="34" charset="0"/>
                </a:defRPr>
              </a:lvl1pPr>
              <a:lvl2pPr marL="742950" indent="-285750" eaLnBrk="0" hangingPunct="0">
                <a:defRPr>
                  <a:solidFill>
                    <a:schemeClr val="tx1"/>
                  </a:solidFill>
                  <a:latin typeface="Comic Sans MS" panose="030F0702030302020204" pitchFamily="66" charset="0"/>
                  <a:cs typeface="Arial" panose="020B0604020202020204" pitchFamily="34" charset="0"/>
                </a:defRPr>
              </a:lvl2pPr>
              <a:lvl3pPr marL="1143000" indent="-228600" eaLnBrk="0" hangingPunct="0">
                <a:defRPr>
                  <a:solidFill>
                    <a:schemeClr val="tx1"/>
                  </a:solidFill>
                  <a:latin typeface="Comic Sans MS" panose="030F0702030302020204" pitchFamily="66" charset="0"/>
                  <a:cs typeface="Arial" panose="020B0604020202020204" pitchFamily="34" charset="0"/>
                </a:defRPr>
              </a:lvl3pPr>
              <a:lvl4pPr marL="1600200" indent="-228600" eaLnBrk="0" hangingPunct="0">
                <a:defRPr>
                  <a:solidFill>
                    <a:schemeClr val="tx1"/>
                  </a:solidFill>
                  <a:latin typeface="Comic Sans MS" panose="030F0702030302020204" pitchFamily="66" charset="0"/>
                  <a:cs typeface="Arial" panose="020B0604020202020204" pitchFamily="34" charset="0"/>
                </a:defRPr>
              </a:lvl4pPr>
              <a:lvl5pPr marL="2057400" indent="-228600" eaLnBrk="0" hangingPunct="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algn="ctr" eaLnBrk="1" hangingPunct="1">
                <a:defRPr/>
              </a:pPr>
              <a:r>
                <a:rPr lang="en-US" altLang="en-US" sz="3200" b="1" dirty="0">
                  <a:solidFill>
                    <a:srgbClr val="0000FF"/>
                  </a:solidFill>
                  <a:latin typeface="+mj-lt"/>
                </a:rPr>
                <a:t>H</a:t>
              </a:r>
              <a:endParaRPr lang="vi-VN" altLang="en-US" sz="3200" b="1" dirty="0">
                <a:solidFill>
                  <a:srgbClr val="0000FF"/>
                </a:solidFill>
                <a:latin typeface="+mj-lt"/>
              </a:endParaRPr>
            </a:p>
          </p:txBody>
        </p:sp>
      </p:grpSp>
      <p:grpSp>
        <p:nvGrpSpPr>
          <p:cNvPr id="46307" name="Group 227">
            <a:extLst>
              <a:ext uri="{FF2B5EF4-FFF2-40B4-BE49-F238E27FC236}">
                <a16:creationId xmlns:a16="http://schemas.microsoft.com/office/drawing/2014/main" id="{6B6BCA39-C3F4-4FA5-9DC8-E9133BF4D2A6}"/>
              </a:ext>
            </a:extLst>
          </p:cNvPr>
          <p:cNvGrpSpPr>
            <a:grpSpLocks/>
          </p:cNvGrpSpPr>
          <p:nvPr/>
        </p:nvGrpSpPr>
        <p:grpSpPr bwMode="auto">
          <a:xfrm>
            <a:off x="3909504" y="2448847"/>
            <a:ext cx="6704727" cy="533331"/>
            <a:chOff x="1488" y="1452"/>
            <a:chExt cx="4224" cy="336"/>
          </a:xfrm>
        </p:grpSpPr>
        <p:sp>
          <p:nvSpPr>
            <p:cNvPr id="26708" name="AutoShape 228">
              <a:hlinkClick r:id="" action="ppaction://noaction" highlightClick="1"/>
              <a:extLst>
                <a:ext uri="{FF2B5EF4-FFF2-40B4-BE49-F238E27FC236}">
                  <a16:creationId xmlns:a16="http://schemas.microsoft.com/office/drawing/2014/main" id="{083C7FF9-6802-42CA-8101-F7CC5A035C7D}"/>
                </a:ext>
              </a:extLst>
            </p:cNvPr>
            <p:cNvSpPr>
              <a:spLocks noChangeArrowheads="1"/>
            </p:cNvSpPr>
            <p:nvPr/>
          </p:nvSpPr>
          <p:spPr bwMode="auto">
            <a:xfrm>
              <a:off x="3024" y="1452"/>
              <a:ext cx="384" cy="336"/>
            </a:xfrm>
            <a:prstGeom prst="actionButtonBlank">
              <a:avLst/>
            </a:prstGeom>
            <a:gradFill rotWithShape="1">
              <a:gsLst>
                <a:gs pos="0">
                  <a:srgbClr val="FFFF99"/>
                </a:gs>
                <a:gs pos="100000">
                  <a:srgbClr val="33CC33"/>
                </a:gs>
              </a:gsLst>
              <a:path path="rect">
                <a:fillToRect l="50000" t="50000" r="50000" b="50000"/>
              </a:path>
            </a:gradFill>
            <a:ln w="9525">
              <a:solidFill>
                <a:srgbClr val="33CC33"/>
              </a:solidFill>
              <a:miter lim="800000"/>
              <a:headEnd/>
              <a:tailEnd/>
            </a:ln>
            <a:effectLst/>
          </p:spPr>
          <p:txBody>
            <a:bodyPr wrap="none" anchor="ctr"/>
            <a:lstStyle>
              <a:lvl1pPr eaLnBrk="0" hangingPunct="0">
                <a:defRPr>
                  <a:solidFill>
                    <a:schemeClr val="tx1"/>
                  </a:solidFill>
                  <a:latin typeface="Comic Sans MS" panose="030F0702030302020204" pitchFamily="66" charset="0"/>
                  <a:cs typeface="Arial" panose="020B0604020202020204" pitchFamily="34" charset="0"/>
                </a:defRPr>
              </a:lvl1pPr>
              <a:lvl2pPr marL="742950" indent="-285750" eaLnBrk="0" hangingPunct="0">
                <a:defRPr>
                  <a:solidFill>
                    <a:schemeClr val="tx1"/>
                  </a:solidFill>
                  <a:latin typeface="Comic Sans MS" panose="030F0702030302020204" pitchFamily="66" charset="0"/>
                  <a:cs typeface="Arial" panose="020B0604020202020204" pitchFamily="34" charset="0"/>
                </a:defRPr>
              </a:lvl2pPr>
              <a:lvl3pPr marL="1143000" indent="-228600" eaLnBrk="0" hangingPunct="0">
                <a:defRPr>
                  <a:solidFill>
                    <a:schemeClr val="tx1"/>
                  </a:solidFill>
                  <a:latin typeface="Comic Sans MS" panose="030F0702030302020204" pitchFamily="66" charset="0"/>
                  <a:cs typeface="Arial" panose="020B0604020202020204" pitchFamily="34" charset="0"/>
                </a:defRPr>
              </a:lvl3pPr>
              <a:lvl4pPr marL="1600200" indent="-228600" eaLnBrk="0" hangingPunct="0">
                <a:defRPr>
                  <a:solidFill>
                    <a:schemeClr val="tx1"/>
                  </a:solidFill>
                  <a:latin typeface="Comic Sans MS" panose="030F0702030302020204" pitchFamily="66" charset="0"/>
                  <a:cs typeface="Arial" panose="020B0604020202020204" pitchFamily="34" charset="0"/>
                </a:defRPr>
              </a:lvl4pPr>
              <a:lvl5pPr marL="2057400" indent="-228600" eaLnBrk="0" hangingPunct="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algn="ctr" eaLnBrk="1" hangingPunct="1">
                <a:defRPr/>
              </a:pPr>
              <a:r>
                <a:rPr lang="en-US" altLang="en-US" sz="3200" b="1" dirty="0">
                  <a:solidFill>
                    <a:srgbClr val="0000FF"/>
                  </a:solidFill>
                  <a:latin typeface="+mj-lt"/>
                </a:rPr>
                <a:t>Ợ</a:t>
              </a:r>
              <a:endParaRPr lang="vi-VN" altLang="en-US" sz="3200" b="1" dirty="0">
                <a:solidFill>
                  <a:srgbClr val="0000FF"/>
                </a:solidFill>
                <a:latin typeface="+mj-lt"/>
              </a:endParaRPr>
            </a:p>
          </p:txBody>
        </p:sp>
        <p:sp>
          <p:nvSpPr>
            <p:cNvPr id="26709" name="AutoShape 229" descr="18200">
              <a:hlinkClick r:id="" action="ppaction://noaction" highlightClick="1"/>
              <a:extLst>
                <a:ext uri="{FF2B5EF4-FFF2-40B4-BE49-F238E27FC236}">
                  <a16:creationId xmlns:a16="http://schemas.microsoft.com/office/drawing/2014/main" id="{A57DA49D-522A-4E01-9BF2-6F8DD7719B35}"/>
                </a:ext>
              </a:extLst>
            </p:cNvPr>
            <p:cNvSpPr>
              <a:spLocks noChangeArrowheads="1"/>
            </p:cNvSpPr>
            <p:nvPr/>
          </p:nvSpPr>
          <p:spPr bwMode="auto">
            <a:xfrm>
              <a:off x="3408" y="1452"/>
              <a:ext cx="384" cy="336"/>
            </a:xfrm>
            <a:prstGeom prst="actionButtonBlank">
              <a:avLst/>
            </a:prstGeom>
            <a:blipFill dpi="0" rotWithShape="1">
              <a:blip r:embed="rId4"/>
              <a:srcRect/>
              <a:stretch>
                <a:fillRect/>
              </a:stretch>
            </a:blipFill>
            <a:ln w="9525">
              <a:solidFill>
                <a:srgbClr val="FFFF00"/>
              </a:solidFill>
              <a:miter lim="800000"/>
              <a:headEnd/>
              <a:tailEnd/>
            </a:ln>
            <a:effectLst/>
          </p:spPr>
          <p:txBody>
            <a:bodyPr wrap="none" anchor="ctr"/>
            <a:lstStyle>
              <a:lvl1pPr eaLnBrk="0" hangingPunct="0">
                <a:defRPr>
                  <a:solidFill>
                    <a:schemeClr val="tx1"/>
                  </a:solidFill>
                  <a:latin typeface="Comic Sans MS" panose="030F0702030302020204" pitchFamily="66" charset="0"/>
                  <a:cs typeface="Arial" panose="020B0604020202020204" pitchFamily="34" charset="0"/>
                </a:defRPr>
              </a:lvl1pPr>
              <a:lvl2pPr marL="742950" indent="-285750" eaLnBrk="0" hangingPunct="0">
                <a:defRPr>
                  <a:solidFill>
                    <a:schemeClr val="tx1"/>
                  </a:solidFill>
                  <a:latin typeface="Comic Sans MS" panose="030F0702030302020204" pitchFamily="66" charset="0"/>
                  <a:cs typeface="Arial" panose="020B0604020202020204" pitchFamily="34" charset="0"/>
                </a:defRPr>
              </a:lvl2pPr>
              <a:lvl3pPr marL="1143000" indent="-228600" eaLnBrk="0" hangingPunct="0">
                <a:defRPr>
                  <a:solidFill>
                    <a:schemeClr val="tx1"/>
                  </a:solidFill>
                  <a:latin typeface="Comic Sans MS" panose="030F0702030302020204" pitchFamily="66" charset="0"/>
                  <a:cs typeface="Arial" panose="020B0604020202020204" pitchFamily="34" charset="0"/>
                </a:defRPr>
              </a:lvl3pPr>
              <a:lvl4pPr marL="1600200" indent="-228600" eaLnBrk="0" hangingPunct="0">
                <a:defRPr>
                  <a:solidFill>
                    <a:schemeClr val="tx1"/>
                  </a:solidFill>
                  <a:latin typeface="Comic Sans MS" panose="030F0702030302020204" pitchFamily="66" charset="0"/>
                  <a:cs typeface="Arial" panose="020B0604020202020204" pitchFamily="34" charset="0"/>
                </a:defRPr>
              </a:lvl4pPr>
              <a:lvl5pPr marL="2057400" indent="-228600" eaLnBrk="0" hangingPunct="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algn="ctr" eaLnBrk="1" hangingPunct="1">
                <a:defRPr/>
              </a:pPr>
              <a:r>
                <a:rPr lang="en-US" altLang="en-US" sz="3200" b="1" dirty="0">
                  <a:solidFill>
                    <a:schemeClr val="bg1"/>
                  </a:solidFill>
                  <a:latin typeface="+mj-lt"/>
                </a:rPr>
                <a:t>N</a:t>
              </a:r>
              <a:endParaRPr lang="vi-VN" altLang="en-US" sz="3200" b="1" dirty="0">
                <a:solidFill>
                  <a:schemeClr val="bg1"/>
                </a:solidFill>
                <a:latin typeface="+mj-lt"/>
              </a:endParaRPr>
            </a:p>
          </p:txBody>
        </p:sp>
        <p:sp>
          <p:nvSpPr>
            <p:cNvPr id="26710" name="AutoShape 230">
              <a:hlinkClick r:id="" action="ppaction://noaction" highlightClick="1"/>
              <a:extLst>
                <a:ext uri="{FF2B5EF4-FFF2-40B4-BE49-F238E27FC236}">
                  <a16:creationId xmlns:a16="http://schemas.microsoft.com/office/drawing/2014/main" id="{19BA8608-F837-4145-A0E0-B9787C9454D5}"/>
                </a:ext>
              </a:extLst>
            </p:cNvPr>
            <p:cNvSpPr>
              <a:spLocks noChangeArrowheads="1"/>
            </p:cNvSpPr>
            <p:nvPr/>
          </p:nvSpPr>
          <p:spPr bwMode="auto">
            <a:xfrm>
              <a:off x="3792" y="1452"/>
              <a:ext cx="384" cy="336"/>
            </a:xfrm>
            <a:prstGeom prst="actionButtonBlank">
              <a:avLst/>
            </a:prstGeom>
            <a:gradFill rotWithShape="1">
              <a:gsLst>
                <a:gs pos="0">
                  <a:srgbClr val="FFFF99"/>
                </a:gs>
                <a:gs pos="100000">
                  <a:srgbClr val="33CC33"/>
                </a:gs>
              </a:gsLst>
              <a:path path="rect">
                <a:fillToRect l="50000" t="50000" r="50000" b="50000"/>
              </a:path>
            </a:gradFill>
            <a:ln w="9525">
              <a:solidFill>
                <a:srgbClr val="33CC33"/>
              </a:solidFill>
              <a:miter lim="800000"/>
              <a:headEnd/>
              <a:tailEnd/>
            </a:ln>
            <a:effectLst/>
          </p:spPr>
          <p:txBody>
            <a:bodyPr wrap="none" anchor="ctr"/>
            <a:lstStyle>
              <a:lvl1pPr eaLnBrk="0" hangingPunct="0">
                <a:defRPr>
                  <a:solidFill>
                    <a:schemeClr val="tx1"/>
                  </a:solidFill>
                  <a:latin typeface="Comic Sans MS" panose="030F0702030302020204" pitchFamily="66" charset="0"/>
                  <a:cs typeface="Arial" panose="020B0604020202020204" pitchFamily="34" charset="0"/>
                </a:defRPr>
              </a:lvl1pPr>
              <a:lvl2pPr marL="742950" indent="-285750" eaLnBrk="0" hangingPunct="0">
                <a:defRPr>
                  <a:solidFill>
                    <a:schemeClr val="tx1"/>
                  </a:solidFill>
                  <a:latin typeface="Comic Sans MS" panose="030F0702030302020204" pitchFamily="66" charset="0"/>
                  <a:cs typeface="Arial" panose="020B0604020202020204" pitchFamily="34" charset="0"/>
                </a:defRPr>
              </a:lvl2pPr>
              <a:lvl3pPr marL="1143000" indent="-228600" eaLnBrk="0" hangingPunct="0">
                <a:defRPr>
                  <a:solidFill>
                    <a:schemeClr val="tx1"/>
                  </a:solidFill>
                  <a:latin typeface="Comic Sans MS" panose="030F0702030302020204" pitchFamily="66" charset="0"/>
                  <a:cs typeface="Arial" panose="020B0604020202020204" pitchFamily="34" charset="0"/>
                </a:defRPr>
              </a:lvl3pPr>
              <a:lvl4pPr marL="1600200" indent="-228600" eaLnBrk="0" hangingPunct="0">
                <a:defRPr>
                  <a:solidFill>
                    <a:schemeClr val="tx1"/>
                  </a:solidFill>
                  <a:latin typeface="Comic Sans MS" panose="030F0702030302020204" pitchFamily="66" charset="0"/>
                  <a:cs typeface="Arial" panose="020B0604020202020204" pitchFamily="34" charset="0"/>
                </a:defRPr>
              </a:lvl4pPr>
              <a:lvl5pPr marL="2057400" indent="-228600" eaLnBrk="0" hangingPunct="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algn="ctr" eaLnBrk="1" hangingPunct="1">
                <a:defRPr/>
              </a:pPr>
              <a:r>
                <a:rPr lang="en-US" altLang="en-US" sz="3200" b="1" dirty="0">
                  <a:solidFill>
                    <a:srgbClr val="0000FF"/>
                  </a:solidFill>
                  <a:latin typeface="+mj-lt"/>
                </a:rPr>
                <a:t>G</a:t>
              </a:r>
              <a:endParaRPr lang="vi-VN" altLang="en-US" sz="3200" b="1" dirty="0">
                <a:solidFill>
                  <a:srgbClr val="0000FF"/>
                </a:solidFill>
                <a:latin typeface="+mj-lt"/>
              </a:endParaRPr>
            </a:p>
          </p:txBody>
        </p:sp>
        <p:sp>
          <p:nvSpPr>
            <p:cNvPr id="26711" name="AutoShape 231">
              <a:hlinkClick r:id="" action="ppaction://noaction" highlightClick="1"/>
              <a:extLst>
                <a:ext uri="{FF2B5EF4-FFF2-40B4-BE49-F238E27FC236}">
                  <a16:creationId xmlns:a16="http://schemas.microsoft.com/office/drawing/2014/main" id="{8DDE070F-D53D-49A7-823B-CDFCFA0C9B61}"/>
                </a:ext>
              </a:extLst>
            </p:cNvPr>
            <p:cNvSpPr>
              <a:spLocks noChangeArrowheads="1"/>
            </p:cNvSpPr>
            <p:nvPr/>
          </p:nvSpPr>
          <p:spPr bwMode="auto">
            <a:xfrm>
              <a:off x="4176" y="1452"/>
              <a:ext cx="384" cy="336"/>
            </a:xfrm>
            <a:prstGeom prst="actionButtonBlank">
              <a:avLst/>
            </a:prstGeom>
            <a:gradFill rotWithShape="1">
              <a:gsLst>
                <a:gs pos="0">
                  <a:srgbClr val="FFFF99"/>
                </a:gs>
                <a:gs pos="100000">
                  <a:srgbClr val="33CC33"/>
                </a:gs>
              </a:gsLst>
              <a:path path="rect">
                <a:fillToRect l="50000" t="50000" r="50000" b="50000"/>
              </a:path>
            </a:gradFill>
            <a:ln w="9525">
              <a:solidFill>
                <a:srgbClr val="33CC33"/>
              </a:solidFill>
              <a:miter lim="800000"/>
              <a:headEnd/>
              <a:tailEnd/>
            </a:ln>
            <a:effectLst/>
          </p:spPr>
          <p:txBody>
            <a:bodyPr wrap="none" anchor="ctr"/>
            <a:lstStyle>
              <a:lvl1pPr eaLnBrk="0" hangingPunct="0">
                <a:defRPr>
                  <a:solidFill>
                    <a:schemeClr val="tx1"/>
                  </a:solidFill>
                  <a:latin typeface="Comic Sans MS" panose="030F0702030302020204" pitchFamily="66" charset="0"/>
                  <a:cs typeface="Arial" panose="020B0604020202020204" pitchFamily="34" charset="0"/>
                </a:defRPr>
              </a:lvl1pPr>
              <a:lvl2pPr marL="742950" indent="-285750" eaLnBrk="0" hangingPunct="0">
                <a:defRPr>
                  <a:solidFill>
                    <a:schemeClr val="tx1"/>
                  </a:solidFill>
                  <a:latin typeface="Comic Sans MS" panose="030F0702030302020204" pitchFamily="66" charset="0"/>
                  <a:cs typeface="Arial" panose="020B0604020202020204" pitchFamily="34" charset="0"/>
                </a:defRPr>
              </a:lvl2pPr>
              <a:lvl3pPr marL="1143000" indent="-228600" eaLnBrk="0" hangingPunct="0">
                <a:defRPr>
                  <a:solidFill>
                    <a:schemeClr val="tx1"/>
                  </a:solidFill>
                  <a:latin typeface="Comic Sans MS" panose="030F0702030302020204" pitchFamily="66" charset="0"/>
                  <a:cs typeface="Arial" panose="020B0604020202020204" pitchFamily="34" charset="0"/>
                </a:defRPr>
              </a:lvl3pPr>
              <a:lvl4pPr marL="1600200" indent="-228600" eaLnBrk="0" hangingPunct="0">
                <a:defRPr>
                  <a:solidFill>
                    <a:schemeClr val="tx1"/>
                  </a:solidFill>
                  <a:latin typeface="Comic Sans MS" panose="030F0702030302020204" pitchFamily="66" charset="0"/>
                  <a:cs typeface="Arial" panose="020B0604020202020204" pitchFamily="34" charset="0"/>
                </a:defRPr>
              </a:lvl4pPr>
              <a:lvl5pPr marL="2057400" indent="-228600" eaLnBrk="0" hangingPunct="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algn="ctr" eaLnBrk="1" hangingPunct="1">
                <a:defRPr/>
              </a:pPr>
              <a:r>
                <a:rPr lang="en-US" altLang="en-US" sz="3200" b="1" dirty="0">
                  <a:solidFill>
                    <a:srgbClr val="0000FF"/>
                  </a:solidFill>
                  <a:latin typeface="+mj-lt"/>
                </a:rPr>
                <a:t>H</a:t>
              </a:r>
              <a:endParaRPr lang="vi-VN" altLang="en-US" sz="3200" b="1" dirty="0">
                <a:solidFill>
                  <a:srgbClr val="0000FF"/>
                </a:solidFill>
                <a:latin typeface="+mj-lt"/>
              </a:endParaRPr>
            </a:p>
          </p:txBody>
        </p:sp>
        <p:sp>
          <p:nvSpPr>
            <p:cNvPr id="26712" name="AutoShape 232">
              <a:hlinkClick r:id="" action="ppaction://noaction" highlightClick="1"/>
              <a:extLst>
                <a:ext uri="{FF2B5EF4-FFF2-40B4-BE49-F238E27FC236}">
                  <a16:creationId xmlns:a16="http://schemas.microsoft.com/office/drawing/2014/main" id="{79881B87-F671-43E1-B090-235EE8CD95C3}"/>
                </a:ext>
              </a:extLst>
            </p:cNvPr>
            <p:cNvSpPr>
              <a:spLocks noChangeArrowheads="1"/>
            </p:cNvSpPr>
            <p:nvPr/>
          </p:nvSpPr>
          <p:spPr bwMode="auto">
            <a:xfrm>
              <a:off x="4560" y="1452"/>
              <a:ext cx="384" cy="336"/>
            </a:xfrm>
            <a:prstGeom prst="actionButtonBlank">
              <a:avLst/>
            </a:prstGeom>
            <a:gradFill rotWithShape="1">
              <a:gsLst>
                <a:gs pos="0">
                  <a:srgbClr val="FFFF99"/>
                </a:gs>
                <a:gs pos="100000">
                  <a:srgbClr val="33CC33"/>
                </a:gs>
              </a:gsLst>
              <a:path path="rect">
                <a:fillToRect l="50000" t="50000" r="50000" b="50000"/>
              </a:path>
            </a:gradFill>
            <a:ln w="9525">
              <a:solidFill>
                <a:srgbClr val="33CC33"/>
              </a:solidFill>
              <a:miter lim="800000"/>
              <a:headEnd/>
              <a:tailEnd/>
            </a:ln>
            <a:effectLst/>
          </p:spPr>
          <p:txBody>
            <a:bodyPr wrap="none" anchor="ctr"/>
            <a:lstStyle>
              <a:lvl1pPr eaLnBrk="0" hangingPunct="0">
                <a:defRPr>
                  <a:solidFill>
                    <a:schemeClr val="tx1"/>
                  </a:solidFill>
                  <a:latin typeface="Comic Sans MS" panose="030F0702030302020204" pitchFamily="66" charset="0"/>
                  <a:cs typeface="Arial" panose="020B0604020202020204" pitchFamily="34" charset="0"/>
                </a:defRPr>
              </a:lvl1pPr>
              <a:lvl2pPr marL="742950" indent="-285750" eaLnBrk="0" hangingPunct="0">
                <a:defRPr>
                  <a:solidFill>
                    <a:schemeClr val="tx1"/>
                  </a:solidFill>
                  <a:latin typeface="Comic Sans MS" panose="030F0702030302020204" pitchFamily="66" charset="0"/>
                  <a:cs typeface="Arial" panose="020B0604020202020204" pitchFamily="34" charset="0"/>
                </a:defRPr>
              </a:lvl2pPr>
              <a:lvl3pPr marL="1143000" indent="-228600" eaLnBrk="0" hangingPunct="0">
                <a:defRPr>
                  <a:solidFill>
                    <a:schemeClr val="tx1"/>
                  </a:solidFill>
                  <a:latin typeface="Comic Sans MS" panose="030F0702030302020204" pitchFamily="66" charset="0"/>
                  <a:cs typeface="Arial" panose="020B0604020202020204" pitchFamily="34" charset="0"/>
                </a:defRPr>
              </a:lvl3pPr>
              <a:lvl4pPr marL="1600200" indent="-228600" eaLnBrk="0" hangingPunct="0">
                <a:defRPr>
                  <a:solidFill>
                    <a:schemeClr val="tx1"/>
                  </a:solidFill>
                  <a:latin typeface="Comic Sans MS" panose="030F0702030302020204" pitchFamily="66" charset="0"/>
                  <a:cs typeface="Arial" panose="020B0604020202020204" pitchFamily="34" charset="0"/>
                </a:defRPr>
              </a:lvl4pPr>
              <a:lvl5pPr marL="2057400" indent="-228600" eaLnBrk="0" hangingPunct="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algn="ctr" eaLnBrk="1" hangingPunct="1">
                <a:defRPr/>
              </a:pPr>
              <a:r>
                <a:rPr lang="en-SG" altLang="en-US" sz="3000" b="1" dirty="0">
                  <a:solidFill>
                    <a:srgbClr val="0000FF"/>
                  </a:solidFill>
                  <a:latin typeface="+mj-lt"/>
                </a:rPr>
                <a:t>Ì</a:t>
              </a:r>
              <a:endParaRPr lang="vi-VN" altLang="en-US" sz="3000" b="1" dirty="0">
                <a:solidFill>
                  <a:srgbClr val="0000FF"/>
                </a:solidFill>
                <a:latin typeface="+mj-lt"/>
              </a:endParaRPr>
            </a:p>
          </p:txBody>
        </p:sp>
        <p:sp>
          <p:nvSpPr>
            <p:cNvPr id="26713" name="AutoShape 233">
              <a:hlinkClick r:id="" action="ppaction://noaction" highlightClick="1"/>
              <a:extLst>
                <a:ext uri="{FF2B5EF4-FFF2-40B4-BE49-F238E27FC236}">
                  <a16:creationId xmlns:a16="http://schemas.microsoft.com/office/drawing/2014/main" id="{36AEE54D-21E1-45CF-9EE1-607E8268A87E}"/>
                </a:ext>
              </a:extLst>
            </p:cNvPr>
            <p:cNvSpPr>
              <a:spLocks noChangeArrowheads="1"/>
            </p:cNvSpPr>
            <p:nvPr/>
          </p:nvSpPr>
          <p:spPr bwMode="auto">
            <a:xfrm>
              <a:off x="4944" y="1452"/>
              <a:ext cx="384" cy="336"/>
            </a:xfrm>
            <a:prstGeom prst="actionButtonBlank">
              <a:avLst/>
            </a:prstGeom>
            <a:gradFill rotWithShape="1">
              <a:gsLst>
                <a:gs pos="0">
                  <a:srgbClr val="FFFF99"/>
                </a:gs>
                <a:gs pos="100000">
                  <a:srgbClr val="33CC33"/>
                </a:gs>
              </a:gsLst>
              <a:path path="rect">
                <a:fillToRect l="50000" t="50000" r="50000" b="50000"/>
              </a:path>
            </a:gradFill>
            <a:ln w="9525">
              <a:solidFill>
                <a:srgbClr val="33CC33"/>
              </a:solidFill>
              <a:miter lim="800000"/>
              <a:headEnd/>
              <a:tailEnd/>
            </a:ln>
            <a:effectLst/>
          </p:spPr>
          <p:txBody>
            <a:bodyPr wrap="none" anchor="ctr"/>
            <a:lstStyle>
              <a:lvl1pPr eaLnBrk="0" hangingPunct="0">
                <a:defRPr>
                  <a:solidFill>
                    <a:schemeClr val="tx1"/>
                  </a:solidFill>
                  <a:latin typeface="Comic Sans MS" panose="030F0702030302020204" pitchFamily="66" charset="0"/>
                  <a:cs typeface="Arial" panose="020B0604020202020204" pitchFamily="34" charset="0"/>
                </a:defRPr>
              </a:lvl1pPr>
              <a:lvl2pPr marL="742950" indent="-285750" eaLnBrk="0" hangingPunct="0">
                <a:defRPr>
                  <a:solidFill>
                    <a:schemeClr val="tx1"/>
                  </a:solidFill>
                  <a:latin typeface="Comic Sans MS" panose="030F0702030302020204" pitchFamily="66" charset="0"/>
                  <a:cs typeface="Arial" panose="020B0604020202020204" pitchFamily="34" charset="0"/>
                </a:defRPr>
              </a:lvl2pPr>
              <a:lvl3pPr marL="1143000" indent="-228600" eaLnBrk="0" hangingPunct="0">
                <a:defRPr>
                  <a:solidFill>
                    <a:schemeClr val="tx1"/>
                  </a:solidFill>
                  <a:latin typeface="Comic Sans MS" panose="030F0702030302020204" pitchFamily="66" charset="0"/>
                  <a:cs typeface="Arial" panose="020B0604020202020204" pitchFamily="34" charset="0"/>
                </a:defRPr>
              </a:lvl3pPr>
              <a:lvl4pPr marL="1600200" indent="-228600" eaLnBrk="0" hangingPunct="0">
                <a:defRPr>
                  <a:solidFill>
                    <a:schemeClr val="tx1"/>
                  </a:solidFill>
                  <a:latin typeface="Comic Sans MS" panose="030F0702030302020204" pitchFamily="66" charset="0"/>
                  <a:cs typeface="Arial" panose="020B0604020202020204" pitchFamily="34" charset="0"/>
                </a:defRPr>
              </a:lvl4pPr>
              <a:lvl5pPr marL="2057400" indent="-228600" eaLnBrk="0" hangingPunct="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algn="ctr" eaLnBrk="1" hangingPunct="1">
                <a:defRPr/>
              </a:pPr>
              <a:r>
                <a:rPr lang="en-US" altLang="en-US" sz="3200" b="1" dirty="0">
                  <a:solidFill>
                    <a:srgbClr val="0000FF"/>
                  </a:solidFill>
                  <a:latin typeface="+mj-lt"/>
                </a:rPr>
                <a:t>N</a:t>
              </a:r>
              <a:endParaRPr lang="vi-VN" altLang="en-US" sz="3200" b="1" dirty="0">
                <a:solidFill>
                  <a:srgbClr val="0000FF"/>
                </a:solidFill>
                <a:latin typeface="+mj-lt"/>
              </a:endParaRPr>
            </a:p>
          </p:txBody>
        </p:sp>
        <p:sp>
          <p:nvSpPr>
            <p:cNvPr id="26714" name="AutoShape 234">
              <a:hlinkClick r:id="" action="ppaction://noaction" highlightClick="1"/>
              <a:extLst>
                <a:ext uri="{FF2B5EF4-FFF2-40B4-BE49-F238E27FC236}">
                  <a16:creationId xmlns:a16="http://schemas.microsoft.com/office/drawing/2014/main" id="{4147766B-0F88-4FEE-9765-4A32AD1ACE6D}"/>
                </a:ext>
              </a:extLst>
            </p:cNvPr>
            <p:cNvSpPr>
              <a:spLocks noChangeArrowheads="1"/>
            </p:cNvSpPr>
            <p:nvPr/>
          </p:nvSpPr>
          <p:spPr bwMode="auto">
            <a:xfrm>
              <a:off x="5328" y="1452"/>
              <a:ext cx="384" cy="336"/>
            </a:xfrm>
            <a:prstGeom prst="actionButtonBlank">
              <a:avLst/>
            </a:prstGeom>
            <a:gradFill rotWithShape="1">
              <a:gsLst>
                <a:gs pos="0">
                  <a:srgbClr val="FFFF99"/>
                </a:gs>
                <a:gs pos="100000">
                  <a:srgbClr val="33CC33"/>
                </a:gs>
              </a:gsLst>
              <a:path path="rect">
                <a:fillToRect l="50000" t="50000" r="50000" b="50000"/>
              </a:path>
            </a:gradFill>
            <a:ln w="9525">
              <a:solidFill>
                <a:srgbClr val="33CC33"/>
              </a:solidFill>
              <a:miter lim="800000"/>
              <a:headEnd/>
              <a:tailEnd/>
            </a:ln>
            <a:effectLst/>
          </p:spPr>
          <p:txBody>
            <a:bodyPr wrap="none" anchor="ctr"/>
            <a:lstStyle>
              <a:lvl1pPr eaLnBrk="0" hangingPunct="0">
                <a:defRPr>
                  <a:solidFill>
                    <a:schemeClr val="tx1"/>
                  </a:solidFill>
                  <a:latin typeface="Comic Sans MS" panose="030F0702030302020204" pitchFamily="66" charset="0"/>
                  <a:cs typeface="Arial" panose="020B0604020202020204" pitchFamily="34" charset="0"/>
                </a:defRPr>
              </a:lvl1pPr>
              <a:lvl2pPr marL="742950" indent="-285750" eaLnBrk="0" hangingPunct="0">
                <a:defRPr>
                  <a:solidFill>
                    <a:schemeClr val="tx1"/>
                  </a:solidFill>
                  <a:latin typeface="Comic Sans MS" panose="030F0702030302020204" pitchFamily="66" charset="0"/>
                  <a:cs typeface="Arial" panose="020B0604020202020204" pitchFamily="34" charset="0"/>
                </a:defRPr>
              </a:lvl2pPr>
              <a:lvl3pPr marL="1143000" indent="-228600" eaLnBrk="0" hangingPunct="0">
                <a:defRPr>
                  <a:solidFill>
                    <a:schemeClr val="tx1"/>
                  </a:solidFill>
                  <a:latin typeface="Comic Sans MS" panose="030F0702030302020204" pitchFamily="66" charset="0"/>
                  <a:cs typeface="Arial" panose="020B0604020202020204" pitchFamily="34" charset="0"/>
                </a:defRPr>
              </a:lvl3pPr>
              <a:lvl4pPr marL="1600200" indent="-228600" eaLnBrk="0" hangingPunct="0">
                <a:defRPr>
                  <a:solidFill>
                    <a:schemeClr val="tx1"/>
                  </a:solidFill>
                  <a:latin typeface="Comic Sans MS" panose="030F0702030302020204" pitchFamily="66" charset="0"/>
                  <a:cs typeface="Arial" panose="020B0604020202020204" pitchFamily="34" charset="0"/>
                </a:defRPr>
              </a:lvl4pPr>
              <a:lvl5pPr marL="2057400" indent="-228600" eaLnBrk="0" hangingPunct="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algn="ctr" eaLnBrk="1" hangingPunct="1">
                <a:defRPr/>
              </a:pPr>
              <a:r>
                <a:rPr lang="en-US" altLang="en-US" sz="3200" b="1" dirty="0">
                  <a:solidFill>
                    <a:srgbClr val="0000FF"/>
                  </a:solidFill>
                  <a:latin typeface="+mj-lt"/>
                </a:rPr>
                <a:t>H</a:t>
              </a:r>
              <a:endParaRPr lang="vi-VN" altLang="en-US" sz="3200" b="1" dirty="0">
                <a:solidFill>
                  <a:srgbClr val="0000FF"/>
                </a:solidFill>
                <a:latin typeface="+mj-lt"/>
              </a:endParaRPr>
            </a:p>
          </p:txBody>
        </p:sp>
        <p:sp>
          <p:nvSpPr>
            <p:cNvPr id="26715" name="AutoShape 235">
              <a:hlinkClick r:id="" action="ppaction://noaction" highlightClick="1"/>
              <a:extLst>
                <a:ext uri="{FF2B5EF4-FFF2-40B4-BE49-F238E27FC236}">
                  <a16:creationId xmlns:a16="http://schemas.microsoft.com/office/drawing/2014/main" id="{4C66FCDC-1EAA-43C5-A83F-6BD62515D41A}"/>
                </a:ext>
              </a:extLst>
            </p:cNvPr>
            <p:cNvSpPr>
              <a:spLocks noChangeArrowheads="1"/>
            </p:cNvSpPr>
            <p:nvPr/>
          </p:nvSpPr>
          <p:spPr bwMode="auto">
            <a:xfrm>
              <a:off x="2256" y="1452"/>
              <a:ext cx="384" cy="336"/>
            </a:xfrm>
            <a:prstGeom prst="actionButtonBlank">
              <a:avLst/>
            </a:prstGeom>
            <a:gradFill rotWithShape="1">
              <a:gsLst>
                <a:gs pos="0">
                  <a:srgbClr val="FFFF99"/>
                </a:gs>
                <a:gs pos="100000">
                  <a:srgbClr val="33CC33"/>
                </a:gs>
              </a:gsLst>
              <a:path path="rect">
                <a:fillToRect l="50000" t="50000" r="50000" b="50000"/>
              </a:path>
            </a:gradFill>
            <a:ln w="9525">
              <a:solidFill>
                <a:srgbClr val="33CC33"/>
              </a:solidFill>
              <a:miter lim="800000"/>
              <a:headEnd/>
              <a:tailEnd/>
            </a:ln>
            <a:effectLst/>
          </p:spPr>
          <p:txBody>
            <a:bodyPr wrap="none" anchor="ctr"/>
            <a:lstStyle>
              <a:lvl1pPr eaLnBrk="0" hangingPunct="0">
                <a:defRPr>
                  <a:solidFill>
                    <a:schemeClr val="tx1"/>
                  </a:solidFill>
                  <a:latin typeface="Comic Sans MS" panose="030F0702030302020204" pitchFamily="66" charset="0"/>
                  <a:cs typeface="Arial" panose="020B0604020202020204" pitchFamily="34" charset="0"/>
                </a:defRPr>
              </a:lvl1pPr>
              <a:lvl2pPr marL="742950" indent="-285750" eaLnBrk="0" hangingPunct="0">
                <a:defRPr>
                  <a:solidFill>
                    <a:schemeClr val="tx1"/>
                  </a:solidFill>
                  <a:latin typeface="Comic Sans MS" panose="030F0702030302020204" pitchFamily="66" charset="0"/>
                  <a:cs typeface="Arial" panose="020B0604020202020204" pitchFamily="34" charset="0"/>
                </a:defRPr>
              </a:lvl2pPr>
              <a:lvl3pPr marL="1143000" indent="-228600" eaLnBrk="0" hangingPunct="0">
                <a:defRPr>
                  <a:solidFill>
                    <a:schemeClr val="tx1"/>
                  </a:solidFill>
                  <a:latin typeface="Comic Sans MS" panose="030F0702030302020204" pitchFamily="66" charset="0"/>
                  <a:cs typeface="Arial" panose="020B0604020202020204" pitchFamily="34" charset="0"/>
                </a:defRPr>
              </a:lvl3pPr>
              <a:lvl4pPr marL="1600200" indent="-228600" eaLnBrk="0" hangingPunct="0">
                <a:defRPr>
                  <a:solidFill>
                    <a:schemeClr val="tx1"/>
                  </a:solidFill>
                  <a:latin typeface="Comic Sans MS" panose="030F0702030302020204" pitchFamily="66" charset="0"/>
                  <a:cs typeface="Arial" panose="020B0604020202020204" pitchFamily="34" charset="0"/>
                </a:defRPr>
              </a:lvl4pPr>
              <a:lvl5pPr marL="2057400" indent="-228600" eaLnBrk="0" hangingPunct="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algn="ctr" eaLnBrk="1" hangingPunct="1">
                <a:defRPr/>
              </a:pPr>
              <a:r>
                <a:rPr lang="en-US" altLang="en-US" sz="3200" b="1" dirty="0">
                  <a:solidFill>
                    <a:srgbClr val="0000FF"/>
                  </a:solidFill>
                  <a:latin typeface="+mj-lt"/>
                </a:rPr>
                <a:t>T</a:t>
              </a:r>
              <a:endParaRPr lang="vi-VN" altLang="en-US" sz="3200" b="1" dirty="0">
                <a:solidFill>
                  <a:srgbClr val="0000FF"/>
                </a:solidFill>
                <a:latin typeface="+mj-lt"/>
              </a:endParaRPr>
            </a:p>
          </p:txBody>
        </p:sp>
        <p:sp>
          <p:nvSpPr>
            <p:cNvPr id="26716" name="AutoShape 236">
              <a:hlinkClick r:id="" action="ppaction://noaction" highlightClick="1"/>
              <a:extLst>
                <a:ext uri="{FF2B5EF4-FFF2-40B4-BE49-F238E27FC236}">
                  <a16:creationId xmlns:a16="http://schemas.microsoft.com/office/drawing/2014/main" id="{1D31E53E-4588-4B56-8D8C-5D0AD31EBCBD}"/>
                </a:ext>
              </a:extLst>
            </p:cNvPr>
            <p:cNvSpPr>
              <a:spLocks noChangeArrowheads="1"/>
            </p:cNvSpPr>
            <p:nvPr/>
          </p:nvSpPr>
          <p:spPr bwMode="auto">
            <a:xfrm>
              <a:off x="2640" y="1452"/>
              <a:ext cx="384" cy="336"/>
            </a:xfrm>
            <a:prstGeom prst="actionButtonBlank">
              <a:avLst/>
            </a:prstGeom>
            <a:gradFill rotWithShape="1">
              <a:gsLst>
                <a:gs pos="0">
                  <a:srgbClr val="FFFF99"/>
                </a:gs>
                <a:gs pos="100000">
                  <a:srgbClr val="33CC33"/>
                </a:gs>
              </a:gsLst>
              <a:path path="rect">
                <a:fillToRect l="50000" t="50000" r="50000" b="50000"/>
              </a:path>
            </a:gradFill>
            <a:ln w="9525">
              <a:solidFill>
                <a:srgbClr val="33CC33"/>
              </a:solidFill>
              <a:miter lim="800000"/>
              <a:headEnd/>
              <a:tailEnd/>
            </a:ln>
            <a:effectLst/>
          </p:spPr>
          <p:txBody>
            <a:bodyPr wrap="none" anchor="ctr"/>
            <a:lstStyle>
              <a:lvl1pPr eaLnBrk="0" hangingPunct="0">
                <a:defRPr>
                  <a:solidFill>
                    <a:schemeClr val="tx1"/>
                  </a:solidFill>
                  <a:latin typeface="Comic Sans MS" panose="030F0702030302020204" pitchFamily="66" charset="0"/>
                  <a:cs typeface="Arial" panose="020B0604020202020204" pitchFamily="34" charset="0"/>
                </a:defRPr>
              </a:lvl1pPr>
              <a:lvl2pPr marL="742950" indent="-285750" eaLnBrk="0" hangingPunct="0">
                <a:defRPr>
                  <a:solidFill>
                    <a:schemeClr val="tx1"/>
                  </a:solidFill>
                  <a:latin typeface="Comic Sans MS" panose="030F0702030302020204" pitchFamily="66" charset="0"/>
                  <a:cs typeface="Arial" panose="020B0604020202020204" pitchFamily="34" charset="0"/>
                </a:defRPr>
              </a:lvl2pPr>
              <a:lvl3pPr marL="1143000" indent="-228600" eaLnBrk="0" hangingPunct="0">
                <a:defRPr>
                  <a:solidFill>
                    <a:schemeClr val="tx1"/>
                  </a:solidFill>
                  <a:latin typeface="Comic Sans MS" panose="030F0702030302020204" pitchFamily="66" charset="0"/>
                  <a:cs typeface="Arial" panose="020B0604020202020204" pitchFamily="34" charset="0"/>
                </a:defRPr>
              </a:lvl3pPr>
              <a:lvl4pPr marL="1600200" indent="-228600" eaLnBrk="0" hangingPunct="0">
                <a:defRPr>
                  <a:solidFill>
                    <a:schemeClr val="tx1"/>
                  </a:solidFill>
                  <a:latin typeface="Comic Sans MS" panose="030F0702030302020204" pitchFamily="66" charset="0"/>
                  <a:cs typeface="Arial" panose="020B0604020202020204" pitchFamily="34" charset="0"/>
                </a:defRPr>
              </a:lvl4pPr>
              <a:lvl5pPr marL="2057400" indent="-228600" eaLnBrk="0" hangingPunct="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algn="ctr" eaLnBrk="1" hangingPunct="1">
                <a:defRPr/>
              </a:pPr>
              <a:r>
                <a:rPr lang="en-US" altLang="en-US" sz="3200" b="1" dirty="0">
                  <a:solidFill>
                    <a:srgbClr val="0000FF"/>
                  </a:solidFill>
                  <a:latin typeface="+mj-lt"/>
                </a:rPr>
                <a:t>­</a:t>
              </a:r>
              <a:r>
                <a:rPr lang="vi-VN" altLang="en-US" sz="3200" b="1" dirty="0">
                  <a:solidFill>
                    <a:srgbClr val="0000FF"/>
                  </a:solidFill>
                  <a:latin typeface="+mj-lt"/>
                </a:rPr>
                <a:t>Ư</a:t>
              </a:r>
            </a:p>
          </p:txBody>
        </p:sp>
        <p:sp>
          <p:nvSpPr>
            <p:cNvPr id="26717" name="AutoShape 237">
              <a:hlinkClick r:id="" action="ppaction://noaction" highlightClick="1"/>
              <a:extLst>
                <a:ext uri="{FF2B5EF4-FFF2-40B4-BE49-F238E27FC236}">
                  <a16:creationId xmlns:a16="http://schemas.microsoft.com/office/drawing/2014/main" id="{E73DDC45-378A-4963-9594-25DAF9F6F95A}"/>
                </a:ext>
              </a:extLst>
            </p:cNvPr>
            <p:cNvSpPr>
              <a:spLocks noChangeArrowheads="1"/>
            </p:cNvSpPr>
            <p:nvPr/>
          </p:nvSpPr>
          <p:spPr bwMode="auto">
            <a:xfrm>
              <a:off x="1488" y="1452"/>
              <a:ext cx="384" cy="336"/>
            </a:xfrm>
            <a:prstGeom prst="actionButtonBlank">
              <a:avLst/>
            </a:prstGeom>
            <a:gradFill rotWithShape="1">
              <a:gsLst>
                <a:gs pos="0">
                  <a:srgbClr val="FFFF99"/>
                </a:gs>
                <a:gs pos="100000">
                  <a:srgbClr val="33CC33"/>
                </a:gs>
              </a:gsLst>
              <a:path path="rect">
                <a:fillToRect l="50000" t="50000" r="50000" b="50000"/>
              </a:path>
            </a:gradFill>
            <a:ln w="9525">
              <a:solidFill>
                <a:srgbClr val="33CC33"/>
              </a:solidFill>
              <a:miter lim="800000"/>
              <a:headEnd/>
              <a:tailEnd/>
            </a:ln>
            <a:effectLst/>
          </p:spPr>
          <p:txBody>
            <a:bodyPr wrap="none" anchor="ctr"/>
            <a:lstStyle>
              <a:lvl1pPr eaLnBrk="0" hangingPunct="0">
                <a:defRPr>
                  <a:solidFill>
                    <a:schemeClr val="tx1"/>
                  </a:solidFill>
                  <a:latin typeface="Comic Sans MS" panose="030F0702030302020204" pitchFamily="66" charset="0"/>
                  <a:cs typeface="Arial" panose="020B0604020202020204" pitchFamily="34" charset="0"/>
                </a:defRPr>
              </a:lvl1pPr>
              <a:lvl2pPr marL="742950" indent="-285750" eaLnBrk="0" hangingPunct="0">
                <a:defRPr>
                  <a:solidFill>
                    <a:schemeClr val="tx1"/>
                  </a:solidFill>
                  <a:latin typeface="Comic Sans MS" panose="030F0702030302020204" pitchFamily="66" charset="0"/>
                  <a:cs typeface="Arial" panose="020B0604020202020204" pitchFamily="34" charset="0"/>
                </a:defRPr>
              </a:lvl2pPr>
              <a:lvl3pPr marL="1143000" indent="-228600" eaLnBrk="0" hangingPunct="0">
                <a:defRPr>
                  <a:solidFill>
                    <a:schemeClr val="tx1"/>
                  </a:solidFill>
                  <a:latin typeface="Comic Sans MS" panose="030F0702030302020204" pitchFamily="66" charset="0"/>
                  <a:cs typeface="Arial" panose="020B0604020202020204" pitchFamily="34" charset="0"/>
                </a:defRPr>
              </a:lvl3pPr>
              <a:lvl4pPr marL="1600200" indent="-228600" eaLnBrk="0" hangingPunct="0">
                <a:defRPr>
                  <a:solidFill>
                    <a:schemeClr val="tx1"/>
                  </a:solidFill>
                  <a:latin typeface="Comic Sans MS" panose="030F0702030302020204" pitchFamily="66" charset="0"/>
                  <a:cs typeface="Arial" panose="020B0604020202020204" pitchFamily="34" charset="0"/>
                </a:defRPr>
              </a:lvl4pPr>
              <a:lvl5pPr marL="2057400" indent="-228600" eaLnBrk="0" hangingPunct="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algn="ctr" eaLnBrk="1" hangingPunct="1">
                <a:defRPr/>
              </a:pPr>
              <a:r>
                <a:rPr lang="en-US" altLang="en-US" sz="3200" b="1" dirty="0">
                  <a:solidFill>
                    <a:srgbClr val="0000FF"/>
                  </a:solidFill>
                  <a:latin typeface="+mj-lt"/>
                </a:rPr>
                <a:t>T</a:t>
              </a:r>
              <a:endParaRPr lang="vi-VN" altLang="en-US" sz="3200" b="1" dirty="0">
                <a:solidFill>
                  <a:srgbClr val="0000FF"/>
                </a:solidFill>
                <a:latin typeface="+mj-lt"/>
              </a:endParaRPr>
            </a:p>
          </p:txBody>
        </p:sp>
        <p:sp>
          <p:nvSpPr>
            <p:cNvPr id="26718" name="AutoShape 238">
              <a:hlinkClick r:id="" action="ppaction://noaction" highlightClick="1"/>
              <a:extLst>
                <a:ext uri="{FF2B5EF4-FFF2-40B4-BE49-F238E27FC236}">
                  <a16:creationId xmlns:a16="http://schemas.microsoft.com/office/drawing/2014/main" id="{E860956F-3D35-45B9-A4C2-B1FE253B4ED4}"/>
                </a:ext>
              </a:extLst>
            </p:cNvPr>
            <p:cNvSpPr>
              <a:spLocks noChangeArrowheads="1"/>
            </p:cNvSpPr>
            <p:nvPr/>
          </p:nvSpPr>
          <p:spPr bwMode="auto">
            <a:xfrm>
              <a:off x="1872" y="1452"/>
              <a:ext cx="384" cy="336"/>
            </a:xfrm>
            <a:prstGeom prst="actionButtonBlank">
              <a:avLst/>
            </a:prstGeom>
            <a:gradFill rotWithShape="1">
              <a:gsLst>
                <a:gs pos="0">
                  <a:srgbClr val="FFFF99"/>
                </a:gs>
                <a:gs pos="100000">
                  <a:srgbClr val="33CC33"/>
                </a:gs>
              </a:gsLst>
              <a:path path="rect">
                <a:fillToRect l="50000" t="50000" r="50000" b="50000"/>
              </a:path>
            </a:gradFill>
            <a:ln w="9525">
              <a:solidFill>
                <a:srgbClr val="33CC33"/>
              </a:solidFill>
              <a:miter lim="800000"/>
              <a:headEnd/>
              <a:tailEnd/>
            </a:ln>
            <a:effectLst/>
          </p:spPr>
          <p:txBody>
            <a:bodyPr wrap="none" anchor="ctr"/>
            <a:lstStyle>
              <a:lvl1pPr eaLnBrk="0" hangingPunct="0">
                <a:defRPr>
                  <a:solidFill>
                    <a:schemeClr val="tx1"/>
                  </a:solidFill>
                  <a:latin typeface="Comic Sans MS" panose="030F0702030302020204" pitchFamily="66" charset="0"/>
                  <a:cs typeface="Arial" panose="020B0604020202020204" pitchFamily="34" charset="0"/>
                </a:defRPr>
              </a:lvl1pPr>
              <a:lvl2pPr marL="742950" indent="-285750" eaLnBrk="0" hangingPunct="0">
                <a:defRPr>
                  <a:solidFill>
                    <a:schemeClr val="tx1"/>
                  </a:solidFill>
                  <a:latin typeface="Comic Sans MS" panose="030F0702030302020204" pitchFamily="66" charset="0"/>
                  <a:cs typeface="Arial" panose="020B0604020202020204" pitchFamily="34" charset="0"/>
                </a:defRPr>
              </a:lvl2pPr>
              <a:lvl3pPr marL="1143000" indent="-228600" eaLnBrk="0" hangingPunct="0">
                <a:defRPr>
                  <a:solidFill>
                    <a:schemeClr val="tx1"/>
                  </a:solidFill>
                  <a:latin typeface="Comic Sans MS" panose="030F0702030302020204" pitchFamily="66" charset="0"/>
                  <a:cs typeface="Arial" panose="020B0604020202020204" pitchFamily="34" charset="0"/>
                </a:defRPr>
              </a:lvl3pPr>
              <a:lvl4pPr marL="1600200" indent="-228600" eaLnBrk="0" hangingPunct="0">
                <a:defRPr>
                  <a:solidFill>
                    <a:schemeClr val="tx1"/>
                  </a:solidFill>
                  <a:latin typeface="Comic Sans MS" panose="030F0702030302020204" pitchFamily="66" charset="0"/>
                  <a:cs typeface="Arial" panose="020B0604020202020204" pitchFamily="34" charset="0"/>
                </a:defRPr>
              </a:lvl4pPr>
              <a:lvl5pPr marL="2057400" indent="-228600" eaLnBrk="0" hangingPunct="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algn="ctr" eaLnBrk="1" hangingPunct="1">
                <a:defRPr/>
              </a:pPr>
              <a:r>
                <a:rPr lang="en-US" altLang="en-US" sz="3200" b="1" dirty="0">
                  <a:solidFill>
                    <a:srgbClr val="0000FF"/>
                  </a:solidFill>
                  <a:latin typeface="+mj-lt"/>
                </a:rPr>
                <a:t>Ừ</a:t>
              </a:r>
              <a:endParaRPr lang="vi-VN" altLang="en-US" sz="3200" b="1" dirty="0">
                <a:solidFill>
                  <a:srgbClr val="0000FF"/>
                </a:solidFill>
                <a:latin typeface="+mj-lt"/>
              </a:endParaRPr>
            </a:p>
          </p:txBody>
        </p:sp>
      </p:grpSp>
      <p:grpSp>
        <p:nvGrpSpPr>
          <p:cNvPr id="46319" name="Group 239">
            <a:extLst>
              <a:ext uri="{FF2B5EF4-FFF2-40B4-BE49-F238E27FC236}">
                <a16:creationId xmlns:a16="http://schemas.microsoft.com/office/drawing/2014/main" id="{990AD11D-15CA-49E4-9EEA-79E5EFF5CE66}"/>
              </a:ext>
            </a:extLst>
          </p:cNvPr>
          <p:cNvGrpSpPr>
            <a:grpSpLocks/>
          </p:cNvGrpSpPr>
          <p:nvPr/>
        </p:nvGrpSpPr>
        <p:grpSpPr bwMode="auto">
          <a:xfrm>
            <a:off x="5128545" y="2982179"/>
            <a:ext cx="4266644" cy="536505"/>
            <a:chOff x="2256" y="1788"/>
            <a:chExt cx="2688" cy="338"/>
          </a:xfrm>
        </p:grpSpPr>
        <p:sp>
          <p:nvSpPr>
            <p:cNvPr id="26701" name="AutoShape 240">
              <a:hlinkClick r:id="" action="ppaction://noaction" highlightClick="1"/>
              <a:extLst>
                <a:ext uri="{FF2B5EF4-FFF2-40B4-BE49-F238E27FC236}">
                  <a16:creationId xmlns:a16="http://schemas.microsoft.com/office/drawing/2014/main" id="{EC30D200-FC1E-4250-96AE-CF09066ED51B}"/>
                </a:ext>
              </a:extLst>
            </p:cNvPr>
            <p:cNvSpPr>
              <a:spLocks noChangeArrowheads="1"/>
            </p:cNvSpPr>
            <p:nvPr/>
          </p:nvSpPr>
          <p:spPr bwMode="auto">
            <a:xfrm>
              <a:off x="2256" y="1788"/>
              <a:ext cx="384" cy="336"/>
            </a:xfrm>
            <a:prstGeom prst="actionButtonBlank">
              <a:avLst/>
            </a:prstGeom>
            <a:gradFill rotWithShape="1">
              <a:gsLst>
                <a:gs pos="0">
                  <a:srgbClr val="FFFF99"/>
                </a:gs>
                <a:gs pos="100000">
                  <a:srgbClr val="33CC33"/>
                </a:gs>
              </a:gsLst>
              <a:path path="rect">
                <a:fillToRect l="50000" t="50000" r="50000" b="50000"/>
              </a:path>
            </a:gradFill>
            <a:ln w="9525">
              <a:solidFill>
                <a:srgbClr val="33CC33"/>
              </a:solidFill>
              <a:miter lim="800000"/>
              <a:headEnd/>
              <a:tailEnd/>
            </a:ln>
            <a:effectLst/>
          </p:spPr>
          <p:txBody>
            <a:bodyPr wrap="none" anchor="ctr"/>
            <a:lstStyle>
              <a:lvl1pPr eaLnBrk="0" hangingPunct="0">
                <a:defRPr>
                  <a:solidFill>
                    <a:schemeClr val="tx1"/>
                  </a:solidFill>
                  <a:latin typeface="Comic Sans MS" panose="030F0702030302020204" pitchFamily="66" charset="0"/>
                  <a:cs typeface="Arial" panose="020B0604020202020204" pitchFamily="34" charset="0"/>
                </a:defRPr>
              </a:lvl1pPr>
              <a:lvl2pPr marL="742950" indent="-285750" eaLnBrk="0" hangingPunct="0">
                <a:defRPr>
                  <a:solidFill>
                    <a:schemeClr val="tx1"/>
                  </a:solidFill>
                  <a:latin typeface="Comic Sans MS" panose="030F0702030302020204" pitchFamily="66" charset="0"/>
                  <a:cs typeface="Arial" panose="020B0604020202020204" pitchFamily="34" charset="0"/>
                </a:defRPr>
              </a:lvl2pPr>
              <a:lvl3pPr marL="1143000" indent="-228600" eaLnBrk="0" hangingPunct="0">
                <a:defRPr>
                  <a:solidFill>
                    <a:schemeClr val="tx1"/>
                  </a:solidFill>
                  <a:latin typeface="Comic Sans MS" panose="030F0702030302020204" pitchFamily="66" charset="0"/>
                  <a:cs typeface="Arial" panose="020B0604020202020204" pitchFamily="34" charset="0"/>
                </a:defRPr>
              </a:lvl3pPr>
              <a:lvl4pPr marL="1600200" indent="-228600" eaLnBrk="0" hangingPunct="0">
                <a:defRPr>
                  <a:solidFill>
                    <a:schemeClr val="tx1"/>
                  </a:solidFill>
                  <a:latin typeface="Comic Sans MS" panose="030F0702030302020204" pitchFamily="66" charset="0"/>
                  <a:cs typeface="Arial" panose="020B0604020202020204" pitchFamily="34" charset="0"/>
                </a:defRPr>
              </a:lvl4pPr>
              <a:lvl5pPr marL="2057400" indent="-228600" eaLnBrk="0" hangingPunct="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algn="ctr" eaLnBrk="1" hangingPunct="1">
                <a:defRPr/>
              </a:pPr>
              <a:r>
                <a:rPr lang="en-US" altLang="en-US" sz="3200" b="1" dirty="0">
                  <a:solidFill>
                    <a:srgbClr val="0000FF"/>
                  </a:solidFill>
                  <a:latin typeface="+mj-lt"/>
                </a:rPr>
                <a:t>C</a:t>
              </a:r>
              <a:endParaRPr lang="vi-VN" altLang="en-US" sz="3200" b="1" dirty="0">
                <a:solidFill>
                  <a:srgbClr val="0000FF"/>
                </a:solidFill>
                <a:latin typeface="+mj-lt"/>
              </a:endParaRPr>
            </a:p>
          </p:txBody>
        </p:sp>
        <p:sp>
          <p:nvSpPr>
            <p:cNvPr id="26702" name="AutoShape 241">
              <a:hlinkClick r:id="" action="ppaction://noaction" highlightClick="1"/>
              <a:extLst>
                <a:ext uri="{FF2B5EF4-FFF2-40B4-BE49-F238E27FC236}">
                  <a16:creationId xmlns:a16="http://schemas.microsoft.com/office/drawing/2014/main" id="{4731AE4F-24EC-4AD6-9076-56600508E347}"/>
                </a:ext>
              </a:extLst>
            </p:cNvPr>
            <p:cNvSpPr>
              <a:spLocks noChangeArrowheads="1"/>
            </p:cNvSpPr>
            <p:nvPr/>
          </p:nvSpPr>
          <p:spPr bwMode="auto">
            <a:xfrm>
              <a:off x="2640" y="1788"/>
              <a:ext cx="384" cy="336"/>
            </a:xfrm>
            <a:prstGeom prst="actionButtonBlank">
              <a:avLst/>
            </a:prstGeom>
            <a:gradFill rotWithShape="1">
              <a:gsLst>
                <a:gs pos="0">
                  <a:srgbClr val="FFFF99"/>
                </a:gs>
                <a:gs pos="100000">
                  <a:srgbClr val="33CC33"/>
                </a:gs>
              </a:gsLst>
              <a:path path="rect">
                <a:fillToRect l="50000" t="50000" r="50000" b="50000"/>
              </a:path>
            </a:gradFill>
            <a:ln w="9525">
              <a:solidFill>
                <a:srgbClr val="33CC33"/>
              </a:solidFill>
              <a:miter lim="800000"/>
              <a:headEnd/>
              <a:tailEnd/>
            </a:ln>
            <a:effectLst/>
          </p:spPr>
          <p:txBody>
            <a:bodyPr wrap="none" anchor="ctr"/>
            <a:lstStyle>
              <a:lvl1pPr eaLnBrk="0" hangingPunct="0">
                <a:defRPr>
                  <a:solidFill>
                    <a:schemeClr val="tx1"/>
                  </a:solidFill>
                  <a:latin typeface="Comic Sans MS" panose="030F0702030302020204" pitchFamily="66" charset="0"/>
                  <a:cs typeface="Arial" panose="020B0604020202020204" pitchFamily="34" charset="0"/>
                </a:defRPr>
              </a:lvl1pPr>
              <a:lvl2pPr marL="742950" indent="-285750" eaLnBrk="0" hangingPunct="0">
                <a:defRPr>
                  <a:solidFill>
                    <a:schemeClr val="tx1"/>
                  </a:solidFill>
                  <a:latin typeface="Comic Sans MS" panose="030F0702030302020204" pitchFamily="66" charset="0"/>
                  <a:cs typeface="Arial" panose="020B0604020202020204" pitchFamily="34" charset="0"/>
                </a:defRPr>
              </a:lvl2pPr>
              <a:lvl3pPr marL="1143000" indent="-228600" eaLnBrk="0" hangingPunct="0">
                <a:defRPr>
                  <a:solidFill>
                    <a:schemeClr val="tx1"/>
                  </a:solidFill>
                  <a:latin typeface="Comic Sans MS" panose="030F0702030302020204" pitchFamily="66" charset="0"/>
                  <a:cs typeface="Arial" panose="020B0604020202020204" pitchFamily="34" charset="0"/>
                </a:defRPr>
              </a:lvl3pPr>
              <a:lvl4pPr marL="1600200" indent="-228600" eaLnBrk="0" hangingPunct="0">
                <a:defRPr>
                  <a:solidFill>
                    <a:schemeClr val="tx1"/>
                  </a:solidFill>
                  <a:latin typeface="Comic Sans MS" panose="030F0702030302020204" pitchFamily="66" charset="0"/>
                  <a:cs typeface="Arial" panose="020B0604020202020204" pitchFamily="34" charset="0"/>
                </a:defRPr>
              </a:lvl4pPr>
              <a:lvl5pPr marL="2057400" indent="-228600" eaLnBrk="0" hangingPunct="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algn="ctr" eaLnBrk="1" hangingPunct="1">
                <a:defRPr/>
              </a:pPr>
              <a:r>
                <a:rPr lang="en-US" altLang="en-US" sz="3200" b="1" dirty="0">
                  <a:solidFill>
                    <a:srgbClr val="0000FF"/>
                  </a:solidFill>
                  <a:latin typeface="+mj-lt"/>
                </a:rPr>
                <a:t>Â</a:t>
              </a:r>
              <a:endParaRPr lang="vi-VN" altLang="en-US" sz="3200" b="1" dirty="0">
                <a:solidFill>
                  <a:srgbClr val="0000FF"/>
                </a:solidFill>
                <a:latin typeface="+mj-lt"/>
              </a:endParaRPr>
            </a:p>
          </p:txBody>
        </p:sp>
        <p:sp>
          <p:nvSpPr>
            <p:cNvPr id="26703" name="AutoShape 242">
              <a:hlinkClick r:id="" action="ppaction://noaction" highlightClick="1"/>
              <a:extLst>
                <a:ext uri="{FF2B5EF4-FFF2-40B4-BE49-F238E27FC236}">
                  <a16:creationId xmlns:a16="http://schemas.microsoft.com/office/drawing/2014/main" id="{72BC5613-7F2B-4D19-A5CB-A997CA4FA700}"/>
                </a:ext>
              </a:extLst>
            </p:cNvPr>
            <p:cNvSpPr>
              <a:spLocks noChangeArrowheads="1"/>
            </p:cNvSpPr>
            <p:nvPr/>
          </p:nvSpPr>
          <p:spPr bwMode="auto">
            <a:xfrm>
              <a:off x="3024" y="1788"/>
              <a:ext cx="384" cy="336"/>
            </a:xfrm>
            <a:prstGeom prst="actionButtonBlank">
              <a:avLst/>
            </a:prstGeom>
            <a:gradFill rotWithShape="1">
              <a:gsLst>
                <a:gs pos="0">
                  <a:srgbClr val="FFFF99"/>
                </a:gs>
                <a:gs pos="100000">
                  <a:srgbClr val="33CC33"/>
                </a:gs>
              </a:gsLst>
              <a:path path="rect">
                <a:fillToRect l="50000" t="50000" r="50000" b="50000"/>
              </a:path>
            </a:gradFill>
            <a:ln w="9525">
              <a:solidFill>
                <a:srgbClr val="33CC33"/>
              </a:solidFill>
              <a:miter lim="800000"/>
              <a:headEnd/>
              <a:tailEnd/>
            </a:ln>
            <a:effectLst/>
          </p:spPr>
          <p:txBody>
            <a:bodyPr wrap="none" anchor="ctr"/>
            <a:lstStyle>
              <a:lvl1pPr eaLnBrk="0" hangingPunct="0">
                <a:defRPr>
                  <a:solidFill>
                    <a:schemeClr val="tx1"/>
                  </a:solidFill>
                  <a:latin typeface="Comic Sans MS" panose="030F0702030302020204" pitchFamily="66" charset="0"/>
                  <a:cs typeface="Arial" panose="020B0604020202020204" pitchFamily="34" charset="0"/>
                </a:defRPr>
              </a:lvl1pPr>
              <a:lvl2pPr marL="742950" indent="-285750" eaLnBrk="0" hangingPunct="0">
                <a:defRPr>
                  <a:solidFill>
                    <a:schemeClr val="tx1"/>
                  </a:solidFill>
                  <a:latin typeface="Comic Sans MS" panose="030F0702030302020204" pitchFamily="66" charset="0"/>
                  <a:cs typeface="Arial" panose="020B0604020202020204" pitchFamily="34" charset="0"/>
                </a:defRPr>
              </a:lvl2pPr>
              <a:lvl3pPr marL="1143000" indent="-228600" eaLnBrk="0" hangingPunct="0">
                <a:defRPr>
                  <a:solidFill>
                    <a:schemeClr val="tx1"/>
                  </a:solidFill>
                  <a:latin typeface="Comic Sans MS" panose="030F0702030302020204" pitchFamily="66" charset="0"/>
                  <a:cs typeface="Arial" panose="020B0604020202020204" pitchFamily="34" charset="0"/>
                </a:defRPr>
              </a:lvl3pPr>
              <a:lvl4pPr marL="1600200" indent="-228600" eaLnBrk="0" hangingPunct="0">
                <a:defRPr>
                  <a:solidFill>
                    <a:schemeClr val="tx1"/>
                  </a:solidFill>
                  <a:latin typeface="Comic Sans MS" panose="030F0702030302020204" pitchFamily="66" charset="0"/>
                  <a:cs typeface="Arial" panose="020B0604020202020204" pitchFamily="34" charset="0"/>
                </a:defRPr>
              </a:lvl4pPr>
              <a:lvl5pPr marL="2057400" indent="-228600" eaLnBrk="0" hangingPunct="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algn="ctr" eaLnBrk="1" hangingPunct="1">
                <a:defRPr/>
              </a:pPr>
              <a:r>
                <a:rPr lang="en-US" altLang="en-US" sz="3200" b="1" dirty="0">
                  <a:solidFill>
                    <a:srgbClr val="0000FF"/>
                  </a:solidFill>
                  <a:latin typeface="+mj-lt"/>
                </a:rPr>
                <a:t>U</a:t>
              </a:r>
              <a:endParaRPr lang="vi-VN" altLang="en-US" sz="3200" b="1" dirty="0">
                <a:solidFill>
                  <a:srgbClr val="0000FF"/>
                </a:solidFill>
                <a:latin typeface="+mj-lt"/>
              </a:endParaRPr>
            </a:p>
          </p:txBody>
        </p:sp>
        <p:sp>
          <p:nvSpPr>
            <p:cNvPr id="26704" name="AutoShape 243" descr="18200">
              <a:hlinkClick r:id="" action="ppaction://noaction" highlightClick="1"/>
              <a:extLst>
                <a:ext uri="{FF2B5EF4-FFF2-40B4-BE49-F238E27FC236}">
                  <a16:creationId xmlns:a16="http://schemas.microsoft.com/office/drawing/2014/main" id="{BAB67F29-C50A-43DE-92C7-714F416A9692}"/>
                </a:ext>
              </a:extLst>
            </p:cNvPr>
            <p:cNvSpPr>
              <a:spLocks noChangeArrowheads="1"/>
            </p:cNvSpPr>
            <p:nvPr/>
          </p:nvSpPr>
          <p:spPr bwMode="auto">
            <a:xfrm>
              <a:off x="3408" y="1788"/>
              <a:ext cx="384" cy="336"/>
            </a:xfrm>
            <a:prstGeom prst="actionButtonBlank">
              <a:avLst/>
            </a:prstGeom>
            <a:blipFill dpi="0" rotWithShape="1">
              <a:blip r:embed="rId4"/>
              <a:srcRect/>
              <a:stretch>
                <a:fillRect/>
              </a:stretch>
            </a:blipFill>
            <a:ln w="9525">
              <a:solidFill>
                <a:srgbClr val="FFFF00"/>
              </a:solidFill>
              <a:miter lim="800000"/>
              <a:headEnd/>
              <a:tailEnd/>
            </a:ln>
            <a:effectLst/>
          </p:spPr>
          <p:txBody>
            <a:bodyPr wrap="none" anchor="ctr"/>
            <a:lstStyle>
              <a:lvl1pPr eaLnBrk="0" hangingPunct="0">
                <a:defRPr>
                  <a:solidFill>
                    <a:schemeClr val="tx1"/>
                  </a:solidFill>
                  <a:latin typeface="Comic Sans MS" panose="030F0702030302020204" pitchFamily="66" charset="0"/>
                  <a:cs typeface="Arial" panose="020B0604020202020204" pitchFamily="34" charset="0"/>
                </a:defRPr>
              </a:lvl1pPr>
              <a:lvl2pPr marL="742950" indent="-285750" eaLnBrk="0" hangingPunct="0">
                <a:defRPr>
                  <a:solidFill>
                    <a:schemeClr val="tx1"/>
                  </a:solidFill>
                  <a:latin typeface="Comic Sans MS" panose="030F0702030302020204" pitchFamily="66" charset="0"/>
                  <a:cs typeface="Arial" panose="020B0604020202020204" pitchFamily="34" charset="0"/>
                </a:defRPr>
              </a:lvl2pPr>
              <a:lvl3pPr marL="1143000" indent="-228600" eaLnBrk="0" hangingPunct="0">
                <a:defRPr>
                  <a:solidFill>
                    <a:schemeClr val="tx1"/>
                  </a:solidFill>
                  <a:latin typeface="Comic Sans MS" panose="030F0702030302020204" pitchFamily="66" charset="0"/>
                  <a:cs typeface="Arial" panose="020B0604020202020204" pitchFamily="34" charset="0"/>
                </a:defRPr>
              </a:lvl3pPr>
              <a:lvl4pPr marL="1600200" indent="-228600" eaLnBrk="0" hangingPunct="0">
                <a:defRPr>
                  <a:solidFill>
                    <a:schemeClr val="tx1"/>
                  </a:solidFill>
                  <a:latin typeface="Comic Sans MS" panose="030F0702030302020204" pitchFamily="66" charset="0"/>
                  <a:cs typeface="Arial" panose="020B0604020202020204" pitchFamily="34" charset="0"/>
                </a:defRPr>
              </a:lvl4pPr>
              <a:lvl5pPr marL="2057400" indent="-228600" eaLnBrk="0" hangingPunct="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algn="ctr" eaLnBrk="1" hangingPunct="1">
                <a:defRPr/>
              </a:pPr>
              <a:r>
                <a:rPr lang="en-US" altLang="en-US" sz="3200" b="1" dirty="0">
                  <a:solidFill>
                    <a:schemeClr val="bg1"/>
                  </a:solidFill>
                  <a:latin typeface="+mj-lt"/>
                </a:rPr>
                <a:t>G</a:t>
              </a:r>
              <a:endParaRPr lang="vi-VN" altLang="en-US" sz="3200" b="1" dirty="0">
                <a:solidFill>
                  <a:schemeClr val="bg1"/>
                </a:solidFill>
                <a:latin typeface="+mj-lt"/>
              </a:endParaRPr>
            </a:p>
          </p:txBody>
        </p:sp>
        <p:sp>
          <p:nvSpPr>
            <p:cNvPr id="26705" name="AutoShape 244">
              <a:hlinkClick r:id="" action="ppaction://noaction" highlightClick="1"/>
              <a:extLst>
                <a:ext uri="{FF2B5EF4-FFF2-40B4-BE49-F238E27FC236}">
                  <a16:creationId xmlns:a16="http://schemas.microsoft.com/office/drawing/2014/main" id="{A161E432-DB8F-4322-9633-970CAEC213CD}"/>
                </a:ext>
              </a:extLst>
            </p:cNvPr>
            <p:cNvSpPr>
              <a:spLocks noChangeArrowheads="1"/>
            </p:cNvSpPr>
            <p:nvPr/>
          </p:nvSpPr>
          <p:spPr bwMode="auto">
            <a:xfrm>
              <a:off x="3792" y="1788"/>
              <a:ext cx="384" cy="336"/>
            </a:xfrm>
            <a:prstGeom prst="actionButtonBlank">
              <a:avLst/>
            </a:prstGeom>
            <a:gradFill rotWithShape="1">
              <a:gsLst>
                <a:gs pos="0">
                  <a:srgbClr val="FFFF99"/>
                </a:gs>
                <a:gs pos="100000">
                  <a:srgbClr val="33CC33"/>
                </a:gs>
              </a:gsLst>
              <a:path path="rect">
                <a:fillToRect l="50000" t="50000" r="50000" b="50000"/>
              </a:path>
            </a:gradFill>
            <a:ln w="9525">
              <a:solidFill>
                <a:srgbClr val="33CC33"/>
              </a:solidFill>
              <a:miter lim="800000"/>
              <a:headEnd/>
              <a:tailEnd/>
            </a:ln>
            <a:effectLst/>
          </p:spPr>
          <p:txBody>
            <a:bodyPr wrap="none" anchor="ctr"/>
            <a:lstStyle>
              <a:lvl1pPr eaLnBrk="0" hangingPunct="0">
                <a:defRPr>
                  <a:solidFill>
                    <a:schemeClr val="tx1"/>
                  </a:solidFill>
                  <a:latin typeface="Comic Sans MS" panose="030F0702030302020204" pitchFamily="66" charset="0"/>
                  <a:cs typeface="Arial" panose="020B0604020202020204" pitchFamily="34" charset="0"/>
                </a:defRPr>
              </a:lvl1pPr>
              <a:lvl2pPr marL="742950" indent="-285750" eaLnBrk="0" hangingPunct="0">
                <a:defRPr>
                  <a:solidFill>
                    <a:schemeClr val="tx1"/>
                  </a:solidFill>
                  <a:latin typeface="Comic Sans MS" panose="030F0702030302020204" pitchFamily="66" charset="0"/>
                  <a:cs typeface="Arial" panose="020B0604020202020204" pitchFamily="34" charset="0"/>
                </a:defRPr>
              </a:lvl2pPr>
              <a:lvl3pPr marL="1143000" indent="-228600" eaLnBrk="0" hangingPunct="0">
                <a:defRPr>
                  <a:solidFill>
                    <a:schemeClr val="tx1"/>
                  </a:solidFill>
                  <a:latin typeface="Comic Sans MS" panose="030F0702030302020204" pitchFamily="66" charset="0"/>
                  <a:cs typeface="Arial" panose="020B0604020202020204" pitchFamily="34" charset="0"/>
                </a:defRPr>
              </a:lvl3pPr>
              <a:lvl4pPr marL="1600200" indent="-228600" eaLnBrk="0" hangingPunct="0">
                <a:defRPr>
                  <a:solidFill>
                    <a:schemeClr val="tx1"/>
                  </a:solidFill>
                  <a:latin typeface="Comic Sans MS" panose="030F0702030302020204" pitchFamily="66" charset="0"/>
                  <a:cs typeface="Arial" panose="020B0604020202020204" pitchFamily="34" charset="0"/>
                </a:defRPr>
              </a:lvl4pPr>
              <a:lvl5pPr marL="2057400" indent="-228600" eaLnBrk="0" hangingPunct="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algn="ctr" eaLnBrk="1" hangingPunct="1">
                <a:defRPr/>
              </a:pPr>
              <a:r>
                <a:rPr lang="en-US" altLang="en-US" sz="3200" b="1" dirty="0">
                  <a:solidFill>
                    <a:srgbClr val="0000FF"/>
                  </a:solidFill>
                  <a:latin typeface="+mj-lt"/>
                </a:rPr>
                <a:t>H</a:t>
              </a:r>
              <a:endParaRPr lang="vi-VN" altLang="en-US" sz="3200" b="1" dirty="0">
                <a:solidFill>
                  <a:srgbClr val="0000FF"/>
                </a:solidFill>
                <a:latin typeface="+mj-lt"/>
              </a:endParaRPr>
            </a:p>
          </p:txBody>
        </p:sp>
        <p:sp>
          <p:nvSpPr>
            <p:cNvPr id="26706" name="AutoShape 245">
              <a:hlinkClick r:id="" action="ppaction://noaction" highlightClick="1"/>
              <a:extLst>
                <a:ext uri="{FF2B5EF4-FFF2-40B4-BE49-F238E27FC236}">
                  <a16:creationId xmlns:a16="http://schemas.microsoft.com/office/drawing/2014/main" id="{DC854BD7-E8CD-466C-9650-56F053A974BA}"/>
                </a:ext>
              </a:extLst>
            </p:cNvPr>
            <p:cNvSpPr>
              <a:spLocks noChangeArrowheads="1"/>
            </p:cNvSpPr>
            <p:nvPr/>
          </p:nvSpPr>
          <p:spPr bwMode="auto">
            <a:xfrm>
              <a:off x="4176" y="1788"/>
              <a:ext cx="384" cy="336"/>
            </a:xfrm>
            <a:prstGeom prst="actionButtonBlank">
              <a:avLst/>
            </a:prstGeom>
            <a:gradFill rotWithShape="1">
              <a:gsLst>
                <a:gs pos="0">
                  <a:srgbClr val="FFFF99"/>
                </a:gs>
                <a:gs pos="100000">
                  <a:srgbClr val="33CC33"/>
                </a:gs>
              </a:gsLst>
              <a:path path="rect">
                <a:fillToRect l="50000" t="50000" r="50000" b="50000"/>
              </a:path>
            </a:gradFill>
            <a:ln w="9525">
              <a:solidFill>
                <a:srgbClr val="33CC33"/>
              </a:solidFill>
              <a:miter lim="800000"/>
              <a:headEnd/>
              <a:tailEnd/>
            </a:ln>
            <a:effectLst/>
          </p:spPr>
          <p:txBody>
            <a:bodyPr wrap="none" anchor="ctr"/>
            <a:lstStyle>
              <a:lvl1pPr eaLnBrk="0" hangingPunct="0">
                <a:defRPr>
                  <a:solidFill>
                    <a:schemeClr val="tx1"/>
                  </a:solidFill>
                  <a:latin typeface="Comic Sans MS" panose="030F0702030302020204" pitchFamily="66" charset="0"/>
                  <a:cs typeface="Arial" panose="020B0604020202020204" pitchFamily="34" charset="0"/>
                </a:defRPr>
              </a:lvl1pPr>
              <a:lvl2pPr marL="742950" indent="-285750" eaLnBrk="0" hangingPunct="0">
                <a:defRPr>
                  <a:solidFill>
                    <a:schemeClr val="tx1"/>
                  </a:solidFill>
                  <a:latin typeface="Comic Sans MS" panose="030F0702030302020204" pitchFamily="66" charset="0"/>
                  <a:cs typeface="Arial" panose="020B0604020202020204" pitchFamily="34" charset="0"/>
                </a:defRPr>
              </a:lvl2pPr>
              <a:lvl3pPr marL="1143000" indent="-228600" eaLnBrk="0" hangingPunct="0">
                <a:defRPr>
                  <a:solidFill>
                    <a:schemeClr val="tx1"/>
                  </a:solidFill>
                  <a:latin typeface="Comic Sans MS" panose="030F0702030302020204" pitchFamily="66" charset="0"/>
                  <a:cs typeface="Arial" panose="020B0604020202020204" pitchFamily="34" charset="0"/>
                </a:defRPr>
              </a:lvl3pPr>
              <a:lvl4pPr marL="1600200" indent="-228600" eaLnBrk="0" hangingPunct="0">
                <a:defRPr>
                  <a:solidFill>
                    <a:schemeClr val="tx1"/>
                  </a:solidFill>
                  <a:latin typeface="Comic Sans MS" panose="030F0702030302020204" pitchFamily="66" charset="0"/>
                  <a:cs typeface="Arial" panose="020B0604020202020204" pitchFamily="34" charset="0"/>
                </a:defRPr>
              </a:lvl4pPr>
              <a:lvl5pPr marL="2057400" indent="-228600" eaLnBrk="0" hangingPunct="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algn="ctr" eaLnBrk="1" hangingPunct="1">
                <a:defRPr/>
              </a:pPr>
              <a:r>
                <a:rPr lang="en-US" altLang="en-US" sz="3200" b="1" dirty="0">
                  <a:solidFill>
                    <a:srgbClr val="0000FF"/>
                  </a:solidFill>
                  <a:latin typeface="+mj-lt"/>
                </a:rPr>
                <a:t>É</a:t>
              </a:r>
              <a:endParaRPr lang="vi-VN" altLang="en-US" sz="3200" b="1" dirty="0">
                <a:solidFill>
                  <a:srgbClr val="0000FF"/>
                </a:solidFill>
                <a:latin typeface="+mj-lt"/>
              </a:endParaRPr>
            </a:p>
          </p:txBody>
        </p:sp>
        <p:sp>
          <p:nvSpPr>
            <p:cNvPr id="26707" name="AutoShape 246">
              <a:hlinkClick r:id="" action="ppaction://noaction" highlightClick="1"/>
              <a:extLst>
                <a:ext uri="{FF2B5EF4-FFF2-40B4-BE49-F238E27FC236}">
                  <a16:creationId xmlns:a16="http://schemas.microsoft.com/office/drawing/2014/main" id="{218257FF-43D8-416F-83D7-B1748C54C86E}"/>
                </a:ext>
              </a:extLst>
            </p:cNvPr>
            <p:cNvSpPr>
              <a:spLocks noChangeArrowheads="1"/>
            </p:cNvSpPr>
            <p:nvPr/>
          </p:nvSpPr>
          <p:spPr bwMode="auto">
            <a:xfrm>
              <a:off x="4560" y="1790"/>
              <a:ext cx="384" cy="336"/>
            </a:xfrm>
            <a:prstGeom prst="actionButtonBlank">
              <a:avLst/>
            </a:prstGeom>
            <a:gradFill rotWithShape="1">
              <a:gsLst>
                <a:gs pos="0">
                  <a:srgbClr val="FFFF99"/>
                </a:gs>
                <a:gs pos="100000">
                  <a:srgbClr val="33CC33"/>
                </a:gs>
              </a:gsLst>
              <a:path path="rect">
                <a:fillToRect l="50000" t="50000" r="50000" b="50000"/>
              </a:path>
            </a:gradFill>
            <a:ln w="9525">
              <a:solidFill>
                <a:srgbClr val="33CC33"/>
              </a:solidFill>
              <a:miter lim="800000"/>
              <a:headEnd/>
              <a:tailEnd/>
            </a:ln>
            <a:effectLst/>
          </p:spPr>
          <p:txBody>
            <a:bodyPr wrap="none" anchor="ctr"/>
            <a:lstStyle>
              <a:lvl1pPr eaLnBrk="0" hangingPunct="0">
                <a:defRPr>
                  <a:solidFill>
                    <a:schemeClr val="tx1"/>
                  </a:solidFill>
                  <a:latin typeface="Comic Sans MS" panose="030F0702030302020204" pitchFamily="66" charset="0"/>
                  <a:cs typeface="Arial" panose="020B0604020202020204" pitchFamily="34" charset="0"/>
                </a:defRPr>
              </a:lvl1pPr>
              <a:lvl2pPr marL="742950" indent="-285750" eaLnBrk="0" hangingPunct="0">
                <a:defRPr>
                  <a:solidFill>
                    <a:schemeClr val="tx1"/>
                  </a:solidFill>
                  <a:latin typeface="Comic Sans MS" panose="030F0702030302020204" pitchFamily="66" charset="0"/>
                  <a:cs typeface="Arial" panose="020B0604020202020204" pitchFamily="34" charset="0"/>
                </a:defRPr>
              </a:lvl2pPr>
              <a:lvl3pPr marL="1143000" indent="-228600" eaLnBrk="0" hangingPunct="0">
                <a:defRPr>
                  <a:solidFill>
                    <a:schemeClr val="tx1"/>
                  </a:solidFill>
                  <a:latin typeface="Comic Sans MS" panose="030F0702030302020204" pitchFamily="66" charset="0"/>
                  <a:cs typeface="Arial" panose="020B0604020202020204" pitchFamily="34" charset="0"/>
                </a:defRPr>
              </a:lvl3pPr>
              <a:lvl4pPr marL="1600200" indent="-228600" eaLnBrk="0" hangingPunct="0">
                <a:defRPr>
                  <a:solidFill>
                    <a:schemeClr val="tx1"/>
                  </a:solidFill>
                  <a:latin typeface="Comic Sans MS" panose="030F0702030302020204" pitchFamily="66" charset="0"/>
                  <a:cs typeface="Arial" panose="020B0604020202020204" pitchFamily="34" charset="0"/>
                </a:defRPr>
              </a:lvl4pPr>
              <a:lvl5pPr marL="2057400" indent="-228600" eaLnBrk="0" hangingPunct="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algn="ctr" eaLnBrk="1" hangingPunct="1">
                <a:defRPr/>
              </a:pPr>
              <a:r>
                <a:rPr lang="en-US" altLang="en-US" sz="3200" b="1" dirty="0">
                  <a:solidFill>
                    <a:srgbClr val="0000FF"/>
                  </a:solidFill>
                  <a:latin typeface="+mj-lt"/>
                </a:rPr>
                <a:t>P</a:t>
              </a:r>
              <a:endParaRPr lang="vi-VN" altLang="en-US" sz="3200" b="1" dirty="0">
                <a:solidFill>
                  <a:srgbClr val="0000FF"/>
                </a:solidFill>
                <a:latin typeface="+mj-lt"/>
              </a:endParaRPr>
            </a:p>
          </p:txBody>
        </p:sp>
      </p:grpSp>
      <p:grpSp>
        <p:nvGrpSpPr>
          <p:cNvPr id="46327" name="Group 247">
            <a:extLst>
              <a:ext uri="{FF2B5EF4-FFF2-40B4-BE49-F238E27FC236}">
                <a16:creationId xmlns:a16="http://schemas.microsoft.com/office/drawing/2014/main" id="{C7839535-F729-436D-A98F-16816DCB8ECE}"/>
              </a:ext>
            </a:extLst>
          </p:cNvPr>
          <p:cNvGrpSpPr>
            <a:grpSpLocks/>
          </p:cNvGrpSpPr>
          <p:nvPr/>
        </p:nvGrpSpPr>
        <p:grpSpPr bwMode="auto">
          <a:xfrm>
            <a:off x="2093640" y="3512335"/>
            <a:ext cx="7301549" cy="536505"/>
            <a:chOff x="344" y="2122"/>
            <a:chExt cx="4600" cy="338"/>
          </a:xfrm>
        </p:grpSpPr>
        <p:sp>
          <p:nvSpPr>
            <p:cNvPr id="26689" name="AutoShape 248">
              <a:hlinkClick r:id="" action="ppaction://noaction" highlightClick="1"/>
              <a:extLst>
                <a:ext uri="{FF2B5EF4-FFF2-40B4-BE49-F238E27FC236}">
                  <a16:creationId xmlns:a16="http://schemas.microsoft.com/office/drawing/2014/main" id="{46374243-F02E-4E8E-980B-BEFD5630EE13}"/>
                </a:ext>
              </a:extLst>
            </p:cNvPr>
            <p:cNvSpPr>
              <a:spLocks noChangeArrowheads="1"/>
            </p:cNvSpPr>
            <p:nvPr/>
          </p:nvSpPr>
          <p:spPr bwMode="auto">
            <a:xfrm>
              <a:off x="3024" y="2124"/>
              <a:ext cx="384" cy="336"/>
            </a:xfrm>
            <a:prstGeom prst="actionButtonBlank">
              <a:avLst/>
            </a:prstGeom>
            <a:gradFill rotWithShape="1">
              <a:gsLst>
                <a:gs pos="0">
                  <a:srgbClr val="FFFF99"/>
                </a:gs>
                <a:gs pos="100000">
                  <a:srgbClr val="33CC33"/>
                </a:gs>
              </a:gsLst>
              <a:path path="rect">
                <a:fillToRect l="50000" t="50000" r="50000" b="50000"/>
              </a:path>
            </a:gradFill>
            <a:ln w="9525">
              <a:solidFill>
                <a:srgbClr val="33CC33"/>
              </a:solidFill>
              <a:miter lim="800000"/>
              <a:headEnd/>
              <a:tailEnd/>
            </a:ln>
            <a:effectLst/>
          </p:spPr>
          <p:txBody>
            <a:bodyPr wrap="none" anchor="ctr"/>
            <a:lstStyle>
              <a:lvl1pPr eaLnBrk="0" hangingPunct="0">
                <a:defRPr>
                  <a:solidFill>
                    <a:schemeClr val="tx1"/>
                  </a:solidFill>
                  <a:latin typeface="Comic Sans MS" panose="030F0702030302020204" pitchFamily="66" charset="0"/>
                  <a:cs typeface="Arial" panose="020B0604020202020204" pitchFamily="34" charset="0"/>
                </a:defRPr>
              </a:lvl1pPr>
              <a:lvl2pPr marL="742950" indent="-285750" eaLnBrk="0" hangingPunct="0">
                <a:defRPr>
                  <a:solidFill>
                    <a:schemeClr val="tx1"/>
                  </a:solidFill>
                  <a:latin typeface="Comic Sans MS" panose="030F0702030302020204" pitchFamily="66" charset="0"/>
                  <a:cs typeface="Arial" panose="020B0604020202020204" pitchFamily="34" charset="0"/>
                </a:defRPr>
              </a:lvl2pPr>
              <a:lvl3pPr marL="1143000" indent="-228600" eaLnBrk="0" hangingPunct="0">
                <a:defRPr>
                  <a:solidFill>
                    <a:schemeClr val="tx1"/>
                  </a:solidFill>
                  <a:latin typeface="Comic Sans MS" panose="030F0702030302020204" pitchFamily="66" charset="0"/>
                  <a:cs typeface="Arial" panose="020B0604020202020204" pitchFamily="34" charset="0"/>
                </a:defRPr>
              </a:lvl3pPr>
              <a:lvl4pPr marL="1600200" indent="-228600" eaLnBrk="0" hangingPunct="0">
                <a:defRPr>
                  <a:solidFill>
                    <a:schemeClr val="tx1"/>
                  </a:solidFill>
                  <a:latin typeface="Comic Sans MS" panose="030F0702030302020204" pitchFamily="66" charset="0"/>
                  <a:cs typeface="Arial" panose="020B0604020202020204" pitchFamily="34" charset="0"/>
                </a:defRPr>
              </a:lvl4pPr>
              <a:lvl5pPr marL="2057400" indent="-228600" eaLnBrk="0" hangingPunct="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algn="ctr" eaLnBrk="1" hangingPunct="1">
                <a:defRPr/>
              </a:pPr>
              <a:r>
                <a:rPr lang="en-SG" altLang="en-US" sz="3200" b="1" dirty="0">
                  <a:solidFill>
                    <a:srgbClr val="0000FF"/>
                  </a:solidFill>
                  <a:latin typeface="+mj-lt"/>
                </a:rPr>
                <a:t>Ừ</a:t>
              </a:r>
              <a:endParaRPr lang="vi-VN" altLang="en-US" sz="3200" b="1" dirty="0">
                <a:solidFill>
                  <a:srgbClr val="0000FF"/>
                </a:solidFill>
                <a:latin typeface="+mj-lt"/>
              </a:endParaRPr>
            </a:p>
          </p:txBody>
        </p:sp>
        <p:sp>
          <p:nvSpPr>
            <p:cNvPr id="26690" name="AutoShape 249" descr="18200">
              <a:hlinkClick r:id="" action="ppaction://noaction" highlightClick="1"/>
              <a:extLst>
                <a:ext uri="{FF2B5EF4-FFF2-40B4-BE49-F238E27FC236}">
                  <a16:creationId xmlns:a16="http://schemas.microsoft.com/office/drawing/2014/main" id="{51D180EF-B568-42F1-85F4-05F753CA308A}"/>
                </a:ext>
              </a:extLst>
            </p:cNvPr>
            <p:cNvSpPr>
              <a:spLocks noChangeArrowheads="1"/>
            </p:cNvSpPr>
            <p:nvPr/>
          </p:nvSpPr>
          <p:spPr bwMode="auto">
            <a:xfrm>
              <a:off x="3408" y="2124"/>
              <a:ext cx="384" cy="336"/>
            </a:xfrm>
            <a:prstGeom prst="actionButtonBlank">
              <a:avLst/>
            </a:prstGeom>
            <a:blipFill dpi="0" rotWithShape="1">
              <a:blip r:embed="rId4"/>
              <a:srcRect/>
              <a:stretch>
                <a:fillRect/>
              </a:stretch>
            </a:blipFill>
            <a:ln w="9525">
              <a:solidFill>
                <a:srgbClr val="FFFF00"/>
              </a:solidFill>
              <a:miter lim="800000"/>
              <a:headEnd/>
              <a:tailEnd/>
            </a:ln>
            <a:effectLst/>
          </p:spPr>
          <p:txBody>
            <a:bodyPr wrap="none" anchor="ctr"/>
            <a:lstStyle>
              <a:lvl1pPr eaLnBrk="0" hangingPunct="0">
                <a:defRPr>
                  <a:solidFill>
                    <a:schemeClr val="tx1"/>
                  </a:solidFill>
                  <a:latin typeface="Comic Sans MS" panose="030F0702030302020204" pitchFamily="66" charset="0"/>
                  <a:cs typeface="Arial" panose="020B0604020202020204" pitchFamily="34" charset="0"/>
                </a:defRPr>
              </a:lvl1pPr>
              <a:lvl2pPr marL="742950" indent="-285750" eaLnBrk="0" hangingPunct="0">
                <a:defRPr>
                  <a:solidFill>
                    <a:schemeClr val="tx1"/>
                  </a:solidFill>
                  <a:latin typeface="Comic Sans MS" panose="030F0702030302020204" pitchFamily="66" charset="0"/>
                  <a:cs typeface="Arial" panose="020B0604020202020204" pitchFamily="34" charset="0"/>
                </a:defRPr>
              </a:lvl2pPr>
              <a:lvl3pPr marL="1143000" indent="-228600" eaLnBrk="0" hangingPunct="0">
                <a:defRPr>
                  <a:solidFill>
                    <a:schemeClr val="tx1"/>
                  </a:solidFill>
                  <a:latin typeface="Comic Sans MS" panose="030F0702030302020204" pitchFamily="66" charset="0"/>
                  <a:cs typeface="Arial" panose="020B0604020202020204" pitchFamily="34" charset="0"/>
                </a:defRPr>
              </a:lvl3pPr>
              <a:lvl4pPr marL="1600200" indent="-228600" eaLnBrk="0" hangingPunct="0">
                <a:defRPr>
                  <a:solidFill>
                    <a:schemeClr val="tx1"/>
                  </a:solidFill>
                  <a:latin typeface="Comic Sans MS" panose="030F0702030302020204" pitchFamily="66" charset="0"/>
                  <a:cs typeface="Arial" panose="020B0604020202020204" pitchFamily="34" charset="0"/>
                </a:defRPr>
              </a:lvl4pPr>
              <a:lvl5pPr marL="2057400" indent="-228600" eaLnBrk="0" hangingPunct="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algn="ctr" eaLnBrk="1" hangingPunct="1">
                <a:defRPr/>
              </a:pPr>
              <a:r>
                <a:rPr lang="en-US" altLang="en-US" sz="3200" b="1" dirty="0">
                  <a:solidFill>
                    <a:schemeClr val="bg1"/>
                  </a:solidFill>
                  <a:latin typeface="+mj-lt"/>
                </a:rPr>
                <a:t>V</a:t>
              </a:r>
              <a:endParaRPr lang="vi-VN" altLang="en-US" sz="3200" b="1" dirty="0">
                <a:solidFill>
                  <a:schemeClr val="bg1"/>
                </a:solidFill>
                <a:latin typeface="+mj-lt"/>
              </a:endParaRPr>
            </a:p>
          </p:txBody>
        </p:sp>
        <p:sp>
          <p:nvSpPr>
            <p:cNvPr id="26691" name="AutoShape 250">
              <a:hlinkClick r:id="" action="ppaction://noaction" highlightClick="1"/>
              <a:extLst>
                <a:ext uri="{FF2B5EF4-FFF2-40B4-BE49-F238E27FC236}">
                  <a16:creationId xmlns:a16="http://schemas.microsoft.com/office/drawing/2014/main" id="{09C0964D-67DB-4EDA-85E9-EAB7BC890350}"/>
                </a:ext>
              </a:extLst>
            </p:cNvPr>
            <p:cNvSpPr>
              <a:spLocks noChangeArrowheads="1"/>
            </p:cNvSpPr>
            <p:nvPr/>
          </p:nvSpPr>
          <p:spPr bwMode="auto">
            <a:xfrm>
              <a:off x="3792" y="2124"/>
              <a:ext cx="384" cy="336"/>
            </a:xfrm>
            <a:prstGeom prst="actionButtonBlank">
              <a:avLst/>
            </a:prstGeom>
            <a:gradFill rotWithShape="1">
              <a:gsLst>
                <a:gs pos="0">
                  <a:srgbClr val="FFFF99"/>
                </a:gs>
                <a:gs pos="100000">
                  <a:srgbClr val="33CC33"/>
                </a:gs>
              </a:gsLst>
              <a:path path="rect">
                <a:fillToRect l="50000" t="50000" r="50000" b="50000"/>
              </a:path>
            </a:gradFill>
            <a:ln w="9525">
              <a:solidFill>
                <a:srgbClr val="33CC33"/>
              </a:solidFill>
              <a:miter lim="800000"/>
              <a:headEnd/>
              <a:tailEnd/>
            </a:ln>
            <a:effectLst/>
          </p:spPr>
          <p:txBody>
            <a:bodyPr wrap="none" anchor="ctr"/>
            <a:lstStyle>
              <a:lvl1pPr eaLnBrk="0" hangingPunct="0">
                <a:defRPr>
                  <a:solidFill>
                    <a:schemeClr val="tx1"/>
                  </a:solidFill>
                  <a:latin typeface="Comic Sans MS" panose="030F0702030302020204" pitchFamily="66" charset="0"/>
                  <a:cs typeface="Arial" panose="020B0604020202020204" pitchFamily="34" charset="0"/>
                </a:defRPr>
              </a:lvl1pPr>
              <a:lvl2pPr marL="742950" indent="-285750" eaLnBrk="0" hangingPunct="0">
                <a:defRPr>
                  <a:solidFill>
                    <a:schemeClr val="tx1"/>
                  </a:solidFill>
                  <a:latin typeface="Comic Sans MS" panose="030F0702030302020204" pitchFamily="66" charset="0"/>
                  <a:cs typeface="Arial" panose="020B0604020202020204" pitchFamily="34" charset="0"/>
                </a:defRPr>
              </a:lvl2pPr>
              <a:lvl3pPr marL="1143000" indent="-228600" eaLnBrk="0" hangingPunct="0">
                <a:defRPr>
                  <a:solidFill>
                    <a:schemeClr val="tx1"/>
                  </a:solidFill>
                  <a:latin typeface="Comic Sans MS" panose="030F0702030302020204" pitchFamily="66" charset="0"/>
                  <a:cs typeface="Arial" panose="020B0604020202020204" pitchFamily="34" charset="0"/>
                </a:defRPr>
              </a:lvl3pPr>
              <a:lvl4pPr marL="1600200" indent="-228600" eaLnBrk="0" hangingPunct="0">
                <a:defRPr>
                  <a:solidFill>
                    <a:schemeClr val="tx1"/>
                  </a:solidFill>
                  <a:latin typeface="Comic Sans MS" panose="030F0702030302020204" pitchFamily="66" charset="0"/>
                  <a:cs typeface="Arial" panose="020B0604020202020204" pitchFamily="34" charset="0"/>
                </a:defRPr>
              </a:lvl4pPr>
              <a:lvl5pPr marL="2057400" indent="-228600" eaLnBrk="0" hangingPunct="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algn="ctr" eaLnBrk="1" hangingPunct="1">
                <a:defRPr/>
              </a:pPr>
              <a:r>
                <a:rPr lang="en-SG" altLang="en-US" sz="3200" b="1" dirty="0">
                  <a:solidFill>
                    <a:srgbClr val="0000FF"/>
                  </a:solidFill>
                  <a:latin typeface="+mj-lt"/>
                </a:rPr>
                <a:t>Ự</a:t>
              </a:r>
              <a:endParaRPr lang="vi-VN" altLang="en-US" sz="3200" b="1" dirty="0">
                <a:solidFill>
                  <a:srgbClr val="0000FF"/>
                </a:solidFill>
                <a:latin typeface="+mj-lt"/>
              </a:endParaRPr>
            </a:p>
          </p:txBody>
        </p:sp>
        <p:sp>
          <p:nvSpPr>
            <p:cNvPr id="26692" name="AutoShape 251">
              <a:hlinkClick r:id="" action="ppaction://noaction" highlightClick="1"/>
              <a:extLst>
                <a:ext uri="{FF2B5EF4-FFF2-40B4-BE49-F238E27FC236}">
                  <a16:creationId xmlns:a16="http://schemas.microsoft.com/office/drawing/2014/main" id="{58BF9F7D-F3A5-41AB-AA45-830BCE2F10CC}"/>
                </a:ext>
              </a:extLst>
            </p:cNvPr>
            <p:cNvSpPr>
              <a:spLocks noChangeArrowheads="1"/>
            </p:cNvSpPr>
            <p:nvPr/>
          </p:nvSpPr>
          <p:spPr bwMode="auto">
            <a:xfrm>
              <a:off x="4176" y="2124"/>
              <a:ext cx="384" cy="336"/>
            </a:xfrm>
            <a:prstGeom prst="actionButtonBlank">
              <a:avLst/>
            </a:prstGeom>
            <a:gradFill rotWithShape="1">
              <a:gsLst>
                <a:gs pos="0">
                  <a:srgbClr val="FFFF99"/>
                </a:gs>
                <a:gs pos="100000">
                  <a:srgbClr val="33CC33"/>
                </a:gs>
              </a:gsLst>
              <a:path path="rect">
                <a:fillToRect l="50000" t="50000" r="50000" b="50000"/>
              </a:path>
            </a:gradFill>
            <a:ln w="9525">
              <a:solidFill>
                <a:srgbClr val="33CC33"/>
              </a:solidFill>
              <a:miter lim="800000"/>
              <a:headEnd/>
              <a:tailEnd/>
            </a:ln>
            <a:effectLst/>
          </p:spPr>
          <p:txBody>
            <a:bodyPr wrap="none" anchor="ctr"/>
            <a:lstStyle>
              <a:lvl1pPr eaLnBrk="0" hangingPunct="0">
                <a:defRPr>
                  <a:solidFill>
                    <a:schemeClr val="tx1"/>
                  </a:solidFill>
                  <a:latin typeface="Comic Sans MS" panose="030F0702030302020204" pitchFamily="66" charset="0"/>
                  <a:cs typeface="Arial" panose="020B0604020202020204" pitchFamily="34" charset="0"/>
                </a:defRPr>
              </a:lvl1pPr>
              <a:lvl2pPr marL="742950" indent="-285750" eaLnBrk="0" hangingPunct="0">
                <a:defRPr>
                  <a:solidFill>
                    <a:schemeClr val="tx1"/>
                  </a:solidFill>
                  <a:latin typeface="Comic Sans MS" panose="030F0702030302020204" pitchFamily="66" charset="0"/>
                  <a:cs typeface="Arial" panose="020B0604020202020204" pitchFamily="34" charset="0"/>
                </a:defRPr>
              </a:lvl2pPr>
              <a:lvl3pPr marL="1143000" indent="-228600" eaLnBrk="0" hangingPunct="0">
                <a:defRPr>
                  <a:solidFill>
                    <a:schemeClr val="tx1"/>
                  </a:solidFill>
                  <a:latin typeface="Comic Sans MS" panose="030F0702030302020204" pitchFamily="66" charset="0"/>
                  <a:cs typeface="Arial" panose="020B0604020202020204" pitchFamily="34" charset="0"/>
                </a:defRPr>
              </a:lvl3pPr>
              <a:lvl4pPr marL="1600200" indent="-228600" eaLnBrk="0" hangingPunct="0">
                <a:defRPr>
                  <a:solidFill>
                    <a:schemeClr val="tx1"/>
                  </a:solidFill>
                  <a:latin typeface="Comic Sans MS" panose="030F0702030302020204" pitchFamily="66" charset="0"/>
                  <a:cs typeface="Arial" panose="020B0604020202020204" pitchFamily="34" charset="0"/>
                </a:defRPr>
              </a:lvl4pPr>
              <a:lvl5pPr marL="2057400" indent="-228600" eaLnBrk="0" hangingPunct="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algn="ctr" eaLnBrk="1" hangingPunct="1">
                <a:defRPr/>
              </a:pPr>
              <a:r>
                <a:rPr lang="en-US" altLang="en-US" sz="3200" b="1" dirty="0">
                  <a:solidFill>
                    <a:srgbClr val="0000FF"/>
                  </a:solidFill>
                  <a:latin typeface="+mj-lt"/>
                </a:rPr>
                <a:t>N</a:t>
              </a:r>
              <a:endParaRPr lang="vi-VN" altLang="en-US" sz="3200" b="1" dirty="0">
                <a:solidFill>
                  <a:srgbClr val="0000FF"/>
                </a:solidFill>
                <a:latin typeface="+mj-lt"/>
              </a:endParaRPr>
            </a:p>
          </p:txBody>
        </p:sp>
        <p:sp>
          <p:nvSpPr>
            <p:cNvPr id="26693" name="AutoShape 252">
              <a:hlinkClick r:id="" action="ppaction://noaction" highlightClick="1"/>
              <a:extLst>
                <a:ext uri="{FF2B5EF4-FFF2-40B4-BE49-F238E27FC236}">
                  <a16:creationId xmlns:a16="http://schemas.microsoft.com/office/drawing/2014/main" id="{934C94B1-1891-489F-AC8B-899417044AF3}"/>
                </a:ext>
              </a:extLst>
            </p:cNvPr>
            <p:cNvSpPr>
              <a:spLocks noChangeArrowheads="1"/>
            </p:cNvSpPr>
            <p:nvPr/>
          </p:nvSpPr>
          <p:spPr bwMode="auto">
            <a:xfrm>
              <a:off x="1872" y="2124"/>
              <a:ext cx="384" cy="336"/>
            </a:xfrm>
            <a:prstGeom prst="actionButtonBlank">
              <a:avLst/>
            </a:prstGeom>
            <a:gradFill rotWithShape="1">
              <a:gsLst>
                <a:gs pos="0">
                  <a:srgbClr val="FFFF99"/>
                </a:gs>
                <a:gs pos="100000">
                  <a:srgbClr val="33CC33"/>
                </a:gs>
              </a:gsLst>
              <a:path path="rect">
                <a:fillToRect l="50000" t="50000" r="50000" b="50000"/>
              </a:path>
            </a:gradFill>
            <a:ln w="9525">
              <a:solidFill>
                <a:srgbClr val="33CC33"/>
              </a:solidFill>
              <a:miter lim="800000"/>
              <a:headEnd/>
              <a:tailEnd/>
            </a:ln>
            <a:effectLst/>
          </p:spPr>
          <p:txBody>
            <a:bodyPr wrap="none" anchor="ctr"/>
            <a:lstStyle>
              <a:lvl1pPr eaLnBrk="0" hangingPunct="0">
                <a:defRPr>
                  <a:solidFill>
                    <a:schemeClr val="tx1"/>
                  </a:solidFill>
                  <a:latin typeface="Comic Sans MS" panose="030F0702030302020204" pitchFamily="66" charset="0"/>
                  <a:cs typeface="Arial" panose="020B0604020202020204" pitchFamily="34" charset="0"/>
                </a:defRPr>
              </a:lvl1pPr>
              <a:lvl2pPr marL="742950" indent="-285750" eaLnBrk="0" hangingPunct="0">
                <a:defRPr>
                  <a:solidFill>
                    <a:schemeClr val="tx1"/>
                  </a:solidFill>
                  <a:latin typeface="Comic Sans MS" panose="030F0702030302020204" pitchFamily="66" charset="0"/>
                  <a:cs typeface="Arial" panose="020B0604020202020204" pitchFamily="34" charset="0"/>
                </a:defRPr>
              </a:lvl2pPr>
              <a:lvl3pPr marL="1143000" indent="-228600" eaLnBrk="0" hangingPunct="0">
                <a:defRPr>
                  <a:solidFill>
                    <a:schemeClr val="tx1"/>
                  </a:solidFill>
                  <a:latin typeface="Comic Sans MS" panose="030F0702030302020204" pitchFamily="66" charset="0"/>
                  <a:cs typeface="Arial" panose="020B0604020202020204" pitchFamily="34" charset="0"/>
                </a:defRPr>
              </a:lvl3pPr>
              <a:lvl4pPr marL="1600200" indent="-228600" eaLnBrk="0" hangingPunct="0">
                <a:defRPr>
                  <a:solidFill>
                    <a:schemeClr val="tx1"/>
                  </a:solidFill>
                  <a:latin typeface="Comic Sans MS" panose="030F0702030302020204" pitchFamily="66" charset="0"/>
                  <a:cs typeface="Arial" panose="020B0604020202020204" pitchFamily="34" charset="0"/>
                </a:defRPr>
              </a:lvl4pPr>
              <a:lvl5pPr marL="2057400" indent="-228600" eaLnBrk="0" hangingPunct="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algn="ctr" eaLnBrk="1" hangingPunct="1">
                <a:defRPr/>
              </a:pPr>
              <a:r>
                <a:rPr lang="en-US" altLang="en-US" sz="3200" b="1" dirty="0">
                  <a:solidFill>
                    <a:srgbClr val="0000FF"/>
                  </a:solidFill>
                  <a:latin typeface="+mj-lt"/>
                </a:rPr>
                <a:t>N</a:t>
              </a:r>
              <a:endParaRPr lang="vi-VN" altLang="en-US" sz="3200" b="1" dirty="0">
                <a:solidFill>
                  <a:srgbClr val="0000FF"/>
                </a:solidFill>
                <a:latin typeface="+mj-lt"/>
              </a:endParaRPr>
            </a:p>
          </p:txBody>
        </p:sp>
        <p:sp>
          <p:nvSpPr>
            <p:cNvPr id="26694" name="AutoShape 253">
              <a:hlinkClick r:id="" action="ppaction://noaction" highlightClick="1"/>
              <a:extLst>
                <a:ext uri="{FF2B5EF4-FFF2-40B4-BE49-F238E27FC236}">
                  <a16:creationId xmlns:a16="http://schemas.microsoft.com/office/drawing/2014/main" id="{D05C82E1-E1BE-4DCB-8A1A-7958D123069F}"/>
                </a:ext>
              </a:extLst>
            </p:cNvPr>
            <p:cNvSpPr>
              <a:spLocks noChangeArrowheads="1"/>
            </p:cNvSpPr>
            <p:nvPr/>
          </p:nvSpPr>
          <p:spPr bwMode="auto">
            <a:xfrm>
              <a:off x="2256" y="2124"/>
              <a:ext cx="384" cy="336"/>
            </a:xfrm>
            <a:prstGeom prst="actionButtonBlank">
              <a:avLst/>
            </a:prstGeom>
            <a:gradFill rotWithShape="1">
              <a:gsLst>
                <a:gs pos="0">
                  <a:srgbClr val="FFFF99"/>
                </a:gs>
                <a:gs pos="100000">
                  <a:srgbClr val="33CC33"/>
                </a:gs>
              </a:gsLst>
              <a:path path="rect">
                <a:fillToRect l="50000" t="50000" r="50000" b="50000"/>
              </a:path>
            </a:gradFill>
            <a:ln w="9525">
              <a:solidFill>
                <a:srgbClr val="33CC33"/>
              </a:solidFill>
              <a:miter lim="800000"/>
              <a:headEnd/>
              <a:tailEnd/>
            </a:ln>
            <a:effectLst/>
          </p:spPr>
          <p:txBody>
            <a:bodyPr wrap="none" anchor="ctr"/>
            <a:lstStyle>
              <a:lvl1pPr eaLnBrk="0" hangingPunct="0">
                <a:defRPr>
                  <a:solidFill>
                    <a:schemeClr val="tx1"/>
                  </a:solidFill>
                  <a:latin typeface="Comic Sans MS" panose="030F0702030302020204" pitchFamily="66" charset="0"/>
                  <a:cs typeface="Arial" panose="020B0604020202020204" pitchFamily="34" charset="0"/>
                </a:defRPr>
              </a:lvl1pPr>
              <a:lvl2pPr marL="742950" indent="-285750" eaLnBrk="0" hangingPunct="0">
                <a:defRPr>
                  <a:solidFill>
                    <a:schemeClr val="tx1"/>
                  </a:solidFill>
                  <a:latin typeface="Comic Sans MS" panose="030F0702030302020204" pitchFamily="66" charset="0"/>
                  <a:cs typeface="Arial" panose="020B0604020202020204" pitchFamily="34" charset="0"/>
                </a:defRPr>
              </a:lvl2pPr>
              <a:lvl3pPr marL="1143000" indent="-228600" eaLnBrk="0" hangingPunct="0">
                <a:defRPr>
                  <a:solidFill>
                    <a:schemeClr val="tx1"/>
                  </a:solidFill>
                  <a:latin typeface="Comic Sans MS" panose="030F0702030302020204" pitchFamily="66" charset="0"/>
                  <a:cs typeface="Arial" panose="020B0604020202020204" pitchFamily="34" charset="0"/>
                </a:defRPr>
              </a:lvl3pPr>
              <a:lvl4pPr marL="1600200" indent="-228600" eaLnBrk="0" hangingPunct="0">
                <a:defRPr>
                  <a:solidFill>
                    <a:schemeClr val="tx1"/>
                  </a:solidFill>
                  <a:latin typeface="Comic Sans MS" panose="030F0702030302020204" pitchFamily="66" charset="0"/>
                  <a:cs typeface="Arial" panose="020B0604020202020204" pitchFamily="34" charset="0"/>
                </a:defRPr>
              </a:lvl4pPr>
              <a:lvl5pPr marL="2057400" indent="-228600" eaLnBrk="0" hangingPunct="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algn="ctr" eaLnBrk="1" hangingPunct="1">
                <a:defRPr/>
              </a:pPr>
              <a:r>
                <a:rPr lang="en-US" altLang="en-US" sz="3200" b="1" dirty="0">
                  <a:solidFill>
                    <a:srgbClr val="0000FF"/>
                  </a:solidFill>
                  <a:latin typeface="+mj-lt"/>
                </a:rPr>
                <a:t>G</a:t>
              </a:r>
              <a:endParaRPr lang="vi-VN" altLang="en-US" sz="3200" b="1" dirty="0">
                <a:solidFill>
                  <a:srgbClr val="0000FF"/>
                </a:solidFill>
                <a:latin typeface="+mj-lt"/>
              </a:endParaRPr>
            </a:p>
          </p:txBody>
        </p:sp>
        <p:sp>
          <p:nvSpPr>
            <p:cNvPr id="26695" name="AutoShape 254">
              <a:hlinkClick r:id="" action="ppaction://noaction" highlightClick="1"/>
              <a:extLst>
                <a:ext uri="{FF2B5EF4-FFF2-40B4-BE49-F238E27FC236}">
                  <a16:creationId xmlns:a16="http://schemas.microsoft.com/office/drawing/2014/main" id="{F49CB3CA-713F-4A47-91B5-D9E51D59FA49}"/>
                </a:ext>
              </a:extLst>
            </p:cNvPr>
            <p:cNvSpPr>
              <a:spLocks noChangeArrowheads="1"/>
            </p:cNvSpPr>
            <p:nvPr/>
          </p:nvSpPr>
          <p:spPr bwMode="auto">
            <a:xfrm>
              <a:off x="2640" y="2124"/>
              <a:ext cx="384" cy="336"/>
            </a:xfrm>
            <a:prstGeom prst="actionButtonBlank">
              <a:avLst/>
            </a:prstGeom>
            <a:gradFill rotWithShape="1">
              <a:gsLst>
                <a:gs pos="0">
                  <a:srgbClr val="FFFF99"/>
                </a:gs>
                <a:gs pos="100000">
                  <a:srgbClr val="33CC33"/>
                </a:gs>
              </a:gsLst>
              <a:path path="rect">
                <a:fillToRect l="50000" t="50000" r="50000" b="50000"/>
              </a:path>
            </a:gradFill>
            <a:ln w="9525">
              <a:solidFill>
                <a:srgbClr val="33CC33"/>
              </a:solidFill>
              <a:miter lim="800000"/>
              <a:headEnd/>
              <a:tailEnd/>
            </a:ln>
            <a:effectLst/>
          </p:spPr>
          <p:txBody>
            <a:bodyPr wrap="none" anchor="ctr"/>
            <a:lstStyle>
              <a:lvl1pPr eaLnBrk="0" hangingPunct="0">
                <a:defRPr>
                  <a:solidFill>
                    <a:schemeClr val="tx1"/>
                  </a:solidFill>
                  <a:latin typeface="Comic Sans MS" panose="030F0702030302020204" pitchFamily="66" charset="0"/>
                  <a:cs typeface="Arial" panose="020B0604020202020204" pitchFamily="34" charset="0"/>
                </a:defRPr>
              </a:lvl1pPr>
              <a:lvl2pPr marL="742950" indent="-285750" eaLnBrk="0" hangingPunct="0">
                <a:defRPr>
                  <a:solidFill>
                    <a:schemeClr val="tx1"/>
                  </a:solidFill>
                  <a:latin typeface="Comic Sans MS" panose="030F0702030302020204" pitchFamily="66" charset="0"/>
                  <a:cs typeface="Arial" panose="020B0604020202020204" pitchFamily="34" charset="0"/>
                </a:defRPr>
              </a:lvl2pPr>
              <a:lvl3pPr marL="1143000" indent="-228600" eaLnBrk="0" hangingPunct="0">
                <a:defRPr>
                  <a:solidFill>
                    <a:schemeClr val="tx1"/>
                  </a:solidFill>
                  <a:latin typeface="Comic Sans MS" panose="030F0702030302020204" pitchFamily="66" charset="0"/>
                  <a:cs typeface="Arial" panose="020B0604020202020204" pitchFamily="34" charset="0"/>
                </a:defRPr>
              </a:lvl3pPr>
              <a:lvl4pPr marL="1600200" indent="-228600" eaLnBrk="0" hangingPunct="0">
                <a:defRPr>
                  <a:solidFill>
                    <a:schemeClr val="tx1"/>
                  </a:solidFill>
                  <a:latin typeface="Comic Sans MS" panose="030F0702030302020204" pitchFamily="66" charset="0"/>
                  <a:cs typeface="Arial" panose="020B0604020202020204" pitchFamily="34" charset="0"/>
                </a:defRPr>
              </a:lvl4pPr>
              <a:lvl5pPr marL="2057400" indent="-228600" eaLnBrk="0" hangingPunct="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algn="ctr" eaLnBrk="1" hangingPunct="1">
                <a:defRPr/>
              </a:pPr>
              <a:r>
                <a:rPr lang="en-US" altLang="en-US" sz="3200" b="1" dirty="0">
                  <a:solidFill>
                    <a:srgbClr val="0000FF"/>
                  </a:solidFill>
                  <a:latin typeface="+mj-lt"/>
                </a:rPr>
                <a:t>T</a:t>
              </a:r>
              <a:endParaRPr lang="vi-VN" altLang="en-US" sz="3200" b="1" dirty="0">
                <a:solidFill>
                  <a:srgbClr val="0000FF"/>
                </a:solidFill>
                <a:latin typeface="+mj-lt"/>
              </a:endParaRPr>
            </a:p>
          </p:txBody>
        </p:sp>
        <p:sp>
          <p:nvSpPr>
            <p:cNvPr id="26696" name="AutoShape 255">
              <a:hlinkClick r:id="" action="ppaction://noaction" highlightClick="1"/>
              <a:extLst>
                <a:ext uri="{FF2B5EF4-FFF2-40B4-BE49-F238E27FC236}">
                  <a16:creationId xmlns:a16="http://schemas.microsoft.com/office/drawing/2014/main" id="{ACC84807-41DC-430C-8B3B-03B73D3AB70A}"/>
                </a:ext>
              </a:extLst>
            </p:cNvPr>
            <p:cNvSpPr>
              <a:spLocks noChangeArrowheads="1"/>
            </p:cNvSpPr>
            <p:nvPr/>
          </p:nvSpPr>
          <p:spPr bwMode="auto">
            <a:xfrm>
              <a:off x="720" y="2124"/>
              <a:ext cx="384" cy="336"/>
            </a:xfrm>
            <a:prstGeom prst="actionButtonBlank">
              <a:avLst/>
            </a:prstGeom>
            <a:gradFill rotWithShape="1">
              <a:gsLst>
                <a:gs pos="0">
                  <a:srgbClr val="FFFF99"/>
                </a:gs>
                <a:gs pos="100000">
                  <a:srgbClr val="33CC33"/>
                </a:gs>
              </a:gsLst>
              <a:path path="rect">
                <a:fillToRect l="50000" t="50000" r="50000" b="50000"/>
              </a:path>
            </a:gradFill>
            <a:ln w="9525">
              <a:solidFill>
                <a:srgbClr val="33CC33"/>
              </a:solidFill>
              <a:miter lim="800000"/>
              <a:headEnd/>
              <a:tailEnd/>
            </a:ln>
            <a:effectLst/>
          </p:spPr>
          <p:txBody>
            <a:bodyPr wrap="none" anchor="ctr"/>
            <a:lstStyle>
              <a:lvl1pPr eaLnBrk="0" hangingPunct="0">
                <a:defRPr>
                  <a:solidFill>
                    <a:schemeClr val="tx1"/>
                  </a:solidFill>
                  <a:latin typeface="Comic Sans MS" panose="030F0702030302020204" pitchFamily="66" charset="0"/>
                  <a:cs typeface="Arial" panose="020B0604020202020204" pitchFamily="34" charset="0"/>
                </a:defRPr>
              </a:lvl1pPr>
              <a:lvl2pPr marL="742950" indent="-285750" eaLnBrk="0" hangingPunct="0">
                <a:defRPr>
                  <a:solidFill>
                    <a:schemeClr val="tx1"/>
                  </a:solidFill>
                  <a:latin typeface="Comic Sans MS" panose="030F0702030302020204" pitchFamily="66" charset="0"/>
                  <a:cs typeface="Arial" panose="020B0604020202020204" pitchFamily="34" charset="0"/>
                </a:defRPr>
              </a:lvl2pPr>
              <a:lvl3pPr marL="1143000" indent="-228600" eaLnBrk="0" hangingPunct="0">
                <a:defRPr>
                  <a:solidFill>
                    <a:schemeClr val="tx1"/>
                  </a:solidFill>
                  <a:latin typeface="Comic Sans MS" panose="030F0702030302020204" pitchFamily="66" charset="0"/>
                  <a:cs typeface="Arial" panose="020B0604020202020204" pitchFamily="34" charset="0"/>
                </a:defRPr>
              </a:lvl3pPr>
              <a:lvl4pPr marL="1600200" indent="-228600" eaLnBrk="0" hangingPunct="0">
                <a:defRPr>
                  <a:solidFill>
                    <a:schemeClr val="tx1"/>
                  </a:solidFill>
                  <a:latin typeface="Comic Sans MS" panose="030F0702030302020204" pitchFamily="66" charset="0"/>
                  <a:cs typeface="Arial" panose="020B0604020202020204" pitchFamily="34" charset="0"/>
                </a:defRPr>
              </a:lvl4pPr>
              <a:lvl5pPr marL="2057400" indent="-228600" eaLnBrk="0" hangingPunct="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algn="ctr" eaLnBrk="1" hangingPunct="1">
                <a:defRPr/>
              </a:pPr>
              <a:r>
                <a:rPr lang="en-US" altLang="en-US" sz="3200" b="1" dirty="0">
                  <a:solidFill>
                    <a:srgbClr val="0000FF"/>
                  </a:solidFill>
                  <a:latin typeface="+mj-lt"/>
                </a:rPr>
                <a:t>R</a:t>
              </a:r>
              <a:endParaRPr lang="vi-VN" altLang="en-US" sz="3200" b="1" dirty="0">
                <a:solidFill>
                  <a:srgbClr val="0000FF"/>
                </a:solidFill>
                <a:latin typeface="+mj-lt"/>
              </a:endParaRPr>
            </a:p>
          </p:txBody>
        </p:sp>
        <p:sp>
          <p:nvSpPr>
            <p:cNvPr id="26697" name="AutoShape 256">
              <a:hlinkClick r:id="" action="ppaction://noaction" highlightClick="1"/>
              <a:extLst>
                <a:ext uri="{FF2B5EF4-FFF2-40B4-BE49-F238E27FC236}">
                  <a16:creationId xmlns:a16="http://schemas.microsoft.com/office/drawing/2014/main" id="{E3A83982-5DE2-4BA6-B959-674EA252C363}"/>
                </a:ext>
              </a:extLst>
            </p:cNvPr>
            <p:cNvSpPr>
              <a:spLocks noChangeArrowheads="1"/>
            </p:cNvSpPr>
            <p:nvPr/>
          </p:nvSpPr>
          <p:spPr bwMode="auto">
            <a:xfrm>
              <a:off x="1104" y="2124"/>
              <a:ext cx="384" cy="336"/>
            </a:xfrm>
            <a:prstGeom prst="actionButtonBlank">
              <a:avLst/>
            </a:prstGeom>
            <a:gradFill rotWithShape="1">
              <a:gsLst>
                <a:gs pos="0">
                  <a:srgbClr val="FFFF99"/>
                </a:gs>
                <a:gs pos="100000">
                  <a:srgbClr val="33CC33"/>
                </a:gs>
              </a:gsLst>
              <a:path path="rect">
                <a:fillToRect l="50000" t="50000" r="50000" b="50000"/>
              </a:path>
            </a:gradFill>
            <a:ln w="9525">
              <a:solidFill>
                <a:srgbClr val="33CC33"/>
              </a:solidFill>
              <a:miter lim="800000"/>
              <a:headEnd/>
              <a:tailEnd/>
            </a:ln>
            <a:effectLst/>
          </p:spPr>
          <p:txBody>
            <a:bodyPr wrap="none" anchor="ctr"/>
            <a:lstStyle>
              <a:lvl1pPr eaLnBrk="0" hangingPunct="0">
                <a:defRPr>
                  <a:solidFill>
                    <a:schemeClr val="tx1"/>
                  </a:solidFill>
                  <a:latin typeface="Comic Sans MS" panose="030F0702030302020204" pitchFamily="66" charset="0"/>
                  <a:cs typeface="Arial" panose="020B0604020202020204" pitchFamily="34" charset="0"/>
                </a:defRPr>
              </a:lvl1pPr>
              <a:lvl2pPr marL="742950" indent="-285750" eaLnBrk="0" hangingPunct="0">
                <a:defRPr>
                  <a:solidFill>
                    <a:schemeClr val="tx1"/>
                  </a:solidFill>
                  <a:latin typeface="Comic Sans MS" panose="030F0702030302020204" pitchFamily="66" charset="0"/>
                  <a:cs typeface="Arial" panose="020B0604020202020204" pitchFamily="34" charset="0"/>
                </a:defRPr>
              </a:lvl2pPr>
              <a:lvl3pPr marL="1143000" indent="-228600" eaLnBrk="0" hangingPunct="0">
                <a:defRPr>
                  <a:solidFill>
                    <a:schemeClr val="tx1"/>
                  </a:solidFill>
                  <a:latin typeface="Comic Sans MS" panose="030F0702030302020204" pitchFamily="66" charset="0"/>
                  <a:cs typeface="Arial" panose="020B0604020202020204" pitchFamily="34" charset="0"/>
                </a:defRPr>
              </a:lvl3pPr>
              <a:lvl4pPr marL="1600200" indent="-228600" eaLnBrk="0" hangingPunct="0">
                <a:defRPr>
                  <a:solidFill>
                    <a:schemeClr val="tx1"/>
                  </a:solidFill>
                  <a:latin typeface="Comic Sans MS" panose="030F0702030302020204" pitchFamily="66" charset="0"/>
                  <a:cs typeface="Arial" panose="020B0604020202020204" pitchFamily="34" charset="0"/>
                </a:defRPr>
              </a:lvl4pPr>
              <a:lvl5pPr marL="2057400" indent="-228600" eaLnBrk="0" hangingPunct="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algn="ctr" eaLnBrk="1" hangingPunct="1">
                <a:defRPr/>
              </a:pPr>
              <a:r>
                <a:rPr lang="en-US" altLang="en-US" sz="3200" b="1" dirty="0">
                  <a:solidFill>
                    <a:srgbClr val="0000FF"/>
                  </a:solidFill>
                  <a:latin typeface="+mj-lt"/>
                </a:rPr>
                <a:t>­</a:t>
              </a:r>
              <a:r>
                <a:rPr lang="vi-VN" altLang="en-US" sz="3200" b="1" dirty="0">
                  <a:solidFill>
                    <a:srgbClr val="0000FF"/>
                  </a:solidFill>
                  <a:latin typeface="+mj-lt"/>
                </a:rPr>
                <a:t>Ư</a:t>
              </a:r>
            </a:p>
          </p:txBody>
        </p:sp>
        <p:sp>
          <p:nvSpPr>
            <p:cNvPr id="26698" name="AutoShape 257">
              <a:hlinkClick r:id="" action="ppaction://noaction" highlightClick="1"/>
              <a:extLst>
                <a:ext uri="{FF2B5EF4-FFF2-40B4-BE49-F238E27FC236}">
                  <a16:creationId xmlns:a16="http://schemas.microsoft.com/office/drawing/2014/main" id="{2D94E92B-1C92-46EF-81D2-9C27C6B460B8}"/>
                </a:ext>
              </a:extLst>
            </p:cNvPr>
            <p:cNvSpPr>
              <a:spLocks noChangeArrowheads="1"/>
            </p:cNvSpPr>
            <p:nvPr/>
          </p:nvSpPr>
          <p:spPr bwMode="auto">
            <a:xfrm>
              <a:off x="344" y="2124"/>
              <a:ext cx="384" cy="336"/>
            </a:xfrm>
            <a:prstGeom prst="actionButtonBlank">
              <a:avLst/>
            </a:prstGeom>
            <a:gradFill rotWithShape="1">
              <a:gsLst>
                <a:gs pos="0">
                  <a:srgbClr val="FFFF99"/>
                </a:gs>
                <a:gs pos="100000">
                  <a:srgbClr val="33CC33"/>
                </a:gs>
              </a:gsLst>
              <a:path path="rect">
                <a:fillToRect l="50000" t="50000" r="50000" b="50000"/>
              </a:path>
            </a:gradFill>
            <a:ln w="9525">
              <a:solidFill>
                <a:srgbClr val="33CC33"/>
              </a:solidFill>
              <a:miter lim="800000"/>
              <a:headEnd/>
              <a:tailEnd/>
            </a:ln>
            <a:effectLst/>
          </p:spPr>
          <p:txBody>
            <a:bodyPr wrap="none" anchor="ctr"/>
            <a:lstStyle>
              <a:lvl1pPr eaLnBrk="0" hangingPunct="0">
                <a:defRPr>
                  <a:solidFill>
                    <a:schemeClr val="tx1"/>
                  </a:solidFill>
                  <a:latin typeface="Comic Sans MS" panose="030F0702030302020204" pitchFamily="66" charset="0"/>
                  <a:cs typeface="Arial" panose="020B0604020202020204" pitchFamily="34" charset="0"/>
                </a:defRPr>
              </a:lvl1pPr>
              <a:lvl2pPr marL="742950" indent="-285750" eaLnBrk="0" hangingPunct="0">
                <a:defRPr>
                  <a:solidFill>
                    <a:schemeClr val="tx1"/>
                  </a:solidFill>
                  <a:latin typeface="Comic Sans MS" panose="030F0702030302020204" pitchFamily="66" charset="0"/>
                  <a:cs typeface="Arial" panose="020B0604020202020204" pitchFamily="34" charset="0"/>
                </a:defRPr>
              </a:lvl2pPr>
              <a:lvl3pPr marL="1143000" indent="-228600" eaLnBrk="0" hangingPunct="0">
                <a:defRPr>
                  <a:solidFill>
                    <a:schemeClr val="tx1"/>
                  </a:solidFill>
                  <a:latin typeface="Comic Sans MS" panose="030F0702030302020204" pitchFamily="66" charset="0"/>
                  <a:cs typeface="Arial" panose="020B0604020202020204" pitchFamily="34" charset="0"/>
                </a:defRPr>
              </a:lvl3pPr>
              <a:lvl4pPr marL="1600200" indent="-228600" eaLnBrk="0" hangingPunct="0">
                <a:defRPr>
                  <a:solidFill>
                    <a:schemeClr val="tx1"/>
                  </a:solidFill>
                  <a:latin typeface="Comic Sans MS" panose="030F0702030302020204" pitchFamily="66" charset="0"/>
                  <a:cs typeface="Arial" panose="020B0604020202020204" pitchFamily="34" charset="0"/>
                </a:defRPr>
              </a:lvl4pPr>
              <a:lvl5pPr marL="2057400" indent="-228600" eaLnBrk="0" hangingPunct="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algn="ctr" eaLnBrk="1" hangingPunct="1">
                <a:defRPr/>
              </a:pPr>
              <a:r>
                <a:rPr lang="en-US" altLang="en-US" sz="3200" b="1" dirty="0">
                  <a:solidFill>
                    <a:srgbClr val="0000FF"/>
                  </a:solidFill>
                  <a:latin typeface="+mj-lt"/>
                </a:rPr>
                <a:t>T</a:t>
              </a:r>
              <a:endParaRPr lang="vi-VN" altLang="en-US" sz="3200" b="1" dirty="0">
                <a:solidFill>
                  <a:srgbClr val="0000FF"/>
                </a:solidFill>
                <a:latin typeface="+mj-lt"/>
              </a:endParaRPr>
            </a:p>
          </p:txBody>
        </p:sp>
        <p:sp>
          <p:nvSpPr>
            <p:cNvPr id="26699" name="AutoShape 258">
              <a:hlinkClick r:id="" action="ppaction://noaction" highlightClick="1"/>
              <a:extLst>
                <a:ext uri="{FF2B5EF4-FFF2-40B4-BE49-F238E27FC236}">
                  <a16:creationId xmlns:a16="http://schemas.microsoft.com/office/drawing/2014/main" id="{D03FAE43-9DE5-4333-8B46-B5E2DC49967D}"/>
                </a:ext>
              </a:extLst>
            </p:cNvPr>
            <p:cNvSpPr>
              <a:spLocks noChangeArrowheads="1"/>
            </p:cNvSpPr>
            <p:nvPr/>
          </p:nvSpPr>
          <p:spPr bwMode="auto">
            <a:xfrm>
              <a:off x="1488" y="2124"/>
              <a:ext cx="384" cy="336"/>
            </a:xfrm>
            <a:prstGeom prst="actionButtonBlank">
              <a:avLst/>
            </a:prstGeom>
            <a:gradFill rotWithShape="1">
              <a:gsLst>
                <a:gs pos="0">
                  <a:srgbClr val="FFFF99"/>
                </a:gs>
                <a:gs pos="100000">
                  <a:srgbClr val="33CC33"/>
                </a:gs>
              </a:gsLst>
              <a:path path="rect">
                <a:fillToRect l="50000" t="50000" r="50000" b="50000"/>
              </a:path>
            </a:gradFill>
            <a:ln w="9525">
              <a:solidFill>
                <a:srgbClr val="33CC33"/>
              </a:solidFill>
              <a:miter lim="800000"/>
              <a:headEnd/>
              <a:tailEnd/>
            </a:ln>
            <a:effectLst/>
          </p:spPr>
          <p:txBody>
            <a:bodyPr wrap="none" anchor="ctr"/>
            <a:lstStyle>
              <a:lvl1pPr eaLnBrk="0" hangingPunct="0">
                <a:defRPr>
                  <a:solidFill>
                    <a:schemeClr val="tx1"/>
                  </a:solidFill>
                  <a:latin typeface="Comic Sans MS" panose="030F0702030302020204" pitchFamily="66" charset="0"/>
                  <a:cs typeface="Arial" panose="020B0604020202020204" pitchFamily="34" charset="0"/>
                </a:defRPr>
              </a:lvl1pPr>
              <a:lvl2pPr marL="742950" indent="-285750" eaLnBrk="0" hangingPunct="0">
                <a:defRPr>
                  <a:solidFill>
                    <a:schemeClr val="tx1"/>
                  </a:solidFill>
                  <a:latin typeface="Comic Sans MS" panose="030F0702030302020204" pitchFamily="66" charset="0"/>
                  <a:cs typeface="Arial" panose="020B0604020202020204" pitchFamily="34" charset="0"/>
                </a:defRPr>
              </a:lvl2pPr>
              <a:lvl3pPr marL="1143000" indent="-228600" eaLnBrk="0" hangingPunct="0">
                <a:defRPr>
                  <a:solidFill>
                    <a:schemeClr val="tx1"/>
                  </a:solidFill>
                  <a:latin typeface="Comic Sans MS" panose="030F0702030302020204" pitchFamily="66" charset="0"/>
                  <a:cs typeface="Arial" panose="020B0604020202020204" pitchFamily="34" charset="0"/>
                </a:defRPr>
              </a:lvl3pPr>
              <a:lvl4pPr marL="1600200" indent="-228600" eaLnBrk="0" hangingPunct="0">
                <a:defRPr>
                  <a:solidFill>
                    <a:schemeClr val="tx1"/>
                  </a:solidFill>
                  <a:latin typeface="Comic Sans MS" panose="030F0702030302020204" pitchFamily="66" charset="0"/>
                  <a:cs typeface="Arial" panose="020B0604020202020204" pitchFamily="34" charset="0"/>
                </a:defRPr>
              </a:lvl4pPr>
              <a:lvl5pPr marL="2057400" indent="-228600" eaLnBrk="0" hangingPunct="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algn="ctr" eaLnBrk="1" hangingPunct="1">
                <a:defRPr/>
              </a:pPr>
              <a:r>
                <a:rPr lang="en-US" altLang="en-US" sz="3200" b="1" dirty="0">
                  <a:solidFill>
                    <a:srgbClr val="0000FF"/>
                  </a:solidFill>
                  <a:latin typeface="+mj-lt"/>
                </a:rPr>
                <a:t>Ờ</a:t>
              </a:r>
              <a:endParaRPr lang="vi-VN" altLang="en-US" sz="3200" b="1" dirty="0">
                <a:solidFill>
                  <a:srgbClr val="0000FF"/>
                </a:solidFill>
                <a:latin typeface="+mj-lt"/>
              </a:endParaRPr>
            </a:p>
          </p:txBody>
        </p:sp>
        <p:sp>
          <p:nvSpPr>
            <p:cNvPr id="26700" name="AutoShape 259">
              <a:hlinkClick r:id="" action="ppaction://noaction" highlightClick="1"/>
              <a:extLst>
                <a:ext uri="{FF2B5EF4-FFF2-40B4-BE49-F238E27FC236}">
                  <a16:creationId xmlns:a16="http://schemas.microsoft.com/office/drawing/2014/main" id="{891BEE07-C3BC-472A-A52B-AB273FE7F8E5}"/>
                </a:ext>
              </a:extLst>
            </p:cNvPr>
            <p:cNvSpPr>
              <a:spLocks noChangeArrowheads="1"/>
            </p:cNvSpPr>
            <p:nvPr/>
          </p:nvSpPr>
          <p:spPr bwMode="auto">
            <a:xfrm>
              <a:off x="4560" y="2122"/>
              <a:ext cx="384" cy="336"/>
            </a:xfrm>
            <a:prstGeom prst="actionButtonBlank">
              <a:avLst/>
            </a:prstGeom>
            <a:gradFill rotWithShape="1">
              <a:gsLst>
                <a:gs pos="0">
                  <a:srgbClr val="FFFF99"/>
                </a:gs>
                <a:gs pos="100000">
                  <a:srgbClr val="33CC33"/>
                </a:gs>
              </a:gsLst>
              <a:path path="rect">
                <a:fillToRect l="50000" t="50000" r="50000" b="50000"/>
              </a:path>
            </a:gradFill>
            <a:ln w="9525">
              <a:solidFill>
                <a:srgbClr val="33CC33"/>
              </a:solidFill>
              <a:miter lim="800000"/>
              <a:headEnd/>
              <a:tailEnd/>
            </a:ln>
            <a:effectLst/>
          </p:spPr>
          <p:txBody>
            <a:bodyPr wrap="none" anchor="ctr"/>
            <a:lstStyle>
              <a:lvl1pPr eaLnBrk="0" hangingPunct="0">
                <a:defRPr>
                  <a:solidFill>
                    <a:schemeClr val="tx1"/>
                  </a:solidFill>
                  <a:latin typeface="Comic Sans MS" panose="030F0702030302020204" pitchFamily="66" charset="0"/>
                  <a:cs typeface="Arial" panose="020B0604020202020204" pitchFamily="34" charset="0"/>
                </a:defRPr>
              </a:lvl1pPr>
              <a:lvl2pPr marL="742950" indent="-285750" eaLnBrk="0" hangingPunct="0">
                <a:defRPr>
                  <a:solidFill>
                    <a:schemeClr val="tx1"/>
                  </a:solidFill>
                  <a:latin typeface="Comic Sans MS" panose="030F0702030302020204" pitchFamily="66" charset="0"/>
                  <a:cs typeface="Arial" panose="020B0604020202020204" pitchFamily="34" charset="0"/>
                </a:defRPr>
              </a:lvl2pPr>
              <a:lvl3pPr marL="1143000" indent="-228600" eaLnBrk="0" hangingPunct="0">
                <a:defRPr>
                  <a:solidFill>
                    <a:schemeClr val="tx1"/>
                  </a:solidFill>
                  <a:latin typeface="Comic Sans MS" panose="030F0702030302020204" pitchFamily="66" charset="0"/>
                  <a:cs typeface="Arial" panose="020B0604020202020204" pitchFamily="34" charset="0"/>
                </a:defRPr>
              </a:lvl3pPr>
              <a:lvl4pPr marL="1600200" indent="-228600" eaLnBrk="0" hangingPunct="0">
                <a:defRPr>
                  <a:solidFill>
                    <a:schemeClr val="tx1"/>
                  </a:solidFill>
                  <a:latin typeface="Comic Sans MS" panose="030F0702030302020204" pitchFamily="66" charset="0"/>
                  <a:cs typeface="Arial" panose="020B0604020202020204" pitchFamily="34" charset="0"/>
                </a:defRPr>
              </a:lvl4pPr>
              <a:lvl5pPr marL="2057400" indent="-228600" eaLnBrk="0" hangingPunct="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algn="ctr" eaLnBrk="1" hangingPunct="1">
                <a:defRPr/>
              </a:pPr>
              <a:r>
                <a:rPr lang="en-US" altLang="en-US" sz="3200" b="1" dirty="0">
                  <a:solidFill>
                    <a:srgbClr val="0000FF"/>
                  </a:solidFill>
                  <a:latin typeface="+mj-lt"/>
                </a:rPr>
                <a:t>G</a:t>
              </a:r>
              <a:endParaRPr lang="vi-VN" altLang="en-US" sz="3200" b="1" dirty="0">
                <a:solidFill>
                  <a:srgbClr val="0000FF"/>
                </a:solidFill>
                <a:latin typeface="+mj-lt"/>
              </a:endParaRPr>
            </a:p>
          </p:txBody>
        </p:sp>
      </p:grpSp>
      <p:grpSp>
        <p:nvGrpSpPr>
          <p:cNvPr id="46340" name="Group 260">
            <a:extLst>
              <a:ext uri="{FF2B5EF4-FFF2-40B4-BE49-F238E27FC236}">
                <a16:creationId xmlns:a16="http://schemas.microsoft.com/office/drawing/2014/main" id="{2630BF7A-8014-4178-AE4B-4013838F942A}"/>
              </a:ext>
            </a:extLst>
          </p:cNvPr>
          <p:cNvGrpSpPr>
            <a:grpSpLocks/>
          </p:cNvGrpSpPr>
          <p:nvPr/>
        </p:nvGrpSpPr>
        <p:grpSpPr bwMode="auto">
          <a:xfrm>
            <a:off x="5104735" y="5105975"/>
            <a:ext cx="3047603" cy="533331"/>
            <a:chOff x="2256" y="3126"/>
            <a:chExt cx="1920" cy="336"/>
          </a:xfrm>
        </p:grpSpPr>
        <p:sp>
          <p:nvSpPr>
            <p:cNvPr id="26684" name="AutoShape 261" descr="18200">
              <a:hlinkClick r:id="" action="ppaction://noaction" highlightClick="1"/>
              <a:extLst>
                <a:ext uri="{FF2B5EF4-FFF2-40B4-BE49-F238E27FC236}">
                  <a16:creationId xmlns:a16="http://schemas.microsoft.com/office/drawing/2014/main" id="{EA0C5174-7065-4800-8E2F-0E41EB4E8D80}"/>
                </a:ext>
              </a:extLst>
            </p:cNvPr>
            <p:cNvSpPr>
              <a:spLocks noChangeArrowheads="1"/>
            </p:cNvSpPr>
            <p:nvPr/>
          </p:nvSpPr>
          <p:spPr bwMode="auto">
            <a:xfrm>
              <a:off x="3408" y="3126"/>
              <a:ext cx="384" cy="336"/>
            </a:xfrm>
            <a:prstGeom prst="actionButtonBlank">
              <a:avLst/>
            </a:prstGeom>
            <a:blipFill dpi="0" rotWithShape="1">
              <a:blip r:embed="rId4"/>
              <a:srcRect/>
              <a:stretch>
                <a:fillRect/>
              </a:stretch>
            </a:blipFill>
            <a:ln w="9525">
              <a:solidFill>
                <a:srgbClr val="FFFF00"/>
              </a:solidFill>
              <a:miter lim="800000"/>
              <a:headEnd/>
              <a:tailEnd/>
            </a:ln>
            <a:effectLst/>
          </p:spPr>
          <p:txBody>
            <a:bodyPr wrap="none" anchor="ctr"/>
            <a:lstStyle>
              <a:lvl1pPr eaLnBrk="0" hangingPunct="0">
                <a:defRPr>
                  <a:solidFill>
                    <a:schemeClr val="tx1"/>
                  </a:solidFill>
                  <a:latin typeface="Comic Sans MS" panose="030F0702030302020204" pitchFamily="66" charset="0"/>
                  <a:cs typeface="Arial" panose="020B0604020202020204" pitchFamily="34" charset="0"/>
                </a:defRPr>
              </a:lvl1pPr>
              <a:lvl2pPr marL="742950" indent="-285750" eaLnBrk="0" hangingPunct="0">
                <a:defRPr>
                  <a:solidFill>
                    <a:schemeClr val="tx1"/>
                  </a:solidFill>
                  <a:latin typeface="Comic Sans MS" panose="030F0702030302020204" pitchFamily="66" charset="0"/>
                  <a:cs typeface="Arial" panose="020B0604020202020204" pitchFamily="34" charset="0"/>
                </a:defRPr>
              </a:lvl2pPr>
              <a:lvl3pPr marL="1143000" indent="-228600" eaLnBrk="0" hangingPunct="0">
                <a:defRPr>
                  <a:solidFill>
                    <a:schemeClr val="tx1"/>
                  </a:solidFill>
                  <a:latin typeface="Comic Sans MS" panose="030F0702030302020204" pitchFamily="66" charset="0"/>
                  <a:cs typeface="Arial" panose="020B0604020202020204" pitchFamily="34" charset="0"/>
                </a:defRPr>
              </a:lvl3pPr>
              <a:lvl4pPr marL="1600200" indent="-228600" eaLnBrk="0" hangingPunct="0">
                <a:defRPr>
                  <a:solidFill>
                    <a:schemeClr val="tx1"/>
                  </a:solidFill>
                  <a:latin typeface="Comic Sans MS" panose="030F0702030302020204" pitchFamily="66" charset="0"/>
                  <a:cs typeface="Arial" panose="020B0604020202020204" pitchFamily="34" charset="0"/>
                </a:defRPr>
              </a:lvl4pPr>
              <a:lvl5pPr marL="2057400" indent="-228600" eaLnBrk="0" hangingPunct="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algn="ctr" eaLnBrk="1" hangingPunct="1">
                <a:defRPr/>
              </a:pPr>
              <a:r>
                <a:rPr lang="en-US" altLang="en-US" sz="3200" b="1" dirty="0">
                  <a:solidFill>
                    <a:schemeClr val="bg1"/>
                  </a:solidFill>
                  <a:latin typeface="+mj-lt"/>
                </a:rPr>
                <a:t>T</a:t>
              </a:r>
              <a:endParaRPr lang="vi-VN" altLang="en-US" sz="3200" b="1" dirty="0">
                <a:solidFill>
                  <a:schemeClr val="bg1"/>
                </a:solidFill>
                <a:latin typeface="+mj-lt"/>
              </a:endParaRPr>
            </a:p>
          </p:txBody>
        </p:sp>
        <p:sp>
          <p:nvSpPr>
            <p:cNvPr id="26685" name="AutoShape 262">
              <a:hlinkClick r:id="" action="ppaction://noaction" highlightClick="1"/>
              <a:extLst>
                <a:ext uri="{FF2B5EF4-FFF2-40B4-BE49-F238E27FC236}">
                  <a16:creationId xmlns:a16="http://schemas.microsoft.com/office/drawing/2014/main" id="{76EBA311-D8E2-4E80-BFC9-08F1BD6A6E08}"/>
                </a:ext>
              </a:extLst>
            </p:cNvPr>
            <p:cNvSpPr>
              <a:spLocks noChangeArrowheads="1"/>
            </p:cNvSpPr>
            <p:nvPr/>
          </p:nvSpPr>
          <p:spPr bwMode="auto">
            <a:xfrm>
              <a:off x="3792" y="3126"/>
              <a:ext cx="384" cy="336"/>
            </a:xfrm>
            <a:prstGeom prst="actionButtonBlank">
              <a:avLst/>
            </a:prstGeom>
            <a:gradFill rotWithShape="1">
              <a:gsLst>
                <a:gs pos="0">
                  <a:srgbClr val="FFFF99"/>
                </a:gs>
                <a:gs pos="100000">
                  <a:srgbClr val="33CC33"/>
                </a:gs>
              </a:gsLst>
              <a:path path="rect">
                <a:fillToRect l="50000" t="50000" r="50000" b="50000"/>
              </a:path>
            </a:gradFill>
            <a:ln w="9525">
              <a:solidFill>
                <a:srgbClr val="33CC33"/>
              </a:solidFill>
              <a:miter lim="800000"/>
              <a:headEnd/>
              <a:tailEnd/>
            </a:ln>
            <a:effectLst/>
          </p:spPr>
          <p:txBody>
            <a:bodyPr wrap="none" anchor="ctr"/>
            <a:lstStyle>
              <a:lvl1pPr eaLnBrk="0" hangingPunct="0">
                <a:defRPr>
                  <a:solidFill>
                    <a:schemeClr val="tx1"/>
                  </a:solidFill>
                  <a:latin typeface="Comic Sans MS" panose="030F0702030302020204" pitchFamily="66" charset="0"/>
                  <a:cs typeface="Arial" panose="020B0604020202020204" pitchFamily="34" charset="0"/>
                </a:defRPr>
              </a:lvl1pPr>
              <a:lvl2pPr marL="742950" indent="-285750" eaLnBrk="0" hangingPunct="0">
                <a:defRPr>
                  <a:solidFill>
                    <a:schemeClr val="tx1"/>
                  </a:solidFill>
                  <a:latin typeface="Comic Sans MS" panose="030F0702030302020204" pitchFamily="66" charset="0"/>
                  <a:cs typeface="Arial" panose="020B0604020202020204" pitchFamily="34" charset="0"/>
                </a:defRPr>
              </a:lvl2pPr>
              <a:lvl3pPr marL="1143000" indent="-228600" eaLnBrk="0" hangingPunct="0">
                <a:defRPr>
                  <a:solidFill>
                    <a:schemeClr val="tx1"/>
                  </a:solidFill>
                  <a:latin typeface="Comic Sans MS" panose="030F0702030302020204" pitchFamily="66" charset="0"/>
                  <a:cs typeface="Arial" panose="020B0604020202020204" pitchFamily="34" charset="0"/>
                </a:defRPr>
              </a:lvl3pPr>
              <a:lvl4pPr marL="1600200" indent="-228600" eaLnBrk="0" hangingPunct="0">
                <a:defRPr>
                  <a:solidFill>
                    <a:schemeClr val="tx1"/>
                  </a:solidFill>
                  <a:latin typeface="Comic Sans MS" panose="030F0702030302020204" pitchFamily="66" charset="0"/>
                  <a:cs typeface="Arial" panose="020B0604020202020204" pitchFamily="34" charset="0"/>
                </a:defRPr>
              </a:lvl4pPr>
              <a:lvl5pPr marL="2057400" indent="-228600" eaLnBrk="0" hangingPunct="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algn="ctr" eaLnBrk="1" hangingPunct="1">
                <a:defRPr/>
              </a:pPr>
              <a:r>
                <a:rPr lang="en-SG" altLang="en-US" sz="3200" b="1" dirty="0">
                  <a:solidFill>
                    <a:srgbClr val="0000FF"/>
                  </a:solidFill>
                  <a:latin typeface="+mj-lt"/>
                </a:rPr>
                <a:t>Ừ</a:t>
              </a:r>
              <a:endParaRPr lang="vi-VN" altLang="en-US" sz="3200" b="1" dirty="0">
                <a:solidFill>
                  <a:srgbClr val="0000FF"/>
                </a:solidFill>
                <a:latin typeface="+mj-lt"/>
              </a:endParaRPr>
            </a:p>
          </p:txBody>
        </p:sp>
        <p:sp>
          <p:nvSpPr>
            <p:cNvPr id="26686" name="AutoShape 263">
              <a:hlinkClick r:id="" action="ppaction://noaction" highlightClick="1"/>
              <a:extLst>
                <a:ext uri="{FF2B5EF4-FFF2-40B4-BE49-F238E27FC236}">
                  <a16:creationId xmlns:a16="http://schemas.microsoft.com/office/drawing/2014/main" id="{E45926D3-6ED1-473C-99B8-3899AF15F29C}"/>
                </a:ext>
              </a:extLst>
            </p:cNvPr>
            <p:cNvSpPr>
              <a:spLocks noChangeArrowheads="1"/>
            </p:cNvSpPr>
            <p:nvPr/>
          </p:nvSpPr>
          <p:spPr bwMode="auto">
            <a:xfrm>
              <a:off x="3024" y="3126"/>
              <a:ext cx="384" cy="336"/>
            </a:xfrm>
            <a:prstGeom prst="actionButtonBlank">
              <a:avLst/>
            </a:prstGeom>
            <a:gradFill rotWithShape="1">
              <a:gsLst>
                <a:gs pos="0">
                  <a:srgbClr val="FFFF99"/>
                </a:gs>
                <a:gs pos="100000">
                  <a:srgbClr val="33CC33"/>
                </a:gs>
              </a:gsLst>
              <a:path path="rect">
                <a:fillToRect l="50000" t="50000" r="50000" b="50000"/>
              </a:path>
            </a:gradFill>
            <a:ln w="9525">
              <a:solidFill>
                <a:srgbClr val="33CC33"/>
              </a:solidFill>
              <a:miter lim="800000"/>
              <a:headEnd/>
              <a:tailEnd/>
            </a:ln>
            <a:effectLst/>
          </p:spPr>
          <p:txBody>
            <a:bodyPr wrap="none" anchor="ctr"/>
            <a:lstStyle>
              <a:lvl1pPr eaLnBrk="0" hangingPunct="0">
                <a:defRPr>
                  <a:solidFill>
                    <a:schemeClr val="tx1"/>
                  </a:solidFill>
                  <a:latin typeface="Comic Sans MS" panose="030F0702030302020204" pitchFamily="66" charset="0"/>
                  <a:cs typeface="Arial" panose="020B0604020202020204" pitchFamily="34" charset="0"/>
                </a:defRPr>
              </a:lvl1pPr>
              <a:lvl2pPr marL="742950" indent="-285750" eaLnBrk="0" hangingPunct="0">
                <a:defRPr>
                  <a:solidFill>
                    <a:schemeClr val="tx1"/>
                  </a:solidFill>
                  <a:latin typeface="Comic Sans MS" panose="030F0702030302020204" pitchFamily="66" charset="0"/>
                  <a:cs typeface="Arial" panose="020B0604020202020204" pitchFamily="34" charset="0"/>
                </a:defRPr>
              </a:lvl2pPr>
              <a:lvl3pPr marL="1143000" indent="-228600" eaLnBrk="0" hangingPunct="0">
                <a:defRPr>
                  <a:solidFill>
                    <a:schemeClr val="tx1"/>
                  </a:solidFill>
                  <a:latin typeface="Comic Sans MS" panose="030F0702030302020204" pitchFamily="66" charset="0"/>
                  <a:cs typeface="Arial" panose="020B0604020202020204" pitchFamily="34" charset="0"/>
                </a:defRPr>
              </a:lvl3pPr>
              <a:lvl4pPr marL="1600200" indent="-228600" eaLnBrk="0" hangingPunct="0">
                <a:defRPr>
                  <a:solidFill>
                    <a:schemeClr val="tx1"/>
                  </a:solidFill>
                  <a:latin typeface="Comic Sans MS" panose="030F0702030302020204" pitchFamily="66" charset="0"/>
                  <a:cs typeface="Arial" panose="020B0604020202020204" pitchFamily="34" charset="0"/>
                </a:defRPr>
              </a:lvl4pPr>
              <a:lvl5pPr marL="2057400" indent="-228600" eaLnBrk="0" hangingPunct="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algn="ctr" eaLnBrk="1" hangingPunct="1">
                <a:defRPr/>
              </a:pPr>
              <a:r>
                <a:rPr lang="en-US" altLang="en-US" sz="3200" b="1" dirty="0">
                  <a:solidFill>
                    <a:srgbClr val="0000FF"/>
                  </a:solidFill>
                  <a:latin typeface="+mj-lt"/>
                </a:rPr>
                <a:t>Ợ</a:t>
              </a:r>
              <a:endParaRPr lang="vi-VN" altLang="en-US" sz="3200" b="1" dirty="0">
                <a:solidFill>
                  <a:srgbClr val="0000FF"/>
                </a:solidFill>
                <a:latin typeface="+mj-lt"/>
              </a:endParaRPr>
            </a:p>
          </p:txBody>
        </p:sp>
        <p:sp>
          <p:nvSpPr>
            <p:cNvPr id="26687" name="AutoShape 264">
              <a:hlinkClick r:id="" action="ppaction://noaction" highlightClick="1"/>
              <a:extLst>
                <a:ext uri="{FF2B5EF4-FFF2-40B4-BE49-F238E27FC236}">
                  <a16:creationId xmlns:a16="http://schemas.microsoft.com/office/drawing/2014/main" id="{4FE8F7E4-D1D3-4AE4-9D5E-29DFC57776D5}"/>
                </a:ext>
              </a:extLst>
            </p:cNvPr>
            <p:cNvSpPr>
              <a:spLocks noChangeArrowheads="1"/>
            </p:cNvSpPr>
            <p:nvPr/>
          </p:nvSpPr>
          <p:spPr bwMode="auto">
            <a:xfrm>
              <a:off x="2256" y="3126"/>
              <a:ext cx="384" cy="336"/>
            </a:xfrm>
            <a:prstGeom prst="actionButtonBlank">
              <a:avLst/>
            </a:prstGeom>
            <a:gradFill rotWithShape="1">
              <a:gsLst>
                <a:gs pos="0">
                  <a:srgbClr val="FFFF99"/>
                </a:gs>
                <a:gs pos="100000">
                  <a:srgbClr val="33CC33"/>
                </a:gs>
              </a:gsLst>
              <a:path path="rect">
                <a:fillToRect l="50000" t="50000" r="50000" b="50000"/>
              </a:path>
            </a:gradFill>
            <a:ln w="9525">
              <a:solidFill>
                <a:srgbClr val="33CC33"/>
              </a:solidFill>
              <a:miter lim="800000"/>
              <a:headEnd/>
              <a:tailEnd/>
            </a:ln>
            <a:effectLst/>
          </p:spPr>
          <p:txBody>
            <a:bodyPr wrap="none" anchor="ctr"/>
            <a:lstStyle>
              <a:lvl1pPr eaLnBrk="0" hangingPunct="0">
                <a:defRPr>
                  <a:solidFill>
                    <a:schemeClr val="tx1"/>
                  </a:solidFill>
                  <a:latin typeface="Comic Sans MS" panose="030F0702030302020204" pitchFamily="66" charset="0"/>
                  <a:cs typeface="Arial" panose="020B0604020202020204" pitchFamily="34" charset="0"/>
                </a:defRPr>
              </a:lvl1pPr>
              <a:lvl2pPr marL="742950" indent="-285750" eaLnBrk="0" hangingPunct="0">
                <a:defRPr>
                  <a:solidFill>
                    <a:schemeClr val="tx1"/>
                  </a:solidFill>
                  <a:latin typeface="Comic Sans MS" panose="030F0702030302020204" pitchFamily="66" charset="0"/>
                  <a:cs typeface="Arial" panose="020B0604020202020204" pitchFamily="34" charset="0"/>
                </a:defRPr>
              </a:lvl2pPr>
              <a:lvl3pPr marL="1143000" indent="-228600" eaLnBrk="0" hangingPunct="0">
                <a:defRPr>
                  <a:solidFill>
                    <a:schemeClr val="tx1"/>
                  </a:solidFill>
                  <a:latin typeface="Comic Sans MS" panose="030F0702030302020204" pitchFamily="66" charset="0"/>
                  <a:cs typeface="Arial" panose="020B0604020202020204" pitchFamily="34" charset="0"/>
                </a:defRPr>
              </a:lvl3pPr>
              <a:lvl4pPr marL="1600200" indent="-228600" eaLnBrk="0" hangingPunct="0">
                <a:defRPr>
                  <a:solidFill>
                    <a:schemeClr val="tx1"/>
                  </a:solidFill>
                  <a:latin typeface="Comic Sans MS" panose="030F0702030302020204" pitchFamily="66" charset="0"/>
                  <a:cs typeface="Arial" panose="020B0604020202020204" pitchFamily="34" charset="0"/>
                </a:defRPr>
              </a:lvl4pPr>
              <a:lvl5pPr marL="2057400" indent="-228600" eaLnBrk="0" hangingPunct="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algn="ctr" eaLnBrk="1" hangingPunct="1">
                <a:defRPr/>
              </a:pPr>
              <a:r>
                <a:rPr lang="en-US" altLang="en-US" sz="3200" b="1" dirty="0">
                  <a:solidFill>
                    <a:srgbClr val="0000FF"/>
                  </a:solidFill>
                  <a:latin typeface="+mj-lt"/>
                </a:rPr>
                <a:t>T</a:t>
              </a:r>
              <a:endParaRPr lang="vi-VN" altLang="en-US" sz="3200" b="1" dirty="0">
                <a:solidFill>
                  <a:srgbClr val="0000FF"/>
                </a:solidFill>
                <a:latin typeface="+mj-lt"/>
              </a:endParaRPr>
            </a:p>
          </p:txBody>
        </p:sp>
        <p:sp>
          <p:nvSpPr>
            <p:cNvPr id="26688" name="AutoShape 265">
              <a:hlinkClick r:id="" action="ppaction://noaction" highlightClick="1"/>
              <a:extLst>
                <a:ext uri="{FF2B5EF4-FFF2-40B4-BE49-F238E27FC236}">
                  <a16:creationId xmlns:a16="http://schemas.microsoft.com/office/drawing/2014/main" id="{4CDD9800-F1A3-46A7-AC6F-D9B3D2880F77}"/>
                </a:ext>
              </a:extLst>
            </p:cNvPr>
            <p:cNvSpPr>
              <a:spLocks noChangeArrowheads="1"/>
            </p:cNvSpPr>
            <p:nvPr/>
          </p:nvSpPr>
          <p:spPr bwMode="auto">
            <a:xfrm>
              <a:off x="2640" y="3126"/>
              <a:ext cx="384" cy="336"/>
            </a:xfrm>
            <a:prstGeom prst="actionButtonBlank">
              <a:avLst/>
            </a:prstGeom>
            <a:gradFill rotWithShape="1">
              <a:gsLst>
                <a:gs pos="0">
                  <a:srgbClr val="FFFF99"/>
                </a:gs>
                <a:gs pos="100000">
                  <a:srgbClr val="33CC33"/>
                </a:gs>
              </a:gsLst>
              <a:path path="rect">
                <a:fillToRect l="50000" t="50000" r="50000" b="50000"/>
              </a:path>
            </a:gradFill>
            <a:ln w="9525">
              <a:solidFill>
                <a:srgbClr val="33CC33"/>
              </a:solidFill>
              <a:miter lim="800000"/>
              <a:headEnd/>
              <a:tailEnd/>
            </a:ln>
            <a:effectLst/>
          </p:spPr>
          <p:txBody>
            <a:bodyPr wrap="none" anchor="ctr"/>
            <a:lstStyle>
              <a:lvl1pPr eaLnBrk="0" hangingPunct="0">
                <a:defRPr>
                  <a:solidFill>
                    <a:schemeClr val="tx1"/>
                  </a:solidFill>
                  <a:latin typeface="Comic Sans MS" panose="030F0702030302020204" pitchFamily="66" charset="0"/>
                  <a:cs typeface="Arial" panose="020B0604020202020204" pitchFamily="34" charset="0"/>
                </a:defRPr>
              </a:lvl1pPr>
              <a:lvl2pPr marL="742950" indent="-285750" eaLnBrk="0" hangingPunct="0">
                <a:defRPr>
                  <a:solidFill>
                    <a:schemeClr val="tx1"/>
                  </a:solidFill>
                  <a:latin typeface="Comic Sans MS" panose="030F0702030302020204" pitchFamily="66" charset="0"/>
                  <a:cs typeface="Arial" panose="020B0604020202020204" pitchFamily="34" charset="0"/>
                </a:defRPr>
              </a:lvl2pPr>
              <a:lvl3pPr marL="1143000" indent="-228600" eaLnBrk="0" hangingPunct="0">
                <a:defRPr>
                  <a:solidFill>
                    <a:schemeClr val="tx1"/>
                  </a:solidFill>
                  <a:latin typeface="Comic Sans MS" panose="030F0702030302020204" pitchFamily="66" charset="0"/>
                  <a:cs typeface="Arial" panose="020B0604020202020204" pitchFamily="34" charset="0"/>
                </a:defRPr>
              </a:lvl3pPr>
              <a:lvl4pPr marL="1600200" indent="-228600" eaLnBrk="0" hangingPunct="0">
                <a:defRPr>
                  <a:solidFill>
                    <a:schemeClr val="tx1"/>
                  </a:solidFill>
                  <a:latin typeface="Comic Sans MS" panose="030F0702030302020204" pitchFamily="66" charset="0"/>
                  <a:cs typeface="Arial" panose="020B0604020202020204" pitchFamily="34" charset="0"/>
                </a:defRPr>
              </a:lvl4pPr>
              <a:lvl5pPr marL="2057400" indent="-228600" eaLnBrk="0" hangingPunct="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algn="ctr" eaLnBrk="1" hangingPunct="1">
                <a:defRPr/>
              </a:pPr>
              <a:r>
                <a:rPr lang="en-US" altLang="en-US" sz="3200" b="1" dirty="0">
                  <a:solidFill>
                    <a:srgbClr val="0000FF"/>
                  </a:solidFill>
                  <a:latin typeface="+mj-lt"/>
                </a:rPr>
                <a:t>R</a:t>
              </a:r>
              <a:endParaRPr lang="vi-VN" altLang="en-US" sz="3200" b="1" dirty="0">
                <a:solidFill>
                  <a:srgbClr val="0000FF"/>
                </a:solidFill>
                <a:latin typeface="+mj-lt"/>
              </a:endParaRPr>
            </a:p>
          </p:txBody>
        </p:sp>
      </p:gr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6082"/>
                    </p:tgtEl>
                  </p:cond>
                </p:stCondLst>
                <p:endSync evt="end" delay="0">
                  <p:rtn val="all"/>
                </p:endSync>
                <p:childTnLst>
                  <p:par>
                    <p:cTn id="3" fill="hold" nodeType="clickPar">
                      <p:stCondLst>
                        <p:cond delay="0"/>
                      </p:stCondLst>
                      <p:childTnLst>
                        <p:par>
                          <p:cTn id="4" fill="hold" nodeType="withGroup">
                            <p:stCondLst>
                              <p:cond delay="0"/>
                            </p:stCondLst>
                            <p:childTnLst>
                              <p:par>
                                <p:cTn id="5" presetID="35" presetClass="emph" presetSubtype="0" repeatCount="10000" fill="hold" nodeType="clickEffect">
                                  <p:stCondLst>
                                    <p:cond delay="0"/>
                                  </p:stCondLst>
                                  <p:childTnLst>
                                    <p:anim calcmode="discrete" valueType="str">
                                      <p:cBhvr>
                                        <p:cTn id="6" dur="1000" fill="hold"/>
                                        <p:tgtEl>
                                          <p:spTgt spid="46190"/>
                                        </p:tgtEl>
                                        <p:attrNameLst>
                                          <p:attrName>style.visibility</p:attrName>
                                        </p:attrNameLst>
                                      </p:cBhvr>
                                      <p:tavLst>
                                        <p:tav tm="0">
                                          <p:val>
                                            <p:strVal val="hidden"/>
                                          </p:val>
                                        </p:tav>
                                        <p:tav tm="50000">
                                          <p:val>
                                            <p:strVal val="visible"/>
                                          </p:val>
                                        </p:tav>
                                      </p:tavLst>
                                    </p:anim>
                                  </p:childTnLst>
                                </p:cTn>
                              </p:par>
                              <p:par>
                                <p:cTn id="7" presetID="51" presetClass="entr" presetSubtype="0" fill="hold" nodeType="withEffect">
                                  <p:stCondLst>
                                    <p:cond delay="0"/>
                                  </p:stCondLst>
                                  <p:childTnLst>
                                    <p:set>
                                      <p:cBhvr>
                                        <p:cTn id="8" dur="1" fill="hold">
                                          <p:stCondLst>
                                            <p:cond delay="0"/>
                                          </p:stCondLst>
                                        </p:cTn>
                                        <p:tgtEl>
                                          <p:spTgt spid="46091"/>
                                        </p:tgtEl>
                                        <p:attrNameLst>
                                          <p:attrName>style.visibility</p:attrName>
                                        </p:attrNameLst>
                                      </p:cBhvr>
                                      <p:to>
                                        <p:strVal val="visible"/>
                                      </p:to>
                                    </p:set>
                                    <p:animEffect transition="in" filter="fade">
                                      <p:cBhvr>
                                        <p:cTn id="9" dur="192" decel="100000"/>
                                        <p:tgtEl>
                                          <p:spTgt spid="46091"/>
                                        </p:tgtEl>
                                      </p:cBhvr>
                                    </p:animEffect>
                                    <p:animScale>
                                      <p:cBhvr>
                                        <p:cTn id="10" dur="192" decel="100000"/>
                                        <p:tgtEl>
                                          <p:spTgt spid="46091"/>
                                        </p:tgtEl>
                                      </p:cBhvr>
                                      <p:from x="10000" y="10000"/>
                                      <p:to x="200000" y="450000"/>
                                    </p:animScale>
                                    <p:animScale>
                                      <p:cBhvr>
                                        <p:cTn id="11" dur="308" accel="100000" fill="hold">
                                          <p:stCondLst>
                                            <p:cond delay="192"/>
                                          </p:stCondLst>
                                        </p:cTn>
                                        <p:tgtEl>
                                          <p:spTgt spid="46091"/>
                                        </p:tgtEl>
                                      </p:cBhvr>
                                      <p:from x="200000" y="450000"/>
                                      <p:to x="100000" y="100000"/>
                                    </p:animScale>
                                    <p:set>
                                      <p:cBhvr>
                                        <p:cTn id="12" dur="192" fill="hold"/>
                                        <p:tgtEl>
                                          <p:spTgt spid="46091"/>
                                        </p:tgtEl>
                                        <p:attrNameLst>
                                          <p:attrName>ppt_x</p:attrName>
                                        </p:attrNameLst>
                                      </p:cBhvr>
                                      <p:to>
                                        <p:strVal val="(0.5)"/>
                                      </p:to>
                                    </p:set>
                                    <p:anim from="(0.5)" to="(#ppt_x)" calcmode="lin" valueType="num">
                                      <p:cBhvr>
                                        <p:cTn id="13" dur="308" accel="100000" fill="hold">
                                          <p:stCondLst>
                                            <p:cond delay="192"/>
                                          </p:stCondLst>
                                        </p:cTn>
                                        <p:tgtEl>
                                          <p:spTgt spid="46091"/>
                                        </p:tgtEl>
                                        <p:attrNameLst>
                                          <p:attrName>ppt_x</p:attrName>
                                        </p:attrNameLst>
                                      </p:cBhvr>
                                    </p:anim>
                                    <p:set>
                                      <p:cBhvr>
                                        <p:cTn id="14" dur="192" fill="hold"/>
                                        <p:tgtEl>
                                          <p:spTgt spid="46091"/>
                                        </p:tgtEl>
                                        <p:attrNameLst>
                                          <p:attrName>ppt_y</p:attrName>
                                        </p:attrNameLst>
                                      </p:cBhvr>
                                      <p:to>
                                        <p:strVal val="(#ppt_y+0.4)"/>
                                      </p:to>
                                    </p:set>
                                    <p:anim from="(#ppt_y+0.4)" to="(#ppt_y)" calcmode="lin" valueType="num">
                                      <p:cBhvr>
                                        <p:cTn id="15" dur="308" accel="100000" fill="hold">
                                          <p:stCondLst>
                                            <p:cond delay="192"/>
                                          </p:stCondLst>
                                        </p:cTn>
                                        <p:tgtEl>
                                          <p:spTgt spid="46091"/>
                                        </p:tgtEl>
                                        <p:attrNameLst>
                                          <p:attrName>ppt_y</p:attrName>
                                        </p:attrNameLst>
                                      </p:cBhvr>
                                    </p:anim>
                                  </p:childTnLst>
                                </p:cTn>
                              </p:par>
                            </p:childTnLst>
                          </p:cTn>
                        </p:par>
                        <p:par>
                          <p:cTn id="16" fill="hold" nodeType="afterGroup">
                            <p:stCondLst>
                              <p:cond delay="10000"/>
                            </p:stCondLst>
                            <p:childTnLst>
                              <p:par>
                                <p:cTn id="17" presetID="3" presetClass="exit" presetSubtype="10" fill="hold" nodeType="afterEffect">
                                  <p:stCondLst>
                                    <p:cond delay="0"/>
                                  </p:stCondLst>
                                  <p:childTnLst>
                                    <p:animEffect transition="out" filter="blinds(horizontal)">
                                      <p:cBhvr>
                                        <p:cTn id="18" dur="500"/>
                                        <p:tgtEl>
                                          <p:spTgt spid="46190"/>
                                        </p:tgtEl>
                                      </p:cBhvr>
                                    </p:animEffect>
                                    <p:set>
                                      <p:cBhvr>
                                        <p:cTn id="19" dur="1" fill="hold">
                                          <p:stCondLst>
                                            <p:cond delay="499"/>
                                          </p:stCondLst>
                                        </p:cTn>
                                        <p:tgtEl>
                                          <p:spTgt spid="46190"/>
                                        </p:tgtEl>
                                        <p:attrNameLst>
                                          <p:attrName>style.visibility</p:attrName>
                                        </p:attrNameLst>
                                      </p:cBhvr>
                                      <p:to>
                                        <p:strVal val="hidden"/>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4" presetClass="exit" presetSubtype="16" fill="hold" grpId="0" nodeType="clickEffect">
                                  <p:stCondLst>
                                    <p:cond delay="0"/>
                                  </p:stCondLst>
                                  <p:childTnLst>
                                    <p:animEffect transition="out" filter="box(in)">
                                      <p:cBhvr>
                                        <p:cTn id="23" dur="500"/>
                                        <p:tgtEl>
                                          <p:spTgt spid="46091"/>
                                        </p:tgtEl>
                                      </p:cBhvr>
                                    </p:animEffect>
                                    <p:set>
                                      <p:cBhvr>
                                        <p:cTn id="24" dur="1" fill="hold">
                                          <p:stCondLst>
                                            <p:cond delay="499"/>
                                          </p:stCondLst>
                                        </p:cTn>
                                        <p:tgtEl>
                                          <p:spTgt spid="46091"/>
                                        </p:tgtEl>
                                        <p:attrNameLst>
                                          <p:attrName>style.visibility</p:attrName>
                                        </p:attrNameLst>
                                      </p:cBhvr>
                                      <p:to>
                                        <p:strVal val="hidden"/>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4" presetClass="entr" presetSubtype="16" fill="hold" nodeType="clickEffect">
                                  <p:stCondLst>
                                    <p:cond delay="0"/>
                                  </p:stCondLst>
                                  <p:childTnLst>
                                    <p:set>
                                      <p:cBhvr>
                                        <p:cTn id="28" dur="1" fill="hold">
                                          <p:stCondLst>
                                            <p:cond delay="0"/>
                                          </p:stCondLst>
                                        </p:cTn>
                                        <p:tgtEl>
                                          <p:spTgt spid="46268"/>
                                        </p:tgtEl>
                                        <p:attrNameLst>
                                          <p:attrName>style.visibility</p:attrName>
                                        </p:attrNameLst>
                                      </p:cBhvr>
                                      <p:to>
                                        <p:strVal val="visible"/>
                                      </p:to>
                                    </p:set>
                                    <p:animEffect transition="in" filter="box(in)">
                                      <p:cBhvr>
                                        <p:cTn id="29" dur="500"/>
                                        <p:tgtEl>
                                          <p:spTgt spid="46268"/>
                                        </p:tgtEl>
                                      </p:cBhvr>
                                    </p:animEffect>
                                  </p:childTnLst>
                                  <p:subTnLst>
                                    <p:audio>
                                      <p:cMediaNode>
                                        <p:cTn display="0" masterRel="sameClick">
                                          <p:stCondLst>
                                            <p:cond evt="begin" delay="0">
                                              <p:tn val="27"/>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46082"/>
                  </p:tgtEl>
                </p:cond>
              </p:nextCondLst>
            </p:seq>
            <p:seq concurrent="1" nextAc="seek">
              <p:cTn id="30" restart="whenNotActive" fill="hold" evtFilter="cancelBubble" nodeType="interactiveSeq">
                <p:stCondLst>
                  <p:cond evt="onClick" delay="0">
                    <p:tgtEl>
                      <p:spTgt spid="46083"/>
                    </p:tgtEl>
                  </p:cond>
                </p:stCondLst>
                <p:endSync evt="end" delay="0">
                  <p:rtn val="all"/>
                </p:endSync>
                <p:childTnLst>
                  <p:par>
                    <p:cTn id="31" fill="hold" nodeType="clickPar">
                      <p:stCondLst>
                        <p:cond delay="0"/>
                      </p:stCondLst>
                      <p:childTnLst>
                        <p:par>
                          <p:cTn id="32" fill="hold" nodeType="withGroup">
                            <p:stCondLst>
                              <p:cond delay="0"/>
                            </p:stCondLst>
                            <p:childTnLst>
                              <p:par>
                                <p:cTn id="33" presetID="35" presetClass="emph" presetSubtype="0" repeatCount="10000" fill="hold" nodeType="clickEffect">
                                  <p:stCondLst>
                                    <p:cond delay="0"/>
                                  </p:stCondLst>
                                  <p:childTnLst>
                                    <p:anim calcmode="discrete" valueType="str">
                                      <p:cBhvr>
                                        <p:cTn id="34" dur="500" fill="hold"/>
                                        <p:tgtEl>
                                          <p:spTgt spid="46218"/>
                                        </p:tgtEl>
                                        <p:attrNameLst>
                                          <p:attrName>style.visibility</p:attrName>
                                        </p:attrNameLst>
                                      </p:cBhvr>
                                      <p:tavLst>
                                        <p:tav tm="0">
                                          <p:val>
                                            <p:strVal val="hidden"/>
                                          </p:val>
                                        </p:tav>
                                        <p:tav tm="50000">
                                          <p:val>
                                            <p:strVal val="visible"/>
                                          </p:val>
                                        </p:tav>
                                      </p:tavLst>
                                    </p:anim>
                                  </p:childTnLst>
                                </p:cTn>
                              </p:par>
                              <p:par>
                                <p:cTn id="35" presetID="51" presetClass="entr" presetSubtype="0" fill="hold" nodeType="withEffect">
                                  <p:stCondLst>
                                    <p:cond delay="0"/>
                                  </p:stCondLst>
                                  <p:childTnLst>
                                    <p:set>
                                      <p:cBhvr>
                                        <p:cTn id="36" dur="1" fill="hold">
                                          <p:stCondLst>
                                            <p:cond delay="0"/>
                                          </p:stCondLst>
                                        </p:cTn>
                                        <p:tgtEl>
                                          <p:spTgt spid="46093"/>
                                        </p:tgtEl>
                                        <p:attrNameLst>
                                          <p:attrName>style.visibility</p:attrName>
                                        </p:attrNameLst>
                                      </p:cBhvr>
                                      <p:to>
                                        <p:strVal val="visible"/>
                                      </p:to>
                                    </p:set>
                                    <p:animEffect transition="in" filter="fade">
                                      <p:cBhvr>
                                        <p:cTn id="37" dur="192" decel="100000"/>
                                        <p:tgtEl>
                                          <p:spTgt spid="46093"/>
                                        </p:tgtEl>
                                      </p:cBhvr>
                                    </p:animEffect>
                                    <p:animScale>
                                      <p:cBhvr>
                                        <p:cTn id="38" dur="192" decel="100000"/>
                                        <p:tgtEl>
                                          <p:spTgt spid="46093"/>
                                        </p:tgtEl>
                                      </p:cBhvr>
                                      <p:from x="10000" y="10000"/>
                                      <p:to x="200000" y="450000"/>
                                    </p:animScale>
                                    <p:animScale>
                                      <p:cBhvr>
                                        <p:cTn id="39" dur="308" accel="100000" fill="hold">
                                          <p:stCondLst>
                                            <p:cond delay="192"/>
                                          </p:stCondLst>
                                        </p:cTn>
                                        <p:tgtEl>
                                          <p:spTgt spid="46093"/>
                                        </p:tgtEl>
                                      </p:cBhvr>
                                      <p:from x="200000" y="450000"/>
                                      <p:to x="100000" y="100000"/>
                                    </p:animScale>
                                    <p:set>
                                      <p:cBhvr>
                                        <p:cTn id="40" dur="192" fill="hold"/>
                                        <p:tgtEl>
                                          <p:spTgt spid="46093"/>
                                        </p:tgtEl>
                                        <p:attrNameLst>
                                          <p:attrName>ppt_x</p:attrName>
                                        </p:attrNameLst>
                                      </p:cBhvr>
                                      <p:to>
                                        <p:strVal val="(0.5)"/>
                                      </p:to>
                                    </p:set>
                                    <p:anim from="(0.5)" to="(#ppt_x)" calcmode="lin" valueType="num">
                                      <p:cBhvr>
                                        <p:cTn id="41" dur="308" accel="100000" fill="hold">
                                          <p:stCondLst>
                                            <p:cond delay="192"/>
                                          </p:stCondLst>
                                        </p:cTn>
                                        <p:tgtEl>
                                          <p:spTgt spid="46093"/>
                                        </p:tgtEl>
                                        <p:attrNameLst>
                                          <p:attrName>ppt_x</p:attrName>
                                        </p:attrNameLst>
                                      </p:cBhvr>
                                    </p:anim>
                                    <p:set>
                                      <p:cBhvr>
                                        <p:cTn id="42" dur="192" fill="hold"/>
                                        <p:tgtEl>
                                          <p:spTgt spid="46093"/>
                                        </p:tgtEl>
                                        <p:attrNameLst>
                                          <p:attrName>ppt_y</p:attrName>
                                        </p:attrNameLst>
                                      </p:cBhvr>
                                      <p:to>
                                        <p:strVal val="(#ppt_y+0.4)"/>
                                      </p:to>
                                    </p:set>
                                    <p:anim from="(#ppt_y+0.4)" to="(#ppt_y)" calcmode="lin" valueType="num">
                                      <p:cBhvr>
                                        <p:cTn id="43" dur="308" accel="100000" fill="hold">
                                          <p:stCondLst>
                                            <p:cond delay="192"/>
                                          </p:stCondLst>
                                        </p:cTn>
                                        <p:tgtEl>
                                          <p:spTgt spid="46093"/>
                                        </p:tgtEl>
                                        <p:attrNameLst>
                                          <p:attrName>ppt_y</p:attrName>
                                        </p:attrNameLst>
                                      </p:cBhvr>
                                    </p:anim>
                                  </p:childTnLst>
                                </p:cTn>
                              </p:par>
                            </p:childTnLst>
                          </p:cTn>
                        </p:par>
                        <p:par>
                          <p:cTn id="44" fill="hold" nodeType="afterGroup">
                            <p:stCondLst>
                              <p:cond delay="5000"/>
                            </p:stCondLst>
                            <p:childTnLst>
                              <p:par>
                                <p:cTn id="45" presetID="3" presetClass="exit" presetSubtype="10" fill="hold" nodeType="afterEffect">
                                  <p:stCondLst>
                                    <p:cond delay="0"/>
                                  </p:stCondLst>
                                  <p:childTnLst>
                                    <p:animEffect transition="out" filter="blinds(horizontal)">
                                      <p:cBhvr>
                                        <p:cTn id="46" dur="500"/>
                                        <p:tgtEl>
                                          <p:spTgt spid="46218"/>
                                        </p:tgtEl>
                                      </p:cBhvr>
                                    </p:animEffect>
                                    <p:set>
                                      <p:cBhvr>
                                        <p:cTn id="47" dur="1" fill="hold">
                                          <p:stCondLst>
                                            <p:cond delay="499"/>
                                          </p:stCondLst>
                                        </p:cTn>
                                        <p:tgtEl>
                                          <p:spTgt spid="46218"/>
                                        </p:tgtEl>
                                        <p:attrNameLst>
                                          <p:attrName>style.visibility</p:attrName>
                                        </p:attrNameLst>
                                      </p:cBhvr>
                                      <p:to>
                                        <p:strVal val="hidden"/>
                                      </p:to>
                                    </p:set>
                                  </p:childTnLst>
                                </p:cTn>
                              </p:par>
                            </p:childTnLst>
                          </p:cTn>
                        </p:par>
                      </p:childTnLst>
                    </p:cTn>
                  </p:par>
                  <p:par>
                    <p:cTn id="48" fill="hold" nodeType="clickPar">
                      <p:stCondLst>
                        <p:cond delay="indefinite"/>
                      </p:stCondLst>
                      <p:childTnLst>
                        <p:par>
                          <p:cTn id="49" fill="hold" nodeType="withGroup">
                            <p:stCondLst>
                              <p:cond delay="0"/>
                            </p:stCondLst>
                            <p:childTnLst>
                              <p:par>
                                <p:cTn id="50" presetID="4" presetClass="exit" presetSubtype="16" fill="hold" grpId="0" nodeType="clickEffect">
                                  <p:stCondLst>
                                    <p:cond delay="0"/>
                                  </p:stCondLst>
                                  <p:childTnLst>
                                    <p:animEffect transition="out" filter="box(in)">
                                      <p:cBhvr>
                                        <p:cTn id="51" dur="500"/>
                                        <p:tgtEl>
                                          <p:spTgt spid="46093"/>
                                        </p:tgtEl>
                                      </p:cBhvr>
                                    </p:animEffect>
                                    <p:set>
                                      <p:cBhvr>
                                        <p:cTn id="52" dur="1" fill="hold">
                                          <p:stCondLst>
                                            <p:cond delay="499"/>
                                          </p:stCondLst>
                                        </p:cTn>
                                        <p:tgtEl>
                                          <p:spTgt spid="46093"/>
                                        </p:tgtEl>
                                        <p:attrNameLst>
                                          <p:attrName>style.visibility</p:attrName>
                                        </p:attrNameLst>
                                      </p:cBhvr>
                                      <p:to>
                                        <p:strVal val="hidden"/>
                                      </p:to>
                                    </p:set>
                                  </p:childTnLst>
                                </p:cTn>
                              </p:par>
                            </p:childTnLst>
                          </p:cTn>
                        </p:par>
                      </p:childTnLst>
                    </p:cTn>
                  </p:par>
                  <p:par>
                    <p:cTn id="53" fill="hold" nodeType="clickPar">
                      <p:stCondLst>
                        <p:cond delay="indefinite"/>
                      </p:stCondLst>
                      <p:childTnLst>
                        <p:par>
                          <p:cTn id="54" fill="hold" nodeType="withGroup">
                            <p:stCondLst>
                              <p:cond delay="0"/>
                            </p:stCondLst>
                            <p:childTnLst>
                              <p:par>
                                <p:cTn id="55" presetID="4" presetClass="entr" presetSubtype="16" fill="hold" nodeType="clickEffect">
                                  <p:stCondLst>
                                    <p:cond delay="0"/>
                                  </p:stCondLst>
                                  <p:childTnLst>
                                    <p:set>
                                      <p:cBhvr>
                                        <p:cTn id="56" dur="1" fill="hold">
                                          <p:stCondLst>
                                            <p:cond delay="0"/>
                                          </p:stCondLst>
                                        </p:cTn>
                                        <p:tgtEl>
                                          <p:spTgt spid="46296"/>
                                        </p:tgtEl>
                                        <p:attrNameLst>
                                          <p:attrName>style.visibility</p:attrName>
                                        </p:attrNameLst>
                                      </p:cBhvr>
                                      <p:to>
                                        <p:strVal val="visible"/>
                                      </p:to>
                                    </p:set>
                                    <p:animEffect transition="in" filter="box(in)">
                                      <p:cBhvr>
                                        <p:cTn id="57" dur="500"/>
                                        <p:tgtEl>
                                          <p:spTgt spid="46296"/>
                                        </p:tgtEl>
                                      </p:cBhvr>
                                    </p:animEffect>
                                  </p:childTnLst>
                                  <p:subTnLst>
                                    <p:audio>
                                      <p:cMediaNode>
                                        <p:cTn display="0" masterRel="sameClick">
                                          <p:stCondLst>
                                            <p:cond evt="begin" delay="0">
                                              <p:tn val="55"/>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46083"/>
                  </p:tgtEl>
                </p:cond>
              </p:nextCondLst>
            </p:seq>
            <p:seq concurrent="1" nextAc="seek">
              <p:cTn id="58" restart="whenNotActive" fill="hold" evtFilter="cancelBubble" nodeType="interactiveSeq">
                <p:stCondLst>
                  <p:cond evt="onClick" delay="0">
                    <p:tgtEl>
                      <p:spTgt spid="46084"/>
                    </p:tgtEl>
                  </p:cond>
                </p:stCondLst>
                <p:endSync evt="end" delay="0">
                  <p:rtn val="all"/>
                </p:endSync>
                <p:childTnLst>
                  <p:par>
                    <p:cTn id="59" fill="hold" nodeType="clickPar">
                      <p:stCondLst>
                        <p:cond delay="0"/>
                      </p:stCondLst>
                      <p:childTnLst>
                        <p:par>
                          <p:cTn id="60" fill="hold" nodeType="withGroup">
                            <p:stCondLst>
                              <p:cond delay="0"/>
                            </p:stCondLst>
                            <p:childTnLst>
                              <p:par>
                                <p:cTn id="61" presetID="35" presetClass="emph" presetSubtype="0" repeatCount="10000" fill="hold" nodeType="clickEffect">
                                  <p:stCondLst>
                                    <p:cond delay="0"/>
                                  </p:stCondLst>
                                  <p:childTnLst>
                                    <p:anim calcmode="discrete" valueType="str">
                                      <p:cBhvr>
                                        <p:cTn id="62" dur="500" fill="hold"/>
                                        <p:tgtEl>
                                          <p:spTgt spid="46197"/>
                                        </p:tgtEl>
                                        <p:attrNameLst>
                                          <p:attrName>style.visibility</p:attrName>
                                        </p:attrNameLst>
                                      </p:cBhvr>
                                      <p:tavLst>
                                        <p:tav tm="0">
                                          <p:val>
                                            <p:strVal val="hidden"/>
                                          </p:val>
                                        </p:tav>
                                        <p:tav tm="50000">
                                          <p:val>
                                            <p:strVal val="visible"/>
                                          </p:val>
                                        </p:tav>
                                      </p:tavLst>
                                    </p:anim>
                                  </p:childTnLst>
                                </p:cTn>
                              </p:par>
                              <p:par>
                                <p:cTn id="63" presetID="51" presetClass="entr" presetSubtype="0" fill="hold" grpId="0" nodeType="withEffect">
                                  <p:stCondLst>
                                    <p:cond delay="0"/>
                                  </p:stCondLst>
                                  <p:childTnLst>
                                    <p:set>
                                      <p:cBhvr>
                                        <p:cTn id="64" dur="1" fill="hold">
                                          <p:stCondLst>
                                            <p:cond delay="0"/>
                                          </p:stCondLst>
                                        </p:cTn>
                                        <p:tgtEl>
                                          <p:spTgt spid="46094"/>
                                        </p:tgtEl>
                                        <p:attrNameLst>
                                          <p:attrName>style.visibility</p:attrName>
                                        </p:attrNameLst>
                                      </p:cBhvr>
                                      <p:to>
                                        <p:strVal val="visible"/>
                                      </p:to>
                                    </p:set>
                                    <p:animEffect transition="in" filter="fade">
                                      <p:cBhvr>
                                        <p:cTn id="65" dur="192" decel="100000"/>
                                        <p:tgtEl>
                                          <p:spTgt spid="46094"/>
                                        </p:tgtEl>
                                      </p:cBhvr>
                                    </p:animEffect>
                                    <p:animScale>
                                      <p:cBhvr>
                                        <p:cTn id="66" dur="192" decel="100000"/>
                                        <p:tgtEl>
                                          <p:spTgt spid="46094"/>
                                        </p:tgtEl>
                                      </p:cBhvr>
                                      <p:from x="10000" y="10000"/>
                                      <p:to x="200000" y="450000"/>
                                    </p:animScale>
                                    <p:animScale>
                                      <p:cBhvr>
                                        <p:cTn id="67" dur="308" accel="100000" fill="hold">
                                          <p:stCondLst>
                                            <p:cond delay="192"/>
                                          </p:stCondLst>
                                        </p:cTn>
                                        <p:tgtEl>
                                          <p:spTgt spid="46094"/>
                                        </p:tgtEl>
                                      </p:cBhvr>
                                      <p:from x="200000" y="450000"/>
                                      <p:to x="100000" y="100000"/>
                                    </p:animScale>
                                    <p:set>
                                      <p:cBhvr>
                                        <p:cTn id="68" dur="192" fill="hold"/>
                                        <p:tgtEl>
                                          <p:spTgt spid="46094"/>
                                        </p:tgtEl>
                                        <p:attrNameLst>
                                          <p:attrName>ppt_x</p:attrName>
                                        </p:attrNameLst>
                                      </p:cBhvr>
                                      <p:to>
                                        <p:strVal val="(0.5)"/>
                                      </p:to>
                                    </p:set>
                                    <p:anim from="(0.5)" to="(#ppt_x)" calcmode="lin" valueType="num">
                                      <p:cBhvr>
                                        <p:cTn id="69" dur="308" accel="100000" fill="hold">
                                          <p:stCondLst>
                                            <p:cond delay="192"/>
                                          </p:stCondLst>
                                        </p:cTn>
                                        <p:tgtEl>
                                          <p:spTgt spid="46094"/>
                                        </p:tgtEl>
                                        <p:attrNameLst>
                                          <p:attrName>ppt_x</p:attrName>
                                        </p:attrNameLst>
                                      </p:cBhvr>
                                    </p:anim>
                                    <p:set>
                                      <p:cBhvr>
                                        <p:cTn id="70" dur="192" fill="hold"/>
                                        <p:tgtEl>
                                          <p:spTgt spid="46094"/>
                                        </p:tgtEl>
                                        <p:attrNameLst>
                                          <p:attrName>ppt_y</p:attrName>
                                        </p:attrNameLst>
                                      </p:cBhvr>
                                      <p:to>
                                        <p:strVal val="(#ppt_y+0.4)"/>
                                      </p:to>
                                    </p:set>
                                    <p:anim from="(#ppt_y+0.4)" to="(#ppt_y)" calcmode="lin" valueType="num">
                                      <p:cBhvr>
                                        <p:cTn id="71" dur="308" accel="100000" fill="hold">
                                          <p:stCondLst>
                                            <p:cond delay="192"/>
                                          </p:stCondLst>
                                        </p:cTn>
                                        <p:tgtEl>
                                          <p:spTgt spid="46094"/>
                                        </p:tgtEl>
                                        <p:attrNameLst>
                                          <p:attrName>ppt_y</p:attrName>
                                        </p:attrNameLst>
                                      </p:cBhvr>
                                    </p:anim>
                                  </p:childTnLst>
                                </p:cTn>
                              </p:par>
                            </p:childTnLst>
                          </p:cTn>
                        </p:par>
                        <p:par>
                          <p:cTn id="72" fill="hold" nodeType="afterGroup">
                            <p:stCondLst>
                              <p:cond delay="5000"/>
                            </p:stCondLst>
                            <p:childTnLst>
                              <p:par>
                                <p:cTn id="73" presetID="3" presetClass="exit" presetSubtype="10" fill="hold" nodeType="afterEffect">
                                  <p:stCondLst>
                                    <p:cond delay="0"/>
                                  </p:stCondLst>
                                  <p:childTnLst>
                                    <p:animEffect transition="out" filter="blinds(horizontal)">
                                      <p:cBhvr>
                                        <p:cTn id="74" dur="500"/>
                                        <p:tgtEl>
                                          <p:spTgt spid="46197"/>
                                        </p:tgtEl>
                                      </p:cBhvr>
                                    </p:animEffect>
                                    <p:set>
                                      <p:cBhvr>
                                        <p:cTn id="75" dur="1" fill="hold">
                                          <p:stCondLst>
                                            <p:cond delay="499"/>
                                          </p:stCondLst>
                                        </p:cTn>
                                        <p:tgtEl>
                                          <p:spTgt spid="46197"/>
                                        </p:tgtEl>
                                        <p:attrNameLst>
                                          <p:attrName>style.visibility</p:attrName>
                                        </p:attrNameLst>
                                      </p:cBhvr>
                                      <p:to>
                                        <p:strVal val="hidden"/>
                                      </p:to>
                                    </p:set>
                                  </p:childTnLst>
                                </p:cTn>
                              </p:par>
                            </p:childTnLst>
                          </p:cTn>
                        </p:par>
                      </p:childTnLst>
                    </p:cTn>
                  </p:par>
                  <p:par>
                    <p:cTn id="76" fill="hold" nodeType="clickPar">
                      <p:stCondLst>
                        <p:cond delay="indefinite"/>
                      </p:stCondLst>
                      <p:childTnLst>
                        <p:par>
                          <p:cTn id="77" fill="hold" nodeType="withGroup">
                            <p:stCondLst>
                              <p:cond delay="0"/>
                            </p:stCondLst>
                            <p:childTnLst>
                              <p:par>
                                <p:cTn id="78" presetID="4" presetClass="exit" presetSubtype="16" fill="hold" grpId="1" nodeType="clickEffect">
                                  <p:stCondLst>
                                    <p:cond delay="0"/>
                                  </p:stCondLst>
                                  <p:childTnLst>
                                    <p:animEffect transition="out" filter="box(in)">
                                      <p:cBhvr>
                                        <p:cTn id="79" dur="500"/>
                                        <p:tgtEl>
                                          <p:spTgt spid="46094"/>
                                        </p:tgtEl>
                                      </p:cBhvr>
                                    </p:animEffect>
                                    <p:set>
                                      <p:cBhvr>
                                        <p:cTn id="80" dur="1" fill="hold">
                                          <p:stCondLst>
                                            <p:cond delay="499"/>
                                          </p:stCondLst>
                                        </p:cTn>
                                        <p:tgtEl>
                                          <p:spTgt spid="46094"/>
                                        </p:tgtEl>
                                        <p:attrNameLst>
                                          <p:attrName>style.visibility</p:attrName>
                                        </p:attrNameLst>
                                      </p:cBhvr>
                                      <p:to>
                                        <p:strVal val="hidden"/>
                                      </p:to>
                                    </p:set>
                                  </p:childTnLst>
                                </p:cTn>
                              </p:par>
                            </p:childTnLst>
                          </p:cTn>
                        </p:par>
                      </p:childTnLst>
                    </p:cTn>
                  </p:par>
                  <p:par>
                    <p:cTn id="81" fill="hold" nodeType="clickPar">
                      <p:stCondLst>
                        <p:cond delay="indefinite"/>
                      </p:stCondLst>
                      <p:childTnLst>
                        <p:par>
                          <p:cTn id="82" fill="hold" nodeType="withGroup">
                            <p:stCondLst>
                              <p:cond delay="0"/>
                            </p:stCondLst>
                            <p:childTnLst>
                              <p:par>
                                <p:cTn id="83" presetID="4" presetClass="entr" presetSubtype="16" fill="hold" nodeType="clickEffect">
                                  <p:stCondLst>
                                    <p:cond delay="0"/>
                                  </p:stCondLst>
                                  <p:childTnLst>
                                    <p:set>
                                      <p:cBhvr>
                                        <p:cTn id="84" dur="1" fill="hold">
                                          <p:stCondLst>
                                            <p:cond delay="0"/>
                                          </p:stCondLst>
                                        </p:cTn>
                                        <p:tgtEl>
                                          <p:spTgt spid="46275"/>
                                        </p:tgtEl>
                                        <p:attrNameLst>
                                          <p:attrName>style.visibility</p:attrName>
                                        </p:attrNameLst>
                                      </p:cBhvr>
                                      <p:to>
                                        <p:strVal val="visible"/>
                                      </p:to>
                                    </p:set>
                                    <p:animEffect transition="in" filter="box(in)">
                                      <p:cBhvr>
                                        <p:cTn id="85" dur="500"/>
                                        <p:tgtEl>
                                          <p:spTgt spid="46275"/>
                                        </p:tgtEl>
                                      </p:cBhvr>
                                    </p:animEffect>
                                  </p:childTnLst>
                                  <p:subTnLst>
                                    <p:audio>
                                      <p:cMediaNode>
                                        <p:cTn display="0" masterRel="sameClick">
                                          <p:stCondLst>
                                            <p:cond evt="begin" delay="0">
                                              <p:tn val="83"/>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46084"/>
                  </p:tgtEl>
                </p:cond>
              </p:nextCondLst>
            </p:seq>
            <p:seq concurrent="1" nextAc="seek">
              <p:cTn id="86" restart="whenNotActive" fill="hold" evtFilter="cancelBubble" nodeType="interactiveSeq">
                <p:stCondLst>
                  <p:cond evt="onClick" delay="0">
                    <p:tgtEl>
                      <p:spTgt spid="46085"/>
                    </p:tgtEl>
                  </p:cond>
                </p:stCondLst>
                <p:endSync evt="end" delay="0">
                  <p:rtn val="all"/>
                </p:endSync>
                <p:childTnLst>
                  <p:par>
                    <p:cTn id="87" fill="hold" nodeType="clickPar">
                      <p:stCondLst>
                        <p:cond delay="0"/>
                      </p:stCondLst>
                      <p:childTnLst>
                        <p:par>
                          <p:cTn id="88" fill="hold" nodeType="withGroup">
                            <p:stCondLst>
                              <p:cond delay="0"/>
                            </p:stCondLst>
                            <p:childTnLst>
                              <p:par>
                                <p:cTn id="89" presetID="35" presetClass="emph" presetSubtype="0" repeatCount="10000" fill="hold" nodeType="clickEffect">
                                  <p:stCondLst>
                                    <p:cond delay="0"/>
                                  </p:stCondLst>
                                  <p:childTnLst>
                                    <p:anim calcmode="discrete" valueType="str">
                                      <p:cBhvr>
                                        <p:cTn id="90" dur="500" fill="hold"/>
                                        <p:tgtEl>
                                          <p:spTgt spid="46229"/>
                                        </p:tgtEl>
                                        <p:attrNameLst>
                                          <p:attrName>style.visibility</p:attrName>
                                        </p:attrNameLst>
                                      </p:cBhvr>
                                      <p:tavLst>
                                        <p:tav tm="0">
                                          <p:val>
                                            <p:strVal val="hidden"/>
                                          </p:val>
                                        </p:tav>
                                        <p:tav tm="50000">
                                          <p:val>
                                            <p:strVal val="visible"/>
                                          </p:val>
                                        </p:tav>
                                      </p:tavLst>
                                    </p:anim>
                                  </p:childTnLst>
                                </p:cTn>
                              </p:par>
                              <p:par>
                                <p:cTn id="91" presetID="51" presetClass="entr" presetSubtype="0" fill="hold" grpId="0" nodeType="withEffect">
                                  <p:stCondLst>
                                    <p:cond delay="0"/>
                                  </p:stCondLst>
                                  <p:childTnLst>
                                    <p:set>
                                      <p:cBhvr>
                                        <p:cTn id="92" dur="1" fill="hold">
                                          <p:stCondLst>
                                            <p:cond delay="0"/>
                                          </p:stCondLst>
                                        </p:cTn>
                                        <p:tgtEl>
                                          <p:spTgt spid="46095"/>
                                        </p:tgtEl>
                                        <p:attrNameLst>
                                          <p:attrName>style.visibility</p:attrName>
                                        </p:attrNameLst>
                                      </p:cBhvr>
                                      <p:to>
                                        <p:strVal val="visible"/>
                                      </p:to>
                                    </p:set>
                                    <p:animEffect transition="in" filter="fade">
                                      <p:cBhvr>
                                        <p:cTn id="93" dur="192" decel="100000"/>
                                        <p:tgtEl>
                                          <p:spTgt spid="46095"/>
                                        </p:tgtEl>
                                      </p:cBhvr>
                                    </p:animEffect>
                                    <p:animScale>
                                      <p:cBhvr>
                                        <p:cTn id="94" dur="192" decel="100000"/>
                                        <p:tgtEl>
                                          <p:spTgt spid="46095"/>
                                        </p:tgtEl>
                                      </p:cBhvr>
                                      <p:from x="10000" y="10000"/>
                                      <p:to x="200000" y="450000"/>
                                    </p:animScale>
                                    <p:animScale>
                                      <p:cBhvr>
                                        <p:cTn id="95" dur="308" accel="100000" fill="hold">
                                          <p:stCondLst>
                                            <p:cond delay="192"/>
                                          </p:stCondLst>
                                        </p:cTn>
                                        <p:tgtEl>
                                          <p:spTgt spid="46095"/>
                                        </p:tgtEl>
                                      </p:cBhvr>
                                      <p:from x="200000" y="450000"/>
                                      <p:to x="100000" y="100000"/>
                                    </p:animScale>
                                    <p:set>
                                      <p:cBhvr>
                                        <p:cTn id="96" dur="192" fill="hold"/>
                                        <p:tgtEl>
                                          <p:spTgt spid="46095"/>
                                        </p:tgtEl>
                                        <p:attrNameLst>
                                          <p:attrName>ppt_x</p:attrName>
                                        </p:attrNameLst>
                                      </p:cBhvr>
                                      <p:to>
                                        <p:strVal val="(0.5)"/>
                                      </p:to>
                                    </p:set>
                                    <p:anim from="(0.5)" to="(#ppt_x)" calcmode="lin" valueType="num">
                                      <p:cBhvr>
                                        <p:cTn id="97" dur="308" accel="100000" fill="hold">
                                          <p:stCondLst>
                                            <p:cond delay="192"/>
                                          </p:stCondLst>
                                        </p:cTn>
                                        <p:tgtEl>
                                          <p:spTgt spid="46095"/>
                                        </p:tgtEl>
                                        <p:attrNameLst>
                                          <p:attrName>ppt_x</p:attrName>
                                        </p:attrNameLst>
                                      </p:cBhvr>
                                    </p:anim>
                                    <p:set>
                                      <p:cBhvr>
                                        <p:cTn id="98" dur="192" fill="hold"/>
                                        <p:tgtEl>
                                          <p:spTgt spid="46095"/>
                                        </p:tgtEl>
                                        <p:attrNameLst>
                                          <p:attrName>ppt_y</p:attrName>
                                        </p:attrNameLst>
                                      </p:cBhvr>
                                      <p:to>
                                        <p:strVal val="(#ppt_y+0.4)"/>
                                      </p:to>
                                    </p:set>
                                    <p:anim from="(#ppt_y+0.4)" to="(#ppt_y)" calcmode="lin" valueType="num">
                                      <p:cBhvr>
                                        <p:cTn id="99" dur="308" accel="100000" fill="hold">
                                          <p:stCondLst>
                                            <p:cond delay="192"/>
                                          </p:stCondLst>
                                        </p:cTn>
                                        <p:tgtEl>
                                          <p:spTgt spid="46095"/>
                                        </p:tgtEl>
                                        <p:attrNameLst>
                                          <p:attrName>ppt_y</p:attrName>
                                        </p:attrNameLst>
                                      </p:cBhvr>
                                    </p:anim>
                                  </p:childTnLst>
                                </p:cTn>
                              </p:par>
                            </p:childTnLst>
                          </p:cTn>
                        </p:par>
                        <p:par>
                          <p:cTn id="100" fill="hold" nodeType="afterGroup">
                            <p:stCondLst>
                              <p:cond delay="5000"/>
                            </p:stCondLst>
                            <p:childTnLst>
                              <p:par>
                                <p:cTn id="101" presetID="3" presetClass="exit" presetSubtype="10" fill="hold" nodeType="afterEffect">
                                  <p:stCondLst>
                                    <p:cond delay="0"/>
                                  </p:stCondLst>
                                  <p:childTnLst>
                                    <p:animEffect transition="out" filter="blinds(horizontal)">
                                      <p:cBhvr>
                                        <p:cTn id="102" dur="500"/>
                                        <p:tgtEl>
                                          <p:spTgt spid="46229"/>
                                        </p:tgtEl>
                                      </p:cBhvr>
                                    </p:animEffect>
                                    <p:set>
                                      <p:cBhvr>
                                        <p:cTn id="103" dur="1" fill="hold">
                                          <p:stCondLst>
                                            <p:cond delay="499"/>
                                          </p:stCondLst>
                                        </p:cTn>
                                        <p:tgtEl>
                                          <p:spTgt spid="46229"/>
                                        </p:tgtEl>
                                        <p:attrNameLst>
                                          <p:attrName>style.visibility</p:attrName>
                                        </p:attrNameLst>
                                      </p:cBhvr>
                                      <p:to>
                                        <p:strVal val="hidden"/>
                                      </p:to>
                                    </p:set>
                                  </p:childTnLst>
                                </p:cTn>
                              </p:par>
                            </p:childTnLst>
                          </p:cTn>
                        </p:par>
                      </p:childTnLst>
                    </p:cTn>
                  </p:par>
                  <p:par>
                    <p:cTn id="104" fill="hold" nodeType="clickPar">
                      <p:stCondLst>
                        <p:cond delay="indefinite"/>
                      </p:stCondLst>
                      <p:childTnLst>
                        <p:par>
                          <p:cTn id="105" fill="hold" nodeType="withGroup">
                            <p:stCondLst>
                              <p:cond delay="0"/>
                            </p:stCondLst>
                            <p:childTnLst>
                              <p:par>
                                <p:cTn id="106" presetID="4" presetClass="exit" presetSubtype="16" fill="hold" grpId="1" nodeType="clickEffect">
                                  <p:stCondLst>
                                    <p:cond delay="0"/>
                                  </p:stCondLst>
                                  <p:childTnLst>
                                    <p:animEffect transition="out" filter="box(in)">
                                      <p:cBhvr>
                                        <p:cTn id="107" dur="500"/>
                                        <p:tgtEl>
                                          <p:spTgt spid="46095"/>
                                        </p:tgtEl>
                                      </p:cBhvr>
                                    </p:animEffect>
                                    <p:set>
                                      <p:cBhvr>
                                        <p:cTn id="108" dur="1" fill="hold">
                                          <p:stCondLst>
                                            <p:cond delay="499"/>
                                          </p:stCondLst>
                                        </p:cTn>
                                        <p:tgtEl>
                                          <p:spTgt spid="46095"/>
                                        </p:tgtEl>
                                        <p:attrNameLst>
                                          <p:attrName>style.visibility</p:attrName>
                                        </p:attrNameLst>
                                      </p:cBhvr>
                                      <p:to>
                                        <p:strVal val="hidden"/>
                                      </p:to>
                                    </p:set>
                                  </p:childTnLst>
                                </p:cTn>
                              </p:par>
                            </p:childTnLst>
                          </p:cTn>
                        </p:par>
                      </p:childTnLst>
                    </p:cTn>
                  </p:par>
                  <p:par>
                    <p:cTn id="109" fill="hold" nodeType="clickPar">
                      <p:stCondLst>
                        <p:cond delay="indefinite"/>
                      </p:stCondLst>
                      <p:childTnLst>
                        <p:par>
                          <p:cTn id="110" fill="hold" nodeType="withGroup">
                            <p:stCondLst>
                              <p:cond delay="0"/>
                            </p:stCondLst>
                            <p:childTnLst>
                              <p:par>
                                <p:cTn id="111" presetID="4" presetClass="entr" presetSubtype="16" fill="hold" nodeType="clickEffect">
                                  <p:stCondLst>
                                    <p:cond delay="0"/>
                                  </p:stCondLst>
                                  <p:childTnLst>
                                    <p:set>
                                      <p:cBhvr>
                                        <p:cTn id="112" dur="1" fill="hold">
                                          <p:stCondLst>
                                            <p:cond delay="0"/>
                                          </p:stCondLst>
                                        </p:cTn>
                                        <p:tgtEl>
                                          <p:spTgt spid="46307"/>
                                        </p:tgtEl>
                                        <p:attrNameLst>
                                          <p:attrName>style.visibility</p:attrName>
                                        </p:attrNameLst>
                                      </p:cBhvr>
                                      <p:to>
                                        <p:strVal val="visible"/>
                                      </p:to>
                                    </p:set>
                                    <p:animEffect transition="in" filter="box(in)">
                                      <p:cBhvr>
                                        <p:cTn id="113" dur="500"/>
                                        <p:tgtEl>
                                          <p:spTgt spid="46307"/>
                                        </p:tgtEl>
                                      </p:cBhvr>
                                    </p:animEffect>
                                  </p:childTnLst>
                                  <p:subTnLst>
                                    <p:audio>
                                      <p:cMediaNode>
                                        <p:cTn display="0" masterRel="sameClick">
                                          <p:stCondLst>
                                            <p:cond evt="begin" delay="0">
                                              <p:tn val="111"/>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46085"/>
                  </p:tgtEl>
                </p:cond>
              </p:nextCondLst>
            </p:seq>
            <p:seq concurrent="1" nextAc="seek">
              <p:cTn id="114" restart="whenNotActive" fill="hold" evtFilter="cancelBubble" nodeType="interactiveSeq">
                <p:stCondLst>
                  <p:cond evt="onClick" delay="0">
                    <p:tgtEl>
                      <p:spTgt spid="46088"/>
                    </p:tgtEl>
                  </p:cond>
                </p:stCondLst>
                <p:endSync evt="end" delay="0">
                  <p:rtn val="all"/>
                </p:endSync>
                <p:childTnLst>
                  <p:par>
                    <p:cTn id="115" fill="hold" nodeType="clickPar">
                      <p:stCondLst>
                        <p:cond delay="0"/>
                      </p:stCondLst>
                      <p:childTnLst>
                        <p:par>
                          <p:cTn id="116" fill="hold" nodeType="withGroup">
                            <p:stCondLst>
                              <p:cond delay="0"/>
                            </p:stCondLst>
                            <p:childTnLst>
                              <p:par>
                                <p:cTn id="117" presetID="35" presetClass="emph" presetSubtype="0" repeatCount="10000" fill="hold" nodeType="clickEffect">
                                  <p:stCondLst>
                                    <p:cond delay="0"/>
                                  </p:stCondLst>
                                  <p:childTnLst>
                                    <p:anim calcmode="discrete" valueType="str">
                                      <p:cBhvr>
                                        <p:cTn id="118" dur="500" fill="hold"/>
                                        <p:tgtEl>
                                          <p:spTgt spid="46249"/>
                                        </p:tgtEl>
                                        <p:attrNameLst>
                                          <p:attrName>style.visibility</p:attrName>
                                        </p:attrNameLst>
                                      </p:cBhvr>
                                      <p:tavLst>
                                        <p:tav tm="0">
                                          <p:val>
                                            <p:strVal val="hidden"/>
                                          </p:val>
                                        </p:tav>
                                        <p:tav tm="50000">
                                          <p:val>
                                            <p:strVal val="visible"/>
                                          </p:val>
                                        </p:tav>
                                      </p:tavLst>
                                    </p:anim>
                                  </p:childTnLst>
                                </p:cTn>
                              </p:par>
                              <p:par>
                                <p:cTn id="119" presetID="51" presetClass="entr" presetSubtype="0" fill="hold" nodeType="withEffect">
                                  <p:stCondLst>
                                    <p:cond delay="0"/>
                                  </p:stCondLst>
                                  <p:childTnLst>
                                    <p:set>
                                      <p:cBhvr>
                                        <p:cTn id="120" dur="1" fill="hold">
                                          <p:stCondLst>
                                            <p:cond delay="0"/>
                                          </p:stCondLst>
                                        </p:cTn>
                                        <p:tgtEl>
                                          <p:spTgt spid="46097"/>
                                        </p:tgtEl>
                                        <p:attrNameLst>
                                          <p:attrName>style.visibility</p:attrName>
                                        </p:attrNameLst>
                                      </p:cBhvr>
                                      <p:to>
                                        <p:strVal val="visible"/>
                                      </p:to>
                                    </p:set>
                                    <p:animEffect transition="in" filter="fade">
                                      <p:cBhvr>
                                        <p:cTn id="121" dur="192" decel="100000"/>
                                        <p:tgtEl>
                                          <p:spTgt spid="46097"/>
                                        </p:tgtEl>
                                      </p:cBhvr>
                                    </p:animEffect>
                                    <p:animScale>
                                      <p:cBhvr>
                                        <p:cTn id="122" dur="192" decel="100000"/>
                                        <p:tgtEl>
                                          <p:spTgt spid="46097"/>
                                        </p:tgtEl>
                                      </p:cBhvr>
                                      <p:from x="10000" y="10000"/>
                                      <p:to x="200000" y="450000"/>
                                    </p:animScale>
                                    <p:animScale>
                                      <p:cBhvr>
                                        <p:cTn id="123" dur="308" accel="100000" fill="hold">
                                          <p:stCondLst>
                                            <p:cond delay="192"/>
                                          </p:stCondLst>
                                        </p:cTn>
                                        <p:tgtEl>
                                          <p:spTgt spid="46097"/>
                                        </p:tgtEl>
                                      </p:cBhvr>
                                      <p:from x="200000" y="450000"/>
                                      <p:to x="100000" y="100000"/>
                                    </p:animScale>
                                    <p:set>
                                      <p:cBhvr>
                                        <p:cTn id="124" dur="192" fill="hold"/>
                                        <p:tgtEl>
                                          <p:spTgt spid="46097"/>
                                        </p:tgtEl>
                                        <p:attrNameLst>
                                          <p:attrName>ppt_x</p:attrName>
                                        </p:attrNameLst>
                                      </p:cBhvr>
                                      <p:to>
                                        <p:strVal val="(0.5)"/>
                                      </p:to>
                                    </p:set>
                                    <p:anim from="(0.5)" to="(#ppt_x)" calcmode="lin" valueType="num">
                                      <p:cBhvr>
                                        <p:cTn id="125" dur="308" accel="100000" fill="hold">
                                          <p:stCondLst>
                                            <p:cond delay="192"/>
                                          </p:stCondLst>
                                        </p:cTn>
                                        <p:tgtEl>
                                          <p:spTgt spid="46097"/>
                                        </p:tgtEl>
                                        <p:attrNameLst>
                                          <p:attrName>ppt_x</p:attrName>
                                        </p:attrNameLst>
                                      </p:cBhvr>
                                    </p:anim>
                                    <p:set>
                                      <p:cBhvr>
                                        <p:cTn id="126" dur="192" fill="hold"/>
                                        <p:tgtEl>
                                          <p:spTgt spid="46097"/>
                                        </p:tgtEl>
                                        <p:attrNameLst>
                                          <p:attrName>ppt_y</p:attrName>
                                        </p:attrNameLst>
                                      </p:cBhvr>
                                      <p:to>
                                        <p:strVal val="(#ppt_y+0.4)"/>
                                      </p:to>
                                    </p:set>
                                    <p:anim from="(#ppt_y+0.4)" to="(#ppt_y)" calcmode="lin" valueType="num">
                                      <p:cBhvr>
                                        <p:cTn id="127" dur="308" accel="100000" fill="hold">
                                          <p:stCondLst>
                                            <p:cond delay="192"/>
                                          </p:stCondLst>
                                        </p:cTn>
                                        <p:tgtEl>
                                          <p:spTgt spid="46097"/>
                                        </p:tgtEl>
                                        <p:attrNameLst>
                                          <p:attrName>ppt_y</p:attrName>
                                        </p:attrNameLst>
                                      </p:cBhvr>
                                    </p:anim>
                                  </p:childTnLst>
                                </p:cTn>
                              </p:par>
                            </p:childTnLst>
                          </p:cTn>
                        </p:par>
                        <p:par>
                          <p:cTn id="128" fill="hold" nodeType="afterGroup">
                            <p:stCondLst>
                              <p:cond delay="5000"/>
                            </p:stCondLst>
                            <p:childTnLst>
                              <p:par>
                                <p:cTn id="129" presetID="3" presetClass="exit" presetSubtype="10" fill="hold" nodeType="afterEffect">
                                  <p:stCondLst>
                                    <p:cond delay="0"/>
                                  </p:stCondLst>
                                  <p:childTnLst>
                                    <p:animEffect transition="out" filter="blinds(horizontal)">
                                      <p:cBhvr>
                                        <p:cTn id="130" dur="500"/>
                                        <p:tgtEl>
                                          <p:spTgt spid="46249"/>
                                        </p:tgtEl>
                                      </p:cBhvr>
                                    </p:animEffect>
                                    <p:set>
                                      <p:cBhvr>
                                        <p:cTn id="131" dur="1" fill="hold">
                                          <p:stCondLst>
                                            <p:cond delay="499"/>
                                          </p:stCondLst>
                                        </p:cTn>
                                        <p:tgtEl>
                                          <p:spTgt spid="46249"/>
                                        </p:tgtEl>
                                        <p:attrNameLst>
                                          <p:attrName>style.visibility</p:attrName>
                                        </p:attrNameLst>
                                      </p:cBhvr>
                                      <p:to>
                                        <p:strVal val="hidden"/>
                                      </p:to>
                                    </p:set>
                                  </p:childTnLst>
                                </p:cTn>
                              </p:par>
                            </p:childTnLst>
                          </p:cTn>
                        </p:par>
                      </p:childTnLst>
                    </p:cTn>
                  </p:par>
                  <p:par>
                    <p:cTn id="132" fill="hold" nodeType="clickPar">
                      <p:stCondLst>
                        <p:cond delay="indefinite"/>
                      </p:stCondLst>
                      <p:childTnLst>
                        <p:par>
                          <p:cTn id="133" fill="hold" nodeType="withGroup">
                            <p:stCondLst>
                              <p:cond delay="0"/>
                            </p:stCondLst>
                            <p:childTnLst>
                              <p:par>
                                <p:cTn id="134" presetID="4" presetClass="exit" presetSubtype="16" fill="hold" grpId="0" nodeType="clickEffect">
                                  <p:stCondLst>
                                    <p:cond delay="0"/>
                                  </p:stCondLst>
                                  <p:childTnLst>
                                    <p:animEffect transition="out" filter="box(in)">
                                      <p:cBhvr>
                                        <p:cTn id="135" dur="500"/>
                                        <p:tgtEl>
                                          <p:spTgt spid="46097"/>
                                        </p:tgtEl>
                                      </p:cBhvr>
                                    </p:animEffect>
                                    <p:set>
                                      <p:cBhvr>
                                        <p:cTn id="136" dur="1" fill="hold">
                                          <p:stCondLst>
                                            <p:cond delay="499"/>
                                          </p:stCondLst>
                                        </p:cTn>
                                        <p:tgtEl>
                                          <p:spTgt spid="46097"/>
                                        </p:tgtEl>
                                        <p:attrNameLst>
                                          <p:attrName>style.visibility</p:attrName>
                                        </p:attrNameLst>
                                      </p:cBhvr>
                                      <p:to>
                                        <p:strVal val="hidden"/>
                                      </p:to>
                                    </p:set>
                                  </p:childTnLst>
                                </p:cTn>
                              </p:par>
                            </p:childTnLst>
                          </p:cTn>
                        </p:par>
                      </p:childTnLst>
                    </p:cTn>
                  </p:par>
                  <p:par>
                    <p:cTn id="137" fill="hold" nodeType="clickPar">
                      <p:stCondLst>
                        <p:cond delay="indefinite"/>
                      </p:stCondLst>
                      <p:childTnLst>
                        <p:par>
                          <p:cTn id="138" fill="hold" nodeType="withGroup">
                            <p:stCondLst>
                              <p:cond delay="0"/>
                            </p:stCondLst>
                            <p:childTnLst>
                              <p:par>
                                <p:cTn id="139" presetID="4" presetClass="entr" presetSubtype="16" fill="hold" nodeType="clickEffect">
                                  <p:stCondLst>
                                    <p:cond delay="0"/>
                                  </p:stCondLst>
                                  <p:childTnLst>
                                    <p:set>
                                      <p:cBhvr>
                                        <p:cTn id="140" dur="1" fill="hold">
                                          <p:stCondLst>
                                            <p:cond delay="0"/>
                                          </p:stCondLst>
                                        </p:cTn>
                                        <p:tgtEl>
                                          <p:spTgt spid="46327"/>
                                        </p:tgtEl>
                                        <p:attrNameLst>
                                          <p:attrName>style.visibility</p:attrName>
                                        </p:attrNameLst>
                                      </p:cBhvr>
                                      <p:to>
                                        <p:strVal val="visible"/>
                                      </p:to>
                                    </p:set>
                                    <p:animEffect transition="in" filter="box(in)">
                                      <p:cBhvr>
                                        <p:cTn id="141" dur="500"/>
                                        <p:tgtEl>
                                          <p:spTgt spid="46327"/>
                                        </p:tgtEl>
                                      </p:cBhvr>
                                    </p:animEffect>
                                  </p:childTnLst>
                                  <p:subTnLst>
                                    <p:audio>
                                      <p:cMediaNode>
                                        <p:cTn display="0" masterRel="sameClick">
                                          <p:stCondLst>
                                            <p:cond evt="begin" delay="0">
                                              <p:tn val="139"/>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46088"/>
                  </p:tgtEl>
                </p:cond>
              </p:nextCondLst>
            </p:seq>
            <p:seq concurrent="1" nextAc="seek">
              <p:cTn id="142" restart="whenNotActive" fill="hold" evtFilter="cancelBubble" nodeType="interactiveSeq">
                <p:stCondLst>
                  <p:cond evt="onClick" delay="0">
                    <p:tgtEl>
                      <p:spTgt spid="46086"/>
                    </p:tgtEl>
                  </p:cond>
                </p:stCondLst>
                <p:endSync evt="end" delay="0">
                  <p:rtn val="all"/>
                </p:endSync>
                <p:childTnLst>
                  <p:par>
                    <p:cTn id="143" fill="hold" nodeType="clickPar">
                      <p:stCondLst>
                        <p:cond delay="0"/>
                      </p:stCondLst>
                      <p:childTnLst>
                        <p:par>
                          <p:cTn id="144" fill="hold" nodeType="withGroup">
                            <p:stCondLst>
                              <p:cond delay="0"/>
                            </p:stCondLst>
                            <p:childTnLst>
                              <p:par>
                                <p:cTn id="145" presetID="35" presetClass="emph" presetSubtype="0" repeatCount="10000" fill="hold" nodeType="clickEffect">
                                  <p:stCondLst>
                                    <p:cond delay="0"/>
                                  </p:stCondLst>
                                  <p:childTnLst>
                                    <p:anim calcmode="discrete" valueType="str">
                                      <p:cBhvr>
                                        <p:cTn id="146" dur="500" fill="hold"/>
                                        <p:tgtEl>
                                          <p:spTgt spid="46210"/>
                                        </p:tgtEl>
                                        <p:attrNameLst>
                                          <p:attrName>style.visibility</p:attrName>
                                        </p:attrNameLst>
                                      </p:cBhvr>
                                      <p:tavLst>
                                        <p:tav tm="0">
                                          <p:val>
                                            <p:strVal val="hidden"/>
                                          </p:val>
                                        </p:tav>
                                        <p:tav tm="50000">
                                          <p:val>
                                            <p:strVal val="visible"/>
                                          </p:val>
                                        </p:tav>
                                      </p:tavLst>
                                    </p:anim>
                                  </p:childTnLst>
                                </p:cTn>
                              </p:par>
                              <p:par>
                                <p:cTn id="147" presetID="51" presetClass="entr" presetSubtype="0" fill="hold" nodeType="withEffect">
                                  <p:stCondLst>
                                    <p:cond delay="0"/>
                                  </p:stCondLst>
                                  <p:childTnLst>
                                    <p:set>
                                      <p:cBhvr>
                                        <p:cTn id="148" dur="1" fill="hold">
                                          <p:stCondLst>
                                            <p:cond delay="0"/>
                                          </p:stCondLst>
                                        </p:cTn>
                                        <p:tgtEl>
                                          <p:spTgt spid="46098"/>
                                        </p:tgtEl>
                                        <p:attrNameLst>
                                          <p:attrName>style.visibility</p:attrName>
                                        </p:attrNameLst>
                                      </p:cBhvr>
                                      <p:to>
                                        <p:strVal val="visible"/>
                                      </p:to>
                                    </p:set>
                                    <p:animEffect transition="in" filter="fade">
                                      <p:cBhvr>
                                        <p:cTn id="149" dur="192" decel="100000"/>
                                        <p:tgtEl>
                                          <p:spTgt spid="46098"/>
                                        </p:tgtEl>
                                      </p:cBhvr>
                                    </p:animEffect>
                                    <p:animScale>
                                      <p:cBhvr>
                                        <p:cTn id="150" dur="192" decel="100000"/>
                                        <p:tgtEl>
                                          <p:spTgt spid="46098"/>
                                        </p:tgtEl>
                                      </p:cBhvr>
                                      <p:from x="10000" y="10000"/>
                                      <p:to x="200000" y="450000"/>
                                    </p:animScale>
                                    <p:animScale>
                                      <p:cBhvr>
                                        <p:cTn id="151" dur="308" accel="100000" fill="hold">
                                          <p:stCondLst>
                                            <p:cond delay="192"/>
                                          </p:stCondLst>
                                        </p:cTn>
                                        <p:tgtEl>
                                          <p:spTgt spid="46098"/>
                                        </p:tgtEl>
                                      </p:cBhvr>
                                      <p:from x="200000" y="450000"/>
                                      <p:to x="100000" y="100000"/>
                                    </p:animScale>
                                    <p:set>
                                      <p:cBhvr>
                                        <p:cTn id="152" dur="192" fill="hold"/>
                                        <p:tgtEl>
                                          <p:spTgt spid="46098"/>
                                        </p:tgtEl>
                                        <p:attrNameLst>
                                          <p:attrName>ppt_x</p:attrName>
                                        </p:attrNameLst>
                                      </p:cBhvr>
                                      <p:to>
                                        <p:strVal val="(0.5)"/>
                                      </p:to>
                                    </p:set>
                                    <p:anim from="(0.5)" to="(#ppt_x)" calcmode="lin" valueType="num">
                                      <p:cBhvr>
                                        <p:cTn id="153" dur="308" accel="100000" fill="hold">
                                          <p:stCondLst>
                                            <p:cond delay="192"/>
                                          </p:stCondLst>
                                        </p:cTn>
                                        <p:tgtEl>
                                          <p:spTgt spid="46098"/>
                                        </p:tgtEl>
                                        <p:attrNameLst>
                                          <p:attrName>ppt_x</p:attrName>
                                        </p:attrNameLst>
                                      </p:cBhvr>
                                    </p:anim>
                                    <p:set>
                                      <p:cBhvr>
                                        <p:cTn id="154" dur="192" fill="hold"/>
                                        <p:tgtEl>
                                          <p:spTgt spid="46098"/>
                                        </p:tgtEl>
                                        <p:attrNameLst>
                                          <p:attrName>ppt_y</p:attrName>
                                        </p:attrNameLst>
                                      </p:cBhvr>
                                      <p:to>
                                        <p:strVal val="(#ppt_y+0.4)"/>
                                      </p:to>
                                    </p:set>
                                    <p:anim from="(#ppt_y+0.4)" to="(#ppt_y)" calcmode="lin" valueType="num">
                                      <p:cBhvr>
                                        <p:cTn id="155" dur="308" accel="100000" fill="hold">
                                          <p:stCondLst>
                                            <p:cond delay="192"/>
                                          </p:stCondLst>
                                        </p:cTn>
                                        <p:tgtEl>
                                          <p:spTgt spid="46098"/>
                                        </p:tgtEl>
                                        <p:attrNameLst>
                                          <p:attrName>ppt_y</p:attrName>
                                        </p:attrNameLst>
                                      </p:cBhvr>
                                    </p:anim>
                                  </p:childTnLst>
                                </p:cTn>
                              </p:par>
                            </p:childTnLst>
                          </p:cTn>
                        </p:par>
                        <p:par>
                          <p:cTn id="156" fill="hold" nodeType="afterGroup">
                            <p:stCondLst>
                              <p:cond delay="5000"/>
                            </p:stCondLst>
                            <p:childTnLst>
                              <p:par>
                                <p:cTn id="157" presetID="4" presetClass="exit" presetSubtype="16" fill="hold" nodeType="afterEffect">
                                  <p:stCondLst>
                                    <p:cond delay="0"/>
                                  </p:stCondLst>
                                  <p:childTnLst>
                                    <p:animEffect transition="out" filter="box(in)">
                                      <p:cBhvr>
                                        <p:cTn id="158" dur="500"/>
                                        <p:tgtEl>
                                          <p:spTgt spid="46210"/>
                                        </p:tgtEl>
                                      </p:cBhvr>
                                    </p:animEffect>
                                    <p:set>
                                      <p:cBhvr>
                                        <p:cTn id="159" dur="1" fill="hold">
                                          <p:stCondLst>
                                            <p:cond delay="499"/>
                                          </p:stCondLst>
                                        </p:cTn>
                                        <p:tgtEl>
                                          <p:spTgt spid="46210"/>
                                        </p:tgtEl>
                                        <p:attrNameLst>
                                          <p:attrName>style.visibility</p:attrName>
                                        </p:attrNameLst>
                                      </p:cBhvr>
                                      <p:to>
                                        <p:strVal val="hidden"/>
                                      </p:to>
                                    </p:set>
                                  </p:childTnLst>
                                </p:cTn>
                              </p:par>
                            </p:childTnLst>
                          </p:cTn>
                        </p:par>
                      </p:childTnLst>
                    </p:cTn>
                  </p:par>
                  <p:par>
                    <p:cTn id="160" fill="hold" nodeType="clickPar">
                      <p:stCondLst>
                        <p:cond delay="indefinite"/>
                      </p:stCondLst>
                      <p:childTnLst>
                        <p:par>
                          <p:cTn id="161" fill="hold" nodeType="withGroup">
                            <p:stCondLst>
                              <p:cond delay="0"/>
                            </p:stCondLst>
                            <p:childTnLst>
                              <p:par>
                                <p:cTn id="162" presetID="4" presetClass="exit" presetSubtype="16" fill="hold" grpId="0" nodeType="clickEffect">
                                  <p:stCondLst>
                                    <p:cond delay="0"/>
                                  </p:stCondLst>
                                  <p:childTnLst>
                                    <p:animEffect transition="out" filter="box(in)">
                                      <p:cBhvr>
                                        <p:cTn id="163" dur="500"/>
                                        <p:tgtEl>
                                          <p:spTgt spid="46098"/>
                                        </p:tgtEl>
                                      </p:cBhvr>
                                    </p:animEffect>
                                    <p:set>
                                      <p:cBhvr>
                                        <p:cTn id="164" dur="1" fill="hold">
                                          <p:stCondLst>
                                            <p:cond delay="499"/>
                                          </p:stCondLst>
                                        </p:cTn>
                                        <p:tgtEl>
                                          <p:spTgt spid="46098"/>
                                        </p:tgtEl>
                                        <p:attrNameLst>
                                          <p:attrName>style.visibility</p:attrName>
                                        </p:attrNameLst>
                                      </p:cBhvr>
                                      <p:to>
                                        <p:strVal val="hidden"/>
                                      </p:to>
                                    </p:set>
                                  </p:childTnLst>
                                </p:cTn>
                              </p:par>
                            </p:childTnLst>
                          </p:cTn>
                        </p:par>
                      </p:childTnLst>
                    </p:cTn>
                  </p:par>
                  <p:par>
                    <p:cTn id="165" fill="hold" nodeType="clickPar">
                      <p:stCondLst>
                        <p:cond delay="indefinite"/>
                      </p:stCondLst>
                      <p:childTnLst>
                        <p:par>
                          <p:cTn id="166" fill="hold" nodeType="withGroup">
                            <p:stCondLst>
                              <p:cond delay="0"/>
                            </p:stCondLst>
                            <p:childTnLst>
                              <p:par>
                                <p:cTn id="167" presetID="4" presetClass="entr" presetSubtype="16" fill="hold" nodeType="clickEffect">
                                  <p:stCondLst>
                                    <p:cond delay="0"/>
                                  </p:stCondLst>
                                  <p:childTnLst>
                                    <p:set>
                                      <p:cBhvr>
                                        <p:cTn id="168" dur="1" fill="hold">
                                          <p:stCondLst>
                                            <p:cond delay="0"/>
                                          </p:stCondLst>
                                        </p:cTn>
                                        <p:tgtEl>
                                          <p:spTgt spid="46288"/>
                                        </p:tgtEl>
                                        <p:attrNameLst>
                                          <p:attrName>style.visibility</p:attrName>
                                        </p:attrNameLst>
                                      </p:cBhvr>
                                      <p:to>
                                        <p:strVal val="visible"/>
                                      </p:to>
                                    </p:set>
                                    <p:animEffect transition="in" filter="box(in)">
                                      <p:cBhvr>
                                        <p:cTn id="169" dur="500"/>
                                        <p:tgtEl>
                                          <p:spTgt spid="46288"/>
                                        </p:tgtEl>
                                      </p:cBhvr>
                                    </p:animEffect>
                                  </p:childTnLst>
                                  <p:subTnLst>
                                    <p:audio>
                                      <p:cMediaNode>
                                        <p:cTn display="0" masterRel="sameClick">
                                          <p:stCondLst>
                                            <p:cond evt="begin" delay="0">
                                              <p:tn val="167"/>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46086"/>
                  </p:tgtEl>
                </p:cond>
              </p:nextCondLst>
            </p:seq>
            <p:seq concurrent="1" nextAc="seek">
              <p:cTn id="170" restart="whenNotActive" fill="hold" evtFilter="cancelBubble" nodeType="interactiveSeq">
                <p:stCondLst>
                  <p:cond evt="onClick" delay="0">
                    <p:tgtEl>
                      <p:spTgt spid="46089"/>
                    </p:tgtEl>
                  </p:cond>
                </p:stCondLst>
                <p:endSync evt="end" delay="0">
                  <p:rtn val="all"/>
                </p:endSync>
                <p:childTnLst>
                  <p:par>
                    <p:cTn id="171" fill="hold" nodeType="clickPar">
                      <p:stCondLst>
                        <p:cond delay="0"/>
                      </p:stCondLst>
                      <p:childTnLst>
                        <p:par>
                          <p:cTn id="172" fill="hold" nodeType="withGroup">
                            <p:stCondLst>
                              <p:cond delay="0"/>
                            </p:stCondLst>
                            <p:childTnLst>
                              <p:par>
                                <p:cTn id="173" presetID="35" presetClass="emph" presetSubtype="0" repeatCount="10000" fill="hold" nodeType="clickEffect">
                                  <p:stCondLst>
                                    <p:cond delay="0"/>
                                  </p:stCondLst>
                                  <p:childTnLst>
                                    <p:anim calcmode="discrete" valueType="str">
                                      <p:cBhvr>
                                        <p:cTn id="174" dur="500" fill="hold"/>
                                        <p:tgtEl>
                                          <p:spTgt spid="46262"/>
                                        </p:tgtEl>
                                        <p:attrNameLst>
                                          <p:attrName>style.visibility</p:attrName>
                                        </p:attrNameLst>
                                      </p:cBhvr>
                                      <p:tavLst>
                                        <p:tav tm="0">
                                          <p:val>
                                            <p:strVal val="hidden"/>
                                          </p:val>
                                        </p:tav>
                                        <p:tav tm="50000">
                                          <p:val>
                                            <p:strVal val="visible"/>
                                          </p:val>
                                        </p:tav>
                                      </p:tavLst>
                                    </p:anim>
                                  </p:childTnLst>
                                </p:cTn>
                              </p:par>
                              <p:par>
                                <p:cTn id="175" presetID="51" presetClass="entr" presetSubtype="0" fill="hold" nodeType="withEffect">
                                  <p:stCondLst>
                                    <p:cond delay="0"/>
                                  </p:stCondLst>
                                  <p:childTnLst>
                                    <p:set>
                                      <p:cBhvr>
                                        <p:cTn id="176" dur="1" fill="hold">
                                          <p:stCondLst>
                                            <p:cond delay="0"/>
                                          </p:stCondLst>
                                        </p:cTn>
                                        <p:tgtEl>
                                          <p:spTgt spid="46092"/>
                                        </p:tgtEl>
                                        <p:attrNameLst>
                                          <p:attrName>style.visibility</p:attrName>
                                        </p:attrNameLst>
                                      </p:cBhvr>
                                      <p:to>
                                        <p:strVal val="visible"/>
                                      </p:to>
                                    </p:set>
                                    <p:animEffect transition="in" filter="fade">
                                      <p:cBhvr>
                                        <p:cTn id="177" dur="192" decel="100000"/>
                                        <p:tgtEl>
                                          <p:spTgt spid="46092"/>
                                        </p:tgtEl>
                                      </p:cBhvr>
                                    </p:animEffect>
                                    <p:animScale>
                                      <p:cBhvr>
                                        <p:cTn id="178" dur="192" decel="100000"/>
                                        <p:tgtEl>
                                          <p:spTgt spid="46092"/>
                                        </p:tgtEl>
                                      </p:cBhvr>
                                      <p:from x="10000" y="10000"/>
                                      <p:to x="200000" y="450000"/>
                                    </p:animScale>
                                    <p:animScale>
                                      <p:cBhvr>
                                        <p:cTn id="179" dur="308" accel="100000" fill="hold">
                                          <p:stCondLst>
                                            <p:cond delay="192"/>
                                          </p:stCondLst>
                                        </p:cTn>
                                        <p:tgtEl>
                                          <p:spTgt spid="46092"/>
                                        </p:tgtEl>
                                      </p:cBhvr>
                                      <p:from x="200000" y="450000"/>
                                      <p:to x="100000" y="100000"/>
                                    </p:animScale>
                                    <p:set>
                                      <p:cBhvr>
                                        <p:cTn id="180" dur="192" fill="hold"/>
                                        <p:tgtEl>
                                          <p:spTgt spid="46092"/>
                                        </p:tgtEl>
                                        <p:attrNameLst>
                                          <p:attrName>ppt_x</p:attrName>
                                        </p:attrNameLst>
                                      </p:cBhvr>
                                      <p:to>
                                        <p:strVal val="(0.5)"/>
                                      </p:to>
                                    </p:set>
                                    <p:anim from="(0.5)" to="(#ppt_x)" calcmode="lin" valueType="num">
                                      <p:cBhvr>
                                        <p:cTn id="181" dur="308" accel="100000" fill="hold">
                                          <p:stCondLst>
                                            <p:cond delay="192"/>
                                          </p:stCondLst>
                                        </p:cTn>
                                        <p:tgtEl>
                                          <p:spTgt spid="46092"/>
                                        </p:tgtEl>
                                        <p:attrNameLst>
                                          <p:attrName>ppt_x</p:attrName>
                                        </p:attrNameLst>
                                      </p:cBhvr>
                                    </p:anim>
                                    <p:set>
                                      <p:cBhvr>
                                        <p:cTn id="182" dur="192" fill="hold"/>
                                        <p:tgtEl>
                                          <p:spTgt spid="46092"/>
                                        </p:tgtEl>
                                        <p:attrNameLst>
                                          <p:attrName>ppt_y</p:attrName>
                                        </p:attrNameLst>
                                      </p:cBhvr>
                                      <p:to>
                                        <p:strVal val="(#ppt_y+0.4)"/>
                                      </p:to>
                                    </p:set>
                                    <p:anim from="(#ppt_y+0.4)" to="(#ppt_y)" calcmode="lin" valueType="num">
                                      <p:cBhvr>
                                        <p:cTn id="183" dur="308" accel="100000" fill="hold">
                                          <p:stCondLst>
                                            <p:cond delay="192"/>
                                          </p:stCondLst>
                                        </p:cTn>
                                        <p:tgtEl>
                                          <p:spTgt spid="46092"/>
                                        </p:tgtEl>
                                        <p:attrNameLst>
                                          <p:attrName>ppt_y</p:attrName>
                                        </p:attrNameLst>
                                      </p:cBhvr>
                                    </p:anim>
                                  </p:childTnLst>
                                </p:cTn>
                              </p:par>
                            </p:childTnLst>
                          </p:cTn>
                        </p:par>
                        <p:par>
                          <p:cTn id="184" fill="hold" nodeType="afterGroup">
                            <p:stCondLst>
                              <p:cond delay="5000"/>
                            </p:stCondLst>
                            <p:childTnLst>
                              <p:par>
                                <p:cTn id="185" presetID="3" presetClass="exit" presetSubtype="10" fill="hold" nodeType="afterEffect">
                                  <p:stCondLst>
                                    <p:cond delay="0"/>
                                  </p:stCondLst>
                                  <p:childTnLst>
                                    <p:animEffect transition="out" filter="blinds(horizontal)">
                                      <p:cBhvr>
                                        <p:cTn id="186" dur="500"/>
                                        <p:tgtEl>
                                          <p:spTgt spid="46262"/>
                                        </p:tgtEl>
                                      </p:cBhvr>
                                    </p:animEffect>
                                    <p:set>
                                      <p:cBhvr>
                                        <p:cTn id="187" dur="1" fill="hold">
                                          <p:stCondLst>
                                            <p:cond delay="499"/>
                                          </p:stCondLst>
                                        </p:cTn>
                                        <p:tgtEl>
                                          <p:spTgt spid="46262"/>
                                        </p:tgtEl>
                                        <p:attrNameLst>
                                          <p:attrName>style.visibility</p:attrName>
                                        </p:attrNameLst>
                                      </p:cBhvr>
                                      <p:to>
                                        <p:strVal val="hidden"/>
                                      </p:to>
                                    </p:set>
                                  </p:childTnLst>
                                </p:cTn>
                              </p:par>
                            </p:childTnLst>
                          </p:cTn>
                        </p:par>
                      </p:childTnLst>
                    </p:cTn>
                  </p:par>
                  <p:par>
                    <p:cTn id="188" fill="hold" nodeType="clickPar">
                      <p:stCondLst>
                        <p:cond delay="indefinite"/>
                      </p:stCondLst>
                      <p:childTnLst>
                        <p:par>
                          <p:cTn id="189" fill="hold" nodeType="withGroup">
                            <p:stCondLst>
                              <p:cond delay="0"/>
                            </p:stCondLst>
                            <p:childTnLst>
                              <p:par>
                                <p:cTn id="190" presetID="4" presetClass="exit" presetSubtype="16" fill="hold" grpId="0" nodeType="clickEffect">
                                  <p:stCondLst>
                                    <p:cond delay="0"/>
                                  </p:stCondLst>
                                  <p:childTnLst>
                                    <p:animEffect transition="out" filter="box(in)">
                                      <p:cBhvr>
                                        <p:cTn id="191" dur="500"/>
                                        <p:tgtEl>
                                          <p:spTgt spid="46092"/>
                                        </p:tgtEl>
                                      </p:cBhvr>
                                    </p:animEffect>
                                    <p:set>
                                      <p:cBhvr>
                                        <p:cTn id="192" dur="1" fill="hold">
                                          <p:stCondLst>
                                            <p:cond delay="499"/>
                                          </p:stCondLst>
                                        </p:cTn>
                                        <p:tgtEl>
                                          <p:spTgt spid="46092"/>
                                        </p:tgtEl>
                                        <p:attrNameLst>
                                          <p:attrName>style.visibility</p:attrName>
                                        </p:attrNameLst>
                                      </p:cBhvr>
                                      <p:to>
                                        <p:strVal val="hidden"/>
                                      </p:to>
                                    </p:set>
                                  </p:childTnLst>
                                </p:cTn>
                              </p:par>
                            </p:childTnLst>
                          </p:cTn>
                        </p:par>
                      </p:childTnLst>
                    </p:cTn>
                  </p:par>
                  <p:par>
                    <p:cTn id="193" fill="hold" nodeType="clickPar">
                      <p:stCondLst>
                        <p:cond delay="indefinite"/>
                      </p:stCondLst>
                      <p:childTnLst>
                        <p:par>
                          <p:cTn id="194" fill="hold" nodeType="withGroup">
                            <p:stCondLst>
                              <p:cond delay="0"/>
                            </p:stCondLst>
                            <p:childTnLst>
                              <p:par>
                                <p:cTn id="195" presetID="4" presetClass="entr" presetSubtype="16" fill="hold" nodeType="clickEffect">
                                  <p:stCondLst>
                                    <p:cond delay="0"/>
                                  </p:stCondLst>
                                  <p:childTnLst>
                                    <p:set>
                                      <p:cBhvr>
                                        <p:cTn id="196" dur="1" fill="hold">
                                          <p:stCondLst>
                                            <p:cond delay="0"/>
                                          </p:stCondLst>
                                        </p:cTn>
                                        <p:tgtEl>
                                          <p:spTgt spid="46340"/>
                                        </p:tgtEl>
                                        <p:attrNameLst>
                                          <p:attrName>style.visibility</p:attrName>
                                        </p:attrNameLst>
                                      </p:cBhvr>
                                      <p:to>
                                        <p:strVal val="visible"/>
                                      </p:to>
                                    </p:set>
                                    <p:animEffect transition="in" filter="box(in)">
                                      <p:cBhvr>
                                        <p:cTn id="197" dur="500"/>
                                        <p:tgtEl>
                                          <p:spTgt spid="46340"/>
                                        </p:tgtEl>
                                      </p:cBhvr>
                                    </p:animEffect>
                                  </p:childTnLst>
                                  <p:subTnLst>
                                    <p:audio>
                                      <p:cMediaNode>
                                        <p:cTn display="0" masterRel="sameClick">
                                          <p:stCondLst>
                                            <p:cond evt="begin" delay="0">
                                              <p:tn val="195"/>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46089"/>
                  </p:tgtEl>
                </p:cond>
              </p:nextCondLst>
            </p:seq>
            <p:seq concurrent="1" nextAc="seek">
              <p:cTn id="198" restart="whenNotActive" fill="hold" evtFilter="cancelBubble" nodeType="interactiveSeq">
                <p:stCondLst>
                  <p:cond evt="onClick" delay="0">
                    <p:tgtEl>
                      <p:spTgt spid="46090"/>
                    </p:tgtEl>
                  </p:cond>
                </p:stCondLst>
                <p:endSync evt="end" delay="0">
                  <p:rtn val="all"/>
                </p:endSync>
                <p:childTnLst>
                  <p:par>
                    <p:cTn id="199" fill="hold" nodeType="clickPar">
                      <p:stCondLst>
                        <p:cond delay="0"/>
                      </p:stCondLst>
                      <p:childTnLst>
                        <p:par>
                          <p:cTn id="200" fill="hold" nodeType="withGroup">
                            <p:stCondLst>
                              <p:cond delay="0"/>
                            </p:stCondLst>
                            <p:childTnLst>
                              <p:par>
                                <p:cTn id="201" presetID="35" presetClass="emph" presetSubtype="0" repeatCount="10000" fill="hold" nodeType="clickEffect">
                                  <p:stCondLst>
                                    <p:cond delay="0"/>
                                  </p:stCondLst>
                                  <p:childTnLst>
                                    <p:anim calcmode="discrete" valueType="str">
                                      <p:cBhvr>
                                        <p:cTn id="202" dur="500" fill="hold"/>
                                        <p:tgtEl>
                                          <p:spTgt spid="46241"/>
                                        </p:tgtEl>
                                        <p:attrNameLst>
                                          <p:attrName>style.visibility</p:attrName>
                                        </p:attrNameLst>
                                      </p:cBhvr>
                                      <p:tavLst>
                                        <p:tav tm="0">
                                          <p:val>
                                            <p:strVal val="hidden"/>
                                          </p:val>
                                        </p:tav>
                                        <p:tav tm="50000">
                                          <p:val>
                                            <p:strVal val="visible"/>
                                          </p:val>
                                        </p:tav>
                                      </p:tavLst>
                                    </p:anim>
                                  </p:childTnLst>
                                </p:cTn>
                              </p:par>
                              <p:par>
                                <p:cTn id="203" presetID="51" presetClass="entr" presetSubtype="0" fill="hold" nodeType="withEffect">
                                  <p:stCondLst>
                                    <p:cond delay="0"/>
                                  </p:stCondLst>
                                  <p:childTnLst>
                                    <p:set>
                                      <p:cBhvr>
                                        <p:cTn id="204" dur="1" fill="hold">
                                          <p:stCondLst>
                                            <p:cond delay="0"/>
                                          </p:stCondLst>
                                        </p:cTn>
                                        <p:tgtEl>
                                          <p:spTgt spid="46096"/>
                                        </p:tgtEl>
                                        <p:attrNameLst>
                                          <p:attrName>style.visibility</p:attrName>
                                        </p:attrNameLst>
                                      </p:cBhvr>
                                      <p:to>
                                        <p:strVal val="visible"/>
                                      </p:to>
                                    </p:set>
                                    <p:animEffect transition="in" filter="fade">
                                      <p:cBhvr>
                                        <p:cTn id="205" dur="192" decel="100000"/>
                                        <p:tgtEl>
                                          <p:spTgt spid="46096"/>
                                        </p:tgtEl>
                                      </p:cBhvr>
                                    </p:animEffect>
                                    <p:animScale>
                                      <p:cBhvr>
                                        <p:cTn id="206" dur="192" decel="100000"/>
                                        <p:tgtEl>
                                          <p:spTgt spid="46096"/>
                                        </p:tgtEl>
                                      </p:cBhvr>
                                      <p:from x="10000" y="10000"/>
                                      <p:to x="200000" y="450000"/>
                                    </p:animScale>
                                    <p:animScale>
                                      <p:cBhvr>
                                        <p:cTn id="207" dur="308" accel="100000" fill="hold">
                                          <p:stCondLst>
                                            <p:cond delay="192"/>
                                          </p:stCondLst>
                                        </p:cTn>
                                        <p:tgtEl>
                                          <p:spTgt spid="46096"/>
                                        </p:tgtEl>
                                      </p:cBhvr>
                                      <p:from x="200000" y="450000"/>
                                      <p:to x="100000" y="100000"/>
                                    </p:animScale>
                                    <p:set>
                                      <p:cBhvr>
                                        <p:cTn id="208" dur="192" fill="hold"/>
                                        <p:tgtEl>
                                          <p:spTgt spid="46096"/>
                                        </p:tgtEl>
                                        <p:attrNameLst>
                                          <p:attrName>ppt_x</p:attrName>
                                        </p:attrNameLst>
                                      </p:cBhvr>
                                      <p:to>
                                        <p:strVal val="(0.5)"/>
                                      </p:to>
                                    </p:set>
                                    <p:anim from="(0.5)" to="(#ppt_x)" calcmode="lin" valueType="num">
                                      <p:cBhvr>
                                        <p:cTn id="209" dur="308" accel="100000" fill="hold">
                                          <p:stCondLst>
                                            <p:cond delay="192"/>
                                          </p:stCondLst>
                                        </p:cTn>
                                        <p:tgtEl>
                                          <p:spTgt spid="46096"/>
                                        </p:tgtEl>
                                        <p:attrNameLst>
                                          <p:attrName>ppt_x</p:attrName>
                                        </p:attrNameLst>
                                      </p:cBhvr>
                                    </p:anim>
                                    <p:set>
                                      <p:cBhvr>
                                        <p:cTn id="210" dur="192" fill="hold"/>
                                        <p:tgtEl>
                                          <p:spTgt spid="46096"/>
                                        </p:tgtEl>
                                        <p:attrNameLst>
                                          <p:attrName>ppt_y</p:attrName>
                                        </p:attrNameLst>
                                      </p:cBhvr>
                                      <p:to>
                                        <p:strVal val="(#ppt_y+0.4)"/>
                                      </p:to>
                                    </p:set>
                                    <p:anim from="(#ppt_y+0.4)" to="(#ppt_y)" calcmode="lin" valueType="num">
                                      <p:cBhvr>
                                        <p:cTn id="211" dur="308" accel="100000" fill="hold">
                                          <p:stCondLst>
                                            <p:cond delay="192"/>
                                          </p:stCondLst>
                                        </p:cTn>
                                        <p:tgtEl>
                                          <p:spTgt spid="46096"/>
                                        </p:tgtEl>
                                        <p:attrNameLst>
                                          <p:attrName>ppt_y</p:attrName>
                                        </p:attrNameLst>
                                      </p:cBhvr>
                                    </p:anim>
                                  </p:childTnLst>
                                </p:cTn>
                              </p:par>
                            </p:childTnLst>
                          </p:cTn>
                        </p:par>
                        <p:par>
                          <p:cTn id="212" fill="hold" nodeType="afterGroup">
                            <p:stCondLst>
                              <p:cond delay="5000"/>
                            </p:stCondLst>
                            <p:childTnLst>
                              <p:par>
                                <p:cTn id="213" presetID="3" presetClass="exit" presetSubtype="10" fill="hold" nodeType="afterEffect">
                                  <p:stCondLst>
                                    <p:cond delay="0"/>
                                  </p:stCondLst>
                                  <p:childTnLst>
                                    <p:animEffect transition="out" filter="blinds(horizontal)">
                                      <p:cBhvr>
                                        <p:cTn id="214" dur="500"/>
                                        <p:tgtEl>
                                          <p:spTgt spid="46241"/>
                                        </p:tgtEl>
                                      </p:cBhvr>
                                    </p:animEffect>
                                    <p:set>
                                      <p:cBhvr>
                                        <p:cTn id="215" dur="1" fill="hold">
                                          <p:stCondLst>
                                            <p:cond delay="499"/>
                                          </p:stCondLst>
                                        </p:cTn>
                                        <p:tgtEl>
                                          <p:spTgt spid="46241"/>
                                        </p:tgtEl>
                                        <p:attrNameLst>
                                          <p:attrName>style.visibility</p:attrName>
                                        </p:attrNameLst>
                                      </p:cBhvr>
                                      <p:to>
                                        <p:strVal val="hidden"/>
                                      </p:to>
                                    </p:set>
                                  </p:childTnLst>
                                </p:cTn>
                              </p:par>
                            </p:childTnLst>
                          </p:cTn>
                        </p:par>
                      </p:childTnLst>
                    </p:cTn>
                  </p:par>
                  <p:par>
                    <p:cTn id="216" fill="hold" nodeType="clickPar">
                      <p:stCondLst>
                        <p:cond delay="indefinite"/>
                      </p:stCondLst>
                      <p:childTnLst>
                        <p:par>
                          <p:cTn id="217" fill="hold" nodeType="withGroup">
                            <p:stCondLst>
                              <p:cond delay="0"/>
                            </p:stCondLst>
                            <p:childTnLst>
                              <p:par>
                                <p:cTn id="218" presetID="4" presetClass="exit" presetSubtype="16" fill="hold" grpId="0" nodeType="clickEffect">
                                  <p:stCondLst>
                                    <p:cond delay="0"/>
                                  </p:stCondLst>
                                  <p:childTnLst>
                                    <p:animEffect transition="out" filter="box(in)">
                                      <p:cBhvr>
                                        <p:cTn id="219" dur="500"/>
                                        <p:tgtEl>
                                          <p:spTgt spid="46096"/>
                                        </p:tgtEl>
                                      </p:cBhvr>
                                    </p:animEffect>
                                    <p:set>
                                      <p:cBhvr>
                                        <p:cTn id="220" dur="1" fill="hold">
                                          <p:stCondLst>
                                            <p:cond delay="499"/>
                                          </p:stCondLst>
                                        </p:cTn>
                                        <p:tgtEl>
                                          <p:spTgt spid="46096"/>
                                        </p:tgtEl>
                                        <p:attrNameLst>
                                          <p:attrName>style.visibility</p:attrName>
                                        </p:attrNameLst>
                                      </p:cBhvr>
                                      <p:to>
                                        <p:strVal val="hidden"/>
                                      </p:to>
                                    </p:set>
                                  </p:childTnLst>
                                </p:cTn>
                              </p:par>
                            </p:childTnLst>
                          </p:cTn>
                        </p:par>
                      </p:childTnLst>
                    </p:cTn>
                  </p:par>
                  <p:par>
                    <p:cTn id="221" fill="hold" nodeType="clickPar">
                      <p:stCondLst>
                        <p:cond delay="indefinite"/>
                      </p:stCondLst>
                      <p:childTnLst>
                        <p:par>
                          <p:cTn id="222" fill="hold" nodeType="withGroup">
                            <p:stCondLst>
                              <p:cond delay="0"/>
                            </p:stCondLst>
                            <p:childTnLst>
                              <p:par>
                                <p:cTn id="223" presetID="4" presetClass="entr" presetSubtype="16" fill="hold" nodeType="clickEffect">
                                  <p:stCondLst>
                                    <p:cond delay="0"/>
                                  </p:stCondLst>
                                  <p:childTnLst>
                                    <p:set>
                                      <p:cBhvr>
                                        <p:cTn id="224" dur="1" fill="hold">
                                          <p:stCondLst>
                                            <p:cond delay="0"/>
                                          </p:stCondLst>
                                        </p:cTn>
                                        <p:tgtEl>
                                          <p:spTgt spid="46319"/>
                                        </p:tgtEl>
                                        <p:attrNameLst>
                                          <p:attrName>style.visibility</p:attrName>
                                        </p:attrNameLst>
                                      </p:cBhvr>
                                      <p:to>
                                        <p:strVal val="visible"/>
                                      </p:to>
                                    </p:set>
                                    <p:animEffect transition="in" filter="box(in)">
                                      <p:cBhvr>
                                        <p:cTn id="225" dur="500"/>
                                        <p:tgtEl>
                                          <p:spTgt spid="46319"/>
                                        </p:tgtEl>
                                      </p:cBhvr>
                                    </p:animEffect>
                                  </p:childTnLst>
                                  <p:subTnLst>
                                    <p:audio>
                                      <p:cMediaNode>
                                        <p:cTn display="0" masterRel="sameClick">
                                          <p:stCondLst>
                                            <p:cond evt="begin" delay="0">
                                              <p:tn val="223"/>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46090"/>
                  </p:tgtEl>
                </p:cond>
              </p:nextCondLst>
            </p:seq>
            <p:seq concurrent="1" nextAc="seek">
              <p:cTn id="226" restart="whenNotActive" fill="hold" evtFilter="cancelBubble" nodeType="interactiveSeq">
                <p:stCondLst>
                  <p:cond evt="onClick" delay="0">
                    <p:tgtEl>
                      <p:spTgt spid="46087"/>
                    </p:tgtEl>
                  </p:cond>
                </p:stCondLst>
                <p:endSync evt="end" delay="0">
                  <p:rtn val="all"/>
                </p:endSync>
                <p:childTnLst>
                  <p:par>
                    <p:cTn id="227" fill="hold" nodeType="clickPar">
                      <p:stCondLst>
                        <p:cond delay="0"/>
                      </p:stCondLst>
                      <p:childTnLst>
                        <p:par>
                          <p:cTn id="228" fill="hold" nodeType="withGroup">
                            <p:stCondLst>
                              <p:cond delay="0"/>
                            </p:stCondLst>
                            <p:childTnLst>
                              <p:par>
                                <p:cTn id="229" presetID="35" presetClass="emph" presetSubtype="0" repeatCount="10000" fill="hold" nodeType="clickEffect">
                                  <p:stCondLst>
                                    <p:cond delay="0"/>
                                  </p:stCondLst>
                                  <p:childTnLst>
                                    <p:anim calcmode="discrete" valueType="str">
                                      <p:cBhvr>
                                        <p:cTn id="230" dur="500" fill="hold"/>
                                        <p:tgtEl>
                                          <p:spTgt spid="46203"/>
                                        </p:tgtEl>
                                        <p:attrNameLst>
                                          <p:attrName>style.visibility</p:attrName>
                                        </p:attrNameLst>
                                      </p:cBhvr>
                                      <p:tavLst>
                                        <p:tav tm="0">
                                          <p:val>
                                            <p:strVal val="hidden"/>
                                          </p:val>
                                        </p:tav>
                                        <p:tav tm="50000">
                                          <p:val>
                                            <p:strVal val="visible"/>
                                          </p:val>
                                        </p:tav>
                                      </p:tavLst>
                                    </p:anim>
                                  </p:childTnLst>
                                </p:cTn>
                              </p:par>
                              <p:par>
                                <p:cTn id="231" presetID="51" presetClass="entr" presetSubtype="0" fill="hold" nodeType="withEffect">
                                  <p:stCondLst>
                                    <p:cond delay="0"/>
                                  </p:stCondLst>
                                  <p:childTnLst>
                                    <p:set>
                                      <p:cBhvr>
                                        <p:cTn id="232" dur="1" fill="hold">
                                          <p:stCondLst>
                                            <p:cond delay="0"/>
                                          </p:stCondLst>
                                        </p:cTn>
                                        <p:tgtEl>
                                          <p:spTgt spid="46099"/>
                                        </p:tgtEl>
                                        <p:attrNameLst>
                                          <p:attrName>style.visibility</p:attrName>
                                        </p:attrNameLst>
                                      </p:cBhvr>
                                      <p:to>
                                        <p:strVal val="visible"/>
                                      </p:to>
                                    </p:set>
                                    <p:animEffect transition="in" filter="fade">
                                      <p:cBhvr>
                                        <p:cTn id="233" dur="192" decel="100000"/>
                                        <p:tgtEl>
                                          <p:spTgt spid="46099"/>
                                        </p:tgtEl>
                                      </p:cBhvr>
                                    </p:animEffect>
                                    <p:animScale>
                                      <p:cBhvr>
                                        <p:cTn id="234" dur="192" decel="100000"/>
                                        <p:tgtEl>
                                          <p:spTgt spid="46099"/>
                                        </p:tgtEl>
                                      </p:cBhvr>
                                      <p:from x="10000" y="10000"/>
                                      <p:to x="200000" y="450000"/>
                                    </p:animScale>
                                    <p:animScale>
                                      <p:cBhvr>
                                        <p:cTn id="235" dur="308" accel="100000" fill="hold">
                                          <p:stCondLst>
                                            <p:cond delay="192"/>
                                          </p:stCondLst>
                                        </p:cTn>
                                        <p:tgtEl>
                                          <p:spTgt spid="46099"/>
                                        </p:tgtEl>
                                      </p:cBhvr>
                                      <p:from x="200000" y="450000"/>
                                      <p:to x="100000" y="100000"/>
                                    </p:animScale>
                                    <p:set>
                                      <p:cBhvr>
                                        <p:cTn id="236" dur="192" fill="hold"/>
                                        <p:tgtEl>
                                          <p:spTgt spid="46099"/>
                                        </p:tgtEl>
                                        <p:attrNameLst>
                                          <p:attrName>ppt_x</p:attrName>
                                        </p:attrNameLst>
                                      </p:cBhvr>
                                      <p:to>
                                        <p:strVal val="(0.5)"/>
                                      </p:to>
                                    </p:set>
                                    <p:anim from="(0.5)" to="(#ppt_x)" calcmode="lin" valueType="num">
                                      <p:cBhvr>
                                        <p:cTn id="237" dur="308" accel="100000" fill="hold">
                                          <p:stCondLst>
                                            <p:cond delay="192"/>
                                          </p:stCondLst>
                                        </p:cTn>
                                        <p:tgtEl>
                                          <p:spTgt spid="46099"/>
                                        </p:tgtEl>
                                        <p:attrNameLst>
                                          <p:attrName>ppt_x</p:attrName>
                                        </p:attrNameLst>
                                      </p:cBhvr>
                                    </p:anim>
                                    <p:set>
                                      <p:cBhvr>
                                        <p:cTn id="238" dur="192" fill="hold"/>
                                        <p:tgtEl>
                                          <p:spTgt spid="46099"/>
                                        </p:tgtEl>
                                        <p:attrNameLst>
                                          <p:attrName>ppt_y</p:attrName>
                                        </p:attrNameLst>
                                      </p:cBhvr>
                                      <p:to>
                                        <p:strVal val="(#ppt_y+0.4)"/>
                                      </p:to>
                                    </p:set>
                                    <p:anim from="(#ppt_y+0.4)" to="(#ppt_y)" calcmode="lin" valueType="num">
                                      <p:cBhvr>
                                        <p:cTn id="239" dur="308" accel="100000" fill="hold">
                                          <p:stCondLst>
                                            <p:cond delay="192"/>
                                          </p:stCondLst>
                                        </p:cTn>
                                        <p:tgtEl>
                                          <p:spTgt spid="46099"/>
                                        </p:tgtEl>
                                        <p:attrNameLst>
                                          <p:attrName>ppt_y</p:attrName>
                                        </p:attrNameLst>
                                      </p:cBhvr>
                                    </p:anim>
                                  </p:childTnLst>
                                </p:cTn>
                              </p:par>
                            </p:childTnLst>
                          </p:cTn>
                        </p:par>
                        <p:par>
                          <p:cTn id="240" fill="hold" nodeType="afterGroup">
                            <p:stCondLst>
                              <p:cond delay="5000"/>
                            </p:stCondLst>
                            <p:childTnLst>
                              <p:par>
                                <p:cTn id="241" presetID="4" presetClass="exit" presetSubtype="16" fill="hold" nodeType="afterEffect">
                                  <p:stCondLst>
                                    <p:cond delay="0"/>
                                  </p:stCondLst>
                                  <p:childTnLst>
                                    <p:animEffect transition="out" filter="box(in)">
                                      <p:cBhvr>
                                        <p:cTn id="242" dur="500"/>
                                        <p:tgtEl>
                                          <p:spTgt spid="46203"/>
                                        </p:tgtEl>
                                      </p:cBhvr>
                                    </p:animEffect>
                                    <p:set>
                                      <p:cBhvr>
                                        <p:cTn id="243" dur="1" fill="hold">
                                          <p:stCondLst>
                                            <p:cond delay="499"/>
                                          </p:stCondLst>
                                        </p:cTn>
                                        <p:tgtEl>
                                          <p:spTgt spid="46203"/>
                                        </p:tgtEl>
                                        <p:attrNameLst>
                                          <p:attrName>style.visibility</p:attrName>
                                        </p:attrNameLst>
                                      </p:cBhvr>
                                      <p:to>
                                        <p:strVal val="hidden"/>
                                      </p:to>
                                    </p:set>
                                  </p:childTnLst>
                                </p:cTn>
                              </p:par>
                            </p:childTnLst>
                          </p:cTn>
                        </p:par>
                      </p:childTnLst>
                    </p:cTn>
                  </p:par>
                  <p:par>
                    <p:cTn id="244" fill="hold" nodeType="clickPar">
                      <p:stCondLst>
                        <p:cond delay="indefinite"/>
                      </p:stCondLst>
                      <p:childTnLst>
                        <p:par>
                          <p:cTn id="245" fill="hold" nodeType="withGroup">
                            <p:stCondLst>
                              <p:cond delay="0"/>
                            </p:stCondLst>
                            <p:childTnLst>
                              <p:par>
                                <p:cTn id="246" presetID="4" presetClass="exit" presetSubtype="16" fill="hold" grpId="0" nodeType="clickEffect">
                                  <p:stCondLst>
                                    <p:cond delay="0"/>
                                  </p:stCondLst>
                                  <p:childTnLst>
                                    <p:animEffect transition="out" filter="box(in)">
                                      <p:cBhvr>
                                        <p:cTn id="247" dur="500"/>
                                        <p:tgtEl>
                                          <p:spTgt spid="46099"/>
                                        </p:tgtEl>
                                      </p:cBhvr>
                                    </p:animEffect>
                                    <p:set>
                                      <p:cBhvr>
                                        <p:cTn id="248" dur="1" fill="hold">
                                          <p:stCondLst>
                                            <p:cond delay="499"/>
                                          </p:stCondLst>
                                        </p:cTn>
                                        <p:tgtEl>
                                          <p:spTgt spid="46099"/>
                                        </p:tgtEl>
                                        <p:attrNameLst>
                                          <p:attrName>style.visibility</p:attrName>
                                        </p:attrNameLst>
                                      </p:cBhvr>
                                      <p:to>
                                        <p:strVal val="hidden"/>
                                      </p:to>
                                    </p:set>
                                  </p:childTnLst>
                                </p:cTn>
                              </p:par>
                            </p:childTnLst>
                          </p:cTn>
                        </p:par>
                      </p:childTnLst>
                    </p:cTn>
                  </p:par>
                  <p:par>
                    <p:cTn id="249" fill="hold" nodeType="clickPar">
                      <p:stCondLst>
                        <p:cond delay="indefinite"/>
                      </p:stCondLst>
                      <p:childTnLst>
                        <p:par>
                          <p:cTn id="250" fill="hold" nodeType="withGroup">
                            <p:stCondLst>
                              <p:cond delay="0"/>
                            </p:stCondLst>
                            <p:childTnLst>
                              <p:par>
                                <p:cTn id="251" presetID="4" presetClass="entr" presetSubtype="16" fill="hold" nodeType="clickEffect">
                                  <p:stCondLst>
                                    <p:cond delay="0"/>
                                  </p:stCondLst>
                                  <p:childTnLst>
                                    <p:set>
                                      <p:cBhvr>
                                        <p:cTn id="252" dur="1" fill="hold">
                                          <p:stCondLst>
                                            <p:cond delay="0"/>
                                          </p:stCondLst>
                                        </p:cTn>
                                        <p:tgtEl>
                                          <p:spTgt spid="46281"/>
                                        </p:tgtEl>
                                        <p:attrNameLst>
                                          <p:attrName>style.visibility</p:attrName>
                                        </p:attrNameLst>
                                      </p:cBhvr>
                                      <p:to>
                                        <p:strVal val="visible"/>
                                      </p:to>
                                    </p:set>
                                    <p:animEffect transition="in" filter="box(in)">
                                      <p:cBhvr>
                                        <p:cTn id="253" dur="500"/>
                                        <p:tgtEl>
                                          <p:spTgt spid="46281"/>
                                        </p:tgtEl>
                                      </p:cBhvr>
                                    </p:animEffect>
                                  </p:childTnLst>
                                  <p:subTnLst>
                                    <p:audio>
                                      <p:cMediaNode>
                                        <p:cTn display="0" masterRel="sameClick">
                                          <p:stCondLst>
                                            <p:cond evt="begin" delay="0">
                                              <p:tn val="251"/>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46087"/>
                  </p:tgtEl>
                </p:cond>
              </p:nextCondLst>
            </p:seq>
          </p:childTnLst>
        </p:cTn>
      </p:par>
    </p:tnLst>
    <p:bldLst>
      <p:bldP spid="46091" grpId="0"/>
      <p:bldP spid="46092" grpId="0"/>
      <p:bldP spid="46093" grpId="0"/>
      <p:bldP spid="46094" grpId="0"/>
      <p:bldP spid="46094" grpId="1"/>
      <p:bldP spid="46095" grpId="0"/>
      <p:bldP spid="46095" grpId="1"/>
      <p:bldP spid="46096" grpId="0"/>
      <p:bldP spid="46097" grpId="0"/>
      <p:bldP spid="46098" grpId="0"/>
      <p:bldP spid="4609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椭圆 52"/>
          <p:cNvSpPr/>
          <p:nvPr/>
        </p:nvSpPr>
        <p:spPr>
          <a:xfrm>
            <a:off x="7164787" y="2540218"/>
            <a:ext cx="3953927" cy="3880038"/>
          </a:xfrm>
          <a:prstGeom prst="ellipse">
            <a:avLst/>
          </a:prstGeom>
          <a:solidFill>
            <a:srgbClr val="50B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en-US" sz="3200" b="1" dirty="0" err="1">
                <a:solidFill>
                  <a:schemeClr val="bg1"/>
                </a:solidFill>
                <a:latin typeface="Times New Roman" panose="02020603050405020304" pitchFamily="18" charset="0"/>
                <a:cs typeface="Times New Roman" panose="02020603050405020304" pitchFamily="18" charset="0"/>
              </a:rPr>
              <a:t>Nhóm</a:t>
            </a:r>
            <a:r>
              <a:rPr lang="en-US" altLang="en-US" sz="3200" b="1" dirty="0">
                <a:solidFill>
                  <a:schemeClr val="bg1"/>
                </a:solidFill>
                <a:latin typeface="Times New Roman" panose="02020603050405020304" pitchFamily="18" charset="0"/>
                <a:cs typeface="Times New Roman" panose="02020603050405020304" pitchFamily="18" charset="0"/>
              </a:rPr>
              <a:t> 2: T</a:t>
            </a:r>
            <a:r>
              <a:rPr lang="vi-VN" altLang="en-US" sz="3200" b="1" dirty="0">
                <a:solidFill>
                  <a:schemeClr val="bg1"/>
                </a:solidFill>
                <a:latin typeface="Times New Roman" panose="02020603050405020304" pitchFamily="18" charset="0"/>
                <a:cs typeface="Times New Roman" panose="02020603050405020304" pitchFamily="18" charset="0"/>
              </a:rPr>
              <a:t>ư</a:t>
            </a:r>
            <a:r>
              <a:rPr lang="en-US" altLang="en-US" sz="3200" b="1" dirty="0" err="1">
                <a:solidFill>
                  <a:schemeClr val="bg1"/>
                </a:solidFill>
                <a:latin typeface="Times New Roman" panose="02020603050405020304" pitchFamily="18" charset="0"/>
                <a:cs typeface="Times New Roman" panose="02020603050405020304" pitchFamily="18" charset="0"/>
              </a:rPr>
              <a:t>ởng</a:t>
            </a:r>
            <a:r>
              <a:rPr lang="en-US" altLang="en-US" sz="3200" b="1" dirty="0">
                <a:solidFill>
                  <a:schemeClr val="bg1"/>
                </a:solidFill>
                <a:latin typeface="Times New Roman" panose="02020603050405020304" pitchFamily="18" charset="0"/>
                <a:cs typeface="Times New Roman" panose="02020603050405020304" pitchFamily="18" charset="0"/>
              </a:rPr>
              <a:t> t</a:t>
            </a:r>
            <a:r>
              <a:rPr lang="vi-VN" altLang="en-US" sz="3200" b="1" dirty="0">
                <a:solidFill>
                  <a:schemeClr val="bg1"/>
                </a:solidFill>
                <a:latin typeface="Times New Roman" panose="02020603050405020304" pitchFamily="18" charset="0"/>
                <a:cs typeface="Times New Roman" panose="02020603050405020304" pitchFamily="18" charset="0"/>
              </a:rPr>
              <a:t>ư</a:t>
            </a:r>
            <a:r>
              <a:rPr lang="en-US" altLang="en-US" sz="3200" b="1" dirty="0" err="1">
                <a:solidFill>
                  <a:schemeClr val="bg1"/>
                </a:solidFill>
                <a:latin typeface="Times New Roman" panose="02020603050405020304" pitchFamily="18" charset="0"/>
                <a:cs typeface="Times New Roman" panose="02020603050405020304" pitchFamily="18" charset="0"/>
              </a:rPr>
              <a:t>ợng</a:t>
            </a:r>
            <a:r>
              <a:rPr lang="en-US" altLang="en-US" sz="3200" b="1" dirty="0">
                <a:solidFill>
                  <a:schemeClr val="bg1"/>
                </a:solidFill>
                <a:latin typeface="Times New Roman" panose="02020603050405020304" pitchFamily="18" charset="0"/>
                <a:cs typeface="Times New Roman" panose="02020603050405020304" pitchFamily="18" charset="0"/>
              </a:rPr>
              <a:t> </a:t>
            </a:r>
            <a:r>
              <a:rPr lang="en-US" altLang="en-US" sz="3200" b="1" dirty="0" err="1">
                <a:solidFill>
                  <a:schemeClr val="bg1"/>
                </a:solidFill>
                <a:latin typeface="Times New Roman" panose="02020603050405020304" pitchFamily="18" charset="0"/>
                <a:cs typeface="Times New Roman" panose="02020603050405020304" pitchFamily="18" charset="0"/>
              </a:rPr>
              <a:t>và</a:t>
            </a:r>
            <a:r>
              <a:rPr lang="en-US" altLang="en-US" sz="3200" b="1" dirty="0">
                <a:solidFill>
                  <a:schemeClr val="bg1"/>
                </a:solidFill>
                <a:latin typeface="Times New Roman" panose="02020603050405020304" pitchFamily="18" charset="0"/>
                <a:cs typeface="Times New Roman" panose="02020603050405020304" pitchFamily="18" charset="0"/>
              </a:rPr>
              <a:t> </a:t>
            </a:r>
            <a:r>
              <a:rPr lang="en-US" altLang="en-US" sz="3200" b="1" dirty="0" err="1">
                <a:solidFill>
                  <a:schemeClr val="bg1"/>
                </a:solidFill>
                <a:latin typeface="Times New Roman" panose="02020603050405020304" pitchFamily="18" charset="0"/>
                <a:cs typeface="Times New Roman" panose="02020603050405020304" pitchFamily="18" charset="0"/>
              </a:rPr>
              <a:t>kể</a:t>
            </a:r>
            <a:r>
              <a:rPr lang="en-US" altLang="en-US" sz="3200" b="1" dirty="0">
                <a:solidFill>
                  <a:schemeClr val="bg1"/>
                </a:solidFill>
                <a:latin typeface="Times New Roman" panose="02020603050405020304" pitchFamily="18" charset="0"/>
                <a:cs typeface="Times New Roman" panose="02020603050405020304" pitchFamily="18" charset="0"/>
              </a:rPr>
              <a:t> </a:t>
            </a:r>
            <a:r>
              <a:rPr lang="en-US" altLang="en-US" sz="3200" b="1" dirty="0" err="1">
                <a:solidFill>
                  <a:schemeClr val="bg1"/>
                </a:solidFill>
                <a:latin typeface="Times New Roman" panose="02020603050405020304" pitchFamily="18" charset="0"/>
                <a:cs typeface="Times New Roman" panose="02020603050405020304" pitchFamily="18" charset="0"/>
              </a:rPr>
              <a:t>lại</a:t>
            </a:r>
            <a:r>
              <a:rPr lang="en-US" altLang="en-US" sz="3200" b="1" dirty="0">
                <a:solidFill>
                  <a:schemeClr val="bg1"/>
                </a:solidFill>
                <a:latin typeface="Times New Roman" panose="02020603050405020304" pitchFamily="18" charset="0"/>
                <a:cs typeface="Times New Roman" panose="02020603050405020304" pitchFamily="18" charset="0"/>
              </a:rPr>
              <a:t> </a:t>
            </a:r>
            <a:r>
              <a:rPr lang="en-US" altLang="en-US" sz="3200" b="1" dirty="0" err="1">
                <a:solidFill>
                  <a:schemeClr val="bg1"/>
                </a:solidFill>
                <a:latin typeface="Times New Roman" panose="02020603050405020304" pitchFamily="18" charset="0"/>
                <a:cs typeface="Times New Roman" panose="02020603050405020304" pitchFamily="18" charset="0"/>
              </a:rPr>
              <a:t>cảnh</a:t>
            </a:r>
            <a:r>
              <a:rPr lang="en-US" altLang="en-US" sz="3200" b="1" dirty="0">
                <a:solidFill>
                  <a:schemeClr val="bg1"/>
                </a:solidFill>
                <a:latin typeface="Times New Roman" panose="02020603050405020304" pitchFamily="18" charset="0"/>
                <a:cs typeface="Times New Roman" panose="02020603050405020304" pitchFamily="18" charset="0"/>
              </a:rPr>
              <a:t> 2bà </a:t>
            </a:r>
            <a:r>
              <a:rPr lang="en-US" altLang="en-US" sz="3200" b="1" dirty="0" err="1">
                <a:solidFill>
                  <a:schemeClr val="bg1"/>
                </a:solidFill>
                <a:latin typeface="Times New Roman" panose="02020603050405020304" pitchFamily="18" charset="0"/>
                <a:cs typeface="Times New Roman" panose="02020603050405020304" pitchFamily="18" charset="0"/>
              </a:rPr>
              <a:t>cháu</a:t>
            </a:r>
            <a:r>
              <a:rPr lang="en-US" altLang="en-US" sz="3200" b="1" dirty="0">
                <a:solidFill>
                  <a:schemeClr val="bg1"/>
                </a:solidFill>
                <a:latin typeface="Times New Roman" panose="02020603050405020304" pitchFamily="18" charset="0"/>
                <a:cs typeface="Times New Roman" panose="02020603050405020304" pitchFamily="18" charset="0"/>
              </a:rPr>
              <a:t> </a:t>
            </a:r>
            <a:r>
              <a:rPr lang="en-US" altLang="en-US" sz="3200" b="1" dirty="0" err="1">
                <a:solidFill>
                  <a:schemeClr val="bg1"/>
                </a:solidFill>
                <a:latin typeface="Times New Roman" panose="02020603050405020304" pitchFamily="18" charset="0"/>
                <a:cs typeface="Times New Roman" panose="02020603050405020304" pitchFamily="18" charset="0"/>
              </a:rPr>
              <a:t>cô</a:t>
            </a:r>
            <a:r>
              <a:rPr lang="en-US" altLang="en-US" sz="3200" b="1" dirty="0">
                <a:solidFill>
                  <a:schemeClr val="bg1"/>
                </a:solidFill>
                <a:latin typeface="Times New Roman" panose="02020603050405020304" pitchFamily="18" charset="0"/>
                <a:cs typeface="Times New Roman" panose="02020603050405020304" pitchFamily="18" charset="0"/>
              </a:rPr>
              <a:t> </a:t>
            </a:r>
            <a:r>
              <a:rPr lang="en-US" altLang="en-US" sz="3200" b="1" dirty="0" err="1">
                <a:solidFill>
                  <a:schemeClr val="bg1"/>
                </a:solidFill>
                <a:latin typeface="Times New Roman" panose="02020603050405020304" pitchFamily="18" charset="0"/>
                <a:cs typeface="Times New Roman" panose="02020603050405020304" pitchFamily="18" charset="0"/>
              </a:rPr>
              <a:t>bé</a:t>
            </a:r>
            <a:r>
              <a:rPr lang="en-US" altLang="en-US" sz="3200" b="1" dirty="0">
                <a:solidFill>
                  <a:schemeClr val="bg1"/>
                </a:solidFill>
                <a:latin typeface="Times New Roman" panose="02020603050405020304" pitchFamily="18" charset="0"/>
                <a:cs typeface="Times New Roman" panose="02020603050405020304" pitchFamily="18" charset="0"/>
              </a:rPr>
              <a:t> </a:t>
            </a:r>
            <a:r>
              <a:rPr lang="en-US" altLang="en-US" sz="3200" b="1" dirty="0" err="1">
                <a:solidFill>
                  <a:schemeClr val="bg1"/>
                </a:solidFill>
                <a:latin typeface="Times New Roman" panose="02020603050405020304" pitchFamily="18" charset="0"/>
                <a:cs typeface="Times New Roman" panose="02020603050405020304" pitchFamily="18" charset="0"/>
              </a:rPr>
              <a:t>bán</a:t>
            </a:r>
            <a:r>
              <a:rPr lang="en-US" altLang="en-US" sz="3200" b="1" dirty="0">
                <a:solidFill>
                  <a:schemeClr val="bg1"/>
                </a:solidFill>
                <a:latin typeface="Times New Roman" panose="02020603050405020304" pitchFamily="18" charset="0"/>
                <a:cs typeface="Times New Roman" panose="02020603050405020304" pitchFamily="18" charset="0"/>
              </a:rPr>
              <a:t> </a:t>
            </a:r>
            <a:r>
              <a:rPr lang="en-US" altLang="en-US" sz="3200" b="1" dirty="0" err="1">
                <a:solidFill>
                  <a:schemeClr val="bg1"/>
                </a:solidFill>
                <a:latin typeface="Times New Roman" panose="02020603050405020304" pitchFamily="18" charset="0"/>
                <a:cs typeface="Times New Roman" panose="02020603050405020304" pitchFamily="18" charset="0"/>
              </a:rPr>
              <a:t>diêm</a:t>
            </a:r>
            <a:r>
              <a:rPr lang="en-US" altLang="en-US" sz="3200" b="1" dirty="0">
                <a:solidFill>
                  <a:schemeClr val="bg1"/>
                </a:solidFill>
                <a:latin typeface="Times New Roman" panose="02020603050405020304" pitchFamily="18" charset="0"/>
                <a:cs typeface="Times New Roman" panose="02020603050405020304" pitchFamily="18" charset="0"/>
              </a:rPr>
              <a:t> </a:t>
            </a:r>
            <a:r>
              <a:rPr lang="en-US" altLang="en-US" sz="3200" b="1" dirty="0" err="1">
                <a:solidFill>
                  <a:schemeClr val="bg1"/>
                </a:solidFill>
                <a:latin typeface="Times New Roman" panose="02020603050405020304" pitchFamily="18" charset="0"/>
                <a:cs typeface="Times New Roman" panose="02020603050405020304" pitchFamily="18" charset="0"/>
              </a:rPr>
              <a:t>gặp</a:t>
            </a:r>
            <a:r>
              <a:rPr lang="en-US" altLang="en-US" sz="3200" b="1" dirty="0">
                <a:solidFill>
                  <a:schemeClr val="bg1"/>
                </a:solidFill>
                <a:latin typeface="Times New Roman" panose="02020603050405020304" pitchFamily="18" charset="0"/>
                <a:cs typeface="Times New Roman" panose="02020603050405020304" pitchFamily="18" charset="0"/>
              </a:rPr>
              <a:t> </a:t>
            </a:r>
            <a:r>
              <a:rPr lang="en-US" altLang="en-US" sz="3200" b="1" dirty="0" err="1">
                <a:solidFill>
                  <a:schemeClr val="bg1"/>
                </a:solidFill>
                <a:latin typeface="Times New Roman" panose="02020603050405020304" pitchFamily="18" charset="0"/>
                <a:cs typeface="Times New Roman" panose="02020603050405020304" pitchFamily="18" charset="0"/>
              </a:rPr>
              <a:t>nhau</a:t>
            </a:r>
            <a:r>
              <a:rPr lang="en-US" altLang="en-US" sz="3200" b="1" dirty="0">
                <a:solidFill>
                  <a:schemeClr val="bg1"/>
                </a:solidFill>
                <a:latin typeface="Times New Roman" panose="02020603050405020304" pitchFamily="18" charset="0"/>
                <a:cs typeface="Times New Roman" panose="02020603050405020304" pitchFamily="18" charset="0"/>
              </a:rPr>
              <a:t> </a:t>
            </a:r>
            <a:r>
              <a:rPr lang="en-US" altLang="en-US" sz="3200" b="1" dirty="0" err="1">
                <a:solidFill>
                  <a:schemeClr val="bg1"/>
                </a:solidFill>
                <a:latin typeface="Times New Roman" panose="02020603050405020304" pitchFamily="18" charset="0"/>
                <a:cs typeface="Times New Roman" panose="02020603050405020304" pitchFamily="18" charset="0"/>
              </a:rPr>
              <a:t>trên</a:t>
            </a:r>
            <a:r>
              <a:rPr lang="en-US" altLang="en-US" sz="3200" b="1" dirty="0">
                <a:solidFill>
                  <a:schemeClr val="bg1"/>
                </a:solidFill>
                <a:latin typeface="Times New Roman" panose="02020603050405020304" pitchFamily="18" charset="0"/>
                <a:cs typeface="Times New Roman" panose="02020603050405020304" pitchFamily="18" charset="0"/>
              </a:rPr>
              <a:t> </a:t>
            </a:r>
            <a:r>
              <a:rPr lang="en-US" altLang="en-US" sz="3200" b="1" dirty="0" err="1">
                <a:solidFill>
                  <a:schemeClr val="bg1"/>
                </a:solidFill>
                <a:latin typeface="Times New Roman" panose="02020603050405020304" pitchFamily="18" charset="0"/>
                <a:cs typeface="Times New Roman" panose="02020603050405020304" pitchFamily="18" charset="0"/>
              </a:rPr>
              <a:t>thiên</a:t>
            </a:r>
            <a:r>
              <a:rPr lang="en-US" altLang="en-US" sz="3200" b="1" dirty="0">
                <a:solidFill>
                  <a:schemeClr val="bg1"/>
                </a:solidFill>
                <a:latin typeface="Times New Roman" panose="02020603050405020304" pitchFamily="18" charset="0"/>
                <a:cs typeface="Times New Roman" panose="02020603050405020304" pitchFamily="18" charset="0"/>
              </a:rPr>
              <a:t> </a:t>
            </a:r>
            <a:r>
              <a:rPr lang="vi-VN" altLang="en-US" sz="3200" b="1" dirty="0">
                <a:solidFill>
                  <a:schemeClr val="bg1"/>
                </a:solidFill>
                <a:latin typeface="Times New Roman" panose="02020603050405020304" pitchFamily="18" charset="0"/>
                <a:cs typeface="Times New Roman" panose="02020603050405020304" pitchFamily="18" charset="0"/>
              </a:rPr>
              <a:t>đư</a:t>
            </a:r>
            <a:r>
              <a:rPr lang="en-US" altLang="en-US" sz="3200" b="1" dirty="0" err="1">
                <a:solidFill>
                  <a:schemeClr val="bg1"/>
                </a:solidFill>
                <a:latin typeface="Times New Roman" panose="02020603050405020304" pitchFamily="18" charset="0"/>
                <a:cs typeface="Times New Roman" panose="02020603050405020304" pitchFamily="18" charset="0"/>
              </a:rPr>
              <a:t>ờng</a:t>
            </a:r>
            <a:r>
              <a:rPr lang="en-US" altLang="en-US" sz="3200" b="1" dirty="0">
                <a:solidFill>
                  <a:schemeClr val="bg1"/>
                </a:solidFill>
                <a:latin typeface="Times New Roman" panose="02020603050405020304" pitchFamily="18" charset="0"/>
                <a:cs typeface="Times New Roman" panose="02020603050405020304" pitchFamily="18" charset="0"/>
              </a:rPr>
              <a:t>.</a:t>
            </a:r>
            <a:endParaRPr lang="zh-CN" altLang="en-US" sz="3200" dirty="0">
              <a:solidFill>
                <a:schemeClr val="bg1"/>
              </a:solidFill>
              <a:latin typeface="Times New Roman" panose="02020603050405020304" pitchFamily="18" charset="0"/>
              <a:cs typeface="Times New Roman" panose="02020603050405020304" pitchFamily="18" charset="0"/>
            </a:endParaRPr>
          </a:p>
        </p:txBody>
      </p:sp>
      <p:sp>
        <p:nvSpPr>
          <p:cNvPr id="43" name="矩形 24">
            <a:extLst>
              <a:ext uri="{FF2B5EF4-FFF2-40B4-BE49-F238E27FC236}">
                <a16:creationId xmlns:a16="http://schemas.microsoft.com/office/drawing/2014/main" id="{CC3DB410-E5EF-4872-8DD3-CB456DDF2301}"/>
              </a:ext>
            </a:extLst>
          </p:cNvPr>
          <p:cNvSpPr/>
          <p:nvPr/>
        </p:nvSpPr>
        <p:spPr>
          <a:xfrm>
            <a:off x="0" y="893143"/>
            <a:ext cx="12221522" cy="1233396"/>
          </a:xfrm>
          <a:prstGeom prst="rect">
            <a:avLst/>
          </a:prstGeom>
          <a:solidFill>
            <a:srgbClr val="6464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en-US" sz="3200" b="1" dirty="0">
                <a:solidFill>
                  <a:schemeClr val="bg1"/>
                </a:solidFill>
                <a:latin typeface="Times New Roman" panose="02020603050405020304" pitchFamily="18" charset="0"/>
                <a:cs typeface="Times New Roman" panose="02020603050405020304" pitchFamily="18" charset="0"/>
              </a:rPr>
              <a:t>BTVN: </a:t>
            </a:r>
            <a:r>
              <a:rPr lang="en-US" altLang="en-US" sz="3200" b="1" dirty="0" err="1">
                <a:solidFill>
                  <a:schemeClr val="bg1"/>
                </a:solidFill>
                <a:latin typeface="Times New Roman" panose="02020603050405020304" pitchFamily="18" charset="0"/>
                <a:cs typeface="Times New Roman" panose="02020603050405020304" pitchFamily="18" charset="0"/>
              </a:rPr>
              <a:t>Dựa</a:t>
            </a:r>
            <a:r>
              <a:rPr lang="en-US" altLang="en-US" sz="3200" b="1" dirty="0">
                <a:solidFill>
                  <a:schemeClr val="bg1"/>
                </a:solidFill>
                <a:latin typeface="Times New Roman" panose="02020603050405020304" pitchFamily="18" charset="0"/>
                <a:cs typeface="Times New Roman" panose="02020603050405020304" pitchFamily="18" charset="0"/>
              </a:rPr>
              <a:t> </a:t>
            </a:r>
            <a:r>
              <a:rPr lang="en-US" altLang="en-US" sz="3200" b="1" dirty="0" err="1">
                <a:solidFill>
                  <a:schemeClr val="bg1"/>
                </a:solidFill>
                <a:latin typeface="Times New Roman" panose="02020603050405020304" pitchFamily="18" charset="0"/>
                <a:cs typeface="Times New Roman" panose="02020603050405020304" pitchFamily="18" charset="0"/>
              </a:rPr>
              <a:t>vào</a:t>
            </a:r>
            <a:r>
              <a:rPr lang="en-US" altLang="en-US" sz="3200" b="1" dirty="0">
                <a:solidFill>
                  <a:schemeClr val="bg1"/>
                </a:solidFill>
                <a:latin typeface="Times New Roman" panose="02020603050405020304" pitchFamily="18" charset="0"/>
                <a:cs typeface="Times New Roman" panose="02020603050405020304" pitchFamily="18" charset="0"/>
              </a:rPr>
              <a:t> </a:t>
            </a:r>
            <a:r>
              <a:rPr lang="en-US" altLang="en-US" sz="3200" b="1" dirty="0" err="1">
                <a:solidFill>
                  <a:schemeClr val="bg1"/>
                </a:solidFill>
                <a:latin typeface="Times New Roman" panose="02020603050405020304" pitchFamily="18" charset="0"/>
                <a:cs typeface="Times New Roman" panose="02020603050405020304" pitchFamily="18" charset="0"/>
              </a:rPr>
              <a:t>những</a:t>
            </a:r>
            <a:r>
              <a:rPr lang="en-US" altLang="en-US" sz="3200" b="1" dirty="0">
                <a:solidFill>
                  <a:schemeClr val="bg1"/>
                </a:solidFill>
                <a:latin typeface="Times New Roman" panose="02020603050405020304" pitchFamily="18" charset="0"/>
                <a:cs typeface="Times New Roman" panose="02020603050405020304" pitchFamily="18" charset="0"/>
              </a:rPr>
              <a:t> </a:t>
            </a:r>
            <a:r>
              <a:rPr lang="en-US" altLang="en-US" sz="3200" b="1" dirty="0" err="1">
                <a:solidFill>
                  <a:schemeClr val="bg1"/>
                </a:solidFill>
                <a:latin typeface="Times New Roman" panose="02020603050405020304" pitchFamily="18" charset="0"/>
                <a:cs typeface="Times New Roman" panose="02020603050405020304" pitchFamily="18" charset="0"/>
              </a:rPr>
              <a:t>kiến</a:t>
            </a:r>
            <a:r>
              <a:rPr lang="en-US" altLang="en-US" sz="3200" b="1" dirty="0">
                <a:solidFill>
                  <a:schemeClr val="bg1"/>
                </a:solidFill>
                <a:latin typeface="Times New Roman" panose="02020603050405020304" pitchFamily="18" charset="0"/>
                <a:cs typeface="Times New Roman" panose="02020603050405020304" pitchFamily="18" charset="0"/>
              </a:rPr>
              <a:t> </a:t>
            </a:r>
            <a:r>
              <a:rPr lang="en-US" altLang="en-US" sz="3200" b="1" dirty="0" err="1">
                <a:solidFill>
                  <a:schemeClr val="bg1"/>
                </a:solidFill>
                <a:latin typeface="Times New Roman" panose="02020603050405020304" pitchFamily="18" charset="0"/>
                <a:cs typeface="Times New Roman" panose="02020603050405020304" pitchFamily="18" charset="0"/>
              </a:rPr>
              <a:t>thức</a:t>
            </a:r>
            <a:r>
              <a:rPr lang="en-US" altLang="en-US" sz="3200" b="1" dirty="0">
                <a:solidFill>
                  <a:schemeClr val="bg1"/>
                </a:solidFill>
                <a:latin typeface="Times New Roman" panose="02020603050405020304" pitchFamily="18" charset="0"/>
                <a:cs typeface="Times New Roman" panose="02020603050405020304" pitchFamily="18" charset="0"/>
              </a:rPr>
              <a:t> </a:t>
            </a:r>
            <a:r>
              <a:rPr lang="en-US" altLang="en-US" sz="3200" b="1" dirty="0" err="1">
                <a:solidFill>
                  <a:schemeClr val="bg1"/>
                </a:solidFill>
                <a:latin typeface="Times New Roman" panose="02020603050405020304" pitchFamily="18" charset="0"/>
                <a:cs typeface="Times New Roman" panose="02020603050405020304" pitchFamily="18" charset="0"/>
              </a:rPr>
              <a:t>về</a:t>
            </a:r>
            <a:r>
              <a:rPr lang="en-US" altLang="en-US" sz="3200" b="1" dirty="0">
                <a:solidFill>
                  <a:schemeClr val="bg1"/>
                </a:solidFill>
                <a:latin typeface="Times New Roman" panose="02020603050405020304" pitchFamily="18" charset="0"/>
                <a:cs typeface="Times New Roman" panose="02020603050405020304" pitchFamily="18" charset="0"/>
              </a:rPr>
              <a:t> </a:t>
            </a:r>
            <a:r>
              <a:rPr lang="en-US" altLang="en-US" sz="3200" b="1" dirty="0" err="1">
                <a:solidFill>
                  <a:schemeClr val="bg1"/>
                </a:solidFill>
                <a:latin typeface="Times New Roman" panose="02020603050405020304" pitchFamily="18" charset="0"/>
                <a:cs typeface="Times New Roman" panose="02020603050405020304" pitchFamily="18" charset="0"/>
              </a:rPr>
              <a:t>từ</a:t>
            </a:r>
            <a:r>
              <a:rPr lang="en-US" altLang="en-US" sz="3200" b="1" dirty="0">
                <a:solidFill>
                  <a:schemeClr val="bg1"/>
                </a:solidFill>
                <a:latin typeface="Times New Roman" panose="02020603050405020304" pitchFamily="18" charset="0"/>
                <a:cs typeface="Times New Roman" panose="02020603050405020304" pitchFamily="18" charset="0"/>
              </a:rPr>
              <a:t> </a:t>
            </a:r>
            <a:r>
              <a:rPr lang="en-US" altLang="en-US" sz="3200" b="1" dirty="0" err="1">
                <a:solidFill>
                  <a:schemeClr val="bg1"/>
                </a:solidFill>
                <a:latin typeface="Times New Roman" panose="02020603050405020304" pitchFamily="18" charset="0"/>
                <a:cs typeface="Times New Roman" panose="02020603050405020304" pitchFamily="18" charset="0"/>
              </a:rPr>
              <a:t>vựng</a:t>
            </a:r>
            <a:r>
              <a:rPr lang="en-US" altLang="en-US" sz="3200" b="1" dirty="0">
                <a:solidFill>
                  <a:schemeClr val="bg1"/>
                </a:solidFill>
                <a:latin typeface="Times New Roman" panose="02020603050405020304" pitchFamily="18" charset="0"/>
                <a:cs typeface="Times New Roman" panose="02020603050405020304" pitchFamily="18" charset="0"/>
              </a:rPr>
              <a:t> </a:t>
            </a:r>
            <a:r>
              <a:rPr lang="en-US" altLang="en-US" sz="3200" b="1" dirty="0" err="1">
                <a:solidFill>
                  <a:schemeClr val="bg1"/>
                </a:solidFill>
                <a:latin typeface="Times New Roman" panose="02020603050405020304" pitchFamily="18" charset="0"/>
                <a:cs typeface="Times New Roman" panose="02020603050405020304" pitchFamily="18" charset="0"/>
              </a:rPr>
              <a:t>và</a:t>
            </a:r>
            <a:r>
              <a:rPr lang="en-US" altLang="en-US" sz="3200" b="1" dirty="0">
                <a:solidFill>
                  <a:schemeClr val="bg1"/>
                </a:solidFill>
                <a:latin typeface="Times New Roman" panose="02020603050405020304" pitchFamily="18" charset="0"/>
                <a:cs typeface="Times New Roman" panose="02020603050405020304" pitchFamily="18" charset="0"/>
              </a:rPr>
              <a:t> </a:t>
            </a:r>
            <a:r>
              <a:rPr lang="en-US" altLang="en-US" sz="3200" b="1" dirty="0" err="1">
                <a:solidFill>
                  <a:schemeClr val="bg1"/>
                </a:solidFill>
                <a:latin typeface="Times New Roman" panose="02020603050405020304" pitchFamily="18" charset="0"/>
                <a:cs typeface="Times New Roman" panose="02020603050405020304" pitchFamily="18" charset="0"/>
              </a:rPr>
              <a:t>ngữ</a:t>
            </a:r>
            <a:r>
              <a:rPr lang="en-US" altLang="en-US" sz="3200" b="1" dirty="0">
                <a:solidFill>
                  <a:schemeClr val="bg1"/>
                </a:solidFill>
                <a:latin typeface="Times New Roman" panose="02020603050405020304" pitchFamily="18" charset="0"/>
                <a:cs typeface="Times New Roman" panose="02020603050405020304" pitchFamily="18" charset="0"/>
              </a:rPr>
              <a:t> </a:t>
            </a:r>
            <a:r>
              <a:rPr lang="en-US" altLang="en-US" sz="3200" b="1" dirty="0" err="1">
                <a:solidFill>
                  <a:schemeClr val="bg1"/>
                </a:solidFill>
                <a:latin typeface="Times New Roman" panose="02020603050405020304" pitchFamily="18" charset="0"/>
                <a:cs typeface="Times New Roman" panose="02020603050405020304" pitchFamily="18" charset="0"/>
              </a:rPr>
              <a:t>pháp</a:t>
            </a:r>
            <a:r>
              <a:rPr lang="en-US" altLang="en-US" sz="3200" b="1" dirty="0">
                <a:solidFill>
                  <a:schemeClr val="bg1"/>
                </a:solidFill>
                <a:latin typeface="Times New Roman" panose="02020603050405020304" pitchFamily="18" charset="0"/>
                <a:cs typeface="Times New Roman" panose="02020603050405020304" pitchFamily="18" charset="0"/>
              </a:rPr>
              <a:t> </a:t>
            </a:r>
            <a:r>
              <a:rPr lang="vi-VN" altLang="en-US" sz="3200" b="1" dirty="0">
                <a:solidFill>
                  <a:schemeClr val="bg1"/>
                </a:solidFill>
                <a:latin typeface="Times New Roman" panose="02020603050405020304" pitchFamily="18" charset="0"/>
                <a:cs typeface="Times New Roman" panose="02020603050405020304" pitchFamily="18" charset="0"/>
              </a:rPr>
              <a:t>đ</a:t>
            </a:r>
            <a:r>
              <a:rPr lang="en-US" altLang="en-US" sz="3200" b="1" dirty="0">
                <a:solidFill>
                  <a:schemeClr val="bg1"/>
                </a:solidFill>
                <a:latin typeface="Times New Roman" panose="02020603050405020304" pitchFamily="18" charset="0"/>
                <a:cs typeface="Times New Roman" panose="02020603050405020304" pitchFamily="18" charset="0"/>
              </a:rPr>
              <a:t>ã </a:t>
            </a:r>
            <a:r>
              <a:rPr lang="en-US" altLang="en-US" sz="3200" b="1" dirty="0" err="1">
                <a:solidFill>
                  <a:schemeClr val="bg1"/>
                </a:solidFill>
                <a:latin typeface="Times New Roman" panose="02020603050405020304" pitchFamily="18" charset="0"/>
                <a:cs typeface="Times New Roman" panose="02020603050405020304" pitchFamily="18" charset="0"/>
              </a:rPr>
              <a:t>học</a:t>
            </a:r>
            <a:r>
              <a:rPr lang="en-US" altLang="en-US" sz="3200" b="1" dirty="0">
                <a:solidFill>
                  <a:schemeClr val="bg1"/>
                </a:solidFill>
                <a:latin typeface="Times New Roman" panose="02020603050405020304" pitchFamily="18" charset="0"/>
                <a:cs typeface="Times New Roman" panose="02020603050405020304" pitchFamily="18" charset="0"/>
              </a:rPr>
              <a:t>, </a:t>
            </a:r>
            <a:r>
              <a:rPr lang="en-US" altLang="en-US" sz="3200" b="1" dirty="0" err="1">
                <a:solidFill>
                  <a:schemeClr val="bg1"/>
                </a:solidFill>
                <a:latin typeface="Times New Roman" panose="02020603050405020304" pitchFamily="18" charset="0"/>
                <a:cs typeface="Times New Roman" panose="02020603050405020304" pitchFamily="18" charset="0"/>
              </a:rPr>
              <a:t>em</a:t>
            </a:r>
            <a:r>
              <a:rPr lang="en-US" altLang="en-US" sz="3200" b="1" dirty="0">
                <a:solidFill>
                  <a:schemeClr val="bg1"/>
                </a:solidFill>
                <a:latin typeface="Times New Roman" panose="02020603050405020304" pitchFamily="18" charset="0"/>
                <a:cs typeface="Times New Roman" panose="02020603050405020304" pitchFamily="18" charset="0"/>
              </a:rPr>
              <a:t> </a:t>
            </a:r>
            <a:r>
              <a:rPr lang="en-US" altLang="en-US" sz="3200" b="1" dirty="0" err="1">
                <a:solidFill>
                  <a:schemeClr val="bg1"/>
                </a:solidFill>
                <a:latin typeface="Times New Roman" panose="02020603050405020304" pitchFamily="18" charset="0"/>
                <a:cs typeface="Times New Roman" panose="02020603050405020304" pitchFamily="18" charset="0"/>
              </a:rPr>
              <a:t>hãy</a:t>
            </a:r>
            <a:r>
              <a:rPr lang="en-US" altLang="en-US" sz="3200" b="1" dirty="0">
                <a:solidFill>
                  <a:schemeClr val="bg1"/>
                </a:solidFill>
                <a:latin typeface="Times New Roman" panose="02020603050405020304" pitchFamily="18" charset="0"/>
                <a:cs typeface="Times New Roman" panose="02020603050405020304" pitchFamily="18" charset="0"/>
              </a:rPr>
              <a:t> </a:t>
            </a:r>
            <a:r>
              <a:rPr lang="en-US" altLang="en-US" sz="3200" b="1" dirty="0" err="1">
                <a:solidFill>
                  <a:schemeClr val="bg1"/>
                </a:solidFill>
                <a:latin typeface="Times New Roman" panose="02020603050405020304" pitchFamily="18" charset="0"/>
                <a:cs typeface="Times New Roman" panose="02020603050405020304" pitchFamily="18" charset="0"/>
              </a:rPr>
              <a:t>viết</a:t>
            </a:r>
            <a:r>
              <a:rPr lang="en-US" altLang="en-US" sz="3200" b="1" dirty="0">
                <a:solidFill>
                  <a:schemeClr val="bg1"/>
                </a:solidFill>
                <a:latin typeface="Times New Roman" panose="02020603050405020304" pitchFamily="18" charset="0"/>
                <a:cs typeface="Times New Roman" panose="02020603050405020304" pitchFamily="18" charset="0"/>
              </a:rPr>
              <a:t> </a:t>
            </a:r>
            <a:r>
              <a:rPr lang="en-US" altLang="en-US" sz="3200" b="1" dirty="0" err="1">
                <a:solidFill>
                  <a:schemeClr val="bg1"/>
                </a:solidFill>
                <a:latin typeface="Times New Roman" panose="02020603050405020304" pitchFamily="18" charset="0"/>
                <a:cs typeface="Times New Roman" panose="02020603050405020304" pitchFamily="18" charset="0"/>
              </a:rPr>
              <a:t>một</a:t>
            </a:r>
            <a:r>
              <a:rPr lang="en-US" altLang="en-US" sz="3200" b="1" dirty="0">
                <a:solidFill>
                  <a:schemeClr val="bg1"/>
                </a:solidFill>
                <a:latin typeface="Times New Roman" panose="02020603050405020304" pitchFamily="18" charset="0"/>
                <a:cs typeface="Times New Roman" panose="02020603050405020304" pitchFamily="18" charset="0"/>
              </a:rPr>
              <a:t> </a:t>
            </a:r>
            <a:r>
              <a:rPr lang="vi-VN" altLang="en-US" sz="3200" b="1" dirty="0">
                <a:solidFill>
                  <a:schemeClr val="bg1"/>
                </a:solidFill>
                <a:latin typeface="Times New Roman" panose="02020603050405020304" pitchFamily="18" charset="0"/>
                <a:cs typeface="Times New Roman" panose="02020603050405020304" pitchFamily="18" charset="0"/>
              </a:rPr>
              <a:t>đ</a:t>
            </a:r>
            <a:r>
              <a:rPr lang="en-US" altLang="en-US" sz="3200" b="1" dirty="0" err="1">
                <a:solidFill>
                  <a:schemeClr val="bg1"/>
                </a:solidFill>
                <a:latin typeface="Times New Roman" panose="02020603050405020304" pitchFamily="18" charset="0"/>
                <a:cs typeface="Times New Roman" panose="02020603050405020304" pitchFamily="18" charset="0"/>
              </a:rPr>
              <a:t>oạn</a:t>
            </a:r>
            <a:r>
              <a:rPr lang="en-US" altLang="en-US" sz="3200" b="1" dirty="0">
                <a:solidFill>
                  <a:schemeClr val="bg1"/>
                </a:solidFill>
                <a:latin typeface="Times New Roman" panose="02020603050405020304" pitchFamily="18" charset="0"/>
                <a:cs typeface="Times New Roman" panose="02020603050405020304" pitchFamily="18" charset="0"/>
              </a:rPr>
              <a:t> v</a:t>
            </a:r>
            <a:r>
              <a:rPr lang="vi-VN" altLang="en-US" sz="3200" b="1" dirty="0">
                <a:solidFill>
                  <a:schemeClr val="bg1"/>
                </a:solidFill>
                <a:latin typeface="Times New Roman" panose="02020603050405020304" pitchFamily="18" charset="0"/>
                <a:cs typeface="Times New Roman" panose="02020603050405020304" pitchFamily="18" charset="0"/>
              </a:rPr>
              <a:t>ă</a:t>
            </a:r>
            <a:r>
              <a:rPr lang="en-US" altLang="en-US" sz="3200" b="1" dirty="0">
                <a:solidFill>
                  <a:schemeClr val="bg1"/>
                </a:solidFill>
                <a:latin typeface="Times New Roman" panose="02020603050405020304" pitchFamily="18" charset="0"/>
                <a:cs typeface="Times New Roman" panose="02020603050405020304" pitchFamily="18" charset="0"/>
              </a:rPr>
              <a:t>n (</a:t>
            </a:r>
            <a:r>
              <a:rPr lang="en-US" altLang="en-US" sz="3200" b="1" dirty="0" err="1">
                <a:solidFill>
                  <a:schemeClr val="bg1"/>
                </a:solidFill>
                <a:latin typeface="Times New Roman" panose="02020603050405020304" pitchFamily="18" charset="0"/>
                <a:cs typeface="Times New Roman" panose="02020603050405020304" pitchFamily="18" charset="0"/>
              </a:rPr>
              <a:t>khoảng</a:t>
            </a:r>
            <a:r>
              <a:rPr lang="en-US" altLang="en-US" sz="3200" b="1" dirty="0">
                <a:solidFill>
                  <a:schemeClr val="bg1"/>
                </a:solidFill>
                <a:latin typeface="Times New Roman" panose="02020603050405020304" pitchFamily="18" charset="0"/>
                <a:cs typeface="Times New Roman" panose="02020603050405020304" pitchFamily="18" charset="0"/>
              </a:rPr>
              <a:t> 5-7 </a:t>
            </a:r>
            <a:r>
              <a:rPr lang="en-US" altLang="en-US" sz="3200" b="1" dirty="0" err="1">
                <a:solidFill>
                  <a:schemeClr val="bg1"/>
                </a:solidFill>
                <a:latin typeface="Times New Roman" panose="02020603050405020304" pitchFamily="18" charset="0"/>
                <a:cs typeface="Times New Roman" panose="02020603050405020304" pitchFamily="18" charset="0"/>
              </a:rPr>
              <a:t>câu</a:t>
            </a:r>
            <a:r>
              <a:rPr lang="en-US" altLang="en-US" sz="3200" b="1" dirty="0">
                <a:solidFill>
                  <a:schemeClr val="bg1"/>
                </a:solidFill>
                <a:latin typeface="Times New Roman" panose="02020603050405020304" pitchFamily="18" charset="0"/>
                <a:cs typeface="Times New Roman" panose="02020603050405020304" pitchFamily="18" charset="0"/>
              </a:rPr>
              <a:t>) </a:t>
            </a:r>
            <a:r>
              <a:rPr lang="en-US" altLang="en-US" sz="3200" b="1" dirty="0" err="1">
                <a:solidFill>
                  <a:schemeClr val="bg1"/>
                </a:solidFill>
                <a:latin typeface="Times New Roman" panose="02020603050405020304" pitchFamily="18" charset="0"/>
                <a:cs typeface="Times New Roman" panose="02020603050405020304" pitchFamily="18" charset="0"/>
              </a:rPr>
              <a:t>với</a:t>
            </a:r>
            <a:r>
              <a:rPr lang="en-US" altLang="en-US" sz="3200" b="1" dirty="0">
                <a:solidFill>
                  <a:schemeClr val="bg1"/>
                </a:solidFill>
                <a:latin typeface="Times New Roman" panose="02020603050405020304" pitchFamily="18" charset="0"/>
                <a:cs typeface="Times New Roman" panose="02020603050405020304" pitchFamily="18" charset="0"/>
              </a:rPr>
              <a:t> </a:t>
            </a:r>
            <a:r>
              <a:rPr lang="en-US" altLang="en-US" sz="3200" b="1" dirty="0" err="1">
                <a:solidFill>
                  <a:schemeClr val="bg1"/>
                </a:solidFill>
                <a:latin typeface="Times New Roman" panose="02020603050405020304" pitchFamily="18" charset="0"/>
                <a:cs typeface="Times New Roman" panose="02020603050405020304" pitchFamily="18" charset="0"/>
              </a:rPr>
              <a:t>các</a:t>
            </a:r>
            <a:r>
              <a:rPr lang="en-US" altLang="en-US" sz="3200" b="1" dirty="0">
                <a:solidFill>
                  <a:schemeClr val="bg1"/>
                </a:solidFill>
                <a:latin typeface="Times New Roman" panose="02020603050405020304" pitchFamily="18" charset="0"/>
                <a:cs typeface="Times New Roman" panose="02020603050405020304" pitchFamily="18" charset="0"/>
              </a:rPr>
              <a:t> </a:t>
            </a:r>
            <a:r>
              <a:rPr lang="vi-VN" altLang="en-US" sz="3200" b="1" dirty="0">
                <a:solidFill>
                  <a:schemeClr val="bg1"/>
                </a:solidFill>
                <a:latin typeface="Times New Roman" panose="02020603050405020304" pitchFamily="18" charset="0"/>
                <a:cs typeface="Times New Roman" panose="02020603050405020304" pitchFamily="18" charset="0"/>
              </a:rPr>
              <a:t>đ</a:t>
            </a:r>
            <a:r>
              <a:rPr lang="en-US" altLang="en-US" sz="3200" b="1" dirty="0">
                <a:solidFill>
                  <a:schemeClr val="bg1"/>
                </a:solidFill>
                <a:latin typeface="Times New Roman" panose="02020603050405020304" pitchFamily="18" charset="0"/>
                <a:cs typeface="Times New Roman" panose="02020603050405020304" pitchFamily="18" charset="0"/>
              </a:rPr>
              <a:t>ề </a:t>
            </a:r>
            <a:r>
              <a:rPr lang="en-US" altLang="en-US" sz="3200" b="1" dirty="0" err="1">
                <a:solidFill>
                  <a:schemeClr val="bg1"/>
                </a:solidFill>
                <a:latin typeface="Times New Roman" panose="02020603050405020304" pitchFamily="18" charset="0"/>
                <a:cs typeface="Times New Roman" panose="02020603050405020304" pitchFamily="18" charset="0"/>
              </a:rPr>
              <a:t>tài</a:t>
            </a:r>
            <a:r>
              <a:rPr lang="en-US" altLang="en-US" sz="3200" b="1" dirty="0">
                <a:solidFill>
                  <a:schemeClr val="bg1"/>
                </a:solidFill>
                <a:latin typeface="Times New Roman" panose="02020603050405020304" pitchFamily="18" charset="0"/>
                <a:cs typeface="Times New Roman" panose="02020603050405020304" pitchFamily="18" charset="0"/>
              </a:rPr>
              <a:t>:</a:t>
            </a:r>
            <a:endParaRPr lang="zh-CN" altLang="en-US" sz="3200" dirty="0">
              <a:solidFill>
                <a:schemeClr val="bg1"/>
              </a:solidFill>
              <a:latin typeface="Times New Roman" panose="02020603050405020304" pitchFamily="18" charset="0"/>
              <a:cs typeface="Times New Roman" panose="02020603050405020304" pitchFamily="18" charset="0"/>
            </a:endParaRPr>
          </a:p>
        </p:txBody>
      </p:sp>
      <p:sp>
        <p:nvSpPr>
          <p:cNvPr id="47" name="椭圆 50">
            <a:extLst>
              <a:ext uri="{FF2B5EF4-FFF2-40B4-BE49-F238E27FC236}">
                <a16:creationId xmlns:a16="http://schemas.microsoft.com/office/drawing/2014/main" id="{84D2974D-0FE3-4F8F-ADDD-8A79ECF33175}"/>
              </a:ext>
            </a:extLst>
          </p:cNvPr>
          <p:cNvSpPr/>
          <p:nvPr/>
        </p:nvSpPr>
        <p:spPr>
          <a:xfrm>
            <a:off x="1621487" y="2565162"/>
            <a:ext cx="3953927" cy="3880038"/>
          </a:xfrm>
          <a:prstGeom prst="ellipse">
            <a:avLst/>
          </a:prstGeom>
          <a:solidFill>
            <a:srgbClr val="50B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en-US" sz="3200" b="1" dirty="0" err="1">
                <a:solidFill>
                  <a:schemeClr val="bg1"/>
                </a:solidFill>
                <a:latin typeface="Times New Roman" panose="02020603050405020304" pitchFamily="18" charset="0"/>
                <a:cs typeface="Times New Roman" panose="02020603050405020304" pitchFamily="18" charset="0"/>
              </a:rPr>
              <a:t>Nhóm</a:t>
            </a:r>
            <a:r>
              <a:rPr lang="en-US" altLang="en-US" sz="3200" b="1" dirty="0">
                <a:solidFill>
                  <a:schemeClr val="bg1"/>
                </a:solidFill>
                <a:latin typeface="Times New Roman" panose="02020603050405020304" pitchFamily="18" charset="0"/>
                <a:cs typeface="Times New Roman" panose="02020603050405020304" pitchFamily="18" charset="0"/>
              </a:rPr>
              <a:t> 1: </a:t>
            </a:r>
            <a:r>
              <a:rPr lang="en-US" altLang="en-US" sz="3200" b="1" dirty="0" err="1">
                <a:solidFill>
                  <a:schemeClr val="bg1"/>
                </a:solidFill>
                <a:latin typeface="Times New Roman" panose="02020603050405020304" pitchFamily="18" charset="0"/>
                <a:cs typeface="Times New Roman" panose="02020603050405020304" pitchFamily="18" charset="0"/>
              </a:rPr>
              <a:t>Thuyết</a:t>
            </a:r>
            <a:r>
              <a:rPr lang="en-US" altLang="en-US" sz="3200" b="1" dirty="0">
                <a:solidFill>
                  <a:schemeClr val="bg1"/>
                </a:solidFill>
                <a:latin typeface="Times New Roman" panose="02020603050405020304" pitchFamily="18" charset="0"/>
                <a:cs typeface="Times New Roman" panose="02020603050405020304" pitchFamily="18" charset="0"/>
              </a:rPr>
              <a:t> </a:t>
            </a:r>
            <a:r>
              <a:rPr lang="en-US" altLang="en-US" sz="3200" b="1" dirty="0" err="1">
                <a:solidFill>
                  <a:schemeClr val="bg1"/>
                </a:solidFill>
                <a:latin typeface="Times New Roman" panose="02020603050405020304" pitchFamily="18" charset="0"/>
                <a:cs typeface="Times New Roman" panose="02020603050405020304" pitchFamily="18" charset="0"/>
              </a:rPr>
              <a:t>minh</a:t>
            </a:r>
            <a:r>
              <a:rPr lang="en-US" altLang="en-US" sz="3200" b="1" dirty="0">
                <a:solidFill>
                  <a:schemeClr val="bg1"/>
                </a:solidFill>
                <a:latin typeface="Times New Roman" panose="02020603050405020304" pitchFamily="18" charset="0"/>
                <a:cs typeface="Times New Roman" panose="02020603050405020304" pitchFamily="18" charset="0"/>
              </a:rPr>
              <a:t> </a:t>
            </a:r>
            <a:r>
              <a:rPr lang="en-US" altLang="en-US" sz="3200" b="1" dirty="0" err="1">
                <a:solidFill>
                  <a:schemeClr val="bg1"/>
                </a:solidFill>
                <a:latin typeface="Times New Roman" panose="02020603050405020304" pitchFamily="18" charset="0"/>
                <a:cs typeface="Times New Roman" panose="02020603050405020304" pitchFamily="18" charset="0"/>
              </a:rPr>
              <a:t>về</a:t>
            </a:r>
            <a:r>
              <a:rPr lang="en-US" altLang="en-US" sz="3200" b="1" dirty="0">
                <a:solidFill>
                  <a:schemeClr val="bg1"/>
                </a:solidFill>
                <a:latin typeface="Times New Roman" panose="02020603050405020304" pitchFamily="18" charset="0"/>
                <a:cs typeface="Times New Roman" panose="02020603050405020304" pitchFamily="18" charset="0"/>
              </a:rPr>
              <a:t> tr</a:t>
            </a:r>
            <a:r>
              <a:rPr lang="vi-VN" altLang="en-US" sz="3200" b="1" dirty="0">
                <a:solidFill>
                  <a:schemeClr val="bg1"/>
                </a:solidFill>
                <a:latin typeface="Times New Roman" panose="02020603050405020304" pitchFamily="18" charset="0"/>
                <a:cs typeface="Times New Roman" panose="02020603050405020304" pitchFamily="18" charset="0"/>
              </a:rPr>
              <a:t>ư</a:t>
            </a:r>
            <a:r>
              <a:rPr lang="en-US" altLang="en-US" sz="3200" b="1" dirty="0" err="1">
                <a:solidFill>
                  <a:schemeClr val="bg1"/>
                </a:solidFill>
                <a:latin typeface="Times New Roman" panose="02020603050405020304" pitchFamily="18" charset="0"/>
                <a:cs typeface="Times New Roman" panose="02020603050405020304" pitchFamily="18" charset="0"/>
              </a:rPr>
              <a:t>ờng</a:t>
            </a:r>
            <a:r>
              <a:rPr lang="en-US" altLang="en-US" sz="3200" b="1" dirty="0">
                <a:solidFill>
                  <a:schemeClr val="bg1"/>
                </a:solidFill>
                <a:latin typeface="Times New Roman" panose="02020603050405020304" pitchFamily="18" charset="0"/>
                <a:cs typeface="Times New Roman" panose="02020603050405020304" pitchFamily="18" charset="0"/>
              </a:rPr>
              <a:t> </a:t>
            </a:r>
            <a:r>
              <a:rPr lang="en-US" altLang="en-US" sz="3200" b="1" dirty="0" err="1">
                <a:solidFill>
                  <a:schemeClr val="bg1"/>
                </a:solidFill>
                <a:latin typeface="Times New Roman" panose="02020603050405020304" pitchFamily="18" charset="0"/>
                <a:cs typeface="Times New Roman" panose="02020603050405020304" pitchFamily="18" charset="0"/>
              </a:rPr>
              <a:t>em</a:t>
            </a:r>
            <a:r>
              <a:rPr lang="en-US" altLang="en-US" sz="3200" b="1" dirty="0">
                <a:solidFill>
                  <a:schemeClr val="bg1"/>
                </a:solidFill>
                <a:latin typeface="Times New Roman" panose="02020603050405020304" pitchFamily="18" charset="0"/>
                <a:cs typeface="Times New Roman" panose="02020603050405020304" pitchFamily="18" charset="0"/>
              </a:rPr>
              <a:t>. </a:t>
            </a:r>
            <a:br>
              <a:rPr lang="en-US" altLang="en-US" sz="3200" b="1" dirty="0">
                <a:solidFill>
                  <a:schemeClr val="bg1"/>
                </a:solidFill>
                <a:latin typeface="Times New Roman" panose="02020603050405020304" pitchFamily="18" charset="0"/>
                <a:cs typeface="Times New Roman" panose="02020603050405020304" pitchFamily="18" charset="0"/>
              </a:rPr>
            </a:br>
            <a:endParaRPr lang="zh-CN" altLang="en-US" sz="3200" dirty="0">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53"/>
                                        </p:tgtEl>
                                        <p:attrNameLst>
                                          <p:attrName>style.visibility</p:attrName>
                                        </p:attrNameLst>
                                      </p:cBhvr>
                                      <p:to>
                                        <p:strVal val="visible"/>
                                      </p:to>
                                    </p:set>
                                    <p:anim calcmode="lin" valueType="num">
                                      <p:cBhvr>
                                        <p:cTn id="7" dur="500" fill="hold"/>
                                        <p:tgtEl>
                                          <p:spTgt spid="53"/>
                                        </p:tgtEl>
                                        <p:attrNameLst>
                                          <p:attrName>ppt_w</p:attrName>
                                        </p:attrNameLst>
                                      </p:cBhvr>
                                      <p:tavLst>
                                        <p:tav tm="0">
                                          <p:val>
                                            <p:fltVal val="0"/>
                                          </p:val>
                                        </p:tav>
                                        <p:tav tm="100000">
                                          <p:val>
                                            <p:strVal val="#ppt_w"/>
                                          </p:val>
                                        </p:tav>
                                      </p:tavLst>
                                    </p:anim>
                                    <p:anim calcmode="lin" valueType="num">
                                      <p:cBhvr>
                                        <p:cTn id="8" dur="500" fill="hold"/>
                                        <p:tgtEl>
                                          <p:spTgt spid="53"/>
                                        </p:tgtEl>
                                        <p:attrNameLst>
                                          <p:attrName>ppt_h</p:attrName>
                                        </p:attrNameLst>
                                      </p:cBhvr>
                                      <p:tavLst>
                                        <p:tav tm="0">
                                          <p:val>
                                            <p:fltVal val="0"/>
                                          </p:val>
                                        </p:tav>
                                        <p:tav tm="100000">
                                          <p:val>
                                            <p:strVal val="#ppt_h"/>
                                          </p:val>
                                        </p:tav>
                                      </p:tavLst>
                                    </p:anim>
                                    <p:animEffect transition="in" filter="fade">
                                      <p:cBhvr>
                                        <p:cTn id="9" dur="500"/>
                                        <p:tgtEl>
                                          <p:spTgt spid="53"/>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47"/>
                                        </p:tgtEl>
                                        <p:attrNameLst>
                                          <p:attrName>style.visibility</p:attrName>
                                        </p:attrNameLst>
                                      </p:cBhvr>
                                      <p:to>
                                        <p:strVal val="visible"/>
                                      </p:to>
                                    </p:set>
                                    <p:anim calcmode="lin" valueType="num">
                                      <p:cBhvr>
                                        <p:cTn id="12" dur="500" fill="hold"/>
                                        <p:tgtEl>
                                          <p:spTgt spid="47"/>
                                        </p:tgtEl>
                                        <p:attrNameLst>
                                          <p:attrName>ppt_w</p:attrName>
                                        </p:attrNameLst>
                                      </p:cBhvr>
                                      <p:tavLst>
                                        <p:tav tm="0">
                                          <p:val>
                                            <p:fltVal val="0"/>
                                          </p:val>
                                        </p:tav>
                                        <p:tav tm="100000">
                                          <p:val>
                                            <p:strVal val="#ppt_w"/>
                                          </p:val>
                                        </p:tav>
                                      </p:tavLst>
                                    </p:anim>
                                    <p:anim calcmode="lin" valueType="num">
                                      <p:cBhvr>
                                        <p:cTn id="13" dur="500" fill="hold"/>
                                        <p:tgtEl>
                                          <p:spTgt spid="47"/>
                                        </p:tgtEl>
                                        <p:attrNameLst>
                                          <p:attrName>ppt_h</p:attrName>
                                        </p:attrNameLst>
                                      </p:cBhvr>
                                      <p:tavLst>
                                        <p:tav tm="0">
                                          <p:val>
                                            <p:fltVal val="0"/>
                                          </p:val>
                                        </p:tav>
                                        <p:tav tm="100000">
                                          <p:val>
                                            <p:strVal val="#ppt_h"/>
                                          </p:val>
                                        </p:tav>
                                      </p:tavLst>
                                    </p:anim>
                                    <p:animEffect transition="in" filter="fade">
                                      <p:cBhvr>
                                        <p:cTn id="14"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4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40"/>
            <a:ext cx="12190413" cy="6857107"/>
          </a:xfrm>
          <a:prstGeom prst="rect">
            <a:avLst/>
          </a:prstGeom>
        </p:spPr>
      </p:pic>
      <p:sp>
        <p:nvSpPr>
          <p:cNvPr id="8" name="_14">
            <a:extLst>
              <a:ext uri="{FF2B5EF4-FFF2-40B4-BE49-F238E27FC236}">
                <a16:creationId xmlns:a16="http://schemas.microsoft.com/office/drawing/2014/main" id="{6E1D64C1-EBF2-4B52-BFE3-B86A65C60E88}"/>
              </a:ext>
            </a:extLst>
          </p:cNvPr>
          <p:cNvSpPr txBox="1">
            <a:spLocks noChangeArrowheads="1"/>
          </p:cNvSpPr>
          <p:nvPr/>
        </p:nvSpPr>
        <p:spPr bwMode="auto">
          <a:xfrm>
            <a:off x="1613905" y="2852348"/>
            <a:ext cx="8962602" cy="115488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l" rtl="0" fontAlgn="base">
              <a:spcBef>
                <a:spcPct val="0"/>
              </a:spcBef>
              <a:spcAft>
                <a:spcPct val="0"/>
              </a:spcAft>
              <a:defRPr sz="2400">
                <a:solidFill>
                  <a:schemeClr val="accent2"/>
                </a:solidFill>
                <a:latin typeface="+mj-lt"/>
                <a:ea typeface="+mj-ea"/>
                <a:cs typeface="+mj-cs"/>
              </a:defRPr>
            </a:lvl1pPr>
            <a:lvl2pPr algn="l" rtl="0" fontAlgn="base">
              <a:spcBef>
                <a:spcPct val="0"/>
              </a:spcBef>
              <a:spcAft>
                <a:spcPct val="0"/>
              </a:spcAft>
              <a:defRPr sz="2400">
                <a:solidFill>
                  <a:schemeClr val="tx2"/>
                </a:solidFill>
                <a:latin typeface="Arial" pitchFamily="34" charset="0"/>
                <a:ea typeface="微软雅黑" pitchFamily="34" charset="-122"/>
              </a:defRPr>
            </a:lvl2pPr>
            <a:lvl3pPr algn="l" rtl="0" fontAlgn="base">
              <a:spcBef>
                <a:spcPct val="0"/>
              </a:spcBef>
              <a:spcAft>
                <a:spcPct val="0"/>
              </a:spcAft>
              <a:defRPr sz="2400">
                <a:solidFill>
                  <a:schemeClr val="tx2"/>
                </a:solidFill>
                <a:latin typeface="Arial" pitchFamily="34" charset="0"/>
                <a:ea typeface="微软雅黑" pitchFamily="34" charset="-122"/>
              </a:defRPr>
            </a:lvl3pPr>
            <a:lvl4pPr algn="l" rtl="0" fontAlgn="base">
              <a:spcBef>
                <a:spcPct val="0"/>
              </a:spcBef>
              <a:spcAft>
                <a:spcPct val="0"/>
              </a:spcAft>
              <a:defRPr sz="2400">
                <a:solidFill>
                  <a:schemeClr val="tx2"/>
                </a:solidFill>
                <a:latin typeface="Arial" pitchFamily="34" charset="0"/>
                <a:ea typeface="微软雅黑" pitchFamily="34" charset="-122"/>
              </a:defRPr>
            </a:lvl4pPr>
            <a:lvl5pPr algn="l" rtl="0" fontAlgn="base">
              <a:spcBef>
                <a:spcPct val="0"/>
              </a:spcBef>
              <a:spcAft>
                <a:spcPct val="0"/>
              </a:spcAft>
              <a:defRPr sz="2400">
                <a:solidFill>
                  <a:schemeClr val="tx2"/>
                </a:solidFill>
                <a:latin typeface="Arial" pitchFamily="34" charset="0"/>
                <a:ea typeface="微软雅黑" pitchFamily="34" charset="-122"/>
              </a:defRPr>
            </a:lvl5pPr>
            <a:lvl6pPr marL="457200" algn="l" rtl="0" fontAlgn="base">
              <a:spcBef>
                <a:spcPct val="0"/>
              </a:spcBef>
              <a:spcAft>
                <a:spcPct val="0"/>
              </a:spcAft>
              <a:defRPr sz="2400">
                <a:solidFill>
                  <a:schemeClr val="tx2"/>
                </a:solidFill>
                <a:latin typeface="Arial" pitchFamily="34" charset="0"/>
                <a:ea typeface="微软雅黑" pitchFamily="34" charset="-122"/>
              </a:defRPr>
            </a:lvl6pPr>
            <a:lvl7pPr marL="914400" algn="l" rtl="0" fontAlgn="base">
              <a:spcBef>
                <a:spcPct val="0"/>
              </a:spcBef>
              <a:spcAft>
                <a:spcPct val="0"/>
              </a:spcAft>
              <a:defRPr sz="2400">
                <a:solidFill>
                  <a:schemeClr val="tx2"/>
                </a:solidFill>
                <a:latin typeface="Arial" pitchFamily="34" charset="0"/>
                <a:ea typeface="微软雅黑" pitchFamily="34" charset="-122"/>
              </a:defRPr>
            </a:lvl7pPr>
            <a:lvl8pPr marL="1371600" algn="l" rtl="0" fontAlgn="base">
              <a:spcBef>
                <a:spcPct val="0"/>
              </a:spcBef>
              <a:spcAft>
                <a:spcPct val="0"/>
              </a:spcAft>
              <a:defRPr sz="2400">
                <a:solidFill>
                  <a:schemeClr val="tx2"/>
                </a:solidFill>
                <a:latin typeface="Arial" pitchFamily="34" charset="0"/>
                <a:ea typeface="微软雅黑" pitchFamily="34" charset="-122"/>
              </a:defRPr>
            </a:lvl8pPr>
            <a:lvl9pPr marL="1828800" algn="l" rtl="0" fontAlgn="base">
              <a:spcBef>
                <a:spcPct val="0"/>
              </a:spcBef>
              <a:spcAft>
                <a:spcPct val="0"/>
              </a:spcAft>
              <a:defRPr sz="2400">
                <a:solidFill>
                  <a:schemeClr val="tx2"/>
                </a:solidFill>
                <a:latin typeface="Arial" pitchFamily="34" charset="0"/>
                <a:ea typeface="微软雅黑" pitchFamily="34" charset="-122"/>
              </a:defRPr>
            </a:lvl9pPr>
          </a:lstStyle>
          <a:p>
            <a:pPr algn="ctr"/>
            <a:r>
              <a:rPr lang="en-SG" altLang="zh-CN" sz="11500" spc="600" dirty="0">
                <a:solidFill>
                  <a:srgbClr val="FF0000"/>
                </a:solidFill>
                <a:latin typeface="#9Slide03 Arima Madurai Black" panose="00000A00000000000000" pitchFamily="2" charset="0"/>
                <a:ea typeface="方正小标宋简体" pitchFamily="65" charset="-122"/>
                <a:cs typeface="#9Slide03 Arima Madurai Black" panose="00000A00000000000000" pitchFamily="2" charset="0"/>
              </a:rPr>
              <a:t>I. </a:t>
            </a:r>
            <a:r>
              <a:rPr lang="en-SG" altLang="zh-CN" sz="11500" spc="600" dirty="0" err="1">
                <a:solidFill>
                  <a:srgbClr val="FF0000"/>
                </a:solidFill>
                <a:latin typeface="#9Slide03 Arima Madurai Black" panose="00000A00000000000000" pitchFamily="2" charset="0"/>
                <a:ea typeface="方正小标宋简体" pitchFamily="65" charset="-122"/>
                <a:cs typeface="#9Slide03 Arima Madurai Black" panose="00000A00000000000000" pitchFamily="2" charset="0"/>
              </a:rPr>
              <a:t>Từ</a:t>
            </a:r>
            <a:r>
              <a:rPr lang="en-SG" altLang="zh-CN" sz="11500" spc="600" dirty="0">
                <a:solidFill>
                  <a:srgbClr val="FF0000"/>
                </a:solidFill>
                <a:latin typeface="#9Slide03 Arima Madurai Black" panose="00000A00000000000000" pitchFamily="2" charset="0"/>
                <a:ea typeface="方正小标宋简体" pitchFamily="65" charset="-122"/>
                <a:cs typeface="#9Slide03 Arima Madurai Black" panose="00000A00000000000000" pitchFamily="2" charset="0"/>
              </a:rPr>
              <a:t> </a:t>
            </a:r>
            <a:r>
              <a:rPr lang="en-SG" altLang="zh-CN" sz="11500" spc="600" dirty="0" err="1">
                <a:solidFill>
                  <a:srgbClr val="FF0000"/>
                </a:solidFill>
                <a:latin typeface="#9Slide03 Arima Madurai Black" panose="00000A00000000000000" pitchFamily="2" charset="0"/>
                <a:ea typeface="方正小标宋简体" pitchFamily="65" charset="-122"/>
                <a:cs typeface="#9Slide03 Arima Madurai Black" panose="00000A00000000000000" pitchFamily="2" charset="0"/>
              </a:rPr>
              <a:t>vựng</a:t>
            </a:r>
            <a:endParaRPr lang="zh-CN" sz="11500" spc="600" dirty="0">
              <a:solidFill>
                <a:srgbClr val="FF0000"/>
              </a:solidFill>
              <a:latin typeface="#9Slide03 Arima Madurai Black" panose="00000A00000000000000" pitchFamily="2" charset="0"/>
              <a:ea typeface="方正小标宋简体" pitchFamily="65" charset="-122"/>
              <a:cs typeface="#9Slide03 Arima Madurai Black" panose="00000A00000000000000" pitchFamily="2" charset="0"/>
            </a:endParaRPr>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750"/>
                                        <p:tgtEl>
                                          <p:spTgt spid="13"/>
                                        </p:tgtEl>
                                      </p:cBhvr>
                                    </p:animEffect>
                                  </p:childTnLst>
                                </p:cTn>
                              </p:par>
                            </p:childTnLst>
                          </p:cTn>
                        </p:par>
                        <p:par>
                          <p:cTn id="8" fill="hold">
                            <p:stCondLst>
                              <p:cond delay="750"/>
                            </p:stCondLst>
                            <p:childTnLst>
                              <p:par>
                                <p:cTn id="9" presetID="47"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7" name="Text Box 7">
            <a:extLst>
              <a:ext uri="{FF2B5EF4-FFF2-40B4-BE49-F238E27FC236}">
                <a16:creationId xmlns:a16="http://schemas.microsoft.com/office/drawing/2014/main" id="{53917932-C67A-40CC-8F77-95A53E7DAFF5}"/>
              </a:ext>
            </a:extLst>
          </p:cNvPr>
          <p:cNvSpPr txBox="1">
            <a:spLocks noChangeArrowheads="1"/>
          </p:cNvSpPr>
          <p:nvPr/>
        </p:nvSpPr>
        <p:spPr bwMode="auto">
          <a:xfrm>
            <a:off x="0" y="13357"/>
            <a:ext cx="12190413" cy="705962"/>
          </a:xfrm>
          <a:prstGeom prst="rect">
            <a:avLst/>
          </a:prstGeom>
          <a:ln/>
        </p:spPr>
        <p:style>
          <a:lnRef idx="2">
            <a:schemeClr val="accent6"/>
          </a:lnRef>
          <a:fillRef idx="1">
            <a:schemeClr val="lt1"/>
          </a:fillRef>
          <a:effectRef idx="0">
            <a:schemeClr val="accent6"/>
          </a:effectRef>
          <a:fontRef idx="minor">
            <a:schemeClr val="dk1"/>
          </a:fontRef>
        </p:style>
        <p:txBody>
          <a:bodyPr wrap="squar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ct val="150000"/>
              </a:lnSpc>
              <a:spcBef>
                <a:spcPct val="50000"/>
              </a:spcBef>
              <a:buFontTx/>
              <a:buNone/>
            </a:pPr>
            <a:r>
              <a:rPr lang="en-US" altLang="en-US" sz="2900" b="1" dirty="0" err="1">
                <a:solidFill>
                  <a:srgbClr val="FF0000"/>
                </a:solidFill>
                <a:latin typeface="#9Slide03 Arima Madurai Black" panose="00000A00000000000000" pitchFamily="2" charset="0"/>
                <a:cs typeface="#9Slide03 Arima Madurai Black" panose="00000A00000000000000" pitchFamily="2" charset="0"/>
              </a:rPr>
              <a:t>Nối</a:t>
            </a:r>
            <a:r>
              <a:rPr lang="en-US" altLang="en-US" sz="2900" b="1" dirty="0">
                <a:solidFill>
                  <a:srgbClr val="FF0000"/>
                </a:solidFill>
                <a:latin typeface="#9Slide03 Arima Madurai Black" panose="00000A00000000000000" pitchFamily="2" charset="0"/>
                <a:cs typeface="#9Slide03 Arima Madurai Black" panose="00000A00000000000000" pitchFamily="2" charset="0"/>
              </a:rPr>
              <a:t> </a:t>
            </a:r>
            <a:r>
              <a:rPr lang="en-US" altLang="en-US" sz="2900" b="1" dirty="0" err="1">
                <a:solidFill>
                  <a:srgbClr val="FF0000"/>
                </a:solidFill>
                <a:latin typeface="#9Slide03 Arima Madurai Black" panose="00000A00000000000000" pitchFamily="2" charset="0"/>
                <a:cs typeface="#9Slide03 Arima Madurai Black" panose="00000A00000000000000" pitchFamily="2" charset="0"/>
              </a:rPr>
              <a:t>cột</a:t>
            </a:r>
            <a:r>
              <a:rPr lang="en-US" altLang="en-US" sz="2900" b="1" dirty="0">
                <a:solidFill>
                  <a:srgbClr val="FF0000"/>
                </a:solidFill>
                <a:latin typeface="#9Slide03 Arima Madurai Black" panose="00000A00000000000000" pitchFamily="2" charset="0"/>
                <a:cs typeface="#9Slide03 Arima Madurai Black" panose="00000A00000000000000" pitchFamily="2" charset="0"/>
              </a:rPr>
              <a:t> A </a:t>
            </a:r>
            <a:r>
              <a:rPr lang="en-US" altLang="en-US" sz="2900" b="1" dirty="0" err="1">
                <a:solidFill>
                  <a:srgbClr val="FF0000"/>
                </a:solidFill>
                <a:latin typeface="#9Slide03 Arima Madurai Black" panose="00000A00000000000000" pitchFamily="2" charset="0"/>
                <a:cs typeface="#9Slide03 Arima Madurai Black" panose="00000A00000000000000" pitchFamily="2" charset="0"/>
              </a:rPr>
              <a:t>với</a:t>
            </a:r>
            <a:r>
              <a:rPr lang="en-US" altLang="en-US" sz="2900" b="1" dirty="0">
                <a:solidFill>
                  <a:srgbClr val="FF0000"/>
                </a:solidFill>
                <a:latin typeface="#9Slide03 Arima Madurai Black" panose="00000A00000000000000" pitchFamily="2" charset="0"/>
                <a:cs typeface="#9Slide03 Arima Madurai Black" panose="00000A00000000000000" pitchFamily="2" charset="0"/>
              </a:rPr>
              <a:t> </a:t>
            </a:r>
            <a:r>
              <a:rPr lang="en-US" altLang="en-US" sz="2900" b="1" dirty="0" err="1">
                <a:solidFill>
                  <a:srgbClr val="FF0000"/>
                </a:solidFill>
                <a:latin typeface="#9Slide03 Arima Madurai Black" panose="00000A00000000000000" pitchFamily="2" charset="0"/>
                <a:cs typeface="#9Slide03 Arima Madurai Black" panose="00000A00000000000000" pitchFamily="2" charset="0"/>
              </a:rPr>
              <a:t>cột</a:t>
            </a:r>
            <a:r>
              <a:rPr lang="en-US" altLang="en-US" sz="2900" b="1" dirty="0">
                <a:solidFill>
                  <a:srgbClr val="FF0000"/>
                </a:solidFill>
                <a:latin typeface="#9Slide03 Arima Madurai Black" panose="00000A00000000000000" pitchFamily="2" charset="0"/>
                <a:cs typeface="#9Slide03 Arima Madurai Black" panose="00000A00000000000000" pitchFamily="2" charset="0"/>
              </a:rPr>
              <a:t> B </a:t>
            </a:r>
            <a:r>
              <a:rPr lang="vi-VN" altLang="en-US" sz="2900" b="1" dirty="0">
                <a:solidFill>
                  <a:srgbClr val="FF0000"/>
                </a:solidFill>
                <a:latin typeface="#9Slide03 Arima Madurai Black" panose="00000A00000000000000" pitchFamily="2" charset="0"/>
                <a:cs typeface="#9Slide03 Arima Madurai Black" panose="00000A00000000000000" pitchFamily="2" charset="0"/>
              </a:rPr>
              <a:t>đ</a:t>
            </a:r>
            <a:r>
              <a:rPr lang="en-US" altLang="en-US" sz="2900" b="1" dirty="0">
                <a:solidFill>
                  <a:srgbClr val="FF0000"/>
                </a:solidFill>
                <a:latin typeface="#9Slide03 Arima Madurai Black" panose="00000A00000000000000" pitchFamily="2" charset="0"/>
                <a:cs typeface="#9Slide03 Arima Madurai Black" panose="00000A00000000000000" pitchFamily="2" charset="0"/>
              </a:rPr>
              <a:t>ể </a:t>
            </a:r>
            <a:r>
              <a:rPr lang="en-US" altLang="en-US" sz="2900" b="1" dirty="0" err="1">
                <a:solidFill>
                  <a:srgbClr val="FF0000"/>
                </a:solidFill>
                <a:latin typeface="#9Slide03 Arima Madurai Black" panose="00000A00000000000000" pitchFamily="2" charset="0"/>
                <a:cs typeface="#9Slide03 Arima Madurai Black" panose="00000A00000000000000" pitchFamily="2" charset="0"/>
              </a:rPr>
              <a:t>hoàn</a:t>
            </a:r>
            <a:r>
              <a:rPr lang="en-US" altLang="en-US" sz="2900" b="1" dirty="0">
                <a:solidFill>
                  <a:srgbClr val="FF0000"/>
                </a:solidFill>
                <a:latin typeface="#9Slide03 Arima Madurai Black" panose="00000A00000000000000" pitchFamily="2" charset="0"/>
                <a:cs typeface="#9Slide03 Arima Madurai Black" panose="00000A00000000000000" pitchFamily="2" charset="0"/>
              </a:rPr>
              <a:t> </a:t>
            </a:r>
            <a:r>
              <a:rPr lang="en-US" altLang="en-US" sz="2900" b="1" dirty="0" err="1">
                <a:solidFill>
                  <a:srgbClr val="FF0000"/>
                </a:solidFill>
                <a:latin typeface="#9Slide03 Arima Madurai Black" panose="00000A00000000000000" pitchFamily="2" charset="0"/>
                <a:cs typeface="#9Slide03 Arima Madurai Black" panose="00000A00000000000000" pitchFamily="2" charset="0"/>
              </a:rPr>
              <a:t>thành</a:t>
            </a:r>
            <a:r>
              <a:rPr lang="en-US" altLang="en-US" sz="2900" b="1" dirty="0">
                <a:solidFill>
                  <a:srgbClr val="FF0000"/>
                </a:solidFill>
                <a:latin typeface="#9Slide03 Arima Madurai Black" panose="00000A00000000000000" pitchFamily="2" charset="0"/>
                <a:cs typeface="#9Slide03 Arima Madurai Black" panose="00000A00000000000000" pitchFamily="2" charset="0"/>
              </a:rPr>
              <a:t> </a:t>
            </a:r>
            <a:r>
              <a:rPr lang="en-US" altLang="en-US" sz="2900" b="1" dirty="0" err="1">
                <a:solidFill>
                  <a:srgbClr val="FF0000"/>
                </a:solidFill>
                <a:latin typeface="#9Slide03 Arima Madurai Black" panose="00000A00000000000000" pitchFamily="2" charset="0"/>
                <a:cs typeface="#9Slide03 Arima Madurai Black" panose="00000A00000000000000" pitchFamily="2" charset="0"/>
              </a:rPr>
              <a:t>khái</a:t>
            </a:r>
            <a:r>
              <a:rPr lang="en-US" altLang="en-US" sz="2900" b="1" dirty="0">
                <a:solidFill>
                  <a:srgbClr val="FF0000"/>
                </a:solidFill>
                <a:latin typeface="#9Slide03 Arima Madurai Black" panose="00000A00000000000000" pitchFamily="2" charset="0"/>
                <a:cs typeface="#9Slide03 Arima Madurai Black" panose="00000A00000000000000" pitchFamily="2" charset="0"/>
              </a:rPr>
              <a:t> </a:t>
            </a:r>
            <a:r>
              <a:rPr lang="en-US" altLang="en-US" sz="2900" b="1" dirty="0" err="1">
                <a:solidFill>
                  <a:srgbClr val="FF0000"/>
                </a:solidFill>
                <a:latin typeface="#9Slide03 Arima Madurai Black" panose="00000A00000000000000" pitchFamily="2" charset="0"/>
                <a:cs typeface="#9Slide03 Arima Madurai Black" panose="00000A00000000000000" pitchFamily="2" charset="0"/>
              </a:rPr>
              <a:t>niệm</a:t>
            </a:r>
            <a:r>
              <a:rPr lang="en-US" altLang="en-US" sz="2900" b="1" dirty="0">
                <a:solidFill>
                  <a:srgbClr val="FF0000"/>
                </a:solidFill>
                <a:latin typeface="#9Slide03 Arima Madurai Black" panose="00000A00000000000000" pitchFamily="2" charset="0"/>
                <a:cs typeface="#9Slide03 Arima Madurai Black" panose="00000A00000000000000" pitchFamily="2" charset="0"/>
              </a:rPr>
              <a:t> </a:t>
            </a:r>
            <a:r>
              <a:rPr lang="en-US" altLang="en-US" sz="2900" b="1" dirty="0" err="1">
                <a:solidFill>
                  <a:srgbClr val="FF0000"/>
                </a:solidFill>
                <a:latin typeface="#9Slide03 Arima Madurai Black" panose="00000A00000000000000" pitchFamily="2" charset="0"/>
                <a:cs typeface="#9Slide03 Arima Madurai Black" panose="00000A00000000000000" pitchFamily="2" charset="0"/>
              </a:rPr>
              <a:t>các</a:t>
            </a:r>
            <a:r>
              <a:rPr lang="en-US" altLang="en-US" sz="2900" b="1" dirty="0">
                <a:solidFill>
                  <a:srgbClr val="FF0000"/>
                </a:solidFill>
                <a:latin typeface="#9Slide03 Arima Madurai Black" panose="00000A00000000000000" pitchFamily="2" charset="0"/>
                <a:cs typeface="#9Slide03 Arima Madurai Black" panose="00000A00000000000000" pitchFamily="2" charset="0"/>
              </a:rPr>
              <a:t> </a:t>
            </a:r>
            <a:r>
              <a:rPr lang="en-US" altLang="en-US" sz="2900" b="1" dirty="0" err="1">
                <a:solidFill>
                  <a:srgbClr val="FF0000"/>
                </a:solidFill>
                <a:latin typeface="#9Slide03 Arima Madurai Black" panose="00000A00000000000000" pitchFamily="2" charset="0"/>
                <a:cs typeface="#9Slide03 Arima Madurai Black" panose="00000A00000000000000" pitchFamily="2" charset="0"/>
              </a:rPr>
              <a:t>kiến</a:t>
            </a:r>
            <a:r>
              <a:rPr lang="en-US" altLang="en-US" sz="2900" b="1" dirty="0">
                <a:solidFill>
                  <a:srgbClr val="FF0000"/>
                </a:solidFill>
                <a:latin typeface="#9Slide03 Arima Madurai Black" panose="00000A00000000000000" pitchFamily="2" charset="0"/>
                <a:cs typeface="#9Slide03 Arima Madurai Black" panose="00000A00000000000000" pitchFamily="2" charset="0"/>
              </a:rPr>
              <a:t> </a:t>
            </a:r>
            <a:r>
              <a:rPr lang="en-US" altLang="en-US" sz="2900" b="1" dirty="0" err="1">
                <a:solidFill>
                  <a:srgbClr val="FF0000"/>
                </a:solidFill>
                <a:latin typeface="#9Slide03 Arima Madurai Black" panose="00000A00000000000000" pitchFamily="2" charset="0"/>
                <a:cs typeface="#9Slide03 Arima Madurai Black" panose="00000A00000000000000" pitchFamily="2" charset="0"/>
              </a:rPr>
              <a:t>thức</a:t>
            </a:r>
            <a:r>
              <a:rPr lang="en-US" altLang="en-US" sz="2900" b="1" dirty="0">
                <a:solidFill>
                  <a:srgbClr val="FF0000"/>
                </a:solidFill>
                <a:latin typeface="#9Slide03 Arima Madurai Black" panose="00000A00000000000000" pitchFamily="2" charset="0"/>
                <a:cs typeface="#9Slide03 Arima Madurai Black" panose="00000A00000000000000" pitchFamily="2" charset="0"/>
              </a:rPr>
              <a:t> </a:t>
            </a:r>
            <a:r>
              <a:rPr lang="en-US" altLang="en-US" sz="2900" b="1" dirty="0" err="1">
                <a:solidFill>
                  <a:srgbClr val="FF0000"/>
                </a:solidFill>
                <a:latin typeface="#9Slide03 Arima Madurai Black" panose="00000A00000000000000" pitchFamily="2" charset="0"/>
                <a:cs typeface="#9Slide03 Arima Madurai Black" panose="00000A00000000000000" pitchFamily="2" charset="0"/>
              </a:rPr>
              <a:t>từ</a:t>
            </a:r>
            <a:r>
              <a:rPr lang="en-US" altLang="en-US" sz="2900" b="1" dirty="0">
                <a:solidFill>
                  <a:srgbClr val="FF0000"/>
                </a:solidFill>
                <a:latin typeface="#9Slide03 Arima Madurai Black" panose="00000A00000000000000" pitchFamily="2" charset="0"/>
                <a:cs typeface="#9Slide03 Arima Madurai Black" panose="00000A00000000000000" pitchFamily="2" charset="0"/>
              </a:rPr>
              <a:t> </a:t>
            </a:r>
            <a:r>
              <a:rPr lang="en-US" altLang="en-US" sz="2900" b="1" dirty="0" err="1">
                <a:solidFill>
                  <a:srgbClr val="FF0000"/>
                </a:solidFill>
                <a:latin typeface="#9Slide03 Arima Madurai Black" panose="00000A00000000000000" pitchFamily="2" charset="0"/>
                <a:cs typeface="#9Slide03 Arima Madurai Black" panose="00000A00000000000000" pitchFamily="2" charset="0"/>
              </a:rPr>
              <a:t>vựng</a:t>
            </a:r>
            <a:r>
              <a:rPr lang="en-US" altLang="en-US" sz="2900" b="1" dirty="0">
                <a:solidFill>
                  <a:srgbClr val="FF0000"/>
                </a:solidFill>
                <a:latin typeface="#9Slide03 Arima Madurai Black" panose="00000A00000000000000" pitchFamily="2" charset="0"/>
                <a:cs typeface="#9Slide03 Arima Madurai Black" panose="00000A00000000000000" pitchFamily="2" charset="0"/>
              </a:rPr>
              <a:t> </a:t>
            </a:r>
            <a:r>
              <a:rPr lang="vi-VN" altLang="en-US" sz="2900" b="1" dirty="0">
                <a:solidFill>
                  <a:srgbClr val="FF0000"/>
                </a:solidFill>
                <a:latin typeface="#9Slide03 Arima Madurai Black" panose="00000A00000000000000" pitchFamily="2" charset="0"/>
                <a:cs typeface="#9Slide03 Arima Madurai Black" panose="00000A00000000000000" pitchFamily="2" charset="0"/>
              </a:rPr>
              <a:t>đ</a:t>
            </a:r>
            <a:r>
              <a:rPr lang="en-US" altLang="en-US" sz="2900" b="1" dirty="0">
                <a:solidFill>
                  <a:srgbClr val="FF0000"/>
                </a:solidFill>
                <a:latin typeface="#9Slide03 Arima Madurai Black" panose="00000A00000000000000" pitchFamily="2" charset="0"/>
                <a:cs typeface="#9Slide03 Arima Madurai Black" panose="00000A00000000000000" pitchFamily="2" charset="0"/>
              </a:rPr>
              <a:t>ã </a:t>
            </a:r>
            <a:r>
              <a:rPr lang="en-US" altLang="en-US" sz="2900" b="1" dirty="0" err="1">
                <a:solidFill>
                  <a:srgbClr val="FF0000"/>
                </a:solidFill>
                <a:latin typeface="#9Slide03 Arima Madurai Black" panose="00000A00000000000000" pitchFamily="2" charset="0"/>
                <a:cs typeface="#9Slide03 Arima Madurai Black" panose="00000A00000000000000" pitchFamily="2" charset="0"/>
              </a:rPr>
              <a:t>học</a:t>
            </a:r>
            <a:r>
              <a:rPr lang="en-US" altLang="en-US" sz="2900" b="1" dirty="0">
                <a:solidFill>
                  <a:srgbClr val="FF0000"/>
                </a:solidFill>
                <a:latin typeface="#9Slide03 Arima Madurai Black" panose="00000A00000000000000" pitchFamily="2" charset="0"/>
                <a:cs typeface="#9Slide03 Arima Madurai Black" panose="00000A00000000000000" pitchFamily="2" charset="0"/>
              </a:rPr>
              <a:t> </a:t>
            </a:r>
          </a:p>
        </p:txBody>
      </p:sp>
      <p:graphicFrame>
        <p:nvGraphicFramePr>
          <p:cNvPr id="10552" name="Group 312">
            <a:extLst>
              <a:ext uri="{FF2B5EF4-FFF2-40B4-BE49-F238E27FC236}">
                <a16:creationId xmlns:a16="http://schemas.microsoft.com/office/drawing/2014/main" id="{998BD43D-7ED2-47D1-8744-3FE74920734E}"/>
              </a:ext>
            </a:extLst>
          </p:cNvPr>
          <p:cNvGraphicFramePr>
            <a:graphicFrameLocks noGrp="1"/>
          </p:cNvGraphicFramePr>
          <p:nvPr>
            <p:extLst>
              <p:ext uri="{D42A27DB-BD31-4B8C-83A1-F6EECF244321}">
                <p14:modId xmlns:p14="http://schemas.microsoft.com/office/powerpoint/2010/main" val="2751676614"/>
              </p:ext>
            </p:extLst>
          </p:nvPr>
        </p:nvGraphicFramePr>
        <p:xfrm>
          <a:off x="0" y="750461"/>
          <a:ext cx="4143982" cy="6098192"/>
        </p:xfrm>
        <a:graphic>
          <a:graphicData uri="http://schemas.openxmlformats.org/drawingml/2006/table">
            <a:tbl>
              <a:tblPr/>
              <a:tblGrid>
                <a:gridCol w="4143982">
                  <a:extLst>
                    <a:ext uri="{9D8B030D-6E8A-4147-A177-3AD203B41FA5}">
                      <a16:colId xmlns:a16="http://schemas.microsoft.com/office/drawing/2014/main" val="20000"/>
                    </a:ext>
                  </a:extLst>
                </a:gridCol>
              </a:tblGrid>
              <a:tr h="577968">
                <a:tc>
                  <a:txBody>
                    <a:bodyPr/>
                    <a:lstStyle/>
                    <a:p>
                      <a:pPr algn="ctr" rtl="0"/>
                      <a:r>
                        <a:rPr lang="en-US" sz="1800" b="1" kern="1200" baseline="0" dirty="0" err="1">
                          <a:solidFill>
                            <a:schemeClr val="tx1"/>
                          </a:solidFill>
                          <a:latin typeface="Times New Roman" pitchFamily="18" charset="0"/>
                          <a:ea typeface="+mn-ea"/>
                          <a:cs typeface="Times New Roman" pitchFamily="18" charset="0"/>
                        </a:rPr>
                        <a:t>TÊN</a:t>
                      </a:r>
                      <a:r>
                        <a:rPr lang="en-US" sz="1800" b="1" kern="1200" baseline="0" dirty="0">
                          <a:solidFill>
                            <a:schemeClr val="tx1"/>
                          </a:solidFill>
                          <a:latin typeface="Times New Roman" pitchFamily="18" charset="0"/>
                          <a:ea typeface="+mn-ea"/>
                          <a:cs typeface="Times New Roman" pitchFamily="18" charset="0"/>
                        </a:rPr>
                        <a:t> </a:t>
                      </a:r>
                      <a:r>
                        <a:rPr lang="en-US" sz="1800" b="1" kern="1200" baseline="0" dirty="0" err="1">
                          <a:solidFill>
                            <a:schemeClr val="tx1"/>
                          </a:solidFill>
                          <a:latin typeface="Times New Roman" pitchFamily="18" charset="0"/>
                          <a:ea typeface="+mn-ea"/>
                          <a:cs typeface="Times New Roman" pitchFamily="18" charset="0"/>
                        </a:rPr>
                        <a:t>BÀI</a:t>
                      </a:r>
                      <a:r>
                        <a:rPr lang="en-US" sz="1800" b="1" kern="1200" baseline="0" dirty="0">
                          <a:solidFill>
                            <a:schemeClr val="tx1"/>
                          </a:solidFill>
                          <a:latin typeface="Times New Roman" pitchFamily="18" charset="0"/>
                          <a:ea typeface="+mn-ea"/>
                          <a:cs typeface="Times New Roman" pitchFamily="18" charset="0"/>
                        </a:rPr>
                        <a:t> (</a:t>
                      </a:r>
                      <a:r>
                        <a:rPr lang="en-US" sz="1800" b="1" kern="1200" baseline="0" dirty="0" err="1">
                          <a:solidFill>
                            <a:schemeClr val="tx1"/>
                          </a:solidFill>
                          <a:latin typeface="Times New Roman" pitchFamily="18" charset="0"/>
                          <a:ea typeface="+mn-ea"/>
                          <a:cs typeface="Times New Roman" pitchFamily="18" charset="0"/>
                        </a:rPr>
                        <a:t>CỘT</a:t>
                      </a:r>
                      <a:r>
                        <a:rPr lang="en-US" sz="1800" b="1" kern="1200" baseline="0" dirty="0">
                          <a:solidFill>
                            <a:schemeClr val="tx1"/>
                          </a:solidFill>
                          <a:latin typeface="Times New Roman" pitchFamily="18" charset="0"/>
                          <a:ea typeface="+mn-ea"/>
                          <a:cs typeface="Times New Roman" pitchFamily="18" charset="0"/>
                        </a:rPr>
                        <a:t> A)</a:t>
                      </a:r>
                    </a:p>
                  </a:txBody>
                  <a:tcPr marL="91428" marR="91428" marT="45714" marB="45714" horzOverflow="overflow">
                    <a:lnL w="28575"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FF6600"/>
                    </a:solidFill>
                  </a:tcPr>
                </a:tc>
                <a:extLst>
                  <a:ext uri="{0D108BD9-81ED-4DB2-BD59-A6C34878D82A}">
                    <a16:rowId xmlns:a16="http://schemas.microsoft.com/office/drawing/2014/main" val="10000"/>
                  </a:ext>
                </a:extLst>
              </a:tr>
              <a:tr h="669279">
                <a:tc>
                  <a:txBody>
                    <a:bodyPr/>
                    <a:lstStyle/>
                    <a:p>
                      <a:pPr algn="just" rtl="0"/>
                      <a:r>
                        <a:rPr lang="vi-VN" sz="2400" b="0" kern="1200" baseline="0" dirty="0">
                          <a:solidFill>
                            <a:schemeClr val="tx1"/>
                          </a:solidFill>
                          <a:latin typeface="Times New Roman" pitchFamily="18" charset="0"/>
                          <a:ea typeface="+mn-ea"/>
                          <a:cs typeface="Times New Roman" pitchFamily="18" charset="0"/>
                        </a:rPr>
                        <a:t>1. Cấp độ khái quát của nghĩa từ</a:t>
                      </a:r>
                    </a:p>
                  </a:txBody>
                  <a:tcPr marL="91428" marR="91428" marT="45714" marB="45714" anchor="ctr" horzOverflow="overflow">
                    <a:lnL w="28575"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671208">
                <a:tc>
                  <a:txBody>
                    <a:bodyPr/>
                    <a:lstStyle/>
                    <a:p>
                      <a:pPr algn="just" rtl="0"/>
                      <a:r>
                        <a:rPr lang="vi-VN" sz="2400" b="0" kern="1200" baseline="0" dirty="0">
                          <a:solidFill>
                            <a:schemeClr val="tx1"/>
                          </a:solidFill>
                          <a:latin typeface="Times New Roman" pitchFamily="18" charset="0"/>
                          <a:ea typeface="+mn-ea"/>
                          <a:cs typeface="Times New Roman" pitchFamily="18" charset="0"/>
                        </a:rPr>
                        <a:t>2. Trường từ vựng</a:t>
                      </a:r>
                    </a:p>
                  </a:txBody>
                  <a:tcPr marL="91428" marR="91428" marT="45714" marB="45714" anchor="ctr" horzOverflow="overflow">
                    <a:lnL w="28575"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671208">
                <a:tc>
                  <a:txBody>
                    <a:bodyPr/>
                    <a:lstStyle/>
                    <a:p>
                      <a:pPr algn="just" rtl="0"/>
                      <a:r>
                        <a:rPr lang="vi-VN" sz="2400" b="0" kern="1200" baseline="0" dirty="0">
                          <a:solidFill>
                            <a:schemeClr val="tx1"/>
                          </a:solidFill>
                          <a:latin typeface="Times New Roman" pitchFamily="18" charset="0"/>
                          <a:ea typeface="+mn-ea"/>
                          <a:cs typeface="Times New Roman" pitchFamily="18" charset="0"/>
                        </a:rPr>
                        <a:t>3. Từ tượng hình.</a:t>
                      </a:r>
                    </a:p>
                  </a:txBody>
                  <a:tcPr marL="91428" marR="91428" marT="45714" marB="45714" anchor="ctr" horzOverflow="overflow">
                    <a:lnL w="28575"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700392">
                <a:tc>
                  <a:txBody>
                    <a:bodyPr/>
                    <a:lstStyle/>
                    <a:p>
                      <a:pPr algn="just" rtl="0"/>
                      <a:r>
                        <a:rPr lang="vi-VN" sz="2400" b="0" kern="1200" baseline="0" dirty="0">
                          <a:solidFill>
                            <a:schemeClr val="tx1"/>
                          </a:solidFill>
                          <a:latin typeface="Times New Roman" pitchFamily="18" charset="0"/>
                          <a:ea typeface="+mn-ea"/>
                          <a:cs typeface="Times New Roman" pitchFamily="18" charset="0"/>
                        </a:rPr>
                        <a:t>4. Từ tượng thanh.</a:t>
                      </a:r>
                    </a:p>
                  </a:txBody>
                  <a:tcPr marL="91428" marR="91428" marT="45714" marB="45714" anchor="ctr" horzOverflow="overflow">
                    <a:lnL w="28575"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r h="661481">
                <a:tc>
                  <a:txBody>
                    <a:bodyPr/>
                    <a:lstStyle/>
                    <a:p>
                      <a:pPr algn="just" rtl="0"/>
                      <a:r>
                        <a:rPr lang="vi-VN" sz="2400" b="0" kern="1200" baseline="0" dirty="0">
                          <a:solidFill>
                            <a:schemeClr val="tx1"/>
                          </a:solidFill>
                          <a:latin typeface="Times New Roman" pitchFamily="18" charset="0"/>
                          <a:ea typeface="+mn-ea"/>
                          <a:cs typeface="Times New Roman" pitchFamily="18" charset="0"/>
                        </a:rPr>
                        <a:t>5. Từ ngữ địa phương</a:t>
                      </a:r>
                    </a:p>
                  </a:txBody>
                  <a:tcPr marL="91428" marR="91428" marT="45714" marB="45714" anchor="ctr" horzOverflow="overflow">
                    <a:lnL w="28575"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5"/>
                  </a:ext>
                </a:extLst>
              </a:tr>
              <a:tr h="661481">
                <a:tc>
                  <a:txBody>
                    <a:bodyPr/>
                    <a:lstStyle/>
                    <a:p>
                      <a:pPr algn="just" rtl="0"/>
                      <a:r>
                        <a:rPr lang="en-US" sz="2400" b="0" kern="1200" baseline="0" dirty="0">
                          <a:solidFill>
                            <a:schemeClr val="tx1"/>
                          </a:solidFill>
                          <a:latin typeface="Times New Roman" pitchFamily="18" charset="0"/>
                          <a:ea typeface="+mn-ea"/>
                          <a:cs typeface="Times New Roman" pitchFamily="18" charset="0"/>
                        </a:rPr>
                        <a:t>6. </a:t>
                      </a:r>
                      <a:r>
                        <a:rPr lang="en-US" sz="2400" b="0" kern="1200" baseline="0" dirty="0" err="1">
                          <a:solidFill>
                            <a:schemeClr val="tx1"/>
                          </a:solidFill>
                          <a:latin typeface="Times New Roman" pitchFamily="18" charset="0"/>
                          <a:ea typeface="+mn-ea"/>
                          <a:cs typeface="Times New Roman" pitchFamily="18" charset="0"/>
                        </a:rPr>
                        <a:t>Biệt</a:t>
                      </a:r>
                      <a:r>
                        <a:rPr lang="en-US" sz="2400" b="0" kern="1200" baseline="0" dirty="0">
                          <a:solidFill>
                            <a:schemeClr val="tx1"/>
                          </a:solidFill>
                          <a:latin typeface="Times New Roman" pitchFamily="18" charset="0"/>
                          <a:ea typeface="+mn-ea"/>
                          <a:cs typeface="Times New Roman" pitchFamily="18" charset="0"/>
                        </a:rPr>
                        <a:t> </a:t>
                      </a:r>
                      <a:r>
                        <a:rPr lang="en-US" sz="2400" b="0" kern="1200" baseline="0" dirty="0" err="1">
                          <a:solidFill>
                            <a:schemeClr val="tx1"/>
                          </a:solidFill>
                          <a:latin typeface="Times New Roman" pitchFamily="18" charset="0"/>
                          <a:ea typeface="+mn-ea"/>
                          <a:cs typeface="Times New Roman" pitchFamily="18" charset="0"/>
                        </a:rPr>
                        <a:t>ngữ</a:t>
                      </a:r>
                      <a:r>
                        <a:rPr lang="en-US" sz="2400" b="0" kern="1200" baseline="0" dirty="0">
                          <a:solidFill>
                            <a:schemeClr val="tx1"/>
                          </a:solidFill>
                          <a:latin typeface="Times New Roman" pitchFamily="18" charset="0"/>
                          <a:ea typeface="+mn-ea"/>
                          <a:cs typeface="Times New Roman" pitchFamily="18" charset="0"/>
                        </a:rPr>
                        <a:t> </a:t>
                      </a:r>
                      <a:r>
                        <a:rPr lang="en-US" sz="2400" b="0" kern="1200" baseline="0" dirty="0" err="1">
                          <a:solidFill>
                            <a:schemeClr val="tx1"/>
                          </a:solidFill>
                          <a:latin typeface="Times New Roman" pitchFamily="18" charset="0"/>
                          <a:ea typeface="+mn-ea"/>
                          <a:cs typeface="Times New Roman" pitchFamily="18" charset="0"/>
                        </a:rPr>
                        <a:t>xã</a:t>
                      </a:r>
                      <a:r>
                        <a:rPr lang="en-US" sz="2400" b="0" kern="1200" baseline="0" dirty="0">
                          <a:solidFill>
                            <a:schemeClr val="tx1"/>
                          </a:solidFill>
                          <a:latin typeface="Times New Roman" pitchFamily="18" charset="0"/>
                          <a:ea typeface="+mn-ea"/>
                          <a:cs typeface="Times New Roman" pitchFamily="18" charset="0"/>
                        </a:rPr>
                        <a:t> </a:t>
                      </a:r>
                      <a:r>
                        <a:rPr lang="en-US" sz="2400" b="0" kern="1200" baseline="0" dirty="0" err="1">
                          <a:solidFill>
                            <a:schemeClr val="tx1"/>
                          </a:solidFill>
                          <a:latin typeface="Times New Roman" pitchFamily="18" charset="0"/>
                          <a:ea typeface="+mn-ea"/>
                          <a:cs typeface="Times New Roman" pitchFamily="18" charset="0"/>
                        </a:rPr>
                        <a:t>hội</a:t>
                      </a:r>
                      <a:endParaRPr lang="en-US" sz="2400" b="0" kern="1200" baseline="0" dirty="0">
                        <a:solidFill>
                          <a:schemeClr val="tx1"/>
                        </a:solidFill>
                        <a:latin typeface="Times New Roman" pitchFamily="18" charset="0"/>
                        <a:ea typeface="+mn-ea"/>
                        <a:cs typeface="Times New Roman" pitchFamily="18" charset="0"/>
                      </a:endParaRPr>
                    </a:p>
                  </a:txBody>
                  <a:tcPr marL="91428" marR="91428" marT="45714" marB="45714" anchor="ctr" horzOverflow="overflow">
                    <a:lnL w="28575"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6"/>
                  </a:ext>
                </a:extLst>
              </a:tr>
              <a:tr h="690664">
                <a:tc>
                  <a:txBody>
                    <a:bodyPr/>
                    <a:lstStyle/>
                    <a:p>
                      <a:pPr algn="just" rtl="0"/>
                      <a:r>
                        <a:rPr lang="en-US" sz="2400" b="0" kern="1200" baseline="0" dirty="0">
                          <a:solidFill>
                            <a:schemeClr val="tx1"/>
                          </a:solidFill>
                          <a:latin typeface="Times New Roman" pitchFamily="18" charset="0"/>
                          <a:ea typeface="+mn-ea"/>
                          <a:cs typeface="Times New Roman" pitchFamily="18" charset="0"/>
                        </a:rPr>
                        <a:t>7. </a:t>
                      </a:r>
                      <a:r>
                        <a:rPr lang="en-US" sz="2400" b="0" kern="1200" baseline="0" dirty="0" err="1">
                          <a:solidFill>
                            <a:schemeClr val="tx1"/>
                          </a:solidFill>
                          <a:latin typeface="Times New Roman" pitchFamily="18" charset="0"/>
                          <a:ea typeface="+mn-ea"/>
                          <a:cs typeface="Times New Roman" pitchFamily="18" charset="0"/>
                        </a:rPr>
                        <a:t>Nói</a:t>
                      </a:r>
                      <a:r>
                        <a:rPr lang="en-US" sz="2400" b="0" kern="1200" baseline="0" dirty="0">
                          <a:solidFill>
                            <a:schemeClr val="tx1"/>
                          </a:solidFill>
                          <a:latin typeface="Times New Roman" pitchFamily="18" charset="0"/>
                          <a:ea typeface="+mn-ea"/>
                          <a:cs typeface="Times New Roman" pitchFamily="18" charset="0"/>
                        </a:rPr>
                        <a:t> </a:t>
                      </a:r>
                      <a:r>
                        <a:rPr lang="en-US" sz="2400" b="0" kern="1200" baseline="0" dirty="0" err="1">
                          <a:solidFill>
                            <a:schemeClr val="tx1"/>
                          </a:solidFill>
                          <a:latin typeface="Times New Roman" pitchFamily="18" charset="0"/>
                          <a:ea typeface="+mn-ea"/>
                          <a:cs typeface="Times New Roman" pitchFamily="18" charset="0"/>
                        </a:rPr>
                        <a:t>quá</a:t>
                      </a:r>
                      <a:r>
                        <a:rPr lang="en-US" sz="2400" b="0" kern="1200" baseline="0" dirty="0">
                          <a:solidFill>
                            <a:schemeClr val="tx1"/>
                          </a:solidFill>
                          <a:latin typeface="Times New Roman" pitchFamily="18" charset="0"/>
                          <a:ea typeface="+mn-ea"/>
                          <a:cs typeface="Times New Roman" pitchFamily="18" charset="0"/>
                        </a:rPr>
                        <a:t>.</a:t>
                      </a:r>
                    </a:p>
                  </a:txBody>
                  <a:tcPr marL="91428" marR="91428" marT="45714" marB="45714" anchor="ctr" horzOverflow="overflow">
                    <a:lnL w="28575"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7"/>
                  </a:ext>
                </a:extLst>
              </a:tr>
              <a:tr h="794511">
                <a:tc>
                  <a:txBody>
                    <a:bodyPr/>
                    <a:lstStyle/>
                    <a:p>
                      <a:pPr algn="just" rtl="0"/>
                      <a:r>
                        <a:rPr lang="en-US" sz="2400" b="0" kern="1200" baseline="0" dirty="0">
                          <a:solidFill>
                            <a:schemeClr val="tx1"/>
                          </a:solidFill>
                          <a:latin typeface="Times New Roman" pitchFamily="18" charset="0"/>
                          <a:ea typeface="+mn-ea"/>
                          <a:cs typeface="Times New Roman" pitchFamily="18" charset="0"/>
                        </a:rPr>
                        <a:t>8. </a:t>
                      </a:r>
                      <a:r>
                        <a:rPr lang="en-US" sz="2400" b="0" kern="1200" baseline="0" dirty="0" err="1">
                          <a:solidFill>
                            <a:schemeClr val="tx1"/>
                          </a:solidFill>
                          <a:latin typeface="Times New Roman" pitchFamily="18" charset="0"/>
                          <a:ea typeface="+mn-ea"/>
                          <a:cs typeface="Times New Roman" pitchFamily="18" charset="0"/>
                        </a:rPr>
                        <a:t>Nói</a:t>
                      </a:r>
                      <a:r>
                        <a:rPr lang="en-US" sz="2400" b="0" kern="1200" baseline="0" dirty="0">
                          <a:solidFill>
                            <a:schemeClr val="tx1"/>
                          </a:solidFill>
                          <a:latin typeface="Times New Roman" pitchFamily="18" charset="0"/>
                          <a:ea typeface="+mn-ea"/>
                          <a:cs typeface="Times New Roman" pitchFamily="18" charset="0"/>
                        </a:rPr>
                        <a:t> </a:t>
                      </a:r>
                      <a:r>
                        <a:rPr lang="en-US" sz="2400" b="0" kern="1200" baseline="0" dirty="0" err="1">
                          <a:solidFill>
                            <a:schemeClr val="tx1"/>
                          </a:solidFill>
                          <a:latin typeface="Times New Roman" pitchFamily="18" charset="0"/>
                          <a:ea typeface="+mn-ea"/>
                          <a:cs typeface="Times New Roman" pitchFamily="18" charset="0"/>
                        </a:rPr>
                        <a:t>giảm</a:t>
                      </a:r>
                      <a:r>
                        <a:rPr lang="en-US" sz="2400" b="0" kern="1200" baseline="0" dirty="0">
                          <a:solidFill>
                            <a:schemeClr val="tx1"/>
                          </a:solidFill>
                          <a:latin typeface="Times New Roman" pitchFamily="18" charset="0"/>
                          <a:ea typeface="+mn-ea"/>
                          <a:cs typeface="Times New Roman" pitchFamily="18" charset="0"/>
                        </a:rPr>
                        <a:t>, </a:t>
                      </a:r>
                      <a:r>
                        <a:rPr lang="en-US" sz="2400" b="0" kern="1200" baseline="0" dirty="0" err="1">
                          <a:solidFill>
                            <a:schemeClr val="tx1"/>
                          </a:solidFill>
                          <a:latin typeface="Times New Roman" pitchFamily="18" charset="0"/>
                          <a:ea typeface="+mn-ea"/>
                          <a:cs typeface="Times New Roman" pitchFamily="18" charset="0"/>
                        </a:rPr>
                        <a:t>nói</a:t>
                      </a:r>
                      <a:r>
                        <a:rPr lang="en-US" sz="2400" b="0" kern="1200" baseline="0" dirty="0">
                          <a:solidFill>
                            <a:schemeClr val="tx1"/>
                          </a:solidFill>
                          <a:latin typeface="Times New Roman" pitchFamily="18" charset="0"/>
                          <a:ea typeface="+mn-ea"/>
                          <a:cs typeface="Times New Roman" pitchFamily="18" charset="0"/>
                        </a:rPr>
                        <a:t> </a:t>
                      </a:r>
                      <a:r>
                        <a:rPr lang="en-US" sz="2400" b="0" kern="1200" baseline="0" dirty="0" err="1">
                          <a:solidFill>
                            <a:schemeClr val="tx1"/>
                          </a:solidFill>
                          <a:latin typeface="Times New Roman" pitchFamily="18" charset="0"/>
                          <a:ea typeface="+mn-ea"/>
                          <a:cs typeface="Times New Roman" pitchFamily="18" charset="0"/>
                        </a:rPr>
                        <a:t>tránh</a:t>
                      </a:r>
                      <a:endParaRPr lang="en-US" sz="2400" b="0" kern="1200" baseline="0" dirty="0">
                        <a:solidFill>
                          <a:schemeClr val="tx1"/>
                        </a:solidFill>
                        <a:latin typeface="Times New Roman" pitchFamily="18" charset="0"/>
                        <a:ea typeface="+mn-ea"/>
                        <a:cs typeface="Times New Roman" pitchFamily="18" charset="0"/>
                      </a:endParaRPr>
                    </a:p>
                  </a:txBody>
                  <a:tcPr marL="91428" marR="91428" marT="45714" marB="45714" anchor="ctr" horzOverflow="overflow">
                    <a:lnL w="28575"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8"/>
                  </a:ext>
                </a:extLst>
              </a:tr>
            </a:tbl>
          </a:graphicData>
        </a:graphic>
      </p:graphicFrame>
      <p:graphicFrame>
        <p:nvGraphicFramePr>
          <p:cNvPr id="10579" name="Group 339">
            <a:extLst>
              <a:ext uri="{FF2B5EF4-FFF2-40B4-BE49-F238E27FC236}">
                <a16:creationId xmlns:a16="http://schemas.microsoft.com/office/drawing/2014/main" id="{FC3D3E0D-127A-443F-B389-BD556771A4C6}"/>
              </a:ext>
            </a:extLst>
          </p:cNvPr>
          <p:cNvGraphicFramePr>
            <a:graphicFrameLocks noGrp="1"/>
          </p:cNvGraphicFramePr>
          <p:nvPr>
            <p:extLst>
              <p:ext uri="{D42A27DB-BD31-4B8C-83A1-F6EECF244321}">
                <p14:modId xmlns:p14="http://schemas.microsoft.com/office/powerpoint/2010/main" val="2249977854"/>
              </p:ext>
            </p:extLst>
          </p:nvPr>
        </p:nvGraphicFramePr>
        <p:xfrm>
          <a:off x="5079999" y="750461"/>
          <a:ext cx="7110413" cy="6128356"/>
        </p:xfrm>
        <a:graphic>
          <a:graphicData uri="http://schemas.openxmlformats.org/drawingml/2006/table">
            <a:tbl>
              <a:tblPr/>
              <a:tblGrid>
                <a:gridCol w="7110413">
                  <a:extLst>
                    <a:ext uri="{9D8B030D-6E8A-4147-A177-3AD203B41FA5}">
                      <a16:colId xmlns:a16="http://schemas.microsoft.com/office/drawing/2014/main" val="20000"/>
                    </a:ext>
                  </a:extLst>
                </a:gridCol>
              </a:tblGrid>
              <a:tr h="449205">
                <a:tc>
                  <a:txBody>
                    <a:bodyPr/>
                    <a:lstStyle/>
                    <a:p>
                      <a:pPr algn="ctr" rtl="0"/>
                      <a:r>
                        <a:rPr lang="en-US" sz="1800" b="1" kern="1200" baseline="0" dirty="0" err="1">
                          <a:solidFill>
                            <a:schemeClr val="tx1"/>
                          </a:solidFill>
                          <a:latin typeface="Times New Roman" pitchFamily="18" charset="0"/>
                          <a:ea typeface="+mn-ea"/>
                          <a:cs typeface="Times New Roman" pitchFamily="18" charset="0"/>
                        </a:rPr>
                        <a:t>KHÁI</a:t>
                      </a:r>
                      <a:r>
                        <a:rPr lang="en-US" sz="1800" b="1" kern="1200" baseline="0" dirty="0">
                          <a:solidFill>
                            <a:schemeClr val="tx1"/>
                          </a:solidFill>
                          <a:latin typeface="Times New Roman" pitchFamily="18" charset="0"/>
                          <a:ea typeface="+mn-ea"/>
                          <a:cs typeface="Times New Roman" pitchFamily="18" charset="0"/>
                        </a:rPr>
                        <a:t> </a:t>
                      </a:r>
                      <a:r>
                        <a:rPr lang="en-US" sz="1800" b="1" kern="1200" baseline="0" dirty="0" err="1">
                          <a:solidFill>
                            <a:schemeClr val="tx1"/>
                          </a:solidFill>
                          <a:latin typeface="Times New Roman" pitchFamily="18" charset="0"/>
                          <a:ea typeface="+mn-ea"/>
                          <a:cs typeface="Times New Roman" pitchFamily="18" charset="0"/>
                        </a:rPr>
                        <a:t>NIỆM</a:t>
                      </a:r>
                      <a:r>
                        <a:rPr lang="en-US" sz="1800" b="1" kern="1200" baseline="0" dirty="0">
                          <a:solidFill>
                            <a:schemeClr val="tx1"/>
                          </a:solidFill>
                          <a:latin typeface="Times New Roman" pitchFamily="18" charset="0"/>
                          <a:ea typeface="+mn-ea"/>
                          <a:cs typeface="Times New Roman" pitchFamily="18" charset="0"/>
                        </a:rPr>
                        <a:t> (</a:t>
                      </a:r>
                      <a:r>
                        <a:rPr lang="en-US" sz="1800" b="1" kern="1200" baseline="0" dirty="0" err="1">
                          <a:solidFill>
                            <a:schemeClr val="tx1"/>
                          </a:solidFill>
                          <a:latin typeface="Times New Roman" pitchFamily="18" charset="0"/>
                          <a:ea typeface="+mn-ea"/>
                          <a:cs typeface="Times New Roman" pitchFamily="18" charset="0"/>
                        </a:rPr>
                        <a:t>CỘT</a:t>
                      </a:r>
                      <a:r>
                        <a:rPr lang="en-US" sz="1800" b="1" kern="1200" baseline="0" dirty="0">
                          <a:solidFill>
                            <a:schemeClr val="tx1"/>
                          </a:solidFill>
                          <a:latin typeface="Times New Roman" pitchFamily="18" charset="0"/>
                          <a:ea typeface="+mn-ea"/>
                          <a:cs typeface="Times New Roman" pitchFamily="18" charset="0"/>
                        </a:rPr>
                        <a:t> B)</a:t>
                      </a:r>
                    </a:p>
                  </a:txBody>
                  <a:tcPr marL="91428" marR="91428" marT="45714" marB="45714" horzOverflow="overflow">
                    <a:lnL w="28575"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99CC00"/>
                    </a:solidFill>
                  </a:tcPr>
                </a:tc>
                <a:extLst>
                  <a:ext uri="{0D108BD9-81ED-4DB2-BD59-A6C34878D82A}">
                    <a16:rowId xmlns:a16="http://schemas.microsoft.com/office/drawing/2014/main" val="10000"/>
                  </a:ext>
                </a:extLst>
              </a:tr>
              <a:tr h="546029">
                <a:tc>
                  <a:txBody>
                    <a:bodyPr/>
                    <a:lstStyle/>
                    <a:p>
                      <a:pPr algn="just" rtl="0"/>
                      <a:r>
                        <a:rPr lang="en-US" sz="2400" b="0" kern="1200" baseline="0" dirty="0">
                          <a:solidFill>
                            <a:schemeClr val="tx1"/>
                          </a:solidFill>
                          <a:latin typeface="Times New Roman" pitchFamily="18" charset="0"/>
                          <a:ea typeface="+mn-ea"/>
                          <a:cs typeface="Times New Roman" pitchFamily="18" charset="0"/>
                        </a:rPr>
                        <a:t>a. </a:t>
                      </a:r>
                      <a:r>
                        <a:rPr lang="vi-VN" sz="2400" b="0" kern="1200" baseline="0" dirty="0">
                          <a:solidFill>
                            <a:schemeClr val="tx1"/>
                          </a:solidFill>
                          <a:latin typeface="Times New Roman" pitchFamily="18" charset="0"/>
                          <a:ea typeface="+mn-ea"/>
                          <a:cs typeface="Times New Roman" pitchFamily="18" charset="0"/>
                        </a:rPr>
                        <a:t>Là từ mô phỏng âm thanh của tự nhiên, con người.</a:t>
                      </a:r>
                    </a:p>
                  </a:txBody>
                  <a:tcPr marL="91428" marR="91428" marT="45714" marB="45714" horzOverflow="overflow">
                    <a:lnL w="28575"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546029">
                <a:tc>
                  <a:txBody>
                    <a:bodyPr/>
                    <a:lstStyle/>
                    <a:p>
                      <a:pPr algn="just" rtl="0"/>
                      <a:r>
                        <a:rPr lang="vi-VN" sz="2400" b="0" kern="1200" baseline="0" dirty="0">
                          <a:solidFill>
                            <a:schemeClr val="tx1"/>
                          </a:solidFill>
                          <a:latin typeface="Times New Roman" pitchFamily="18" charset="0"/>
                          <a:ea typeface="+mn-ea"/>
                          <a:cs typeface="Times New Roman" pitchFamily="18" charset="0"/>
                        </a:rPr>
                        <a:t>b. Nghĩa của </a:t>
                      </a:r>
                      <a:r>
                        <a:rPr lang="en-SG" sz="2400" b="0" kern="1200" baseline="0" dirty="0">
                          <a:solidFill>
                            <a:schemeClr val="tx1"/>
                          </a:solidFill>
                          <a:latin typeface="Times New Roman" pitchFamily="18" charset="0"/>
                          <a:ea typeface="+mn-ea"/>
                          <a:cs typeface="Times New Roman" pitchFamily="18" charset="0"/>
                        </a:rPr>
                        <a:t>1</a:t>
                      </a:r>
                      <a:r>
                        <a:rPr lang="vi-VN" sz="2400" b="0" kern="1200" baseline="0" dirty="0">
                          <a:solidFill>
                            <a:schemeClr val="tx1"/>
                          </a:solidFill>
                          <a:latin typeface="Times New Roman" pitchFamily="18" charset="0"/>
                          <a:ea typeface="+mn-ea"/>
                          <a:cs typeface="Times New Roman" pitchFamily="18" charset="0"/>
                        </a:rPr>
                        <a:t> từ ngữ có thể rộng</a:t>
                      </a:r>
                      <a:r>
                        <a:rPr lang="en-SG" sz="2400" b="0" kern="1200" baseline="0" dirty="0">
                          <a:solidFill>
                            <a:schemeClr val="tx1"/>
                          </a:solidFill>
                          <a:latin typeface="Times New Roman" pitchFamily="18" charset="0"/>
                          <a:ea typeface="+mn-ea"/>
                          <a:cs typeface="Times New Roman" pitchFamily="18" charset="0"/>
                        </a:rPr>
                        <a:t>/ </a:t>
                      </a:r>
                      <a:r>
                        <a:rPr lang="en-SG" sz="2400" b="0" kern="1200" baseline="0" dirty="0" err="1">
                          <a:solidFill>
                            <a:schemeClr val="tx1"/>
                          </a:solidFill>
                          <a:latin typeface="Times New Roman" pitchFamily="18" charset="0"/>
                          <a:ea typeface="+mn-ea"/>
                          <a:cs typeface="Times New Roman" pitchFamily="18" charset="0"/>
                        </a:rPr>
                        <a:t>k.quát</a:t>
                      </a:r>
                      <a:r>
                        <a:rPr lang="vi-VN" sz="2400" b="0" kern="1200" baseline="0" dirty="0">
                          <a:solidFill>
                            <a:schemeClr val="tx1"/>
                          </a:solidFill>
                          <a:latin typeface="Times New Roman" pitchFamily="18" charset="0"/>
                          <a:ea typeface="+mn-ea"/>
                          <a:cs typeface="Times New Roman" pitchFamily="18" charset="0"/>
                        </a:rPr>
                        <a:t> hơn nghĩa từ</a:t>
                      </a:r>
                      <a:r>
                        <a:rPr lang="en-SG" sz="2400" b="0" kern="1200" baseline="0" dirty="0">
                          <a:solidFill>
                            <a:schemeClr val="tx1"/>
                          </a:solidFill>
                          <a:latin typeface="Times New Roman" pitchFamily="18" charset="0"/>
                          <a:ea typeface="+mn-ea"/>
                          <a:cs typeface="Times New Roman" pitchFamily="18" charset="0"/>
                        </a:rPr>
                        <a:t> #</a:t>
                      </a:r>
                      <a:r>
                        <a:rPr lang="vi-VN" sz="2400" b="0" kern="1200" baseline="0" dirty="0">
                          <a:solidFill>
                            <a:schemeClr val="tx1"/>
                          </a:solidFill>
                          <a:latin typeface="Times New Roman" pitchFamily="18" charset="0"/>
                          <a:ea typeface="+mn-ea"/>
                          <a:cs typeface="Times New Roman" pitchFamily="18" charset="0"/>
                        </a:rPr>
                        <a:t> </a:t>
                      </a:r>
                    </a:p>
                  </a:txBody>
                  <a:tcPr marL="91428" marR="91428" marT="45714" marB="45714" horzOverflow="overflow">
                    <a:lnL w="28575"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546029">
                <a:tc>
                  <a:txBody>
                    <a:bodyPr/>
                    <a:lstStyle/>
                    <a:p>
                      <a:pPr algn="just" rtl="0"/>
                      <a:r>
                        <a:rPr lang="en-US" sz="2400" b="0" kern="1200" baseline="0" dirty="0">
                          <a:solidFill>
                            <a:schemeClr val="tx1"/>
                          </a:solidFill>
                          <a:latin typeface="Times New Roman" pitchFamily="18" charset="0"/>
                          <a:ea typeface="+mn-ea"/>
                          <a:cs typeface="Times New Roman" pitchFamily="18" charset="0"/>
                        </a:rPr>
                        <a:t>c. </a:t>
                      </a:r>
                      <a:r>
                        <a:rPr lang="en-US" sz="2400" b="0" kern="1200" baseline="0" dirty="0" err="1">
                          <a:solidFill>
                            <a:schemeClr val="tx1"/>
                          </a:solidFill>
                          <a:latin typeface="Times New Roman" pitchFamily="18" charset="0"/>
                          <a:ea typeface="+mn-ea"/>
                          <a:cs typeface="Times New Roman" pitchFamily="18" charset="0"/>
                        </a:rPr>
                        <a:t>Là</a:t>
                      </a:r>
                      <a:r>
                        <a:rPr lang="en-US" sz="2400" b="0" kern="1200" baseline="0" dirty="0">
                          <a:solidFill>
                            <a:schemeClr val="tx1"/>
                          </a:solidFill>
                          <a:latin typeface="Times New Roman" pitchFamily="18" charset="0"/>
                          <a:ea typeface="+mn-ea"/>
                          <a:cs typeface="Times New Roman" pitchFamily="18" charset="0"/>
                        </a:rPr>
                        <a:t> </a:t>
                      </a:r>
                      <a:r>
                        <a:rPr lang="en-US" sz="2400" b="0" kern="1200" baseline="0" dirty="0" err="1">
                          <a:solidFill>
                            <a:schemeClr val="tx1"/>
                          </a:solidFill>
                          <a:latin typeface="Times New Roman" pitchFamily="18" charset="0"/>
                          <a:ea typeface="+mn-ea"/>
                          <a:cs typeface="Times New Roman" pitchFamily="18" charset="0"/>
                        </a:rPr>
                        <a:t>tập</a:t>
                      </a:r>
                      <a:r>
                        <a:rPr lang="en-US" sz="2400" b="0" kern="1200" baseline="0" dirty="0">
                          <a:solidFill>
                            <a:schemeClr val="tx1"/>
                          </a:solidFill>
                          <a:latin typeface="Times New Roman" pitchFamily="18" charset="0"/>
                          <a:ea typeface="+mn-ea"/>
                          <a:cs typeface="Times New Roman" pitchFamily="18" charset="0"/>
                        </a:rPr>
                        <a:t> </a:t>
                      </a:r>
                      <a:r>
                        <a:rPr lang="en-US" sz="2400" b="0" kern="1200" baseline="0" dirty="0" err="1">
                          <a:solidFill>
                            <a:schemeClr val="tx1"/>
                          </a:solidFill>
                          <a:latin typeface="Times New Roman" pitchFamily="18" charset="0"/>
                          <a:ea typeface="+mn-ea"/>
                          <a:cs typeface="Times New Roman" pitchFamily="18" charset="0"/>
                        </a:rPr>
                        <a:t>hợp</a:t>
                      </a:r>
                      <a:r>
                        <a:rPr lang="en-US" sz="2400" b="0" kern="1200" baseline="0" dirty="0">
                          <a:solidFill>
                            <a:schemeClr val="tx1"/>
                          </a:solidFill>
                          <a:latin typeface="Times New Roman" pitchFamily="18" charset="0"/>
                          <a:ea typeface="+mn-ea"/>
                          <a:cs typeface="Times New Roman" pitchFamily="18" charset="0"/>
                        </a:rPr>
                        <a:t> </a:t>
                      </a:r>
                      <a:r>
                        <a:rPr lang="en-US" sz="2400" b="0" kern="1200" baseline="0" dirty="0" err="1">
                          <a:solidFill>
                            <a:schemeClr val="tx1"/>
                          </a:solidFill>
                          <a:latin typeface="Times New Roman" pitchFamily="18" charset="0"/>
                          <a:ea typeface="+mn-ea"/>
                          <a:cs typeface="Times New Roman" pitchFamily="18" charset="0"/>
                        </a:rPr>
                        <a:t>những</a:t>
                      </a:r>
                      <a:r>
                        <a:rPr lang="en-US" sz="2400" b="0" kern="1200" baseline="0" dirty="0">
                          <a:solidFill>
                            <a:schemeClr val="tx1"/>
                          </a:solidFill>
                          <a:latin typeface="Times New Roman" pitchFamily="18" charset="0"/>
                          <a:ea typeface="+mn-ea"/>
                          <a:cs typeface="Times New Roman" pitchFamily="18" charset="0"/>
                        </a:rPr>
                        <a:t> </a:t>
                      </a:r>
                      <a:r>
                        <a:rPr lang="en-US" sz="2400" b="0" kern="1200" baseline="0" dirty="0" err="1">
                          <a:solidFill>
                            <a:schemeClr val="tx1"/>
                          </a:solidFill>
                          <a:latin typeface="Times New Roman" pitchFamily="18" charset="0"/>
                          <a:ea typeface="+mn-ea"/>
                          <a:cs typeface="Times New Roman" pitchFamily="18" charset="0"/>
                        </a:rPr>
                        <a:t>từ</a:t>
                      </a:r>
                      <a:r>
                        <a:rPr lang="en-US" sz="2400" b="0" kern="1200" baseline="0" dirty="0">
                          <a:solidFill>
                            <a:schemeClr val="tx1"/>
                          </a:solidFill>
                          <a:latin typeface="Times New Roman" pitchFamily="18" charset="0"/>
                          <a:ea typeface="+mn-ea"/>
                          <a:cs typeface="Times New Roman" pitchFamily="18" charset="0"/>
                        </a:rPr>
                        <a:t> </a:t>
                      </a:r>
                      <a:r>
                        <a:rPr lang="en-US" sz="2400" b="0" kern="1200" baseline="0" dirty="0" err="1">
                          <a:solidFill>
                            <a:schemeClr val="tx1"/>
                          </a:solidFill>
                          <a:latin typeface="Times New Roman" pitchFamily="18" charset="0"/>
                          <a:ea typeface="+mn-ea"/>
                          <a:cs typeface="Times New Roman" pitchFamily="18" charset="0"/>
                        </a:rPr>
                        <a:t>có</a:t>
                      </a:r>
                      <a:r>
                        <a:rPr lang="en-US" sz="2400" b="0" kern="1200" baseline="0" dirty="0">
                          <a:solidFill>
                            <a:schemeClr val="tx1"/>
                          </a:solidFill>
                          <a:latin typeface="Times New Roman" pitchFamily="18" charset="0"/>
                          <a:ea typeface="+mn-ea"/>
                          <a:cs typeface="Times New Roman" pitchFamily="18" charset="0"/>
                        </a:rPr>
                        <a:t> </a:t>
                      </a:r>
                      <a:r>
                        <a:rPr lang="en-US" sz="2400" b="0" kern="1200" baseline="0" dirty="0" err="1">
                          <a:solidFill>
                            <a:schemeClr val="tx1"/>
                          </a:solidFill>
                          <a:latin typeface="Times New Roman" pitchFamily="18" charset="0"/>
                          <a:ea typeface="+mn-ea"/>
                          <a:cs typeface="Times New Roman" pitchFamily="18" charset="0"/>
                        </a:rPr>
                        <a:t>ít</a:t>
                      </a:r>
                      <a:r>
                        <a:rPr lang="en-US" sz="2400" b="0" kern="1200" baseline="0" dirty="0">
                          <a:solidFill>
                            <a:schemeClr val="tx1"/>
                          </a:solidFill>
                          <a:latin typeface="Times New Roman" pitchFamily="18" charset="0"/>
                          <a:ea typeface="+mn-ea"/>
                          <a:cs typeface="Times New Roman" pitchFamily="18" charset="0"/>
                        </a:rPr>
                        <a:t> </a:t>
                      </a:r>
                      <a:r>
                        <a:rPr lang="en-US" sz="2400" b="0" kern="1200" baseline="0" dirty="0" err="1">
                          <a:solidFill>
                            <a:schemeClr val="tx1"/>
                          </a:solidFill>
                          <a:latin typeface="Times New Roman" pitchFamily="18" charset="0"/>
                          <a:ea typeface="+mn-ea"/>
                          <a:cs typeface="Times New Roman" pitchFamily="18" charset="0"/>
                        </a:rPr>
                        <a:t>nhất</a:t>
                      </a:r>
                      <a:r>
                        <a:rPr lang="en-US" sz="2400" b="0" kern="1200" baseline="0" dirty="0">
                          <a:solidFill>
                            <a:schemeClr val="tx1"/>
                          </a:solidFill>
                          <a:latin typeface="Times New Roman" pitchFamily="18" charset="0"/>
                          <a:ea typeface="+mn-ea"/>
                          <a:cs typeface="Times New Roman" pitchFamily="18" charset="0"/>
                        </a:rPr>
                        <a:t> 1 </a:t>
                      </a:r>
                      <a:r>
                        <a:rPr lang="en-US" sz="2400" b="0" kern="1200" baseline="0" dirty="0" err="1">
                          <a:solidFill>
                            <a:schemeClr val="tx1"/>
                          </a:solidFill>
                          <a:latin typeface="Times New Roman" pitchFamily="18" charset="0"/>
                          <a:ea typeface="+mn-ea"/>
                          <a:cs typeface="Times New Roman" pitchFamily="18" charset="0"/>
                        </a:rPr>
                        <a:t>nét</a:t>
                      </a:r>
                      <a:r>
                        <a:rPr lang="en-US" sz="2400" b="0" kern="1200" baseline="0" dirty="0">
                          <a:solidFill>
                            <a:schemeClr val="tx1"/>
                          </a:solidFill>
                          <a:latin typeface="Times New Roman" pitchFamily="18" charset="0"/>
                          <a:ea typeface="+mn-ea"/>
                          <a:cs typeface="Times New Roman" pitchFamily="18" charset="0"/>
                        </a:rPr>
                        <a:t> </a:t>
                      </a:r>
                      <a:r>
                        <a:rPr lang="en-US" sz="2400" b="0" kern="1200" baseline="0" dirty="0" err="1">
                          <a:solidFill>
                            <a:schemeClr val="tx1"/>
                          </a:solidFill>
                          <a:latin typeface="Times New Roman" pitchFamily="18" charset="0"/>
                          <a:ea typeface="+mn-ea"/>
                          <a:cs typeface="Times New Roman" pitchFamily="18" charset="0"/>
                        </a:rPr>
                        <a:t>chung</a:t>
                      </a:r>
                      <a:r>
                        <a:rPr lang="en-US" sz="2400" b="0" kern="1200" baseline="0" dirty="0">
                          <a:solidFill>
                            <a:schemeClr val="tx1"/>
                          </a:solidFill>
                          <a:latin typeface="Times New Roman" pitchFamily="18" charset="0"/>
                          <a:ea typeface="+mn-ea"/>
                          <a:cs typeface="Times New Roman" pitchFamily="18" charset="0"/>
                        </a:rPr>
                        <a:t> </a:t>
                      </a:r>
                      <a:r>
                        <a:rPr lang="en-US" sz="2400" b="0" kern="1200" baseline="0" dirty="0" err="1">
                          <a:solidFill>
                            <a:schemeClr val="tx1"/>
                          </a:solidFill>
                          <a:latin typeface="Times New Roman" pitchFamily="18" charset="0"/>
                          <a:ea typeface="+mn-ea"/>
                          <a:cs typeface="Times New Roman" pitchFamily="18" charset="0"/>
                        </a:rPr>
                        <a:t>về</a:t>
                      </a:r>
                      <a:r>
                        <a:rPr lang="en-US" sz="2400" b="0" kern="1200" baseline="0" dirty="0">
                          <a:solidFill>
                            <a:schemeClr val="tx1"/>
                          </a:solidFill>
                          <a:latin typeface="Times New Roman" pitchFamily="18" charset="0"/>
                          <a:ea typeface="+mn-ea"/>
                          <a:cs typeface="Times New Roman" pitchFamily="18" charset="0"/>
                        </a:rPr>
                        <a:t> </a:t>
                      </a:r>
                      <a:r>
                        <a:rPr lang="en-US" sz="2400" b="0" kern="1200" baseline="0" dirty="0" err="1">
                          <a:solidFill>
                            <a:schemeClr val="tx1"/>
                          </a:solidFill>
                          <a:latin typeface="Times New Roman" pitchFamily="18" charset="0"/>
                          <a:ea typeface="+mn-ea"/>
                          <a:cs typeface="Times New Roman" pitchFamily="18" charset="0"/>
                        </a:rPr>
                        <a:t>nghĩa</a:t>
                      </a:r>
                      <a:r>
                        <a:rPr lang="en-US" sz="2400" b="0" kern="1200" baseline="0" dirty="0">
                          <a:solidFill>
                            <a:schemeClr val="tx1"/>
                          </a:solidFill>
                          <a:latin typeface="Times New Roman" pitchFamily="18" charset="0"/>
                          <a:ea typeface="+mn-ea"/>
                          <a:cs typeface="Times New Roman" pitchFamily="18" charset="0"/>
                        </a:rPr>
                        <a:t>.</a:t>
                      </a:r>
                    </a:p>
                  </a:txBody>
                  <a:tcPr marL="91428" marR="91428" marT="45714" marB="45714" horzOverflow="overflow">
                    <a:lnL w="28575"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547617">
                <a:tc>
                  <a:txBody>
                    <a:bodyPr/>
                    <a:lstStyle/>
                    <a:p>
                      <a:pPr algn="just" rtl="0"/>
                      <a:r>
                        <a:rPr lang="en-US" sz="2400" b="0" kern="1200" baseline="0" dirty="0">
                          <a:solidFill>
                            <a:schemeClr val="tx1"/>
                          </a:solidFill>
                          <a:latin typeface="Times New Roman" pitchFamily="18" charset="0"/>
                          <a:ea typeface="+mn-ea"/>
                          <a:cs typeface="Times New Roman" pitchFamily="18" charset="0"/>
                        </a:rPr>
                        <a:t>d. </a:t>
                      </a:r>
                      <a:r>
                        <a:rPr lang="en-US" sz="2400" b="0" kern="1200" baseline="0" dirty="0" err="1">
                          <a:solidFill>
                            <a:schemeClr val="tx1"/>
                          </a:solidFill>
                          <a:latin typeface="Times New Roman" pitchFamily="18" charset="0"/>
                          <a:ea typeface="+mn-ea"/>
                          <a:cs typeface="Times New Roman" pitchFamily="18" charset="0"/>
                        </a:rPr>
                        <a:t>Là</a:t>
                      </a:r>
                      <a:r>
                        <a:rPr lang="en-US" sz="2400" b="0" kern="1200" baseline="0" dirty="0">
                          <a:solidFill>
                            <a:schemeClr val="tx1"/>
                          </a:solidFill>
                          <a:latin typeface="Times New Roman" pitchFamily="18" charset="0"/>
                          <a:ea typeface="+mn-ea"/>
                          <a:cs typeface="Times New Roman" pitchFamily="18" charset="0"/>
                        </a:rPr>
                        <a:t> </a:t>
                      </a:r>
                      <a:r>
                        <a:rPr lang="en-US" sz="2400" b="0" kern="1200" baseline="0" dirty="0" err="1">
                          <a:solidFill>
                            <a:schemeClr val="tx1"/>
                          </a:solidFill>
                          <a:latin typeface="Times New Roman" pitchFamily="18" charset="0"/>
                          <a:ea typeface="+mn-ea"/>
                          <a:cs typeface="Times New Roman" pitchFamily="18" charset="0"/>
                        </a:rPr>
                        <a:t>từ</a:t>
                      </a:r>
                      <a:r>
                        <a:rPr lang="en-US" sz="2400" b="0" kern="1200" baseline="0" dirty="0">
                          <a:solidFill>
                            <a:schemeClr val="tx1"/>
                          </a:solidFill>
                          <a:latin typeface="Times New Roman" pitchFamily="18" charset="0"/>
                          <a:ea typeface="+mn-ea"/>
                          <a:cs typeface="Times New Roman" pitchFamily="18" charset="0"/>
                        </a:rPr>
                        <a:t> </a:t>
                      </a:r>
                      <a:r>
                        <a:rPr lang="en-US" sz="2400" b="0" kern="1200" baseline="0" dirty="0" err="1">
                          <a:solidFill>
                            <a:schemeClr val="tx1"/>
                          </a:solidFill>
                          <a:latin typeface="Times New Roman" pitchFamily="18" charset="0"/>
                          <a:ea typeface="+mn-ea"/>
                          <a:cs typeface="Times New Roman" pitchFamily="18" charset="0"/>
                        </a:rPr>
                        <a:t>gợi</a:t>
                      </a:r>
                      <a:r>
                        <a:rPr lang="en-US" sz="2400" b="0" kern="1200" baseline="0" dirty="0">
                          <a:solidFill>
                            <a:schemeClr val="tx1"/>
                          </a:solidFill>
                          <a:latin typeface="Times New Roman" pitchFamily="18" charset="0"/>
                          <a:ea typeface="+mn-ea"/>
                          <a:cs typeface="Times New Roman" pitchFamily="18" charset="0"/>
                        </a:rPr>
                        <a:t> </a:t>
                      </a:r>
                      <a:r>
                        <a:rPr lang="en-US" sz="2400" b="0" kern="1200" baseline="0" dirty="0" err="1">
                          <a:solidFill>
                            <a:schemeClr val="tx1"/>
                          </a:solidFill>
                          <a:latin typeface="Times New Roman" pitchFamily="18" charset="0"/>
                          <a:ea typeface="+mn-ea"/>
                          <a:cs typeface="Times New Roman" pitchFamily="18" charset="0"/>
                        </a:rPr>
                        <a:t>tả</a:t>
                      </a:r>
                      <a:r>
                        <a:rPr lang="en-US" sz="2400" b="0" kern="1200" baseline="0" dirty="0">
                          <a:solidFill>
                            <a:schemeClr val="tx1"/>
                          </a:solidFill>
                          <a:latin typeface="Times New Roman" pitchFamily="18" charset="0"/>
                          <a:ea typeface="+mn-ea"/>
                          <a:cs typeface="Times New Roman" pitchFamily="18" charset="0"/>
                        </a:rPr>
                        <a:t> </a:t>
                      </a:r>
                      <a:r>
                        <a:rPr lang="en-US" sz="2400" b="0" kern="1200" baseline="0" dirty="0" err="1">
                          <a:solidFill>
                            <a:schemeClr val="tx1"/>
                          </a:solidFill>
                          <a:latin typeface="Times New Roman" pitchFamily="18" charset="0"/>
                          <a:ea typeface="+mn-ea"/>
                          <a:cs typeface="Times New Roman" pitchFamily="18" charset="0"/>
                        </a:rPr>
                        <a:t>hình</a:t>
                      </a:r>
                      <a:r>
                        <a:rPr lang="en-US" sz="2400" b="0" kern="1200" baseline="0" dirty="0">
                          <a:solidFill>
                            <a:schemeClr val="tx1"/>
                          </a:solidFill>
                          <a:latin typeface="Times New Roman" pitchFamily="18" charset="0"/>
                          <a:ea typeface="+mn-ea"/>
                          <a:cs typeface="Times New Roman" pitchFamily="18" charset="0"/>
                        </a:rPr>
                        <a:t> </a:t>
                      </a:r>
                      <a:r>
                        <a:rPr lang="en-US" sz="2400" b="0" kern="1200" baseline="0" dirty="0" err="1">
                          <a:solidFill>
                            <a:schemeClr val="tx1"/>
                          </a:solidFill>
                          <a:latin typeface="Times New Roman" pitchFamily="18" charset="0"/>
                          <a:ea typeface="+mn-ea"/>
                          <a:cs typeface="Times New Roman" pitchFamily="18" charset="0"/>
                        </a:rPr>
                        <a:t>ảnh</a:t>
                      </a:r>
                      <a:r>
                        <a:rPr lang="en-US" sz="2400" b="0" kern="1200" baseline="0" dirty="0">
                          <a:solidFill>
                            <a:schemeClr val="tx1"/>
                          </a:solidFill>
                          <a:latin typeface="Times New Roman" pitchFamily="18" charset="0"/>
                          <a:ea typeface="+mn-ea"/>
                          <a:cs typeface="Times New Roman" pitchFamily="18" charset="0"/>
                        </a:rPr>
                        <a:t>, </a:t>
                      </a:r>
                      <a:r>
                        <a:rPr lang="en-US" sz="2400" b="0" kern="1200" baseline="0" dirty="0" err="1">
                          <a:solidFill>
                            <a:schemeClr val="tx1"/>
                          </a:solidFill>
                          <a:latin typeface="Times New Roman" pitchFamily="18" charset="0"/>
                          <a:ea typeface="+mn-ea"/>
                          <a:cs typeface="Times New Roman" pitchFamily="18" charset="0"/>
                        </a:rPr>
                        <a:t>dáng</a:t>
                      </a:r>
                      <a:r>
                        <a:rPr lang="en-US" sz="2400" b="0" kern="1200" baseline="0" dirty="0">
                          <a:solidFill>
                            <a:schemeClr val="tx1"/>
                          </a:solidFill>
                          <a:latin typeface="Times New Roman" pitchFamily="18" charset="0"/>
                          <a:ea typeface="+mn-ea"/>
                          <a:cs typeface="Times New Roman" pitchFamily="18" charset="0"/>
                        </a:rPr>
                        <a:t> </a:t>
                      </a:r>
                      <a:r>
                        <a:rPr lang="en-US" sz="2400" b="0" kern="1200" baseline="0" dirty="0" err="1">
                          <a:solidFill>
                            <a:schemeClr val="tx1"/>
                          </a:solidFill>
                          <a:latin typeface="Times New Roman" pitchFamily="18" charset="0"/>
                          <a:ea typeface="+mn-ea"/>
                          <a:cs typeface="Times New Roman" pitchFamily="18" charset="0"/>
                        </a:rPr>
                        <a:t>vẻ</a:t>
                      </a:r>
                      <a:r>
                        <a:rPr lang="en-US" sz="2400" b="0" kern="1200" baseline="0" dirty="0">
                          <a:solidFill>
                            <a:schemeClr val="tx1"/>
                          </a:solidFill>
                          <a:latin typeface="Times New Roman" pitchFamily="18" charset="0"/>
                          <a:ea typeface="+mn-ea"/>
                          <a:cs typeface="Times New Roman" pitchFamily="18" charset="0"/>
                        </a:rPr>
                        <a:t>, </a:t>
                      </a:r>
                      <a:r>
                        <a:rPr lang="en-US" sz="2400" b="0" kern="1200" baseline="0" dirty="0" err="1">
                          <a:solidFill>
                            <a:schemeClr val="tx1"/>
                          </a:solidFill>
                          <a:latin typeface="Times New Roman" pitchFamily="18" charset="0"/>
                          <a:ea typeface="+mn-ea"/>
                          <a:cs typeface="Times New Roman" pitchFamily="18" charset="0"/>
                        </a:rPr>
                        <a:t>trạng</a:t>
                      </a:r>
                      <a:r>
                        <a:rPr lang="en-US" sz="2400" b="0" kern="1200" baseline="0" dirty="0">
                          <a:solidFill>
                            <a:schemeClr val="tx1"/>
                          </a:solidFill>
                          <a:latin typeface="Times New Roman" pitchFamily="18" charset="0"/>
                          <a:ea typeface="+mn-ea"/>
                          <a:cs typeface="Times New Roman" pitchFamily="18" charset="0"/>
                        </a:rPr>
                        <a:t> </a:t>
                      </a:r>
                      <a:r>
                        <a:rPr lang="en-US" sz="2400" b="0" kern="1200" baseline="0" dirty="0" err="1">
                          <a:solidFill>
                            <a:schemeClr val="tx1"/>
                          </a:solidFill>
                          <a:latin typeface="Times New Roman" pitchFamily="18" charset="0"/>
                          <a:ea typeface="+mn-ea"/>
                          <a:cs typeface="Times New Roman" pitchFamily="18" charset="0"/>
                        </a:rPr>
                        <a:t>thái</a:t>
                      </a:r>
                      <a:r>
                        <a:rPr lang="en-US" sz="2400" b="0" kern="1200" baseline="0" dirty="0">
                          <a:solidFill>
                            <a:schemeClr val="tx1"/>
                          </a:solidFill>
                          <a:latin typeface="Times New Roman" pitchFamily="18" charset="0"/>
                          <a:ea typeface="+mn-ea"/>
                          <a:cs typeface="Times New Roman" pitchFamily="18" charset="0"/>
                        </a:rPr>
                        <a:t> </a:t>
                      </a:r>
                      <a:r>
                        <a:rPr lang="en-US" sz="2400" b="0" kern="1200" baseline="0" dirty="0" err="1">
                          <a:solidFill>
                            <a:schemeClr val="tx1"/>
                          </a:solidFill>
                          <a:latin typeface="Times New Roman" pitchFamily="18" charset="0"/>
                          <a:ea typeface="+mn-ea"/>
                          <a:cs typeface="Times New Roman" pitchFamily="18" charset="0"/>
                        </a:rPr>
                        <a:t>của</a:t>
                      </a:r>
                      <a:r>
                        <a:rPr lang="en-US" sz="2400" b="0" kern="1200" baseline="0" dirty="0">
                          <a:solidFill>
                            <a:schemeClr val="tx1"/>
                          </a:solidFill>
                          <a:latin typeface="Times New Roman" pitchFamily="18" charset="0"/>
                          <a:ea typeface="+mn-ea"/>
                          <a:cs typeface="Times New Roman" pitchFamily="18" charset="0"/>
                        </a:rPr>
                        <a:t> </a:t>
                      </a:r>
                      <a:r>
                        <a:rPr lang="en-US" sz="2400" b="0" kern="1200" baseline="0" dirty="0" err="1">
                          <a:solidFill>
                            <a:schemeClr val="tx1"/>
                          </a:solidFill>
                          <a:latin typeface="Times New Roman" pitchFamily="18" charset="0"/>
                          <a:ea typeface="+mn-ea"/>
                          <a:cs typeface="Times New Roman" pitchFamily="18" charset="0"/>
                        </a:rPr>
                        <a:t>sự</a:t>
                      </a:r>
                      <a:r>
                        <a:rPr lang="en-US" sz="2400" b="0" kern="1200" baseline="0" dirty="0">
                          <a:solidFill>
                            <a:schemeClr val="tx1"/>
                          </a:solidFill>
                          <a:latin typeface="Times New Roman" pitchFamily="18" charset="0"/>
                          <a:ea typeface="+mn-ea"/>
                          <a:cs typeface="Times New Roman" pitchFamily="18" charset="0"/>
                        </a:rPr>
                        <a:t> </a:t>
                      </a:r>
                      <a:r>
                        <a:rPr lang="en-US" sz="2400" b="0" kern="1200" baseline="0" dirty="0" err="1">
                          <a:solidFill>
                            <a:schemeClr val="tx1"/>
                          </a:solidFill>
                          <a:latin typeface="Times New Roman" pitchFamily="18" charset="0"/>
                          <a:ea typeface="+mn-ea"/>
                          <a:cs typeface="Times New Roman" pitchFamily="18" charset="0"/>
                        </a:rPr>
                        <a:t>vật</a:t>
                      </a:r>
                      <a:r>
                        <a:rPr lang="en-US" sz="2400" b="0" kern="1200" baseline="0" dirty="0">
                          <a:solidFill>
                            <a:schemeClr val="tx1"/>
                          </a:solidFill>
                          <a:latin typeface="Times New Roman" pitchFamily="18" charset="0"/>
                          <a:ea typeface="+mn-ea"/>
                          <a:cs typeface="Times New Roman" pitchFamily="18" charset="0"/>
                        </a:rPr>
                        <a:t>.</a:t>
                      </a:r>
                    </a:p>
                  </a:txBody>
                  <a:tcPr marL="91428" marR="91428" marT="45714" marB="45714" horzOverflow="overflow">
                    <a:lnL w="28575"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r h="589730">
                <a:tc>
                  <a:txBody>
                    <a:bodyPr/>
                    <a:lstStyle/>
                    <a:p>
                      <a:pPr algn="just" rtl="0"/>
                      <a:r>
                        <a:rPr lang="vi-VN" sz="2400" b="0" kern="1200" baseline="0" dirty="0">
                          <a:solidFill>
                            <a:schemeClr val="tx1"/>
                          </a:solidFill>
                          <a:latin typeface="Times New Roman" pitchFamily="18" charset="0"/>
                          <a:ea typeface="+mn-ea"/>
                          <a:cs typeface="Times New Roman" pitchFamily="18" charset="0"/>
                        </a:rPr>
                        <a:t>e. Là từ ngữ chỉ dùng trong</a:t>
                      </a:r>
                      <a:r>
                        <a:rPr lang="en-SG" sz="2400" b="0" kern="1200" baseline="0" dirty="0">
                          <a:solidFill>
                            <a:schemeClr val="tx1"/>
                          </a:solidFill>
                          <a:latin typeface="Times New Roman" pitchFamily="18" charset="0"/>
                          <a:ea typeface="+mn-ea"/>
                          <a:cs typeface="Times New Roman" pitchFamily="18" charset="0"/>
                        </a:rPr>
                        <a:t> 1 </a:t>
                      </a:r>
                      <a:r>
                        <a:rPr lang="vi-VN" sz="2400" b="0" kern="1200" baseline="0" dirty="0">
                          <a:solidFill>
                            <a:schemeClr val="tx1"/>
                          </a:solidFill>
                          <a:latin typeface="Times New Roman" pitchFamily="18" charset="0"/>
                          <a:ea typeface="+mn-ea"/>
                          <a:cs typeface="Times New Roman" pitchFamily="18" charset="0"/>
                        </a:rPr>
                        <a:t>tầng lớp XH nhất định.</a:t>
                      </a:r>
                    </a:p>
                  </a:txBody>
                  <a:tcPr marL="91428" marR="91428" marT="45714" marB="45714" horzOverflow="overflow">
                    <a:lnL w="28575"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5"/>
                  </a:ext>
                </a:extLst>
              </a:tr>
              <a:tr h="526301">
                <a:tc>
                  <a:txBody>
                    <a:bodyPr/>
                    <a:lstStyle/>
                    <a:p>
                      <a:pPr algn="just" rtl="0"/>
                      <a:r>
                        <a:rPr lang="vi-VN" sz="2400" b="0" kern="1200" baseline="0" dirty="0">
                          <a:solidFill>
                            <a:schemeClr val="tx1"/>
                          </a:solidFill>
                          <a:latin typeface="Times New Roman" pitchFamily="18" charset="0"/>
                          <a:ea typeface="+mn-ea"/>
                          <a:cs typeface="Times New Roman" pitchFamily="18" charset="0"/>
                        </a:rPr>
                        <a:t>f. Là từ ngữ chỉ sử dụng ở </a:t>
                      </a:r>
                      <a:r>
                        <a:rPr lang="en-SG" sz="2400" b="0" kern="1200" baseline="0" dirty="0">
                          <a:solidFill>
                            <a:schemeClr val="tx1"/>
                          </a:solidFill>
                          <a:latin typeface="Times New Roman" pitchFamily="18" charset="0"/>
                          <a:ea typeface="+mn-ea"/>
                          <a:cs typeface="Times New Roman" pitchFamily="18" charset="0"/>
                        </a:rPr>
                        <a:t>1/ 1</a:t>
                      </a:r>
                      <a:r>
                        <a:rPr lang="vi-VN" sz="2400" b="0" kern="1200" baseline="0" dirty="0">
                          <a:solidFill>
                            <a:schemeClr val="tx1"/>
                          </a:solidFill>
                          <a:latin typeface="Times New Roman" pitchFamily="18" charset="0"/>
                          <a:ea typeface="+mn-ea"/>
                          <a:cs typeface="Times New Roman" pitchFamily="18" charset="0"/>
                        </a:rPr>
                        <a:t> số địa phương nhất định.</a:t>
                      </a:r>
                    </a:p>
                  </a:txBody>
                  <a:tcPr marL="91428" marR="91428" marT="45714" marB="45714" horzOverflow="overflow">
                    <a:lnL w="28575"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6"/>
                  </a:ext>
                </a:extLst>
              </a:tr>
              <a:tr h="777774">
                <a:tc>
                  <a:txBody>
                    <a:bodyPr/>
                    <a:lstStyle/>
                    <a:p>
                      <a:pPr algn="just" rtl="0"/>
                      <a:r>
                        <a:rPr lang="vi-VN" sz="2400" b="0" kern="1200" baseline="0" dirty="0">
                          <a:solidFill>
                            <a:schemeClr val="tx1"/>
                          </a:solidFill>
                          <a:latin typeface="Times New Roman" pitchFamily="18" charset="0"/>
                          <a:ea typeface="+mn-ea"/>
                          <a:cs typeface="Times New Roman" pitchFamily="18" charset="0"/>
                        </a:rPr>
                        <a:t>g. Là </a:t>
                      </a:r>
                      <a:r>
                        <a:rPr lang="en-SG" sz="2400" b="0" kern="1200" baseline="0" dirty="0">
                          <a:solidFill>
                            <a:schemeClr val="tx1"/>
                          </a:solidFill>
                          <a:latin typeface="Times New Roman" pitchFamily="18" charset="0"/>
                          <a:ea typeface="+mn-ea"/>
                          <a:cs typeface="Times New Roman" pitchFamily="18" charset="0"/>
                        </a:rPr>
                        <a:t>BPTT </a:t>
                      </a:r>
                      <a:r>
                        <a:rPr lang="vi-VN" sz="2400" b="0" kern="1200" baseline="0" dirty="0">
                          <a:solidFill>
                            <a:schemeClr val="tx1"/>
                          </a:solidFill>
                          <a:latin typeface="Times New Roman" pitchFamily="18" charset="0"/>
                          <a:ea typeface="+mn-ea"/>
                          <a:cs typeface="Times New Roman" pitchFamily="18" charset="0"/>
                        </a:rPr>
                        <a:t>dùng cách diễn đạt tế nhị, uyển chuyển, tránh gây cảm giác quá đau buồn, ghê sợ, nặng nề, tránh thô tục, thiếu lịch sự.</a:t>
                      </a:r>
                    </a:p>
                  </a:txBody>
                  <a:tcPr marL="91428" marR="91428" marT="45714" marB="45714" horzOverflow="overflow">
                    <a:lnL w="28575"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7"/>
                  </a:ext>
                </a:extLst>
              </a:tr>
              <a:tr h="776187">
                <a:tc>
                  <a:txBody>
                    <a:bodyPr/>
                    <a:lstStyle/>
                    <a:p>
                      <a:pPr algn="just" rtl="0"/>
                      <a:r>
                        <a:rPr lang="vi-VN" sz="2400" b="0" kern="1200" baseline="0" dirty="0">
                          <a:solidFill>
                            <a:schemeClr val="tx1"/>
                          </a:solidFill>
                          <a:latin typeface="Times New Roman" pitchFamily="18" charset="0"/>
                          <a:ea typeface="+mn-ea"/>
                          <a:cs typeface="Times New Roman" pitchFamily="18" charset="0"/>
                        </a:rPr>
                        <a:t>h. Là </a:t>
                      </a:r>
                      <a:r>
                        <a:rPr lang="en-SG" sz="2400" b="0" kern="1200" baseline="0" dirty="0">
                          <a:solidFill>
                            <a:schemeClr val="tx1"/>
                          </a:solidFill>
                          <a:latin typeface="Times New Roman" pitchFamily="18" charset="0"/>
                          <a:ea typeface="+mn-ea"/>
                          <a:cs typeface="Times New Roman" pitchFamily="18" charset="0"/>
                        </a:rPr>
                        <a:t>BPTT </a:t>
                      </a:r>
                      <a:r>
                        <a:rPr lang="vi-VN" sz="2400" b="0" kern="1200" baseline="0" dirty="0">
                          <a:solidFill>
                            <a:schemeClr val="tx1"/>
                          </a:solidFill>
                          <a:latin typeface="Times New Roman" pitchFamily="18" charset="0"/>
                          <a:ea typeface="+mn-ea"/>
                          <a:cs typeface="Times New Roman" pitchFamily="18" charset="0"/>
                        </a:rPr>
                        <a:t>phóng đại mức độ, quy mô, tính chất của sự vật, hiện tượng được miêu tả để nhấn mạnh, gây ấn tượng, tăng sức biểu cảm.</a:t>
                      </a:r>
                    </a:p>
                  </a:txBody>
                  <a:tcPr marL="91428" marR="91428" marT="45714" marB="45714" horzOverflow="overflow">
                    <a:lnL w="28575"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8"/>
                  </a:ext>
                </a:extLst>
              </a:tr>
            </a:tbl>
          </a:graphicData>
        </a:graphic>
      </p:graphicFrame>
      <p:sp>
        <p:nvSpPr>
          <p:cNvPr id="10511" name="Line 271">
            <a:extLst>
              <a:ext uri="{FF2B5EF4-FFF2-40B4-BE49-F238E27FC236}">
                <a16:creationId xmlns:a16="http://schemas.microsoft.com/office/drawing/2014/main" id="{E25227A7-E70C-4CE6-ADF1-52F6E06D500C}"/>
              </a:ext>
            </a:extLst>
          </p:cNvPr>
          <p:cNvSpPr>
            <a:spLocks noChangeShapeType="1"/>
          </p:cNvSpPr>
          <p:nvPr/>
        </p:nvSpPr>
        <p:spPr bwMode="auto">
          <a:xfrm>
            <a:off x="4143982" y="5637735"/>
            <a:ext cx="936017" cy="793043"/>
          </a:xfrm>
          <a:prstGeom prst="line">
            <a:avLst/>
          </a:prstGeom>
          <a:noFill/>
          <a:ln w="9525">
            <a:solidFill>
              <a:srgbClr val="FF0000"/>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SG" dirty="0"/>
          </a:p>
        </p:txBody>
      </p:sp>
      <p:sp>
        <p:nvSpPr>
          <p:cNvPr id="10512" name="Line 272">
            <a:extLst>
              <a:ext uri="{FF2B5EF4-FFF2-40B4-BE49-F238E27FC236}">
                <a16:creationId xmlns:a16="http://schemas.microsoft.com/office/drawing/2014/main" id="{4ADC5D1E-A84E-4ABD-BE06-811FD383D9B3}"/>
              </a:ext>
            </a:extLst>
          </p:cNvPr>
          <p:cNvSpPr>
            <a:spLocks noChangeShapeType="1"/>
          </p:cNvSpPr>
          <p:nvPr/>
        </p:nvSpPr>
        <p:spPr bwMode="auto">
          <a:xfrm flipV="1">
            <a:off x="4155542" y="5059356"/>
            <a:ext cx="923073" cy="1453424"/>
          </a:xfrm>
          <a:prstGeom prst="line">
            <a:avLst/>
          </a:prstGeom>
          <a:noFill/>
          <a:ln w="9525">
            <a:solidFill>
              <a:srgbClr val="FF0000"/>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SG"/>
          </a:p>
        </p:txBody>
      </p:sp>
      <p:sp>
        <p:nvSpPr>
          <p:cNvPr id="10527" name="Line 287">
            <a:extLst>
              <a:ext uri="{FF2B5EF4-FFF2-40B4-BE49-F238E27FC236}">
                <a16:creationId xmlns:a16="http://schemas.microsoft.com/office/drawing/2014/main" id="{82B1ECAA-1B56-46E2-BE57-F01B2BAFBE0E}"/>
              </a:ext>
            </a:extLst>
          </p:cNvPr>
          <p:cNvSpPr>
            <a:spLocks noChangeShapeType="1"/>
          </p:cNvSpPr>
          <p:nvPr/>
        </p:nvSpPr>
        <p:spPr bwMode="auto">
          <a:xfrm>
            <a:off x="4154158" y="1593851"/>
            <a:ext cx="924457" cy="539140"/>
          </a:xfrm>
          <a:prstGeom prst="line">
            <a:avLst/>
          </a:prstGeom>
          <a:noFill/>
          <a:ln w="9525">
            <a:solidFill>
              <a:srgbClr val="FF0000"/>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SG"/>
          </a:p>
        </p:txBody>
      </p:sp>
      <p:sp>
        <p:nvSpPr>
          <p:cNvPr id="10528" name="Line 288">
            <a:extLst>
              <a:ext uri="{FF2B5EF4-FFF2-40B4-BE49-F238E27FC236}">
                <a16:creationId xmlns:a16="http://schemas.microsoft.com/office/drawing/2014/main" id="{C6B34603-388C-4079-8B88-ED7CFCD919EC}"/>
              </a:ext>
            </a:extLst>
          </p:cNvPr>
          <p:cNvSpPr>
            <a:spLocks noChangeShapeType="1"/>
          </p:cNvSpPr>
          <p:nvPr/>
        </p:nvSpPr>
        <p:spPr bwMode="auto">
          <a:xfrm>
            <a:off x="4154158" y="2285372"/>
            <a:ext cx="914281" cy="304763"/>
          </a:xfrm>
          <a:prstGeom prst="line">
            <a:avLst/>
          </a:prstGeom>
          <a:noFill/>
          <a:ln w="9525">
            <a:solidFill>
              <a:srgbClr val="FF0000"/>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SG"/>
          </a:p>
        </p:txBody>
      </p:sp>
      <p:sp>
        <p:nvSpPr>
          <p:cNvPr id="10530" name="Line 290">
            <a:extLst>
              <a:ext uri="{FF2B5EF4-FFF2-40B4-BE49-F238E27FC236}">
                <a16:creationId xmlns:a16="http://schemas.microsoft.com/office/drawing/2014/main" id="{D6774B1E-E04E-41F2-9BF6-C037937B7088}"/>
              </a:ext>
            </a:extLst>
          </p:cNvPr>
          <p:cNvSpPr>
            <a:spLocks noChangeShapeType="1"/>
          </p:cNvSpPr>
          <p:nvPr/>
        </p:nvSpPr>
        <p:spPr bwMode="auto">
          <a:xfrm flipV="1">
            <a:off x="4143982" y="1481219"/>
            <a:ext cx="914281" cy="2251764"/>
          </a:xfrm>
          <a:prstGeom prst="line">
            <a:avLst/>
          </a:prstGeom>
          <a:noFill/>
          <a:ln w="9525">
            <a:solidFill>
              <a:srgbClr val="FF0000"/>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SG"/>
          </a:p>
        </p:txBody>
      </p:sp>
      <p:sp>
        <p:nvSpPr>
          <p:cNvPr id="10541" name="Line 301">
            <a:extLst>
              <a:ext uri="{FF2B5EF4-FFF2-40B4-BE49-F238E27FC236}">
                <a16:creationId xmlns:a16="http://schemas.microsoft.com/office/drawing/2014/main" id="{C350218B-60D0-4607-AE4D-2732A5B5CC2B}"/>
              </a:ext>
            </a:extLst>
          </p:cNvPr>
          <p:cNvSpPr>
            <a:spLocks noChangeShapeType="1"/>
          </p:cNvSpPr>
          <p:nvPr/>
        </p:nvSpPr>
        <p:spPr bwMode="auto">
          <a:xfrm flipV="1">
            <a:off x="4143982" y="4269454"/>
            <a:ext cx="924457" cy="73051"/>
          </a:xfrm>
          <a:prstGeom prst="line">
            <a:avLst/>
          </a:prstGeom>
          <a:noFill/>
          <a:ln w="9525">
            <a:solidFill>
              <a:srgbClr val="FF0000"/>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SG"/>
          </a:p>
        </p:txBody>
      </p:sp>
      <p:sp>
        <p:nvSpPr>
          <p:cNvPr id="10542" name="Line 302">
            <a:extLst>
              <a:ext uri="{FF2B5EF4-FFF2-40B4-BE49-F238E27FC236}">
                <a16:creationId xmlns:a16="http://schemas.microsoft.com/office/drawing/2014/main" id="{F80C71C4-1DDF-41A6-97F9-9F9A9369B6A4}"/>
              </a:ext>
            </a:extLst>
          </p:cNvPr>
          <p:cNvSpPr>
            <a:spLocks noChangeShapeType="1"/>
          </p:cNvSpPr>
          <p:nvPr/>
        </p:nvSpPr>
        <p:spPr bwMode="auto">
          <a:xfrm flipV="1">
            <a:off x="4165718" y="3732983"/>
            <a:ext cx="902721" cy="1295231"/>
          </a:xfrm>
          <a:prstGeom prst="line">
            <a:avLst/>
          </a:prstGeom>
          <a:noFill/>
          <a:ln w="9525">
            <a:solidFill>
              <a:srgbClr val="FF0000"/>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SG"/>
          </a:p>
        </p:txBody>
      </p:sp>
      <p:sp>
        <p:nvSpPr>
          <p:cNvPr id="10543" name="Line 303">
            <a:extLst>
              <a:ext uri="{FF2B5EF4-FFF2-40B4-BE49-F238E27FC236}">
                <a16:creationId xmlns:a16="http://schemas.microsoft.com/office/drawing/2014/main" id="{916A9D6D-959C-432F-BBA8-9EFCCB6E063F}"/>
              </a:ext>
            </a:extLst>
          </p:cNvPr>
          <p:cNvSpPr>
            <a:spLocks noChangeShapeType="1"/>
          </p:cNvSpPr>
          <p:nvPr/>
        </p:nvSpPr>
        <p:spPr bwMode="auto">
          <a:xfrm>
            <a:off x="4143982" y="2971084"/>
            <a:ext cx="887643" cy="380951"/>
          </a:xfrm>
          <a:prstGeom prst="line">
            <a:avLst/>
          </a:prstGeom>
          <a:noFill/>
          <a:ln w="9525">
            <a:solidFill>
              <a:srgbClr val="FF0000"/>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SG"/>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10247"/>
                                        </p:tgtEl>
                                        <p:attrNameLst>
                                          <p:attrName>style.visibility</p:attrName>
                                        </p:attrNameLst>
                                      </p:cBhvr>
                                      <p:to>
                                        <p:strVal val="visible"/>
                                      </p:to>
                                    </p:set>
                                    <p:animEffect transition="in" filter="box(in)">
                                      <p:cBhvr>
                                        <p:cTn id="7" dur="500"/>
                                        <p:tgtEl>
                                          <p:spTgt spid="10247"/>
                                        </p:tgtEl>
                                      </p:cBhvr>
                                    </p:animEffect>
                                  </p:childTnLst>
                                </p:cTn>
                              </p:par>
                            </p:childTnLst>
                          </p:cTn>
                        </p:par>
                        <p:par>
                          <p:cTn id="8" fill="hold" nodeType="afterGroup">
                            <p:stCondLst>
                              <p:cond delay="500"/>
                            </p:stCondLst>
                            <p:childTnLst>
                              <p:par>
                                <p:cTn id="9" presetID="2" presetClass="entr" presetSubtype="8" fill="hold" nodeType="afterEffect">
                                  <p:stCondLst>
                                    <p:cond delay="0"/>
                                  </p:stCondLst>
                                  <p:childTnLst>
                                    <p:set>
                                      <p:cBhvr>
                                        <p:cTn id="10" dur="1" fill="hold">
                                          <p:stCondLst>
                                            <p:cond delay="0"/>
                                          </p:stCondLst>
                                        </p:cTn>
                                        <p:tgtEl>
                                          <p:spTgt spid="10552"/>
                                        </p:tgtEl>
                                        <p:attrNameLst>
                                          <p:attrName>style.visibility</p:attrName>
                                        </p:attrNameLst>
                                      </p:cBhvr>
                                      <p:to>
                                        <p:strVal val="visible"/>
                                      </p:to>
                                    </p:set>
                                    <p:anim calcmode="lin" valueType="num">
                                      <p:cBhvr additive="base">
                                        <p:cTn id="11" dur="500" fill="hold"/>
                                        <p:tgtEl>
                                          <p:spTgt spid="10552"/>
                                        </p:tgtEl>
                                        <p:attrNameLst>
                                          <p:attrName>ppt_x</p:attrName>
                                        </p:attrNameLst>
                                      </p:cBhvr>
                                      <p:tavLst>
                                        <p:tav tm="0">
                                          <p:val>
                                            <p:strVal val="0-#ppt_w/2"/>
                                          </p:val>
                                        </p:tav>
                                        <p:tav tm="100000">
                                          <p:val>
                                            <p:strVal val="#ppt_x"/>
                                          </p:val>
                                        </p:tav>
                                      </p:tavLst>
                                    </p:anim>
                                    <p:anim calcmode="lin" valueType="num">
                                      <p:cBhvr additive="base">
                                        <p:cTn id="12" dur="500" fill="hold"/>
                                        <p:tgtEl>
                                          <p:spTgt spid="10552"/>
                                        </p:tgtEl>
                                        <p:attrNameLst>
                                          <p:attrName>ppt_y</p:attrName>
                                        </p:attrNameLst>
                                      </p:cBhvr>
                                      <p:tavLst>
                                        <p:tav tm="0">
                                          <p:val>
                                            <p:strVal val="#ppt_y"/>
                                          </p:val>
                                        </p:tav>
                                        <p:tav tm="100000">
                                          <p:val>
                                            <p:strVal val="#ppt_y"/>
                                          </p:val>
                                        </p:tav>
                                      </p:tavLst>
                                    </p:anim>
                                  </p:childTnLst>
                                </p:cTn>
                              </p:par>
                            </p:childTnLst>
                          </p:cTn>
                        </p:par>
                        <p:par>
                          <p:cTn id="13" fill="hold" nodeType="afterGroup">
                            <p:stCondLst>
                              <p:cond delay="1000"/>
                            </p:stCondLst>
                            <p:childTnLst>
                              <p:par>
                                <p:cTn id="14" presetID="2" presetClass="entr" presetSubtype="2" fill="hold" nodeType="afterEffect">
                                  <p:stCondLst>
                                    <p:cond delay="0"/>
                                  </p:stCondLst>
                                  <p:childTnLst>
                                    <p:set>
                                      <p:cBhvr>
                                        <p:cTn id="15" dur="1" fill="hold">
                                          <p:stCondLst>
                                            <p:cond delay="0"/>
                                          </p:stCondLst>
                                        </p:cTn>
                                        <p:tgtEl>
                                          <p:spTgt spid="10579"/>
                                        </p:tgtEl>
                                        <p:attrNameLst>
                                          <p:attrName>style.visibility</p:attrName>
                                        </p:attrNameLst>
                                      </p:cBhvr>
                                      <p:to>
                                        <p:strVal val="visible"/>
                                      </p:to>
                                    </p:set>
                                    <p:anim calcmode="lin" valueType="num">
                                      <p:cBhvr additive="base">
                                        <p:cTn id="16" dur="500" fill="hold"/>
                                        <p:tgtEl>
                                          <p:spTgt spid="10579"/>
                                        </p:tgtEl>
                                        <p:attrNameLst>
                                          <p:attrName>ppt_x</p:attrName>
                                        </p:attrNameLst>
                                      </p:cBhvr>
                                      <p:tavLst>
                                        <p:tav tm="0">
                                          <p:val>
                                            <p:strVal val="1+#ppt_w/2"/>
                                          </p:val>
                                        </p:tav>
                                        <p:tav tm="100000">
                                          <p:val>
                                            <p:strVal val="#ppt_x"/>
                                          </p:val>
                                        </p:tav>
                                      </p:tavLst>
                                    </p:anim>
                                    <p:anim calcmode="lin" valueType="num">
                                      <p:cBhvr additive="base">
                                        <p:cTn id="17" dur="500" fill="hold"/>
                                        <p:tgtEl>
                                          <p:spTgt spid="10579"/>
                                        </p:tgtEl>
                                        <p:attrNameLst>
                                          <p:attrName>ppt_y</p:attrName>
                                        </p:attrNameLst>
                                      </p:cBhvr>
                                      <p:tavLst>
                                        <p:tav tm="0">
                                          <p:val>
                                            <p:strVal val="#ppt_y"/>
                                          </p:val>
                                        </p:tav>
                                        <p:tav tm="100000">
                                          <p:val>
                                            <p:strVal val="#ppt_y"/>
                                          </p:val>
                                        </p:tav>
                                      </p:tavLst>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23" presetClass="entr" presetSubtype="16" fill="hold" nodeType="clickEffect">
                                  <p:stCondLst>
                                    <p:cond delay="0"/>
                                  </p:stCondLst>
                                  <p:childTnLst>
                                    <p:set>
                                      <p:cBhvr>
                                        <p:cTn id="21" dur="1" fill="hold">
                                          <p:stCondLst>
                                            <p:cond delay="0"/>
                                          </p:stCondLst>
                                        </p:cTn>
                                        <p:tgtEl>
                                          <p:spTgt spid="10527"/>
                                        </p:tgtEl>
                                        <p:attrNameLst>
                                          <p:attrName>style.visibility</p:attrName>
                                        </p:attrNameLst>
                                      </p:cBhvr>
                                      <p:to>
                                        <p:strVal val="visible"/>
                                      </p:to>
                                    </p:set>
                                    <p:anim calcmode="lin" valueType="num">
                                      <p:cBhvr>
                                        <p:cTn id="22" dur="500" fill="hold"/>
                                        <p:tgtEl>
                                          <p:spTgt spid="10527"/>
                                        </p:tgtEl>
                                        <p:attrNameLst>
                                          <p:attrName>ppt_w</p:attrName>
                                        </p:attrNameLst>
                                      </p:cBhvr>
                                      <p:tavLst>
                                        <p:tav tm="0">
                                          <p:val>
                                            <p:fltVal val="0"/>
                                          </p:val>
                                        </p:tav>
                                        <p:tav tm="100000">
                                          <p:val>
                                            <p:strVal val="#ppt_w"/>
                                          </p:val>
                                        </p:tav>
                                      </p:tavLst>
                                    </p:anim>
                                    <p:anim calcmode="lin" valueType="num">
                                      <p:cBhvr>
                                        <p:cTn id="23" dur="500" fill="hold"/>
                                        <p:tgtEl>
                                          <p:spTgt spid="10527"/>
                                        </p:tgtEl>
                                        <p:attrNameLst>
                                          <p:attrName>ppt_h</p:attrName>
                                        </p:attrNameLst>
                                      </p:cBhvr>
                                      <p:tavLst>
                                        <p:tav tm="0">
                                          <p:val>
                                            <p:fltVal val="0"/>
                                          </p:val>
                                        </p:tav>
                                        <p:tav tm="100000">
                                          <p:val>
                                            <p:strVal val="#ppt_h"/>
                                          </p:val>
                                        </p:tav>
                                      </p:tavLst>
                                    </p:anim>
                                  </p:childTnLst>
                                </p:cTn>
                              </p:par>
                            </p:childTnLst>
                          </p:cTn>
                        </p:par>
                      </p:childTnLst>
                    </p:cTn>
                  </p:par>
                  <p:par>
                    <p:cTn id="24" fill="hold">
                      <p:stCondLst>
                        <p:cond delay="indefinite"/>
                      </p:stCondLst>
                      <p:childTnLst>
                        <p:par>
                          <p:cTn id="25" fill="hold" nodeType="afterGroup">
                            <p:stCondLst>
                              <p:cond delay="0"/>
                            </p:stCondLst>
                            <p:childTnLst>
                              <p:par>
                                <p:cTn id="26" presetID="14" presetClass="entr" presetSubtype="10" fill="hold" grpId="0" nodeType="clickEffect">
                                  <p:stCondLst>
                                    <p:cond delay="0"/>
                                  </p:stCondLst>
                                  <p:childTnLst>
                                    <p:set>
                                      <p:cBhvr>
                                        <p:cTn id="27" dur="1" fill="hold">
                                          <p:stCondLst>
                                            <p:cond delay="0"/>
                                          </p:stCondLst>
                                        </p:cTn>
                                        <p:tgtEl>
                                          <p:spTgt spid="10528"/>
                                        </p:tgtEl>
                                        <p:attrNameLst>
                                          <p:attrName>style.visibility</p:attrName>
                                        </p:attrNameLst>
                                      </p:cBhvr>
                                      <p:to>
                                        <p:strVal val="visible"/>
                                      </p:to>
                                    </p:set>
                                    <p:animEffect transition="in" filter="randombar(horizontal)">
                                      <p:cBhvr>
                                        <p:cTn id="28" dur="500"/>
                                        <p:tgtEl>
                                          <p:spTgt spid="10528"/>
                                        </p:tgtEl>
                                      </p:cBhvr>
                                    </p:animEffect>
                                  </p:childTnLst>
                                </p:cTn>
                              </p:par>
                            </p:childTnLst>
                          </p:cTn>
                        </p:par>
                      </p:childTnLst>
                    </p:cTn>
                  </p:par>
                  <p:par>
                    <p:cTn id="29" fill="hold">
                      <p:stCondLst>
                        <p:cond delay="indefinite"/>
                      </p:stCondLst>
                      <p:childTnLst>
                        <p:par>
                          <p:cTn id="30" fill="hold">
                            <p:stCondLst>
                              <p:cond delay="0"/>
                            </p:stCondLst>
                            <p:childTnLst>
                              <p:par>
                                <p:cTn id="31" presetID="14" presetClass="entr" presetSubtype="10" fill="hold" grpId="0" nodeType="clickEffect">
                                  <p:stCondLst>
                                    <p:cond delay="0"/>
                                  </p:stCondLst>
                                  <p:childTnLst>
                                    <p:set>
                                      <p:cBhvr>
                                        <p:cTn id="32" dur="1" fill="hold">
                                          <p:stCondLst>
                                            <p:cond delay="0"/>
                                          </p:stCondLst>
                                        </p:cTn>
                                        <p:tgtEl>
                                          <p:spTgt spid="10543"/>
                                        </p:tgtEl>
                                        <p:attrNameLst>
                                          <p:attrName>style.visibility</p:attrName>
                                        </p:attrNameLst>
                                      </p:cBhvr>
                                      <p:to>
                                        <p:strVal val="visible"/>
                                      </p:to>
                                    </p:set>
                                    <p:animEffect transition="in" filter="randombar(horizontal)">
                                      <p:cBhvr>
                                        <p:cTn id="33" dur="500"/>
                                        <p:tgtEl>
                                          <p:spTgt spid="10543"/>
                                        </p:tgtEl>
                                      </p:cBhvr>
                                    </p:animEffect>
                                  </p:childTnLst>
                                </p:cTn>
                              </p:par>
                            </p:childTnLst>
                          </p:cTn>
                        </p:par>
                      </p:childTnLst>
                    </p:cTn>
                  </p:par>
                  <p:par>
                    <p:cTn id="34" fill="hold">
                      <p:stCondLst>
                        <p:cond delay="indefinite"/>
                      </p:stCondLst>
                      <p:childTnLst>
                        <p:par>
                          <p:cTn id="35" fill="hold" nodeType="afterGroup">
                            <p:stCondLst>
                              <p:cond delay="0"/>
                            </p:stCondLst>
                            <p:childTnLst>
                              <p:par>
                                <p:cTn id="36" presetID="14" presetClass="entr" presetSubtype="10" fill="hold" grpId="0" nodeType="clickEffect">
                                  <p:stCondLst>
                                    <p:cond delay="0"/>
                                  </p:stCondLst>
                                  <p:childTnLst>
                                    <p:set>
                                      <p:cBhvr>
                                        <p:cTn id="37" dur="1" fill="hold">
                                          <p:stCondLst>
                                            <p:cond delay="0"/>
                                          </p:stCondLst>
                                        </p:cTn>
                                        <p:tgtEl>
                                          <p:spTgt spid="10530"/>
                                        </p:tgtEl>
                                        <p:attrNameLst>
                                          <p:attrName>style.visibility</p:attrName>
                                        </p:attrNameLst>
                                      </p:cBhvr>
                                      <p:to>
                                        <p:strVal val="visible"/>
                                      </p:to>
                                    </p:set>
                                    <p:animEffect transition="in" filter="randombar(horizontal)">
                                      <p:cBhvr>
                                        <p:cTn id="38" dur="500"/>
                                        <p:tgtEl>
                                          <p:spTgt spid="10530"/>
                                        </p:tgtEl>
                                      </p:cBhvr>
                                    </p:animEffect>
                                  </p:childTnLst>
                                </p:cTn>
                              </p:par>
                            </p:childTnLst>
                          </p:cTn>
                        </p:par>
                      </p:childTnLst>
                    </p:cTn>
                  </p:par>
                  <p:par>
                    <p:cTn id="39" fill="hold">
                      <p:stCondLst>
                        <p:cond delay="indefinite"/>
                      </p:stCondLst>
                      <p:childTnLst>
                        <p:par>
                          <p:cTn id="40" fill="hold" nodeType="afterGroup">
                            <p:stCondLst>
                              <p:cond delay="0"/>
                            </p:stCondLst>
                            <p:childTnLst>
                              <p:par>
                                <p:cTn id="41" presetID="14" presetClass="entr" presetSubtype="10" fill="hold" grpId="0" nodeType="clickEffect">
                                  <p:stCondLst>
                                    <p:cond delay="0"/>
                                  </p:stCondLst>
                                  <p:childTnLst>
                                    <p:set>
                                      <p:cBhvr>
                                        <p:cTn id="42" dur="1" fill="hold">
                                          <p:stCondLst>
                                            <p:cond delay="0"/>
                                          </p:stCondLst>
                                        </p:cTn>
                                        <p:tgtEl>
                                          <p:spTgt spid="10541"/>
                                        </p:tgtEl>
                                        <p:attrNameLst>
                                          <p:attrName>style.visibility</p:attrName>
                                        </p:attrNameLst>
                                      </p:cBhvr>
                                      <p:to>
                                        <p:strVal val="visible"/>
                                      </p:to>
                                    </p:set>
                                    <p:animEffect transition="in" filter="randombar(horizontal)">
                                      <p:cBhvr>
                                        <p:cTn id="43" dur="500"/>
                                        <p:tgtEl>
                                          <p:spTgt spid="10541"/>
                                        </p:tgtEl>
                                      </p:cBhvr>
                                    </p:animEffect>
                                  </p:childTnLst>
                                </p:cTn>
                              </p:par>
                            </p:childTnLst>
                          </p:cTn>
                        </p:par>
                      </p:childTnLst>
                    </p:cTn>
                  </p:par>
                  <p:par>
                    <p:cTn id="44" fill="hold">
                      <p:stCondLst>
                        <p:cond delay="indefinite"/>
                      </p:stCondLst>
                      <p:childTnLst>
                        <p:par>
                          <p:cTn id="45" fill="hold">
                            <p:stCondLst>
                              <p:cond delay="0"/>
                            </p:stCondLst>
                            <p:childTnLst>
                              <p:par>
                                <p:cTn id="46" presetID="14" presetClass="entr" presetSubtype="10" fill="hold" grpId="0" nodeType="clickEffect">
                                  <p:stCondLst>
                                    <p:cond delay="0"/>
                                  </p:stCondLst>
                                  <p:childTnLst>
                                    <p:set>
                                      <p:cBhvr>
                                        <p:cTn id="47" dur="1" fill="hold">
                                          <p:stCondLst>
                                            <p:cond delay="0"/>
                                          </p:stCondLst>
                                        </p:cTn>
                                        <p:tgtEl>
                                          <p:spTgt spid="10542"/>
                                        </p:tgtEl>
                                        <p:attrNameLst>
                                          <p:attrName>style.visibility</p:attrName>
                                        </p:attrNameLst>
                                      </p:cBhvr>
                                      <p:to>
                                        <p:strVal val="visible"/>
                                      </p:to>
                                    </p:set>
                                    <p:animEffect transition="in" filter="randombar(horizontal)">
                                      <p:cBhvr>
                                        <p:cTn id="48" dur="500"/>
                                        <p:tgtEl>
                                          <p:spTgt spid="10542"/>
                                        </p:tgtEl>
                                      </p:cBhvr>
                                    </p:animEffect>
                                  </p:childTnLst>
                                </p:cTn>
                              </p:par>
                            </p:childTnLst>
                          </p:cTn>
                        </p:par>
                      </p:childTnLst>
                    </p:cTn>
                  </p:par>
                  <p:par>
                    <p:cTn id="49" fill="hold">
                      <p:stCondLst>
                        <p:cond delay="indefinite"/>
                      </p:stCondLst>
                      <p:childTnLst>
                        <p:par>
                          <p:cTn id="50" fill="hold" nodeType="afterGroup">
                            <p:stCondLst>
                              <p:cond delay="0"/>
                            </p:stCondLst>
                            <p:childTnLst>
                              <p:par>
                                <p:cTn id="51" presetID="14" presetClass="entr" presetSubtype="10" fill="hold" grpId="0" nodeType="clickEffect">
                                  <p:stCondLst>
                                    <p:cond delay="0"/>
                                  </p:stCondLst>
                                  <p:childTnLst>
                                    <p:set>
                                      <p:cBhvr>
                                        <p:cTn id="52" dur="1" fill="hold">
                                          <p:stCondLst>
                                            <p:cond delay="0"/>
                                          </p:stCondLst>
                                        </p:cTn>
                                        <p:tgtEl>
                                          <p:spTgt spid="10511"/>
                                        </p:tgtEl>
                                        <p:attrNameLst>
                                          <p:attrName>style.visibility</p:attrName>
                                        </p:attrNameLst>
                                      </p:cBhvr>
                                      <p:to>
                                        <p:strVal val="visible"/>
                                      </p:to>
                                    </p:set>
                                    <p:animEffect transition="in" filter="randombar(horizontal)">
                                      <p:cBhvr>
                                        <p:cTn id="53" dur="500"/>
                                        <p:tgtEl>
                                          <p:spTgt spid="10511"/>
                                        </p:tgtEl>
                                      </p:cBhvr>
                                    </p:animEffect>
                                  </p:childTnLst>
                                </p:cTn>
                              </p:par>
                            </p:childTnLst>
                          </p:cTn>
                        </p:par>
                      </p:childTnLst>
                    </p:cTn>
                  </p:par>
                  <p:par>
                    <p:cTn id="54" fill="hold">
                      <p:stCondLst>
                        <p:cond delay="indefinite"/>
                      </p:stCondLst>
                      <p:childTnLst>
                        <p:par>
                          <p:cTn id="55" fill="hold">
                            <p:stCondLst>
                              <p:cond delay="0"/>
                            </p:stCondLst>
                            <p:childTnLst>
                              <p:par>
                                <p:cTn id="56" presetID="14" presetClass="entr" presetSubtype="10" fill="hold" grpId="0" nodeType="clickEffect">
                                  <p:stCondLst>
                                    <p:cond delay="0"/>
                                  </p:stCondLst>
                                  <p:childTnLst>
                                    <p:set>
                                      <p:cBhvr>
                                        <p:cTn id="57" dur="1" fill="hold">
                                          <p:stCondLst>
                                            <p:cond delay="0"/>
                                          </p:stCondLst>
                                        </p:cTn>
                                        <p:tgtEl>
                                          <p:spTgt spid="10512"/>
                                        </p:tgtEl>
                                        <p:attrNameLst>
                                          <p:attrName>style.visibility</p:attrName>
                                        </p:attrNameLst>
                                      </p:cBhvr>
                                      <p:to>
                                        <p:strVal val="visible"/>
                                      </p:to>
                                    </p:set>
                                    <p:animEffect transition="in" filter="randombar(horizontal)">
                                      <p:cBhvr>
                                        <p:cTn id="58" dur="500"/>
                                        <p:tgtEl>
                                          <p:spTgt spid="105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7" grpId="0" animBg="1" autoUpdateAnimBg="0"/>
      <p:bldP spid="10511" grpId="0" animBg="1"/>
      <p:bldP spid="10512" grpId="0" animBg="1"/>
      <p:bldP spid="10528" grpId="0" animBg="1"/>
      <p:bldP spid="10530" grpId="0" animBg="1"/>
      <p:bldP spid="10541" grpId="0" animBg="1"/>
      <p:bldP spid="10542" grpId="0" animBg="1"/>
      <p:bldP spid="1054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ext Box 2">
            <a:extLst>
              <a:ext uri="{FF2B5EF4-FFF2-40B4-BE49-F238E27FC236}">
                <a16:creationId xmlns:a16="http://schemas.microsoft.com/office/drawing/2014/main" id="{C76B97C8-48D8-4BBA-9202-643099110A49}"/>
              </a:ext>
            </a:extLst>
          </p:cNvPr>
          <p:cNvSpPr txBox="1">
            <a:spLocks noChangeArrowheads="1"/>
          </p:cNvSpPr>
          <p:nvPr/>
        </p:nvSpPr>
        <p:spPr bwMode="auto">
          <a:xfrm>
            <a:off x="651753" y="115527"/>
            <a:ext cx="1126462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sz="2400" b="1" dirty="0">
                <a:solidFill>
                  <a:srgbClr val="FF0000"/>
                </a:solidFill>
                <a:latin typeface="Times New Roman" panose="02020603050405020304" pitchFamily="18" charset="0"/>
                <a:cs typeface="Times New Roman" panose="02020603050405020304" pitchFamily="18" charset="0"/>
              </a:rPr>
              <a:t>BẢNG KHÁI NIỆM CÁC KIẾN THỨC TỪ VỰNG ĐÃ HỌC</a:t>
            </a:r>
          </a:p>
        </p:txBody>
      </p:sp>
      <p:graphicFrame>
        <p:nvGraphicFramePr>
          <p:cNvPr id="71730" name="Group 50">
            <a:extLst>
              <a:ext uri="{FF2B5EF4-FFF2-40B4-BE49-F238E27FC236}">
                <a16:creationId xmlns:a16="http://schemas.microsoft.com/office/drawing/2014/main" id="{2B571782-899F-43FA-B724-67995CF59561}"/>
              </a:ext>
            </a:extLst>
          </p:cNvPr>
          <p:cNvGraphicFramePr>
            <a:graphicFrameLocks noGrp="1"/>
          </p:cNvGraphicFramePr>
          <p:nvPr>
            <p:extLst>
              <p:ext uri="{D42A27DB-BD31-4B8C-83A1-F6EECF244321}">
                <p14:modId xmlns:p14="http://schemas.microsoft.com/office/powerpoint/2010/main" val="393112173"/>
              </p:ext>
            </p:extLst>
          </p:nvPr>
        </p:nvGraphicFramePr>
        <p:xfrm>
          <a:off x="-1" y="778213"/>
          <a:ext cx="12190413" cy="6081374"/>
        </p:xfrm>
        <a:graphic>
          <a:graphicData uri="http://schemas.openxmlformats.org/drawingml/2006/table">
            <a:tbl>
              <a:tblPr/>
              <a:tblGrid>
                <a:gridCol w="2684835">
                  <a:extLst>
                    <a:ext uri="{9D8B030D-6E8A-4147-A177-3AD203B41FA5}">
                      <a16:colId xmlns:a16="http://schemas.microsoft.com/office/drawing/2014/main" val="20001"/>
                    </a:ext>
                  </a:extLst>
                </a:gridCol>
                <a:gridCol w="9505578">
                  <a:extLst>
                    <a:ext uri="{9D8B030D-6E8A-4147-A177-3AD203B41FA5}">
                      <a16:colId xmlns:a16="http://schemas.microsoft.com/office/drawing/2014/main" val="20002"/>
                    </a:ext>
                  </a:extLst>
                </a:gridCol>
              </a:tblGrid>
              <a:tr h="535327">
                <a:tc>
                  <a:txBody>
                    <a:bodyPr/>
                    <a:lstStyle/>
                    <a:p>
                      <a:pPr algn="ctr" rtl="0"/>
                      <a:r>
                        <a:rPr lang="en-US" sz="1800" b="1" kern="1200" baseline="0" dirty="0" err="1">
                          <a:solidFill>
                            <a:srgbClr val="FF0000"/>
                          </a:solidFill>
                          <a:latin typeface="Times New Roman" pitchFamily="18" charset="0"/>
                          <a:ea typeface="+mn-ea"/>
                          <a:cs typeface="Times New Roman" pitchFamily="18" charset="0"/>
                        </a:rPr>
                        <a:t>TÊN</a:t>
                      </a:r>
                      <a:r>
                        <a:rPr lang="en-US" sz="1800" b="1" kern="1200" baseline="0" dirty="0">
                          <a:solidFill>
                            <a:srgbClr val="FF0000"/>
                          </a:solidFill>
                          <a:latin typeface="Times New Roman" pitchFamily="18" charset="0"/>
                          <a:ea typeface="+mn-ea"/>
                          <a:cs typeface="Times New Roman" pitchFamily="18" charset="0"/>
                        </a:rPr>
                        <a:t> </a:t>
                      </a:r>
                      <a:r>
                        <a:rPr lang="en-US" sz="1800" b="1" kern="1200" baseline="0" dirty="0" err="1">
                          <a:solidFill>
                            <a:srgbClr val="FF0000"/>
                          </a:solidFill>
                          <a:latin typeface="Times New Roman" pitchFamily="18" charset="0"/>
                          <a:ea typeface="+mn-ea"/>
                          <a:cs typeface="Times New Roman" pitchFamily="18" charset="0"/>
                        </a:rPr>
                        <a:t>BÀI</a:t>
                      </a:r>
                      <a:endParaRPr lang="en-US" sz="1800" b="1" kern="1200" baseline="0" dirty="0">
                        <a:solidFill>
                          <a:srgbClr val="FF0000"/>
                        </a:solidFill>
                        <a:latin typeface="Times New Roman" pitchFamily="18" charset="0"/>
                        <a:ea typeface="+mn-ea"/>
                        <a:cs typeface="Times New Roman" pitchFamily="18" charset="0"/>
                      </a:endParaRPr>
                    </a:p>
                  </a:txBody>
                  <a:tcPr marL="91428" marR="91428" marT="45714" marB="45714"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accent1">
                        <a:lumMod val="40000"/>
                        <a:lumOff val="60000"/>
                      </a:schemeClr>
                    </a:solidFill>
                  </a:tcPr>
                </a:tc>
                <a:tc>
                  <a:txBody>
                    <a:bodyPr/>
                    <a:lstStyle/>
                    <a:p>
                      <a:pPr algn="ctr" rtl="0"/>
                      <a:r>
                        <a:rPr lang="en-US" sz="1800" b="1" kern="1200" baseline="0" dirty="0" err="1">
                          <a:solidFill>
                            <a:srgbClr val="FF0000"/>
                          </a:solidFill>
                          <a:latin typeface="Times New Roman" pitchFamily="18" charset="0"/>
                          <a:ea typeface="+mn-ea"/>
                          <a:cs typeface="Times New Roman" pitchFamily="18" charset="0"/>
                        </a:rPr>
                        <a:t>KHÁI</a:t>
                      </a:r>
                      <a:r>
                        <a:rPr lang="en-US" sz="1800" b="1" kern="1200" baseline="0" dirty="0">
                          <a:solidFill>
                            <a:srgbClr val="FF0000"/>
                          </a:solidFill>
                          <a:latin typeface="Times New Roman" pitchFamily="18" charset="0"/>
                          <a:ea typeface="+mn-ea"/>
                          <a:cs typeface="Times New Roman" pitchFamily="18" charset="0"/>
                        </a:rPr>
                        <a:t> </a:t>
                      </a:r>
                      <a:r>
                        <a:rPr lang="en-US" sz="1800" b="1" kern="1200" baseline="0" dirty="0" err="1">
                          <a:solidFill>
                            <a:srgbClr val="FF0000"/>
                          </a:solidFill>
                          <a:latin typeface="Times New Roman" pitchFamily="18" charset="0"/>
                          <a:ea typeface="+mn-ea"/>
                          <a:cs typeface="Times New Roman" pitchFamily="18" charset="0"/>
                        </a:rPr>
                        <a:t>NIỆM</a:t>
                      </a:r>
                      <a:endParaRPr lang="en-US" sz="1800" b="1" kern="1200" baseline="0" dirty="0">
                        <a:solidFill>
                          <a:srgbClr val="FF0000"/>
                        </a:solidFill>
                        <a:latin typeface="Times New Roman" pitchFamily="18" charset="0"/>
                        <a:ea typeface="+mn-ea"/>
                        <a:cs typeface="Times New Roman" pitchFamily="18" charset="0"/>
                      </a:endParaRPr>
                    </a:p>
                  </a:txBody>
                  <a:tcPr marL="91428" marR="91428" marT="45714" marB="45714"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accent1">
                        <a:lumMod val="40000"/>
                        <a:lumOff val="60000"/>
                      </a:schemeClr>
                    </a:solidFill>
                  </a:tcPr>
                </a:tc>
                <a:extLst>
                  <a:ext uri="{0D108BD9-81ED-4DB2-BD59-A6C34878D82A}">
                    <a16:rowId xmlns:a16="http://schemas.microsoft.com/office/drawing/2014/main" val="10000"/>
                  </a:ext>
                </a:extLst>
              </a:tr>
              <a:tr h="868313">
                <a:tc>
                  <a:txBody>
                    <a:bodyPr/>
                    <a:lstStyle/>
                    <a:p>
                      <a:pPr rtl="0"/>
                      <a:r>
                        <a:rPr lang="vi-VN" sz="2000" b="1" kern="1200" baseline="0" dirty="0">
                          <a:solidFill>
                            <a:srgbClr val="0000CC"/>
                          </a:solidFill>
                          <a:latin typeface="Times New Roman" pitchFamily="18" charset="0"/>
                          <a:ea typeface="+mn-ea"/>
                          <a:cs typeface="Times New Roman" pitchFamily="18" charset="0"/>
                        </a:rPr>
                        <a:t>Cấp độ khái quát của nghĩa từ ngữ</a:t>
                      </a:r>
                    </a:p>
                  </a:txBody>
                  <a:tcPr marL="91428" marR="91428" marT="45714" marB="45714"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bg1"/>
                    </a:solidFill>
                  </a:tcPr>
                </a:tc>
                <a:tc>
                  <a:txBody>
                    <a:bodyPr/>
                    <a:lstStyle/>
                    <a:p>
                      <a:pPr rtl="0"/>
                      <a:r>
                        <a:rPr lang="vi-VN" sz="2000" b="1" kern="1200" baseline="0" dirty="0">
                          <a:solidFill>
                            <a:srgbClr val="0000CC"/>
                          </a:solidFill>
                          <a:latin typeface="Times New Roman" pitchFamily="18" charset="0"/>
                          <a:ea typeface="+mn-ea"/>
                          <a:cs typeface="Times New Roman" pitchFamily="18" charset="0"/>
                        </a:rPr>
                        <a:t>Nghĩa của một từ ngữ có thể rộng hơn (khái quát hơn) nghĩa của từ khác.</a:t>
                      </a:r>
                    </a:p>
                  </a:txBody>
                  <a:tcPr marL="91428" marR="91428" marT="45714" marB="45714"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58631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vi-VN" sz="2000" b="1" kern="1200" baseline="0" dirty="0">
                          <a:solidFill>
                            <a:srgbClr val="0000CC"/>
                          </a:solidFill>
                          <a:latin typeface="Times New Roman" pitchFamily="18" charset="0"/>
                          <a:ea typeface="+mn-ea"/>
                          <a:cs typeface="Times New Roman" pitchFamily="18" charset="0"/>
                        </a:rPr>
                        <a:t> Trường từ vựng</a:t>
                      </a:r>
                      <a:endParaRPr kumimoji="0" lang="en-US" sz="2000" b="1" i="0" u="none" strike="noStrike" cap="none" normalizeH="0" baseline="0" dirty="0">
                        <a:ln>
                          <a:noFill/>
                        </a:ln>
                        <a:solidFill>
                          <a:srgbClr val="0000CC"/>
                        </a:solidFill>
                        <a:effectLst/>
                        <a:latin typeface="Times New Roman" pitchFamily="18" charset="0"/>
                        <a:cs typeface="Times New Roman" pitchFamily="18" charset="0"/>
                      </a:endParaRPr>
                    </a:p>
                  </a:txBody>
                  <a:tcPr marL="91428" marR="91428" marT="45714" marB="45714"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bg1"/>
                    </a:solidFill>
                  </a:tcPr>
                </a:tc>
                <a:tc>
                  <a:txBody>
                    <a:bodyPr/>
                    <a:lstStyle/>
                    <a:p>
                      <a:pPr rtl="0"/>
                      <a:r>
                        <a:rPr lang="en-US" sz="2000" b="1" kern="1200" baseline="0" dirty="0" err="1">
                          <a:solidFill>
                            <a:srgbClr val="0000CC"/>
                          </a:solidFill>
                          <a:latin typeface="Times New Roman" pitchFamily="18" charset="0"/>
                          <a:ea typeface="+mn-ea"/>
                          <a:cs typeface="Times New Roman" pitchFamily="18" charset="0"/>
                        </a:rPr>
                        <a:t>Là</a:t>
                      </a:r>
                      <a:r>
                        <a:rPr lang="en-US" sz="2000" b="1" kern="1200" baseline="0" dirty="0">
                          <a:solidFill>
                            <a:srgbClr val="0000CC"/>
                          </a:solidFill>
                          <a:latin typeface="Times New Roman" pitchFamily="18" charset="0"/>
                          <a:ea typeface="+mn-ea"/>
                          <a:cs typeface="Times New Roman" pitchFamily="18" charset="0"/>
                        </a:rPr>
                        <a:t> </a:t>
                      </a:r>
                      <a:r>
                        <a:rPr lang="en-US" sz="2000" b="1" kern="1200" baseline="0" dirty="0" err="1">
                          <a:solidFill>
                            <a:srgbClr val="0000CC"/>
                          </a:solidFill>
                          <a:latin typeface="Times New Roman" pitchFamily="18" charset="0"/>
                          <a:ea typeface="+mn-ea"/>
                          <a:cs typeface="Times New Roman" pitchFamily="18" charset="0"/>
                        </a:rPr>
                        <a:t>tập</a:t>
                      </a:r>
                      <a:r>
                        <a:rPr lang="en-US" sz="2000" b="1" kern="1200" baseline="0" dirty="0">
                          <a:solidFill>
                            <a:srgbClr val="0000CC"/>
                          </a:solidFill>
                          <a:latin typeface="Times New Roman" pitchFamily="18" charset="0"/>
                          <a:ea typeface="+mn-ea"/>
                          <a:cs typeface="Times New Roman" pitchFamily="18" charset="0"/>
                        </a:rPr>
                        <a:t> </a:t>
                      </a:r>
                      <a:r>
                        <a:rPr lang="en-US" sz="2000" b="1" kern="1200" baseline="0" dirty="0" err="1">
                          <a:solidFill>
                            <a:srgbClr val="0000CC"/>
                          </a:solidFill>
                          <a:latin typeface="Times New Roman" pitchFamily="18" charset="0"/>
                          <a:ea typeface="+mn-ea"/>
                          <a:cs typeface="Times New Roman" pitchFamily="18" charset="0"/>
                        </a:rPr>
                        <a:t>hợp</a:t>
                      </a:r>
                      <a:r>
                        <a:rPr lang="en-US" sz="2000" b="1" kern="1200" baseline="0" dirty="0">
                          <a:solidFill>
                            <a:srgbClr val="0000CC"/>
                          </a:solidFill>
                          <a:latin typeface="Times New Roman" pitchFamily="18" charset="0"/>
                          <a:ea typeface="+mn-ea"/>
                          <a:cs typeface="Times New Roman" pitchFamily="18" charset="0"/>
                        </a:rPr>
                        <a:t> </a:t>
                      </a:r>
                      <a:r>
                        <a:rPr lang="en-US" sz="2000" b="1" kern="1200" baseline="0" dirty="0" err="1">
                          <a:solidFill>
                            <a:srgbClr val="0000CC"/>
                          </a:solidFill>
                          <a:latin typeface="Times New Roman" pitchFamily="18" charset="0"/>
                          <a:ea typeface="+mn-ea"/>
                          <a:cs typeface="Times New Roman" pitchFamily="18" charset="0"/>
                        </a:rPr>
                        <a:t>những</a:t>
                      </a:r>
                      <a:r>
                        <a:rPr lang="en-US" sz="2000" b="1" kern="1200" baseline="0" dirty="0">
                          <a:solidFill>
                            <a:srgbClr val="0000CC"/>
                          </a:solidFill>
                          <a:latin typeface="Times New Roman" pitchFamily="18" charset="0"/>
                          <a:ea typeface="+mn-ea"/>
                          <a:cs typeface="Times New Roman" pitchFamily="18" charset="0"/>
                        </a:rPr>
                        <a:t> </a:t>
                      </a:r>
                      <a:r>
                        <a:rPr lang="en-US" sz="2000" b="1" kern="1200" baseline="0" dirty="0" err="1">
                          <a:solidFill>
                            <a:srgbClr val="0000CC"/>
                          </a:solidFill>
                          <a:latin typeface="Times New Roman" pitchFamily="18" charset="0"/>
                          <a:ea typeface="+mn-ea"/>
                          <a:cs typeface="Times New Roman" pitchFamily="18" charset="0"/>
                        </a:rPr>
                        <a:t>từ</a:t>
                      </a:r>
                      <a:r>
                        <a:rPr lang="en-US" sz="2000" b="1" kern="1200" baseline="0" dirty="0">
                          <a:solidFill>
                            <a:srgbClr val="0000CC"/>
                          </a:solidFill>
                          <a:latin typeface="Times New Roman" pitchFamily="18" charset="0"/>
                          <a:ea typeface="+mn-ea"/>
                          <a:cs typeface="Times New Roman" pitchFamily="18" charset="0"/>
                        </a:rPr>
                        <a:t> </a:t>
                      </a:r>
                      <a:r>
                        <a:rPr lang="en-US" sz="2000" b="1" kern="1200" baseline="0" dirty="0" err="1">
                          <a:solidFill>
                            <a:srgbClr val="0000CC"/>
                          </a:solidFill>
                          <a:latin typeface="Times New Roman" pitchFamily="18" charset="0"/>
                          <a:ea typeface="+mn-ea"/>
                          <a:cs typeface="Times New Roman" pitchFamily="18" charset="0"/>
                        </a:rPr>
                        <a:t>có</a:t>
                      </a:r>
                      <a:r>
                        <a:rPr lang="en-US" sz="2000" b="1" kern="1200" baseline="0" dirty="0">
                          <a:solidFill>
                            <a:srgbClr val="0000CC"/>
                          </a:solidFill>
                          <a:latin typeface="Times New Roman" pitchFamily="18" charset="0"/>
                          <a:ea typeface="+mn-ea"/>
                          <a:cs typeface="Times New Roman" pitchFamily="18" charset="0"/>
                        </a:rPr>
                        <a:t> </a:t>
                      </a:r>
                      <a:r>
                        <a:rPr lang="en-US" sz="2000" b="1" kern="1200" baseline="0" dirty="0" err="1">
                          <a:solidFill>
                            <a:srgbClr val="0000CC"/>
                          </a:solidFill>
                          <a:latin typeface="Times New Roman" pitchFamily="18" charset="0"/>
                          <a:ea typeface="+mn-ea"/>
                          <a:cs typeface="Times New Roman" pitchFamily="18" charset="0"/>
                        </a:rPr>
                        <a:t>ít</a:t>
                      </a:r>
                      <a:r>
                        <a:rPr lang="en-US" sz="2000" b="1" kern="1200" baseline="0" dirty="0">
                          <a:solidFill>
                            <a:srgbClr val="0000CC"/>
                          </a:solidFill>
                          <a:latin typeface="Times New Roman" pitchFamily="18" charset="0"/>
                          <a:ea typeface="+mn-ea"/>
                          <a:cs typeface="Times New Roman" pitchFamily="18" charset="0"/>
                        </a:rPr>
                        <a:t> </a:t>
                      </a:r>
                      <a:r>
                        <a:rPr lang="en-US" sz="2000" b="1" kern="1200" baseline="0" dirty="0" err="1">
                          <a:solidFill>
                            <a:srgbClr val="0000CC"/>
                          </a:solidFill>
                          <a:latin typeface="Times New Roman" pitchFamily="18" charset="0"/>
                          <a:ea typeface="+mn-ea"/>
                          <a:cs typeface="Times New Roman" pitchFamily="18" charset="0"/>
                        </a:rPr>
                        <a:t>nhất</a:t>
                      </a:r>
                      <a:r>
                        <a:rPr lang="en-US" sz="2000" b="1" kern="1200" baseline="0" dirty="0">
                          <a:solidFill>
                            <a:srgbClr val="0000CC"/>
                          </a:solidFill>
                          <a:latin typeface="Times New Roman" pitchFamily="18" charset="0"/>
                          <a:ea typeface="+mn-ea"/>
                          <a:cs typeface="Times New Roman" pitchFamily="18" charset="0"/>
                        </a:rPr>
                        <a:t> </a:t>
                      </a:r>
                      <a:r>
                        <a:rPr lang="en-US" sz="2000" b="1" kern="1200" baseline="0" dirty="0" err="1">
                          <a:solidFill>
                            <a:srgbClr val="0000CC"/>
                          </a:solidFill>
                          <a:latin typeface="Times New Roman" pitchFamily="18" charset="0"/>
                          <a:ea typeface="+mn-ea"/>
                          <a:cs typeface="Times New Roman" pitchFamily="18" charset="0"/>
                        </a:rPr>
                        <a:t>một</a:t>
                      </a:r>
                      <a:r>
                        <a:rPr lang="en-US" sz="2000" b="1" kern="1200" baseline="0" dirty="0">
                          <a:solidFill>
                            <a:srgbClr val="0000CC"/>
                          </a:solidFill>
                          <a:latin typeface="Times New Roman" pitchFamily="18" charset="0"/>
                          <a:ea typeface="+mn-ea"/>
                          <a:cs typeface="Times New Roman" pitchFamily="18" charset="0"/>
                        </a:rPr>
                        <a:t> </a:t>
                      </a:r>
                      <a:r>
                        <a:rPr lang="en-US" sz="2000" b="1" kern="1200" baseline="0" dirty="0" err="1">
                          <a:solidFill>
                            <a:srgbClr val="0000CC"/>
                          </a:solidFill>
                          <a:latin typeface="Times New Roman" pitchFamily="18" charset="0"/>
                          <a:ea typeface="+mn-ea"/>
                          <a:cs typeface="Times New Roman" pitchFamily="18" charset="0"/>
                        </a:rPr>
                        <a:t>nét</a:t>
                      </a:r>
                      <a:r>
                        <a:rPr lang="en-US" sz="2000" b="1" kern="1200" baseline="0" dirty="0">
                          <a:solidFill>
                            <a:srgbClr val="0000CC"/>
                          </a:solidFill>
                          <a:latin typeface="Times New Roman" pitchFamily="18" charset="0"/>
                          <a:ea typeface="+mn-ea"/>
                          <a:cs typeface="Times New Roman" pitchFamily="18" charset="0"/>
                        </a:rPr>
                        <a:t> </a:t>
                      </a:r>
                      <a:r>
                        <a:rPr lang="en-US" sz="2000" b="1" kern="1200" baseline="0" dirty="0" err="1">
                          <a:solidFill>
                            <a:srgbClr val="0000CC"/>
                          </a:solidFill>
                          <a:latin typeface="Times New Roman" pitchFamily="18" charset="0"/>
                          <a:ea typeface="+mn-ea"/>
                          <a:cs typeface="Times New Roman" pitchFamily="18" charset="0"/>
                        </a:rPr>
                        <a:t>chung</a:t>
                      </a:r>
                      <a:r>
                        <a:rPr lang="en-US" sz="2000" b="1" kern="1200" baseline="0" dirty="0">
                          <a:solidFill>
                            <a:srgbClr val="0000CC"/>
                          </a:solidFill>
                          <a:latin typeface="Times New Roman" pitchFamily="18" charset="0"/>
                          <a:ea typeface="+mn-ea"/>
                          <a:cs typeface="Times New Roman" pitchFamily="18" charset="0"/>
                        </a:rPr>
                        <a:t> </a:t>
                      </a:r>
                      <a:r>
                        <a:rPr lang="en-US" sz="2000" b="1" kern="1200" baseline="0" dirty="0" err="1">
                          <a:solidFill>
                            <a:srgbClr val="0000CC"/>
                          </a:solidFill>
                          <a:latin typeface="Times New Roman" pitchFamily="18" charset="0"/>
                          <a:ea typeface="+mn-ea"/>
                          <a:cs typeface="Times New Roman" pitchFamily="18" charset="0"/>
                        </a:rPr>
                        <a:t>về</a:t>
                      </a:r>
                      <a:r>
                        <a:rPr lang="en-US" sz="2000" b="1" kern="1200" baseline="0" dirty="0">
                          <a:solidFill>
                            <a:srgbClr val="0000CC"/>
                          </a:solidFill>
                          <a:latin typeface="Times New Roman" pitchFamily="18" charset="0"/>
                          <a:ea typeface="+mn-ea"/>
                          <a:cs typeface="Times New Roman" pitchFamily="18" charset="0"/>
                        </a:rPr>
                        <a:t> </a:t>
                      </a:r>
                      <a:r>
                        <a:rPr lang="en-US" sz="2000" b="1" kern="1200" baseline="0" dirty="0" err="1">
                          <a:solidFill>
                            <a:srgbClr val="0000CC"/>
                          </a:solidFill>
                          <a:latin typeface="Times New Roman" pitchFamily="18" charset="0"/>
                          <a:ea typeface="+mn-ea"/>
                          <a:cs typeface="Times New Roman" pitchFamily="18" charset="0"/>
                        </a:rPr>
                        <a:t>nghĩa</a:t>
                      </a:r>
                      <a:r>
                        <a:rPr lang="en-US" sz="2000" b="1" kern="1200" baseline="0" dirty="0">
                          <a:solidFill>
                            <a:srgbClr val="0000CC"/>
                          </a:solidFill>
                          <a:latin typeface="Times New Roman" pitchFamily="18" charset="0"/>
                          <a:ea typeface="+mn-ea"/>
                          <a:cs typeface="Times New Roman" pitchFamily="18" charset="0"/>
                        </a:rPr>
                        <a:t>.</a:t>
                      </a:r>
                    </a:p>
                  </a:txBody>
                  <a:tcPr marL="91428" marR="91428" marT="45714" marB="45714"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1070653">
                <a:tc>
                  <a:txBody>
                    <a:bodyPr/>
                    <a:lstStyle/>
                    <a:p>
                      <a:pPr rtl="0"/>
                      <a:r>
                        <a:rPr lang="vi-VN" sz="2000" b="1" kern="1200" baseline="0" dirty="0">
                          <a:solidFill>
                            <a:srgbClr val="0000CC"/>
                          </a:solidFill>
                          <a:latin typeface="Times New Roman" pitchFamily="18" charset="0"/>
                          <a:ea typeface="+mn-ea"/>
                          <a:cs typeface="Times New Roman" pitchFamily="18" charset="0"/>
                        </a:rPr>
                        <a:t>Từ tượng hình.</a:t>
                      </a:r>
                    </a:p>
                    <a:p>
                      <a:pPr rtl="0"/>
                      <a:endParaRPr lang="en-US" sz="2000" b="1" kern="1200" baseline="0" dirty="0">
                        <a:solidFill>
                          <a:srgbClr val="0000CC"/>
                        </a:solidFill>
                        <a:latin typeface="Times New Roman" pitchFamily="18" charset="0"/>
                        <a:ea typeface="+mn-ea"/>
                        <a:cs typeface="Times New Roman" pitchFamily="18" charset="0"/>
                      </a:endParaRPr>
                    </a:p>
                    <a:p>
                      <a:pPr rtl="0"/>
                      <a:r>
                        <a:rPr lang="vi-VN" sz="2000" b="1" kern="1200" baseline="0" dirty="0">
                          <a:solidFill>
                            <a:srgbClr val="0000CC"/>
                          </a:solidFill>
                          <a:latin typeface="Times New Roman" pitchFamily="18" charset="0"/>
                          <a:ea typeface="+mn-ea"/>
                          <a:cs typeface="Times New Roman" pitchFamily="18" charset="0"/>
                        </a:rPr>
                        <a:t>Từ tượng thanh.</a:t>
                      </a:r>
                    </a:p>
                  </a:txBody>
                  <a:tcPr marL="91428" marR="91428" marT="45714" marB="45714"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bg1"/>
                    </a:solidFill>
                  </a:tcPr>
                </a:tc>
                <a:tc>
                  <a:txBody>
                    <a:bodyPr/>
                    <a:lstStyle/>
                    <a:p>
                      <a:pPr rtl="0"/>
                      <a:r>
                        <a:rPr lang="en-US" sz="2000" b="1" kern="1200" baseline="0" dirty="0" err="1">
                          <a:solidFill>
                            <a:srgbClr val="0000CC"/>
                          </a:solidFill>
                          <a:latin typeface="Times New Roman" pitchFamily="18" charset="0"/>
                          <a:ea typeface="+mn-ea"/>
                          <a:cs typeface="Times New Roman" pitchFamily="18" charset="0"/>
                        </a:rPr>
                        <a:t>Là</a:t>
                      </a:r>
                      <a:r>
                        <a:rPr lang="en-US" sz="2000" b="1" kern="1200" baseline="0" dirty="0">
                          <a:solidFill>
                            <a:srgbClr val="0000CC"/>
                          </a:solidFill>
                          <a:latin typeface="Times New Roman" pitchFamily="18" charset="0"/>
                          <a:ea typeface="+mn-ea"/>
                          <a:cs typeface="Times New Roman" pitchFamily="18" charset="0"/>
                        </a:rPr>
                        <a:t> </a:t>
                      </a:r>
                      <a:r>
                        <a:rPr lang="en-US" sz="2000" b="1" kern="1200" baseline="0" dirty="0" err="1">
                          <a:solidFill>
                            <a:srgbClr val="0000CC"/>
                          </a:solidFill>
                          <a:latin typeface="Times New Roman" pitchFamily="18" charset="0"/>
                          <a:ea typeface="+mn-ea"/>
                          <a:cs typeface="Times New Roman" pitchFamily="18" charset="0"/>
                        </a:rPr>
                        <a:t>từ</a:t>
                      </a:r>
                      <a:r>
                        <a:rPr lang="en-US" sz="2000" b="1" kern="1200" baseline="0" dirty="0">
                          <a:solidFill>
                            <a:srgbClr val="0000CC"/>
                          </a:solidFill>
                          <a:latin typeface="Times New Roman" pitchFamily="18" charset="0"/>
                          <a:ea typeface="+mn-ea"/>
                          <a:cs typeface="Times New Roman" pitchFamily="18" charset="0"/>
                        </a:rPr>
                        <a:t> </a:t>
                      </a:r>
                      <a:r>
                        <a:rPr lang="en-US" sz="2000" b="1" kern="1200" baseline="0" dirty="0" err="1">
                          <a:solidFill>
                            <a:srgbClr val="0000CC"/>
                          </a:solidFill>
                          <a:latin typeface="Times New Roman" pitchFamily="18" charset="0"/>
                          <a:ea typeface="+mn-ea"/>
                          <a:cs typeface="Times New Roman" pitchFamily="18" charset="0"/>
                        </a:rPr>
                        <a:t>gợi</a:t>
                      </a:r>
                      <a:r>
                        <a:rPr lang="en-US" sz="2000" b="1" kern="1200" baseline="0" dirty="0">
                          <a:solidFill>
                            <a:srgbClr val="0000CC"/>
                          </a:solidFill>
                          <a:latin typeface="Times New Roman" pitchFamily="18" charset="0"/>
                          <a:ea typeface="+mn-ea"/>
                          <a:cs typeface="Times New Roman" pitchFamily="18" charset="0"/>
                        </a:rPr>
                        <a:t> </a:t>
                      </a:r>
                      <a:r>
                        <a:rPr lang="en-US" sz="2000" b="1" kern="1200" baseline="0" dirty="0" err="1">
                          <a:solidFill>
                            <a:srgbClr val="0000CC"/>
                          </a:solidFill>
                          <a:latin typeface="Times New Roman" pitchFamily="18" charset="0"/>
                          <a:ea typeface="+mn-ea"/>
                          <a:cs typeface="Times New Roman" pitchFamily="18" charset="0"/>
                        </a:rPr>
                        <a:t>tả</a:t>
                      </a:r>
                      <a:r>
                        <a:rPr lang="en-US" sz="2000" b="1" kern="1200" baseline="0" dirty="0">
                          <a:solidFill>
                            <a:srgbClr val="0000CC"/>
                          </a:solidFill>
                          <a:latin typeface="Times New Roman" pitchFamily="18" charset="0"/>
                          <a:ea typeface="+mn-ea"/>
                          <a:cs typeface="Times New Roman" pitchFamily="18" charset="0"/>
                        </a:rPr>
                        <a:t> </a:t>
                      </a:r>
                      <a:r>
                        <a:rPr lang="en-US" sz="2000" b="1" kern="1200" baseline="0" dirty="0" err="1">
                          <a:solidFill>
                            <a:srgbClr val="0000CC"/>
                          </a:solidFill>
                          <a:latin typeface="Times New Roman" pitchFamily="18" charset="0"/>
                          <a:ea typeface="+mn-ea"/>
                          <a:cs typeface="Times New Roman" pitchFamily="18" charset="0"/>
                        </a:rPr>
                        <a:t>hình</a:t>
                      </a:r>
                      <a:r>
                        <a:rPr lang="en-US" sz="2000" b="1" kern="1200" baseline="0" dirty="0">
                          <a:solidFill>
                            <a:srgbClr val="0000CC"/>
                          </a:solidFill>
                          <a:latin typeface="Times New Roman" pitchFamily="18" charset="0"/>
                          <a:ea typeface="+mn-ea"/>
                          <a:cs typeface="Times New Roman" pitchFamily="18" charset="0"/>
                        </a:rPr>
                        <a:t> </a:t>
                      </a:r>
                      <a:r>
                        <a:rPr lang="en-US" sz="2000" b="1" kern="1200" baseline="0" dirty="0" err="1">
                          <a:solidFill>
                            <a:srgbClr val="0000CC"/>
                          </a:solidFill>
                          <a:latin typeface="Times New Roman" pitchFamily="18" charset="0"/>
                          <a:ea typeface="+mn-ea"/>
                          <a:cs typeface="Times New Roman" pitchFamily="18" charset="0"/>
                        </a:rPr>
                        <a:t>ảnh</a:t>
                      </a:r>
                      <a:r>
                        <a:rPr lang="en-US" sz="2000" b="1" kern="1200" baseline="0" dirty="0">
                          <a:solidFill>
                            <a:srgbClr val="0000CC"/>
                          </a:solidFill>
                          <a:latin typeface="Times New Roman" pitchFamily="18" charset="0"/>
                          <a:ea typeface="+mn-ea"/>
                          <a:cs typeface="Times New Roman" pitchFamily="18" charset="0"/>
                        </a:rPr>
                        <a:t>, </a:t>
                      </a:r>
                      <a:r>
                        <a:rPr lang="en-US" sz="2000" b="1" kern="1200" baseline="0" dirty="0" err="1">
                          <a:solidFill>
                            <a:srgbClr val="0000CC"/>
                          </a:solidFill>
                          <a:latin typeface="Times New Roman" pitchFamily="18" charset="0"/>
                          <a:ea typeface="+mn-ea"/>
                          <a:cs typeface="Times New Roman" pitchFamily="18" charset="0"/>
                        </a:rPr>
                        <a:t>dáng</a:t>
                      </a:r>
                      <a:r>
                        <a:rPr lang="en-US" sz="2000" b="1" kern="1200" baseline="0" dirty="0">
                          <a:solidFill>
                            <a:srgbClr val="0000CC"/>
                          </a:solidFill>
                          <a:latin typeface="Times New Roman" pitchFamily="18" charset="0"/>
                          <a:ea typeface="+mn-ea"/>
                          <a:cs typeface="Times New Roman" pitchFamily="18" charset="0"/>
                        </a:rPr>
                        <a:t> </a:t>
                      </a:r>
                      <a:r>
                        <a:rPr lang="en-US" sz="2000" b="1" kern="1200" baseline="0" dirty="0" err="1">
                          <a:solidFill>
                            <a:srgbClr val="0000CC"/>
                          </a:solidFill>
                          <a:latin typeface="Times New Roman" pitchFamily="18" charset="0"/>
                          <a:ea typeface="+mn-ea"/>
                          <a:cs typeface="Times New Roman" pitchFamily="18" charset="0"/>
                        </a:rPr>
                        <a:t>vẻ</a:t>
                      </a:r>
                      <a:r>
                        <a:rPr lang="en-US" sz="2000" b="1" kern="1200" baseline="0" dirty="0">
                          <a:solidFill>
                            <a:srgbClr val="0000CC"/>
                          </a:solidFill>
                          <a:latin typeface="Times New Roman" pitchFamily="18" charset="0"/>
                          <a:ea typeface="+mn-ea"/>
                          <a:cs typeface="Times New Roman" pitchFamily="18" charset="0"/>
                        </a:rPr>
                        <a:t>, </a:t>
                      </a:r>
                      <a:r>
                        <a:rPr lang="en-US" sz="2000" b="1" kern="1200" baseline="0" dirty="0" err="1">
                          <a:solidFill>
                            <a:srgbClr val="0000CC"/>
                          </a:solidFill>
                          <a:latin typeface="Times New Roman" pitchFamily="18" charset="0"/>
                          <a:ea typeface="+mn-ea"/>
                          <a:cs typeface="Times New Roman" pitchFamily="18" charset="0"/>
                        </a:rPr>
                        <a:t>trạng</a:t>
                      </a:r>
                      <a:r>
                        <a:rPr lang="en-US" sz="2000" b="1" kern="1200" baseline="0" dirty="0">
                          <a:solidFill>
                            <a:srgbClr val="0000CC"/>
                          </a:solidFill>
                          <a:latin typeface="Times New Roman" pitchFamily="18" charset="0"/>
                          <a:ea typeface="+mn-ea"/>
                          <a:cs typeface="Times New Roman" pitchFamily="18" charset="0"/>
                        </a:rPr>
                        <a:t> </a:t>
                      </a:r>
                      <a:r>
                        <a:rPr lang="en-US" sz="2000" b="1" kern="1200" baseline="0" dirty="0" err="1">
                          <a:solidFill>
                            <a:srgbClr val="0000CC"/>
                          </a:solidFill>
                          <a:latin typeface="Times New Roman" pitchFamily="18" charset="0"/>
                          <a:ea typeface="+mn-ea"/>
                          <a:cs typeface="Times New Roman" pitchFamily="18" charset="0"/>
                        </a:rPr>
                        <a:t>thái</a:t>
                      </a:r>
                      <a:r>
                        <a:rPr lang="en-US" sz="2000" b="1" kern="1200" baseline="0" dirty="0">
                          <a:solidFill>
                            <a:srgbClr val="0000CC"/>
                          </a:solidFill>
                          <a:latin typeface="Times New Roman" pitchFamily="18" charset="0"/>
                          <a:ea typeface="+mn-ea"/>
                          <a:cs typeface="Times New Roman" pitchFamily="18" charset="0"/>
                        </a:rPr>
                        <a:t> </a:t>
                      </a:r>
                      <a:r>
                        <a:rPr lang="en-US" sz="2000" b="1" kern="1200" baseline="0" dirty="0" err="1">
                          <a:solidFill>
                            <a:srgbClr val="0000CC"/>
                          </a:solidFill>
                          <a:latin typeface="Times New Roman" pitchFamily="18" charset="0"/>
                          <a:ea typeface="+mn-ea"/>
                          <a:cs typeface="Times New Roman" pitchFamily="18" charset="0"/>
                        </a:rPr>
                        <a:t>của</a:t>
                      </a:r>
                      <a:r>
                        <a:rPr lang="en-US" sz="2000" b="1" kern="1200" baseline="0" dirty="0">
                          <a:solidFill>
                            <a:srgbClr val="0000CC"/>
                          </a:solidFill>
                          <a:latin typeface="Times New Roman" pitchFamily="18" charset="0"/>
                          <a:ea typeface="+mn-ea"/>
                          <a:cs typeface="Times New Roman" pitchFamily="18" charset="0"/>
                        </a:rPr>
                        <a:t> </a:t>
                      </a:r>
                      <a:r>
                        <a:rPr lang="en-US" sz="2000" b="1" kern="1200" baseline="0" dirty="0" err="1">
                          <a:solidFill>
                            <a:srgbClr val="0000CC"/>
                          </a:solidFill>
                          <a:latin typeface="Times New Roman" pitchFamily="18" charset="0"/>
                          <a:ea typeface="+mn-ea"/>
                          <a:cs typeface="Times New Roman" pitchFamily="18" charset="0"/>
                        </a:rPr>
                        <a:t>sự</a:t>
                      </a:r>
                      <a:r>
                        <a:rPr lang="en-US" sz="2000" b="1" kern="1200" baseline="0" dirty="0">
                          <a:solidFill>
                            <a:srgbClr val="0000CC"/>
                          </a:solidFill>
                          <a:latin typeface="Times New Roman" pitchFamily="18" charset="0"/>
                          <a:ea typeface="+mn-ea"/>
                          <a:cs typeface="Times New Roman" pitchFamily="18" charset="0"/>
                        </a:rPr>
                        <a:t> </a:t>
                      </a:r>
                      <a:r>
                        <a:rPr lang="en-US" sz="2000" b="1" kern="1200" baseline="0" dirty="0" err="1">
                          <a:solidFill>
                            <a:srgbClr val="0000CC"/>
                          </a:solidFill>
                          <a:latin typeface="Times New Roman" pitchFamily="18" charset="0"/>
                          <a:ea typeface="+mn-ea"/>
                          <a:cs typeface="Times New Roman" pitchFamily="18" charset="0"/>
                        </a:rPr>
                        <a:t>vật</a:t>
                      </a:r>
                      <a:r>
                        <a:rPr lang="en-US" sz="2000" b="1" kern="1200" baseline="0" dirty="0">
                          <a:solidFill>
                            <a:srgbClr val="0000CC"/>
                          </a:solidFill>
                          <a:latin typeface="Times New Roman" pitchFamily="18" charset="0"/>
                          <a:ea typeface="+mn-ea"/>
                          <a:cs typeface="Times New Roman" pitchFamily="18" charset="0"/>
                        </a:rPr>
                        <a:t>.</a:t>
                      </a:r>
                    </a:p>
                    <a:p>
                      <a:pPr rtl="0"/>
                      <a:endParaRPr lang="en-US" sz="2000" b="1" kern="1200" baseline="0" dirty="0">
                        <a:solidFill>
                          <a:srgbClr val="0000CC"/>
                        </a:solidFill>
                        <a:latin typeface="Times New Roman" pitchFamily="18" charset="0"/>
                        <a:ea typeface="+mn-ea"/>
                        <a:cs typeface="Times New Roman" pitchFamily="18" charset="0"/>
                      </a:endParaRPr>
                    </a:p>
                    <a:p>
                      <a:pPr rtl="0"/>
                      <a:r>
                        <a:rPr lang="vi-VN" sz="2000" b="1" kern="1200" baseline="0" dirty="0">
                          <a:solidFill>
                            <a:srgbClr val="0000CC"/>
                          </a:solidFill>
                          <a:latin typeface="Times New Roman" pitchFamily="18" charset="0"/>
                          <a:ea typeface="+mn-ea"/>
                          <a:cs typeface="Times New Roman" pitchFamily="18" charset="0"/>
                        </a:rPr>
                        <a:t>Là từ mô phỏng âm thanh của tự nhiên, của con người.</a:t>
                      </a:r>
                    </a:p>
                  </a:txBody>
                  <a:tcPr marL="91428" marR="91428" marT="45714" marB="45714"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1172620">
                <a:tc>
                  <a:txBody>
                    <a:bodyPr/>
                    <a:lstStyle/>
                    <a:p>
                      <a:pPr rtl="0"/>
                      <a:r>
                        <a:rPr lang="vi-VN" sz="2000" b="1" kern="1200" baseline="0" dirty="0">
                          <a:solidFill>
                            <a:srgbClr val="0000CC"/>
                          </a:solidFill>
                          <a:latin typeface="Times New Roman" pitchFamily="18" charset="0"/>
                          <a:ea typeface="+mn-ea"/>
                          <a:cs typeface="Times New Roman" pitchFamily="18" charset="0"/>
                        </a:rPr>
                        <a:t>Từ ngữ địa phương và biệt ngữ xã hội </a:t>
                      </a:r>
                    </a:p>
                  </a:txBody>
                  <a:tcPr marL="91428" marR="91428" marT="45714" marB="45714"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bg1"/>
                    </a:solidFill>
                  </a:tcPr>
                </a:tc>
                <a:tc>
                  <a:txBody>
                    <a:bodyPr/>
                    <a:lstStyle/>
                    <a:p>
                      <a:pPr rtl="0"/>
                      <a:r>
                        <a:rPr lang="vi-VN" sz="2000" b="1" kern="1200" baseline="0" dirty="0">
                          <a:solidFill>
                            <a:srgbClr val="0000CC"/>
                          </a:solidFill>
                          <a:latin typeface="Times New Roman" pitchFamily="18" charset="0"/>
                          <a:ea typeface="+mn-ea"/>
                          <a:cs typeface="Times New Roman" pitchFamily="18" charset="0"/>
                        </a:rPr>
                        <a:t>Là từ ngữ chỉ sử dụng ở một (hoặc số) địa phương nhất định.</a:t>
                      </a:r>
                    </a:p>
                    <a:p>
                      <a:pPr rtl="0"/>
                      <a:r>
                        <a:rPr lang="vi-VN" sz="2000" b="1" kern="1200" baseline="0" dirty="0">
                          <a:solidFill>
                            <a:srgbClr val="0000CC"/>
                          </a:solidFill>
                          <a:latin typeface="Times New Roman" pitchFamily="18" charset="0"/>
                          <a:ea typeface="+mn-ea"/>
                          <a:cs typeface="Times New Roman" pitchFamily="18" charset="0"/>
                        </a:rPr>
                        <a:t>Là từ ngữ chỉ được dùng trong một tầng lớp XH nhất định.</a:t>
                      </a:r>
                    </a:p>
                  </a:txBody>
                  <a:tcPr marL="91428" marR="91428" marT="45714" marB="45714"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r h="1848151">
                <a:tc>
                  <a:txBody>
                    <a:bodyPr/>
                    <a:lstStyle/>
                    <a:p>
                      <a:pPr rtl="0"/>
                      <a:endParaRPr lang="en-US" sz="1000" b="1" kern="1200" baseline="0" dirty="0">
                        <a:solidFill>
                          <a:srgbClr val="0000CC"/>
                        </a:solidFill>
                        <a:latin typeface="Times New Roman" pitchFamily="18" charset="0"/>
                        <a:ea typeface="+mn-ea"/>
                        <a:cs typeface="Times New Roman" pitchFamily="18" charset="0"/>
                      </a:endParaRPr>
                    </a:p>
                    <a:p>
                      <a:pPr rtl="0"/>
                      <a:r>
                        <a:rPr lang="en-US" sz="2000" b="1" kern="1200" baseline="0" dirty="0" err="1">
                          <a:solidFill>
                            <a:srgbClr val="0000CC"/>
                          </a:solidFill>
                          <a:latin typeface="Times New Roman" pitchFamily="18" charset="0"/>
                          <a:ea typeface="+mn-ea"/>
                          <a:cs typeface="Times New Roman" pitchFamily="18" charset="0"/>
                        </a:rPr>
                        <a:t>Nói</a:t>
                      </a:r>
                      <a:r>
                        <a:rPr lang="en-US" sz="2000" b="1" kern="1200" baseline="0" dirty="0">
                          <a:solidFill>
                            <a:srgbClr val="0000CC"/>
                          </a:solidFill>
                          <a:latin typeface="Times New Roman" pitchFamily="18" charset="0"/>
                          <a:ea typeface="+mn-ea"/>
                          <a:cs typeface="Times New Roman" pitchFamily="18" charset="0"/>
                        </a:rPr>
                        <a:t> </a:t>
                      </a:r>
                      <a:r>
                        <a:rPr lang="en-US" sz="2000" b="1" kern="1200" baseline="0" dirty="0" err="1">
                          <a:solidFill>
                            <a:srgbClr val="0000CC"/>
                          </a:solidFill>
                          <a:latin typeface="Times New Roman" pitchFamily="18" charset="0"/>
                          <a:ea typeface="+mn-ea"/>
                          <a:cs typeface="Times New Roman" pitchFamily="18" charset="0"/>
                        </a:rPr>
                        <a:t>quá</a:t>
                      </a:r>
                      <a:r>
                        <a:rPr lang="en-US" sz="2000" b="1" kern="1200" baseline="0" dirty="0">
                          <a:solidFill>
                            <a:srgbClr val="0000CC"/>
                          </a:solidFill>
                          <a:latin typeface="Times New Roman" pitchFamily="18" charset="0"/>
                          <a:ea typeface="+mn-ea"/>
                          <a:cs typeface="Times New Roman" pitchFamily="18" charset="0"/>
                        </a:rPr>
                        <a:t>.</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1" i="0" u="none" strike="noStrike" cap="none" normalizeH="0" baseline="0" dirty="0">
                        <a:ln>
                          <a:noFill/>
                        </a:ln>
                        <a:solidFill>
                          <a:srgbClr val="0000CC"/>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1" i="0" u="none" strike="noStrike" cap="none" normalizeH="0" baseline="0" dirty="0">
                        <a:ln>
                          <a:noFill/>
                        </a:ln>
                        <a:solidFill>
                          <a:srgbClr val="0000CC"/>
                        </a:solidFill>
                        <a:effectLst/>
                        <a:latin typeface="Times New Roman" pitchFamily="18" charset="0"/>
                        <a:cs typeface="Times New Roman" pitchFamily="18" charset="0"/>
                      </a:endParaRPr>
                    </a:p>
                    <a:p>
                      <a:pPr rtl="0"/>
                      <a:r>
                        <a:rPr kumimoji="0" lang="en-US" sz="2000" b="1" i="0" u="none" strike="noStrike" kern="1200" cap="none" normalizeH="0" baseline="0" dirty="0" err="1">
                          <a:ln>
                            <a:noFill/>
                          </a:ln>
                          <a:solidFill>
                            <a:srgbClr val="0000CC"/>
                          </a:solidFill>
                          <a:effectLst/>
                          <a:latin typeface="Times New Roman" pitchFamily="18" charset="0"/>
                          <a:ea typeface="+mn-ea"/>
                          <a:cs typeface="Times New Roman" pitchFamily="18" charset="0"/>
                        </a:rPr>
                        <a:t>N</a:t>
                      </a:r>
                      <a:r>
                        <a:rPr lang="en-US" sz="2000" b="1" kern="1200" baseline="0" dirty="0" err="1">
                          <a:solidFill>
                            <a:srgbClr val="0000CC"/>
                          </a:solidFill>
                          <a:latin typeface="Times New Roman" pitchFamily="18" charset="0"/>
                          <a:ea typeface="+mn-ea"/>
                          <a:cs typeface="Times New Roman" pitchFamily="18" charset="0"/>
                        </a:rPr>
                        <a:t>ói</a:t>
                      </a:r>
                      <a:r>
                        <a:rPr lang="en-US" sz="2000" b="1" kern="1200" baseline="0" dirty="0">
                          <a:solidFill>
                            <a:srgbClr val="0000CC"/>
                          </a:solidFill>
                          <a:latin typeface="Times New Roman" pitchFamily="18" charset="0"/>
                          <a:ea typeface="+mn-ea"/>
                          <a:cs typeface="Times New Roman" pitchFamily="18" charset="0"/>
                        </a:rPr>
                        <a:t> </a:t>
                      </a:r>
                      <a:r>
                        <a:rPr lang="en-US" sz="2000" b="1" kern="1200" baseline="0" dirty="0" err="1">
                          <a:solidFill>
                            <a:srgbClr val="0000CC"/>
                          </a:solidFill>
                          <a:latin typeface="Times New Roman" pitchFamily="18" charset="0"/>
                          <a:ea typeface="+mn-ea"/>
                          <a:cs typeface="Times New Roman" pitchFamily="18" charset="0"/>
                        </a:rPr>
                        <a:t>giảm</a:t>
                      </a:r>
                      <a:r>
                        <a:rPr lang="en-US" sz="2000" b="1" kern="1200" baseline="0" dirty="0">
                          <a:solidFill>
                            <a:srgbClr val="0000CC"/>
                          </a:solidFill>
                          <a:latin typeface="Times New Roman" pitchFamily="18" charset="0"/>
                          <a:ea typeface="+mn-ea"/>
                          <a:cs typeface="Times New Roman" pitchFamily="18" charset="0"/>
                        </a:rPr>
                        <a:t>, </a:t>
                      </a:r>
                      <a:r>
                        <a:rPr lang="en-US" sz="2000" b="1" kern="1200" baseline="0" dirty="0" err="1">
                          <a:solidFill>
                            <a:srgbClr val="0000CC"/>
                          </a:solidFill>
                          <a:latin typeface="Times New Roman" pitchFamily="18" charset="0"/>
                          <a:ea typeface="+mn-ea"/>
                          <a:cs typeface="Times New Roman" pitchFamily="18" charset="0"/>
                        </a:rPr>
                        <a:t>nói</a:t>
                      </a:r>
                      <a:r>
                        <a:rPr lang="en-US" sz="2000" b="1" kern="1200" baseline="0" dirty="0">
                          <a:solidFill>
                            <a:srgbClr val="0000CC"/>
                          </a:solidFill>
                          <a:latin typeface="Times New Roman" pitchFamily="18" charset="0"/>
                          <a:ea typeface="+mn-ea"/>
                          <a:cs typeface="Times New Roman" pitchFamily="18" charset="0"/>
                        </a:rPr>
                        <a:t> </a:t>
                      </a:r>
                      <a:r>
                        <a:rPr lang="en-US" sz="2000" b="1" kern="1200" baseline="0" dirty="0" err="1">
                          <a:solidFill>
                            <a:srgbClr val="0000CC"/>
                          </a:solidFill>
                          <a:latin typeface="Times New Roman" pitchFamily="18" charset="0"/>
                          <a:ea typeface="+mn-ea"/>
                          <a:cs typeface="Times New Roman" pitchFamily="18" charset="0"/>
                        </a:rPr>
                        <a:t>tránh</a:t>
                      </a:r>
                      <a:r>
                        <a:rPr lang="en-US" sz="2000" b="1" kern="1200" baseline="0" dirty="0">
                          <a:solidFill>
                            <a:srgbClr val="0000CC"/>
                          </a:solidFill>
                          <a:latin typeface="Times New Roman" pitchFamily="18" charset="0"/>
                          <a:ea typeface="+mn-ea"/>
                          <a:cs typeface="Times New Roman" pitchFamily="18" charset="0"/>
                        </a:rPr>
                        <a:t>.</a:t>
                      </a:r>
                    </a:p>
                  </a:txBody>
                  <a:tcPr marL="91428" marR="91428" marT="45714" marB="45714"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chemeClr val="bg1"/>
                    </a:solidFill>
                  </a:tcPr>
                </a:tc>
                <a:tc>
                  <a:txBody>
                    <a:bodyPr/>
                    <a:lstStyle/>
                    <a:p>
                      <a:pPr rtl="0"/>
                      <a:r>
                        <a:rPr lang="vi-VN" sz="2000" b="1" kern="1200" baseline="0" dirty="0">
                          <a:solidFill>
                            <a:srgbClr val="0000CC"/>
                          </a:solidFill>
                          <a:latin typeface="Times New Roman" pitchFamily="18" charset="0"/>
                          <a:ea typeface="+mn-ea"/>
                          <a:cs typeface="Times New Roman" pitchFamily="18" charset="0"/>
                        </a:rPr>
                        <a:t>Là biện pháp tu từ phóng đại mức độ, quy mô, tính chất của sự vật, hiện tượng được miêu tả để nhấn mạnh, gây ấn tượng, tăng sức biểu cảm.</a:t>
                      </a:r>
                    </a:p>
                    <a:p>
                      <a:pPr marL="0" marR="0" lvl="0" indent="0" algn="just" defTabSz="914400" rtl="0" eaLnBrk="1" fontAlgn="base" latinLnBrk="0" hangingPunct="1">
                        <a:lnSpc>
                          <a:spcPct val="100000"/>
                        </a:lnSpc>
                        <a:spcBef>
                          <a:spcPct val="20000"/>
                        </a:spcBef>
                        <a:spcAft>
                          <a:spcPct val="0"/>
                        </a:spcAft>
                        <a:buClrTx/>
                        <a:buSzTx/>
                        <a:buFontTx/>
                        <a:buNone/>
                        <a:tabLst/>
                      </a:pPr>
                      <a:endParaRPr kumimoji="0" lang="en-US" sz="2000" b="1" i="0" u="none" strike="noStrike" cap="none" normalizeH="0" baseline="0" dirty="0">
                        <a:ln>
                          <a:noFill/>
                        </a:ln>
                        <a:solidFill>
                          <a:srgbClr val="0000CC"/>
                        </a:solidFill>
                        <a:effectLst/>
                        <a:latin typeface="Times New Roman" pitchFamily="18" charset="0"/>
                        <a:cs typeface="Times New Roman" pitchFamily="18" charset="0"/>
                      </a:endParaRPr>
                    </a:p>
                    <a:p>
                      <a:pPr rtl="0"/>
                      <a:r>
                        <a:rPr lang="vi-VN" sz="2000" b="1" kern="1200" baseline="0" dirty="0">
                          <a:solidFill>
                            <a:srgbClr val="0000CC"/>
                          </a:solidFill>
                          <a:latin typeface="Times New Roman" pitchFamily="18" charset="0"/>
                          <a:ea typeface="+mn-ea"/>
                          <a:cs typeface="Times New Roman" pitchFamily="18" charset="0"/>
                        </a:rPr>
                        <a:t>Là biện pháp tu từ dùng cách diễn đạt tế nhị, uyển chuyển, tránh gây cảm giác quá đau buồn, ghê sợ, nặng nề, tránh thô tục, thiếu lịch sự.</a:t>
                      </a:r>
                    </a:p>
                  </a:txBody>
                  <a:tcPr marL="91428" marR="91428" marT="45714" marB="45714"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5"/>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71682"/>
                                        </p:tgtEl>
                                        <p:attrNameLst>
                                          <p:attrName>style.visibility</p:attrName>
                                        </p:attrNameLst>
                                      </p:cBhvr>
                                      <p:to>
                                        <p:strVal val="visible"/>
                                      </p:to>
                                    </p:set>
                                    <p:animEffect transition="in" filter="box(in)">
                                      <p:cBhvr>
                                        <p:cTn id="7" dur="500"/>
                                        <p:tgtEl>
                                          <p:spTgt spid="71682"/>
                                        </p:tgtEl>
                                      </p:cBhvr>
                                    </p:animEffect>
                                  </p:childTnLst>
                                </p:cTn>
                              </p:par>
                            </p:childTnLst>
                          </p:cTn>
                        </p:par>
                        <p:par>
                          <p:cTn id="8" fill="hold" nodeType="afterGroup">
                            <p:stCondLst>
                              <p:cond delay="500"/>
                            </p:stCondLst>
                            <p:childTnLst>
                              <p:par>
                                <p:cTn id="9" presetID="4" presetClass="entr" presetSubtype="16" fill="hold" nodeType="afterEffect">
                                  <p:stCondLst>
                                    <p:cond delay="0"/>
                                  </p:stCondLst>
                                  <p:childTnLst>
                                    <p:set>
                                      <p:cBhvr>
                                        <p:cTn id="10" dur="1" fill="hold">
                                          <p:stCondLst>
                                            <p:cond delay="0"/>
                                          </p:stCondLst>
                                        </p:cTn>
                                        <p:tgtEl>
                                          <p:spTgt spid="71730"/>
                                        </p:tgtEl>
                                        <p:attrNameLst>
                                          <p:attrName>style.visibility</p:attrName>
                                        </p:attrNameLst>
                                      </p:cBhvr>
                                      <p:to>
                                        <p:strVal val="visible"/>
                                      </p:to>
                                    </p:set>
                                    <p:animEffect transition="in" filter="box(in)">
                                      <p:cBhvr>
                                        <p:cTn id="11" dur="500"/>
                                        <p:tgtEl>
                                          <p:spTgt spid="717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2" grpId="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57" name="Text Box 21">
            <a:extLst>
              <a:ext uri="{FF2B5EF4-FFF2-40B4-BE49-F238E27FC236}">
                <a16:creationId xmlns:a16="http://schemas.microsoft.com/office/drawing/2014/main" id="{9F708A3D-6115-49AB-9C66-951F641E582D}"/>
              </a:ext>
            </a:extLst>
          </p:cNvPr>
          <p:cNvSpPr txBox="1">
            <a:spLocks noChangeArrowheads="1"/>
          </p:cNvSpPr>
          <p:nvPr/>
        </p:nvSpPr>
        <p:spPr bwMode="auto">
          <a:xfrm>
            <a:off x="-1" y="0"/>
            <a:ext cx="12190413" cy="1077218"/>
          </a:xfrm>
          <a:prstGeom prst="rect">
            <a:avLst/>
          </a:prstGeom>
          <a:ln/>
        </p:spPr>
        <p:style>
          <a:lnRef idx="2">
            <a:schemeClr val="accent6"/>
          </a:lnRef>
          <a:fillRef idx="1">
            <a:schemeClr val="lt1"/>
          </a:fillRef>
          <a:effectRef idx="0">
            <a:schemeClr val="accent6"/>
          </a:effectRef>
          <a:fontRef idx="minor">
            <a:schemeClr val="dk1"/>
          </a:fontRef>
        </p:style>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b="1" dirty="0">
                <a:solidFill>
                  <a:srgbClr val="FF0000"/>
                </a:solidFill>
                <a:latin typeface="Times New Roman" panose="02020603050405020304" pitchFamily="18" charset="0"/>
                <a:cs typeface="Times New Roman" panose="02020603050405020304" pitchFamily="18" charset="0"/>
              </a:rPr>
              <a:t>BÀI TẬP NHANH: </a:t>
            </a:r>
            <a:r>
              <a:rPr lang="en-US" altLang="en-US" dirty="0" err="1">
                <a:latin typeface="Times New Roman" panose="02020603050405020304" pitchFamily="18" charset="0"/>
                <a:cs typeface="Times New Roman" panose="02020603050405020304" pitchFamily="18" charset="0"/>
              </a:rPr>
              <a:t>Dựa</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vào</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kiến</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thức</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về</a:t>
            </a:r>
            <a:r>
              <a:rPr lang="en-US" altLang="en-US" dirty="0">
                <a:latin typeface="Times New Roman" panose="02020603050405020304" pitchFamily="18" charset="0"/>
                <a:cs typeface="Times New Roman" panose="02020603050405020304" pitchFamily="18" charset="0"/>
              </a:rPr>
              <a:t> v</a:t>
            </a:r>
            <a:r>
              <a:rPr lang="vi-VN" altLang="en-US" dirty="0">
                <a:latin typeface="Times New Roman" panose="02020603050405020304" pitchFamily="18" charset="0"/>
                <a:cs typeface="Times New Roman" panose="02020603050405020304" pitchFamily="18" charset="0"/>
              </a:rPr>
              <a:t>ă</a:t>
            </a:r>
            <a:r>
              <a:rPr lang="en-US" altLang="en-US" dirty="0">
                <a:latin typeface="Times New Roman" panose="02020603050405020304" pitchFamily="18" charset="0"/>
                <a:cs typeface="Times New Roman" panose="02020603050405020304" pitchFamily="18" charset="0"/>
              </a:rPr>
              <a:t>n </a:t>
            </a:r>
            <a:r>
              <a:rPr lang="en-US" altLang="en-US" dirty="0" err="1">
                <a:latin typeface="Times New Roman" panose="02020603050405020304" pitchFamily="18" charset="0"/>
                <a:cs typeface="Times New Roman" panose="02020603050405020304" pitchFamily="18" charset="0"/>
              </a:rPr>
              <a:t>học</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dân</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gian</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và</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về</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cấp</a:t>
            </a:r>
            <a:r>
              <a:rPr lang="en-US" altLang="en-US" dirty="0">
                <a:latin typeface="Times New Roman" panose="02020603050405020304" pitchFamily="18" charset="0"/>
                <a:cs typeface="Times New Roman" panose="02020603050405020304" pitchFamily="18" charset="0"/>
              </a:rPr>
              <a:t> </a:t>
            </a:r>
            <a:r>
              <a:rPr lang="vi-VN" altLang="en-US" dirty="0">
                <a:latin typeface="Times New Roman" panose="02020603050405020304" pitchFamily="18" charset="0"/>
                <a:cs typeface="Times New Roman" panose="02020603050405020304" pitchFamily="18" charset="0"/>
              </a:rPr>
              <a:t>đ</a:t>
            </a:r>
            <a:r>
              <a:rPr lang="en-US" altLang="en-US" dirty="0">
                <a:latin typeface="Times New Roman" panose="02020603050405020304" pitchFamily="18" charset="0"/>
                <a:cs typeface="Times New Roman" panose="02020603050405020304" pitchFamily="18" charset="0"/>
              </a:rPr>
              <a:t>ộ </a:t>
            </a:r>
            <a:r>
              <a:rPr lang="en-US" altLang="en-US" dirty="0" err="1">
                <a:latin typeface="Times New Roman" panose="02020603050405020304" pitchFamily="18" charset="0"/>
                <a:cs typeface="Times New Roman" panose="02020603050405020304" pitchFamily="18" charset="0"/>
              </a:rPr>
              <a:t>khái</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quát</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của</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nghĩa</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từ</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ngữ</a:t>
            </a:r>
            <a:r>
              <a:rPr lang="en-US" altLang="en-US" dirty="0">
                <a:latin typeface="Times New Roman" panose="02020603050405020304" pitchFamily="18" charset="0"/>
                <a:cs typeface="Times New Roman" panose="02020603050405020304" pitchFamily="18" charset="0"/>
              </a:rPr>
              <a:t> </a:t>
            </a:r>
            <a:r>
              <a:rPr lang="vi-VN" altLang="en-US" dirty="0">
                <a:latin typeface="Times New Roman" panose="02020603050405020304" pitchFamily="18" charset="0"/>
                <a:cs typeface="Times New Roman" panose="02020603050405020304" pitchFamily="18" charset="0"/>
              </a:rPr>
              <a:t>đ</a:t>
            </a:r>
            <a:r>
              <a:rPr lang="en-US" altLang="en-US" dirty="0">
                <a:latin typeface="Times New Roman" panose="02020603050405020304" pitchFamily="18" charset="0"/>
                <a:cs typeface="Times New Roman" panose="02020603050405020304" pitchFamily="18" charset="0"/>
              </a:rPr>
              <a:t>ể </a:t>
            </a:r>
            <a:r>
              <a:rPr lang="vi-VN" altLang="en-US" dirty="0">
                <a:latin typeface="Times New Roman" panose="02020603050405020304" pitchFamily="18" charset="0"/>
                <a:cs typeface="Times New Roman" panose="02020603050405020304" pitchFamily="18" charset="0"/>
              </a:rPr>
              <a:t>đ</a:t>
            </a:r>
            <a:r>
              <a:rPr lang="en-US" altLang="en-US" dirty="0" err="1">
                <a:latin typeface="Times New Roman" panose="02020603050405020304" pitchFamily="18" charset="0"/>
                <a:cs typeface="Times New Roman" panose="02020603050405020304" pitchFamily="18" charset="0"/>
              </a:rPr>
              <a:t>iền</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từ</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thích</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hợp</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vào</a:t>
            </a:r>
            <a:r>
              <a:rPr lang="en-US" altLang="en-US" dirty="0">
                <a:latin typeface="Times New Roman" panose="02020603050405020304" pitchFamily="18" charset="0"/>
                <a:cs typeface="Times New Roman" panose="02020603050405020304" pitchFamily="18" charset="0"/>
              </a:rPr>
              <a:t> ô </a:t>
            </a:r>
            <a:r>
              <a:rPr lang="en-US" altLang="en-US" dirty="0" err="1">
                <a:latin typeface="Times New Roman" panose="02020603050405020304" pitchFamily="18" charset="0"/>
                <a:cs typeface="Times New Roman" panose="02020603050405020304" pitchFamily="18" charset="0"/>
              </a:rPr>
              <a:t>trống</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theo</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mẫu</a:t>
            </a:r>
            <a:r>
              <a:rPr lang="en-US" altLang="en-US" dirty="0">
                <a:latin typeface="Times New Roman" panose="02020603050405020304" pitchFamily="18" charset="0"/>
                <a:cs typeface="Times New Roman" panose="02020603050405020304" pitchFamily="18" charset="0"/>
              </a:rPr>
              <a:t>.</a:t>
            </a:r>
          </a:p>
        </p:txBody>
      </p:sp>
      <p:sp>
        <p:nvSpPr>
          <p:cNvPr id="8198" name="Rectangle 40">
            <a:extLst>
              <a:ext uri="{FF2B5EF4-FFF2-40B4-BE49-F238E27FC236}">
                <a16:creationId xmlns:a16="http://schemas.microsoft.com/office/drawing/2014/main" id="{00D3CB25-498C-4658-AE62-425579A488EF}"/>
              </a:ext>
            </a:extLst>
          </p:cNvPr>
          <p:cNvSpPr>
            <a:spLocks noChangeArrowheads="1"/>
          </p:cNvSpPr>
          <p:nvPr/>
        </p:nvSpPr>
        <p:spPr bwMode="auto">
          <a:xfrm>
            <a:off x="6476156" y="4571074"/>
            <a:ext cx="1599992" cy="1447611"/>
          </a:xfrm>
          <a:prstGeom prst="rect">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2200">
              <a:latin typeface="Arial" panose="020B0604020202020204" pitchFamily="34" charset="0"/>
            </a:endParaRPr>
          </a:p>
        </p:txBody>
      </p:sp>
      <p:sp>
        <p:nvSpPr>
          <p:cNvPr id="8199" name="Rectangle 22">
            <a:extLst>
              <a:ext uri="{FF2B5EF4-FFF2-40B4-BE49-F238E27FC236}">
                <a16:creationId xmlns:a16="http://schemas.microsoft.com/office/drawing/2014/main" id="{52120C1A-8B7F-4FC1-9985-6E3FBE53A6BD}"/>
              </a:ext>
            </a:extLst>
          </p:cNvPr>
          <p:cNvSpPr>
            <a:spLocks noChangeArrowheads="1"/>
          </p:cNvSpPr>
          <p:nvPr/>
        </p:nvSpPr>
        <p:spPr bwMode="auto">
          <a:xfrm>
            <a:off x="4114264" y="2056801"/>
            <a:ext cx="3199983" cy="761901"/>
          </a:xfrm>
          <a:prstGeom prst="rect">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2200" dirty="0">
              <a:latin typeface="Arial" panose="020B0604020202020204" pitchFamily="34" charset="0"/>
            </a:endParaRPr>
          </a:p>
        </p:txBody>
      </p:sp>
      <p:sp>
        <p:nvSpPr>
          <p:cNvPr id="8200" name="Line 23">
            <a:extLst>
              <a:ext uri="{FF2B5EF4-FFF2-40B4-BE49-F238E27FC236}">
                <a16:creationId xmlns:a16="http://schemas.microsoft.com/office/drawing/2014/main" id="{03441EF0-9B03-492E-B2F6-A9B87B888B63}"/>
              </a:ext>
            </a:extLst>
          </p:cNvPr>
          <p:cNvSpPr>
            <a:spLocks noChangeShapeType="1"/>
          </p:cNvSpPr>
          <p:nvPr/>
        </p:nvSpPr>
        <p:spPr bwMode="auto">
          <a:xfrm>
            <a:off x="5866636" y="2818702"/>
            <a:ext cx="0" cy="761901"/>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SG"/>
          </a:p>
        </p:txBody>
      </p:sp>
      <p:sp>
        <p:nvSpPr>
          <p:cNvPr id="8201" name="Line 24">
            <a:extLst>
              <a:ext uri="{FF2B5EF4-FFF2-40B4-BE49-F238E27FC236}">
                <a16:creationId xmlns:a16="http://schemas.microsoft.com/office/drawing/2014/main" id="{B2655ECA-EC70-4FDE-8792-6B926036B00F}"/>
              </a:ext>
            </a:extLst>
          </p:cNvPr>
          <p:cNvSpPr>
            <a:spLocks noChangeShapeType="1"/>
          </p:cNvSpPr>
          <p:nvPr/>
        </p:nvSpPr>
        <p:spPr bwMode="auto">
          <a:xfrm>
            <a:off x="2681214" y="3580603"/>
            <a:ext cx="6638325" cy="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SG"/>
          </a:p>
        </p:txBody>
      </p:sp>
      <p:sp>
        <p:nvSpPr>
          <p:cNvPr id="8202" name="Line 30">
            <a:extLst>
              <a:ext uri="{FF2B5EF4-FFF2-40B4-BE49-F238E27FC236}">
                <a16:creationId xmlns:a16="http://schemas.microsoft.com/office/drawing/2014/main" id="{277FC01C-306E-4B93-87FF-942D76556930}"/>
              </a:ext>
            </a:extLst>
          </p:cNvPr>
          <p:cNvSpPr>
            <a:spLocks noChangeShapeType="1"/>
          </p:cNvSpPr>
          <p:nvPr/>
        </p:nvSpPr>
        <p:spPr bwMode="auto">
          <a:xfrm>
            <a:off x="2681215" y="3580603"/>
            <a:ext cx="0" cy="990471"/>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SG"/>
          </a:p>
        </p:txBody>
      </p:sp>
      <p:sp>
        <p:nvSpPr>
          <p:cNvPr id="8203" name="Rectangle 34">
            <a:extLst>
              <a:ext uri="{FF2B5EF4-FFF2-40B4-BE49-F238E27FC236}">
                <a16:creationId xmlns:a16="http://schemas.microsoft.com/office/drawing/2014/main" id="{6D5156BD-4664-4D5A-BF02-6ED5198FBB65}"/>
              </a:ext>
            </a:extLst>
          </p:cNvPr>
          <p:cNvSpPr>
            <a:spLocks noChangeArrowheads="1"/>
          </p:cNvSpPr>
          <p:nvPr/>
        </p:nvSpPr>
        <p:spPr bwMode="auto">
          <a:xfrm>
            <a:off x="1828561" y="4571074"/>
            <a:ext cx="1676182" cy="1447611"/>
          </a:xfrm>
          <a:prstGeom prst="rect">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2200">
              <a:latin typeface="Arial" panose="020B0604020202020204" pitchFamily="34" charset="0"/>
            </a:endParaRPr>
          </a:p>
        </p:txBody>
      </p:sp>
      <p:sp>
        <p:nvSpPr>
          <p:cNvPr id="8204" name="Rectangle 35">
            <a:extLst>
              <a:ext uri="{FF2B5EF4-FFF2-40B4-BE49-F238E27FC236}">
                <a16:creationId xmlns:a16="http://schemas.microsoft.com/office/drawing/2014/main" id="{D83F6348-EB5A-4A2F-966A-F906B8F0917F}"/>
              </a:ext>
            </a:extLst>
          </p:cNvPr>
          <p:cNvSpPr>
            <a:spLocks noChangeArrowheads="1"/>
          </p:cNvSpPr>
          <p:nvPr/>
        </p:nvSpPr>
        <p:spPr bwMode="auto">
          <a:xfrm>
            <a:off x="3961884" y="4571074"/>
            <a:ext cx="1599992" cy="1447611"/>
          </a:xfrm>
          <a:prstGeom prst="rect">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2200">
              <a:latin typeface="Arial" panose="020B0604020202020204" pitchFamily="34" charset="0"/>
            </a:endParaRPr>
          </a:p>
        </p:txBody>
      </p:sp>
      <p:sp>
        <p:nvSpPr>
          <p:cNvPr id="8205" name="Line 36">
            <a:extLst>
              <a:ext uri="{FF2B5EF4-FFF2-40B4-BE49-F238E27FC236}">
                <a16:creationId xmlns:a16="http://schemas.microsoft.com/office/drawing/2014/main" id="{00F2494A-A546-4394-B755-28494BDCE880}"/>
              </a:ext>
            </a:extLst>
          </p:cNvPr>
          <p:cNvSpPr>
            <a:spLocks noChangeShapeType="1"/>
          </p:cNvSpPr>
          <p:nvPr/>
        </p:nvSpPr>
        <p:spPr bwMode="auto">
          <a:xfrm>
            <a:off x="4757861" y="3580603"/>
            <a:ext cx="0" cy="990471"/>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SG"/>
          </a:p>
        </p:txBody>
      </p:sp>
      <p:sp>
        <p:nvSpPr>
          <p:cNvPr id="8206" name="Line 37">
            <a:extLst>
              <a:ext uri="{FF2B5EF4-FFF2-40B4-BE49-F238E27FC236}">
                <a16:creationId xmlns:a16="http://schemas.microsoft.com/office/drawing/2014/main" id="{92577FFC-3ED8-4CB6-9A9C-146D19F359E1}"/>
              </a:ext>
            </a:extLst>
          </p:cNvPr>
          <p:cNvSpPr>
            <a:spLocks noChangeShapeType="1"/>
          </p:cNvSpPr>
          <p:nvPr/>
        </p:nvSpPr>
        <p:spPr bwMode="auto">
          <a:xfrm>
            <a:off x="7281800" y="3580603"/>
            <a:ext cx="0" cy="990471"/>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SG"/>
          </a:p>
        </p:txBody>
      </p:sp>
      <p:sp>
        <p:nvSpPr>
          <p:cNvPr id="8207" name="Line 38">
            <a:extLst>
              <a:ext uri="{FF2B5EF4-FFF2-40B4-BE49-F238E27FC236}">
                <a16:creationId xmlns:a16="http://schemas.microsoft.com/office/drawing/2014/main" id="{9CF9792B-EE1B-4263-B502-F5F63A750149}"/>
              </a:ext>
            </a:extLst>
          </p:cNvPr>
          <p:cNvSpPr>
            <a:spLocks noChangeShapeType="1"/>
          </p:cNvSpPr>
          <p:nvPr/>
        </p:nvSpPr>
        <p:spPr bwMode="auto">
          <a:xfrm>
            <a:off x="9319540" y="3580603"/>
            <a:ext cx="0" cy="990471"/>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SG"/>
          </a:p>
        </p:txBody>
      </p:sp>
      <p:sp>
        <p:nvSpPr>
          <p:cNvPr id="8208" name="Rectangle 41">
            <a:extLst>
              <a:ext uri="{FF2B5EF4-FFF2-40B4-BE49-F238E27FC236}">
                <a16:creationId xmlns:a16="http://schemas.microsoft.com/office/drawing/2014/main" id="{628EF00D-49E3-4184-931B-CC650327840A}"/>
              </a:ext>
            </a:extLst>
          </p:cNvPr>
          <p:cNvSpPr>
            <a:spLocks noChangeArrowheads="1"/>
          </p:cNvSpPr>
          <p:nvPr/>
        </p:nvSpPr>
        <p:spPr bwMode="auto">
          <a:xfrm>
            <a:off x="8533288" y="4571074"/>
            <a:ext cx="1523802" cy="1447611"/>
          </a:xfrm>
          <a:prstGeom prst="rect">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2200">
              <a:latin typeface="Arial" panose="020B0604020202020204" pitchFamily="34" charset="0"/>
            </a:endParaRPr>
          </a:p>
        </p:txBody>
      </p:sp>
      <p:sp>
        <p:nvSpPr>
          <p:cNvPr id="20" name="Text Box 42">
            <a:extLst>
              <a:ext uri="{FF2B5EF4-FFF2-40B4-BE49-F238E27FC236}">
                <a16:creationId xmlns:a16="http://schemas.microsoft.com/office/drawing/2014/main" id="{37614EDF-486F-479E-A405-F22EBF9F90CA}"/>
              </a:ext>
            </a:extLst>
          </p:cNvPr>
          <p:cNvSpPr txBox="1">
            <a:spLocks noChangeArrowheads="1"/>
          </p:cNvSpPr>
          <p:nvPr/>
        </p:nvSpPr>
        <p:spPr bwMode="auto">
          <a:xfrm>
            <a:off x="4190454" y="2209182"/>
            <a:ext cx="312379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400" b="1">
                <a:solidFill>
                  <a:srgbClr val="0000CC"/>
                </a:solidFill>
                <a:latin typeface="Arial" panose="020B0604020202020204" pitchFamily="34" charset="0"/>
              </a:rPr>
              <a:t>TRUYỆN DÂN GIAN</a:t>
            </a:r>
          </a:p>
        </p:txBody>
      </p:sp>
      <p:sp>
        <p:nvSpPr>
          <p:cNvPr id="21" name="Text Box 44">
            <a:extLst>
              <a:ext uri="{FF2B5EF4-FFF2-40B4-BE49-F238E27FC236}">
                <a16:creationId xmlns:a16="http://schemas.microsoft.com/office/drawing/2014/main" id="{3C6AD213-4A78-4201-B6EB-D7A3828FB173}"/>
              </a:ext>
            </a:extLst>
          </p:cNvPr>
          <p:cNvSpPr txBox="1">
            <a:spLocks noChangeArrowheads="1"/>
          </p:cNvSpPr>
          <p:nvPr/>
        </p:nvSpPr>
        <p:spPr bwMode="auto">
          <a:xfrm>
            <a:off x="1828561" y="4700666"/>
            <a:ext cx="1676182" cy="1199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sz="2400" b="1" dirty="0">
                <a:latin typeface="Arial" panose="020B0604020202020204" pitchFamily="34" charset="0"/>
              </a:rPr>
              <a:t> </a:t>
            </a:r>
            <a:r>
              <a:rPr lang="en-US" altLang="en-US" sz="2400" b="1" dirty="0">
                <a:solidFill>
                  <a:srgbClr val="CC0099"/>
                </a:solidFill>
                <a:latin typeface="Arial" panose="020B0604020202020204" pitchFamily="34" charset="0"/>
              </a:rPr>
              <a:t>TRUYỆN TRUYỀN THUYẾT</a:t>
            </a:r>
          </a:p>
        </p:txBody>
      </p:sp>
      <p:sp>
        <p:nvSpPr>
          <p:cNvPr id="22" name="Text Box 45">
            <a:extLst>
              <a:ext uri="{FF2B5EF4-FFF2-40B4-BE49-F238E27FC236}">
                <a16:creationId xmlns:a16="http://schemas.microsoft.com/office/drawing/2014/main" id="{A1A96DC8-9DEB-45A5-AA04-551094C06241}"/>
              </a:ext>
            </a:extLst>
          </p:cNvPr>
          <p:cNvSpPr txBox="1">
            <a:spLocks noChangeArrowheads="1"/>
          </p:cNvSpPr>
          <p:nvPr/>
        </p:nvSpPr>
        <p:spPr bwMode="auto">
          <a:xfrm>
            <a:off x="3961883" y="4833999"/>
            <a:ext cx="1599989" cy="1015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sz="2400" b="1" dirty="0">
                <a:solidFill>
                  <a:srgbClr val="CC0099"/>
                </a:solidFill>
                <a:latin typeface="Arial" panose="020B0604020202020204" pitchFamily="34" charset="0"/>
              </a:rPr>
              <a:t>TRUYỆN</a:t>
            </a:r>
          </a:p>
          <a:p>
            <a:pPr algn="ctr" eaLnBrk="1" hangingPunct="1">
              <a:spcBef>
                <a:spcPct val="50000"/>
              </a:spcBef>
              <a:buFontTx/>
              <a:buNone/>
            </a:pPr>
            <a:r>
              <a:rPr lang="en-US" altLang="en-US" sz="2400" b="1" dirty="0">
                <a:solidFill>
                  <a:srgbClr val="CC0099"/>
                </a:solidFill>
                <a:latin typeface="Arial" panose="020B0604020202020204" pitchFamily="34" charset="0"/>
              </a:rPr>
              <a:t>CỔ TÍCH</a:t>
            </a:r>
          </a:p>
        </p:txBody>
      </p:sp>
      <p:sp>
        <p:nvSpPr>
          <p:cNvPr id="23" name="Text Box 47">
            <a:extLst>
              <a:ext uri="{FF2B5EF4-FFF2-40B4-BE49-F238E27FC236}">
                <a16:creationId xmlns:a16="http://schemas.microsoft.com/office/drawing/2014/main" id="{7B9A98FE-1F58-4311-84C2-2DD40CBE9724}"/>
              </a:ext>
            </a:extLst>
          </p:cNvPr>
          <p:cNvSpPr txBox="1">
            <a:spLocks noChangeArrowheads="1"/>
          </p:cNvSpPr>
          <p:nvPr/>
        </p:nvSpPr>
        <p:spPr bwMode="auto">
          <a:xfrm>
            <a:off x="6485880" y="4705632"/>
            <a:ext cx="1568250" cy="1199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400" b="1" dirty="0">
                <a:latin typeface="Arial" panose="020B0604020202020204" pitchFamily="34" charset="0"/>
              </a:rPr>
              <a:t> </a:t>
            </a:r>
            <a:r>
              <a:rPr lang="en-US" altLang="en-US" sz="2400" b="1" dirty="0">
                <a:solidFill>
                  <a:srgbClr val="CC0099"/>
                </a:solidFill>
                <a:latin typeface="Arial" panose="020B0604020202020204" pitchFamily="34" charset="0"/>
              </a:rPr>
              <a:t>TRUYỆN </a:t>
            </a:r>
          </a:p>
          <a:p>
            <a:pPr algn="ctr" eaLnBrk="1" hangingPunct="1">
              <a:spcBef>
                <a:spcPct val="0"/>
              </a:spcBef>
              <a:buFontTx/>
              <a:buNone/>
            </a:pPr>
            <a:r>
              <a:rPr lang="en-US" altLang="en-US" sz="2400" b="1" dirty="0">
                <a:solidFill>
                  <a:srgbClr val="CC0099"/>
                </a:solidFill>
                <a:latin typeface="Arial" panose="020B0604020202020204" pitchFamily="34" charset="0"/>
              </a:rPr>
              <a:t>NGỤ</a:t>
            </a:r>
          </a:p>
          <a:p>
            <a:pPr algn="ctr" eaLnBrk="1" hangingPunct="1">
              <a:spcBef>
                <a:spcPct val="0"/>
              </a:spcBef>
              <a:buFontTx/>
              <a:buNone/>
            </a:pPr>
            <a:r>
              <a:rPr lang="en-US" altLang="en-US" sz="2400" b="1" dirty="0">
                <a:solidFill>
                  <a:srgbClr val="CC0099"/>
                </a:solidFill>
                <a:latin typeface="Arial" panose="020B0604020202020204" pitchFamily="34" charset="0"/>
              </a:rPr>
              <a:t> NGÔN</a:t>
            </a:r>
          </a:p>
        </p:txBody>
      </p:sp>
      <p:sp>
        <p:nvSpPr>
          <p:cNvPr id="24" name="Text Box 48">
            <a:extLst>
              <a:ext uri="{FF2B5EF4-FFF2-40B4-BE49-F238E27FC236}">
                <a16:creationId xmlns:a16="http://schemas.microsoft.com/office/drawing/2014/main" id="{541DE55F-0737-4765-969F-2ED60250F59D}"/>
              </a:ext>
            </a:extLst>
          </p:cNvPr>
          <p:cNvSpPr txBox="1">
            <a:spLocks noChangeArrowheads="1"/>
          </p:cNvSpPr>
          <p:nvPr/>
        </p:nvSpPr>
        <p:spPr bwMode="auto">
          <a:xfrm>
            <a:off x="8533288" y="4848285"/>
            <a:ext cx="1523802" cy="830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400" b="1" dirty="0">
                <a:solidFill>
                  <a:srgbClr val="CC0099"/>
                </a:solidFill>
                <a:latin typeface="Arial" panose="020B0604020202020204" pitchFamily="34" charset="0"/>
              </a:rPr>
              <a:t>TRUYỆN </a:t>
            </a:r>
          </a:p>
          <a:p>
            <a:pPr algn="ctr" eaLnBrk="1" hangingPunct="1">
              <a:spcBef>
                <a:spcPct val="0"/>
              </a:spcBef>
              <a:buFontTx/>
              <a:buNone/>
            </a:pPr>
            <a:r>
              <a:rPr lang="en-US" altLang="en-US" sz="2400" b="1" dirty="0">
                <a:solidFill>
                  <a:srgbClr val="CC0099"/>
                </a:solidFill>
                <a:latin typeface="Arial" panose="020B0604020202020204" pitchFamily="34" charset="0"/>
              </a:rPr>
              <a:t>C</a:t>
            </a:r>
            <a:r>
              <a:rPr lang="vi-VN" altLang="en-US" sz="2400" b="1" dirty="0">
                <a:solidFill>
                  <a:srgbClr val="CC0099"/>
                </a:solidFill>
                <a:latin typeface="Arial" panose="020B0604020202020204" pitchFamily="34" charset="0"/>
              </a:rPr>
              <a:t>Ư</a:t>
            </a:r>
            <a:r>
              <a:rPr lang="en-US" altLang="en-US" sz="2400" b="1" dirty="0">
                <a:solidFill>
                  <a:srgbClr val="CC0099"/>
                </a:solidFill>
                <a:latin typeface="Arial" panose="020B0604020202020204" pitchFamily="34" charset="0"/>
              </a:rPr>
              <a:t>ỜI</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4357"/>
                                        </p:tgtEl>
                                        <p:attrNameLst>
                                          <p:attrName>style.visibility</p:attrName>
                                        </p:attrNameLst>
                                      </p:cBhvr>
                                      <p:to>
                                        <p:strVal val="visible"/>
                                      </p:to>
                                    </p:set>
                                    <p:animEffect transition="in" filter="dissolve">
                                      <p:cBhvr>
                                        <p:cTn id="7" dur="500"/>
                                        <p:tgtEl>
                                          <p:spTgt spid="14357"/>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499"/>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3" presetClass="entr" presetSubtype="16"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p:cTn id="15" dur="500" fill="hold"/>
                                        <p:tgtEl>
                                          <p:spTgt spid="20"/>
                                        </p:tgtEl>
                                        <p:attrNameLst>
                                          <p:attrName>ppt_w</p:attrName>
                                        </p:attrNameLst>
                                      </p:cBhvr>
                                      <p:tavLst>
                                        <p:tav tm="0">
                                          <p:val>
                                            <p:fltVal val="0"/>
                                          </p:val>
                                        </p:tav>
                                        <p:tav tm="100000">
                                          <p:val>
                                            <p:strVal val="#ppt_w"/>
                                          </p:val>
                                        </p:tav>
                                      </p:tavLst>
                                    </p:anim>
                                    <p:anim calcmode="lin" valueType="num">
                                      <p:cBhvr>
                                        <p:cTn id="16" dur="500" fill="hold"/>
                                        <p:tgtEl>
                                          <p:spTgt spid="20"/>
                                        </p:tgtEl>
                                        <p:attrNameLst>
                                          <p:attrName>ppt_h</p:attrName>
                                        </p:attrNameLst>
                                      </p:cBhvr>
                                      <p:tavLst>
                                        <p:tav tm="0">
                                          <p:val>
                                            <p:fltVal val="0"/>
                                          </p:val>
                                        </p:tav>
                                        <p:tav tm="100000">
                                          <p:val>
                                            <p:strVal val="#ppt_h"/>
                                          </p:val>
                                        </p:tav>
                                      </p:tavLst>
                                    </p:anim>
                                  </p:childTnLst>
                                </p:cTn>
                              </p:par>
                            </p:childTnLst>
                          </p:cTn>
                        </p:par>
                        <p:par>
                          <p:cTn id="17" fill="hold">
                            <p:stCondLst>
                              <p:cond delay="500"/>
                            </p:stCondLst>
                            <p:childTnLst>
                              <p:par>
                                <p:cTn id="18" presetID="23" presetClass="entr" presetSubtype="16" fill="hold" grpId="0" nodeType="afterEffect">
                                  <p:stCondLst>
                                    <p:cond delay="0"/>
                                  </p:stCondLst>
                                  <p:childTnLst>
                                    <p:set>
                                      <p:cBhvr>
                                        <p:cTn id="19" dur="1" fill="hold">
                                          <p:stCondLst>
                                            <p:cond delay="0"/>
                                          </p:stCondLst>
                                        </p:cTn>
                                        <p:tgtEl>
                                          <p:spTgt spid="21"/>
                                        </p:tgtEl>
                                        <p:attrNameLst>
                                          <p:attrName>style.visibility</p:attrName>
                                        </p:attrNameLst>
                                      </p:cBhvr>
                                      <p:to>
                                        <p:strVal val="visible"/>
                                      </p:to>
                                    </p:set>
                                    <p:anim calcmode="lin" valueType="num">
                                      <p:cBhvr>
                                        <p:cTn id="20" dur="500" fill="hold"/>
                                        <p:tgtEl>
                                          <p:spTgt spid="21"/>
                                        </p:tgtEl>
                                        <p:attrNameLst>
                                          <p:attrName>ppt_w</p:attrName>
                                        </p:attrNameLst>
                                      </p:cBhvr>
                                      <p:tavLst>
                                        <p:tav tm="0">
                                          <p:val>
                                            <p:fltVal val="0"/>
                                          </p:val>
                                        </p:tav>
                                        <p:tav tm="100000">
                                          <p:val>
                                            <p:strVal val="#ppt_w"/>
                                          </p:val>
                                        </p:tav>
                                      </p:tavLst>
                                    </p:anim>
                                    <p:anim calcmode="lin" valueType="num">
                                      <p:cBhvr>
                                        <p:cTn id="21" dur="500" fill="hold"/>
                                        <p:tgtEl>
                                          <p:spTgt spid="21"/>
                                        </p:tgtEl>
                                        <p:attrNameLst>
                                          <p:attrName>ppt_h</p:attrName>
                                        </p:attrNameLst>
                                      </p:cBhvr>
                                      <p:tavLst>
                                        <p:tav tm="0">
                                          <p:val>
                                            <p:fltVal val="0"/>
                                          </p:val>
                                        </p:tav>
                                        <p:tav tm="100000">
                                          <p:val>
                                            <p:strVal val="#ppt_h"/>
                                          </p:val>
                                        </p:tav>
                                      </p:tavLst>
                                    </p:anim>
                                  </p:childTnLst>
                                </p:cTn>
                              </p:par>
                            </p:childTnLst>
                          </p:cTn>
                        </p:par>
                        <p:par>
                          <p:cTn id="22" fill="hold">
                            <p:stCondLst>
                              <p:cond delay="1000"/>
                            </p:stCondLst>
                            <p:childTnLst>
                              <p:par>
                                <p:cTn id="23" presetID="23" presetClass="entr" presetSubtype="16" fill="hold" grpId="0" nodeType="after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p:cTn id="25" dur="500" fill="hold"/>
                                        <p:tgtEl>
                                          <p:spTgt spid="23"/>
                                        </p:tgtEl>
                                        <p:attrNameLst>
                                          <p:attrName>ppt_w</p:attrName>
                                        </p:attrNameLst>
                                      </p:cBhvr>
                                      <p:tavLst>
                                        <p:tav tm="0">
                                          <p:val>
                                            <p:fltVal val="0"/>
                                          </p:val>
                                        </p:tav>
                                        <p:tav tm="100000">
                                          <p:val>
                                            <p:strVal val="#ppt_w"/>
                                          </p:val>
                                        </p:tav>
                                      </p:tavLst>
                                    </p:anim>
                                    <p:anim calcmode="lin" valueType="num">
                                      <p:cBhvr>
                                        <p:cTn id="26" dur="500" fill="hold"/>
                                        <p:tgtEl>
                                          <p:spTgt spid="23"/>
                                        </p:tgtEl>
                                        <p:attrNameLst>
                                          <p:attrName>ppt_h</p:attrName>
                                        </p:attrNameLst>
                                      </p:cBhvr>
                                      <p:tavLst>
                                        <p:tav tm="0">
                                          <p:val>
                                            <p:fltVal val="0"/>
                                          </p:val>
                                        </p:tav>
                                        <p:tav tm="100000">
                                          <p:val>
                                            <p:strVal val="#ppt_h"/>
                                          </p:val>
                                        </p:tav>
                                      </p:tavLst>
                                    </p:anim>
                                  </p:childTnLst>
                                </p:cTn>
                              </p:par>
                            </p:childTnLst>
                          </p:cTn>
                        </p:par>
                        <p:par>
                          <p:cTn id="27" fill="hold">
                            <p:stCondLst>
                              <p:cond delay="1500"/>
                            </p:stCondLst>
                            <p:childTnLst>
                              <p:par>
                                <p:cTn id="28" presetID="23" presetClass="entr" presetSubtype="16"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 calcmode="lin" valueType="num">
                                      <p:cBhvr>
                                        <p:cTn id="30" dur="500" fill="hold"/>
                                        <p:tgtEl>
                                          <p:spTgt spid="24"/>
                                        </p:tgtEl>
                                        <p:attrNameLst>
                                          <p:attrName>ppt_w</p:attrName>
                                        </p:attrNameLst>
                                      </p:cBhvr>
                                      <p:tavLst>
                                        <p:tav tm="0">
                                          <p:val>
                                            <p:fltVal val="0"/>
                                          </p:val>
                                        </p:tav>
                                        <p:tav tm="100000">
                                          <p:val>
                                            <p:strVal val="#ppt_w"/>
                                          </p:val>
                                        </p:tav>
                                      </p:tavLst>
                                    </p:anim>
                                    <p:anim calcmode="lin" valueType="num">
                                      <p:cBhvr>
                                        <p:cTn id="31" dur="500" fill="hold"/>
                                        <p:tgtEl>
                                          <p:spTgt spid="2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57" grpId="0" animBg="1" autoUpdateAnimBg="0"/>
      <p:bldP spid="20" grpId="0" autoUpdateAnimBg="0"/>
      <p:bldP spid="21" grpId="0" autoUpdateAnimBg="0"/>
      <p:bldP spid="22" grpId="0" autoUpdateAnimBg="0"/>
      <p:bldP spid="23" grpId="0" autoUpdateAnimBg="0"/>
      <p:bldP spid="24" grpId="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_14">
            <a:extLst>
              <a:ext uri="{FF2B5EF4-FFF2-40B4-BE49-F238E27FC236}">
                <a16:creationId xmlns:a16="http://schemas.microsoft.com/office/drawing/2014/main" id="{5101D9D4-06D7-4951-8EBE-33478183B7A2}"/>
              </a:ext>
            </a:extLst>
          </p:cNvPr>
          <p:cNvSpPr txBox="1">
            <a:spLocks noChangeArrowheads="1"/>
          </p:cNvSpPr>
          <p:nvPr/>
        </p:nvSpPr>
        <p:spPr bwMode="auto">
          <a:xfrm>
            <a:off x="4867389" y="3095539"/>
            <a:ext cx="6354703" cy="115488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l" rtl="0" fontAlgn="base">
              <a:spcBef>
                <a:spcPct val="0"/>
              </a:spcBef>
              <a:spcAft>
                <a:spcPct val="0"/>
              </a:spcAft>
              <a:defRPr sz="2400">
                <a:solidFill>
                  <a:schemeClr val="accent2"/>
                </a:solidFill>
                <a:latin typeface="+mj-lt"/>
                <a:ea typeface="+mj-ea"/>
                <a:cs typeface="+mj-cs"/>
              </a:defRPr>
            </a:lvl1pPr>
            <a:lvl2pPr algn="l" rtl="0" fontAlgn="base">
              <a:spcBef>
                <a:spcPct val="0"/>
              </a:spcBef>
              <a:spcAft>
                <a:spcPct val="0"/>
              </a:spcAft>
              <a:defRPr sz="2400">
                <a:solidFill>
                  <a:schemeClr val="tx2"/>
                </a:solidFill>
                <a:latin typeface="Arial" pitchFamily="34" charset="0"/>
                <a:ea typeface="微软雅黑" pitchFamily="34" charset="-122"/>
              </a:defRPr>
            </a:lvl2pPr>
            <a:lvl3pPr algn="l" rtl="0" fontAlgn="base">
              <a:spcBef>
                <a:spcPct val="0"/>
              </a:spcBef>
              <a:spcAft>
                <a:spcPct val="0"/>
              </a:spcAft>
              <a:defRPr sz="2400">
                <a:solidFill>
                  <a:schemeClr val="tx2"/>
                </a:solidFill>
                <a:latin typeface="Arial" pitchFamily="34" charset="0"/>
                <a:ea typeface="微软雅黑" pitchFamily="34" charset="-122"/>
              </a:defRPr>
            </a:lvl3pPr>
            <a:lvl4pPr algn="l" rtl="0" fontAlgn="base">
              <a:spcBef>
                <a:spcPct val="0"/>
              </a:spcBef>
              <a:spcAft>
                <a:spcPct val="0"/>
              </a:spcAft>
              <a:defRPr sz="2400">
                <a:solidFill>
                  <a:schemeClr val="tx2"/>
                </a:solidFill>
                <a:latin typeface="Arial" pitchFamily="34" charset="0"/>
                <a:ea typeface="微软雅黑" pitchFamily="34" charset="-122"/>
              </a:defRPr>
            </a:lvl4pPr>
            <a:lvl5pPr algn="l" rtl="0" fontAlgn="base">
              <a:spcBef>
                <a:spcPct val="0"/>
              </a:spcBef>
              <a:spcAft>
                <a:spcPct val="0"/>
              </a:spcAft>
              <a:defRPr sz="2400">
                <a:solidFill>
                  <a:schemeClr val="tx2"/>
                </a:solidFill>
                <a:latin typeface="Arial" pitchFamily="34" charset="0"/>
                <a:ea typeface="微软雅黑" pitchFamily="34" charset="-122"/>
              </a:defRPr>
            </a:lvl5pPr>
            <a:lvl6pPr marL="457200" algn="l" rtl="0" fontAlgn="base">
              <a:spcBef>
                <a:spcPct val="0"/>
              </a:spcBef>
              <a:spcAft>
                <a:spcPct val="0"/>
              </a:spcAft>
              <a:defRPr sz="2400">
                <a:solidFill>
                  <a:schemeClr val="tx2"/>
                </a:solidFill>
                <a:latin typeface="Arial" pitchFamily="34" charset="0"/>
                <a:ea typeface="微软雅黑" pitchFamily="34" charset="-122"/>
              </a:defRPr>
            </a:lvl6pPr>
            <a:lvl7pPr marL="914400" algn="l" rtl="0" fontAlgn="base">
              <a:spcBef>
                <a:spcPct val="0"/>
              </a:spcBef>
              <a:spcAft>
                <a:spcPct val="0"/>
              </a:spcAft>
              <a:defRPr sz="2400">
                <a:solidFill>
                  <a:schemeClr val="tx2"/>
                </a:solidFill>
                <a:latin typeface="Arial" pitchFamily="34" charset="0"/>
                <a:ea typeface="微软雅黑" pitchFamily="34" charset="-122"/>
              </a:defRPr>
            </a:lvl7pPr>
            <a:lvl8pPr marL="1371600" algn="l" rtl="0" fontAlgn="base">
              <a:spcBef>
                <a:spcPct val="0"/>
              </a:spcBef>
              <a:spcAft>
                <a:spcPct val="0"/>
              </a:spcAft>
              <a:defRPr sz="2400">
                <a:solidFill>
                  <a:schemeClr val="tx2"/>
                </a:solidFill>
                <a:latin typeface="Arial" pitchFamily="34" charset="0"/>
                <a:ea typeface="微软雅黑" pitchFamily="34" charset="-122"/>
              </a:defRPr>
            </a:lvl8pPr>
            <a:lvl9pPr marL="1828800" algn="l" rtl="0" fontAlgn="base">
              <a:spcBef>
                <a:spcPct val="0"/>
              </a:spcBef>
              <a:spcAft>
                <a:spcPct val="0"/>
              </a:spcAft>
              <a:defRPr sz="2400">
                <a:solidFill>
                  <a:schemeClr val="tx2"/>
                </a:solidFill>
                <a:latin typeface="Arial" pitchFamily="34" charset="0"/>
                <a:ea typeface="微软雅黑" pitchFamily="34" charset="-122"/>
              </a:defRPr>
            </a:lvl9pPr>
          </a:lstStyle>
          <a:p>
            <a:pPr algn="ctr"/>
            <a:r>
              <a:rPr lang="en-SG" altLang="zh-CN" sz="9600" spc="600" dirty="0">
                <a:solidFill>
                  <a:srgbClr val="FF0000"/>
                </a:solidFill>
                <a:latin typeface="#9Slide03 Arima Madurai Black" panose="00000A00000000000000" pitchFamily="2" charset="0"/>
                <a:ea typeface="方正小标宋简体" pitchFamily="65" charset="-122"/>
                <a:cs typeface="#9Slide03 Arima Madurai Black" panose="00000A00000000000000" pitchFamily="2" charset="0"/>
              </a:rPr>
              <a:t>Ai </a:t>
            </a:r>
            <a:r>
              <a:rPr lang="en-SG" altLang="zh-CN" sz="9600" spc="600" dirty="0" err="1">
                <a:solidFill>
                  <a:srgbClr val="FF0000"/>
                </a:solidFill>
                <a:latin typeface="#9Slide03 Arima Madurai Black" panose="00000A00000000000000" pitchFamily="2" charset="0"/>
                <a:ea typeface="方正小标宋简体" pitchFamily="65" charset="-122"/>
                <a:cs typeface="#9Slide03 Arima Madurai Black" panose="00000A00000000000000" pitchFamily="2" charset="0"/>
              </a:rPr>
              <a:t>nhanh</a:t>
            </a:r>
            <a:r>
              <a:rPr lang="en-SG" altLang="zh-CN" sz="9600" spc="600" dirty="0">
                <a:solidFill>
                  <a:srgbClr val="FF0000"/>
                </a:solidFill>
                <a:latin typeface="#9Slide03 Arima Madurai Black" panose="00000A00000000000000" pitchFamily="2" charset="0"/>
                <a:ea typeface="方正小标宋简体" pitchFamily="65" charset="-122"/>
                <a:cs typeface="#9Slide03 Arima Madurai Black" panose="00000A00000000000000" pitchFamily="2" charset="0"/>
              </a:rPr>
              <a:t> </a:t>
            </a:r>
            <a:r>
              <a:rPr lang="en-SG" altLang="zh-CN" sz="9600" spc="600" dirty="0" err="1">
                <a:solidFill>
                  <a:srgbClr val="FF0000"/>
                </a:solidFill>
                <a:latin typeface="#9Slide03 Arima Madurai Black" panose="00000A00000000000000" pitchFamily="2" charset="0"/>
                <a:ea typeface="方正小标宋简体" pitchFamily="65" charset="-122"/>
                <a:cs typeface="#9Slide03 Arima Madurai Black" panose="00000A00000000000000" pitchFamily="2" charset="0"/>
              </a:rPr>
              <a:t>hơn</a:t>
            </a:r>
            <a:r>
              <a:rPr lang="en-SG" altLang="zh-CN" sz="9600" spc="600" dirty="0">
                <a:solidFill>
                  <a:srgbClr val="FF0000"/>
                </a:solidFill>
                <a:latin typeface="#9Slide03 Arima Madurai Black" panose="00000A00000000000000" pitchFamily="2" charset="0"/>
                <a:ea typeface="方正小标宋简体" pitchFamily="65" charset="-122"/>
                <a:cs typeface="#9Slide03 Arima Madurai Black" panose="00000A00000000000000" pitchFamily="2" charset="0"/>
              </a:rPr>
              <a:t>?</a:t>
            </a:r>
            <a:endParaRPr lang="zh-CN" sz="9600" spc="600" dirty="0">
              <a:solidFill>
                <a:srgbClr val="FF0000"/>
              </a:solidFill>
              <a:latin typeface="#9Slide03 Arima Madurai Black" panose="00000A00000000000000" pitchFamily="2" charset="0"/>
              <a:ea typeface="方正小标宋简体" pitchFamily="65" charset="-122"/>
              <a:cs typeface="#9Slide03 Arima Madurai Black" panose="00000A00000000000000" pitchFamily="2" charset="0"/>
            </a:endParaRPr>
          </a:p>
        </p:txBody>
      </p:sp>
      <p:pic>
        <p:nvPicPr>
          <p:cNvPr id="3" name="Picture 2">
            <a:extLst>
              <a:ext uri="{FF2B5EF4-FFF2-40B4-BE49-F238E27FC236}">
                <a16:creationId xmlns:a16="http://schemas.microsoft.com/office/drawing/2014/main" id="{662054B2-C51F-4336-A352-1B466A2FC75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4510" y="1684506"/>
            <a:ext cx="3822937" cy="3822937"/>
          </a:xfrm>
          <a:prstGeom prst="rect">
            <a:avLst/>
          </a:prstGeom>
        </p:spPr>
      </p:pic>
    </p:spTree>
    <p:extLst>
      <p:ext uri="{BB962C8B-B14F-4D97-AF65-F5344CB8AC3E}">
        <p14:creationId xmlns:p14="http://schemas.microsoft.com/office/powerpoint/2010/main" val="2219202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14" presetClass="entr" presetSubtype="1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randombar(horizont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8290C7EB-CC98-4C51-9602-CE7063C3AA22}"/>
              </a:ext>
            </a:extLst>
          </p:cNvPr>
          <p:cNvGrpSpPr/>
          <p:nvPr/>
        </p:nvGrpSpPr>
        <p:grpSpPr>
          <a:xfrm>
            <a:off x="-651418" y="-474373"/>
            <a:ext cx="7968628" cy="7333961"/>
            <a:chOff x="-433703" y="-596416"/>
            <a:chExt cx="7968628" cy="7333961"/>
          </a:xfrm>
        </p:grpSpPr>
        <p:pic>
          <p:nvPicPr>
            <p:cNvPr id="2" name="Picture 1">
              <a:extLst>
                <a:ext uri="{FF2B5EF4-FFF2-40B4-BE49-F238E27FC236}">
                  <a16:creationId xmlns:a16="http://schemas.microsoft.com/office/drawing/2014/main" id="{5B2C551D-3899-4FCE-B92F-FB85FB75C738}"/>
                </a:ext>
              </a:extLst>
            </p:cNvPr>
            <p:cNvPicPr>
              <a:picLocks noChangeAspect="1"/>
            </p:cNvPicPr>
            <p:nvPr/>
          </p:nvPicPr>
          <p:blipFill rotWithShape="1">
            <a:blip r:embed="rId3">
              <a:extLst>
                <a:ext uri="{28A0092B-C50C-407E-A947-70E740481C1C}">
                  <a14:useLocalDpi xmlns:a14="http://schemas.microsoft.com/office/drawing/2010/main" val="0"/>
                </a:ext>
              </a:extLst>
            </a:blip>
            <a:srcRect b="7965"/>
            <a:stretch/>
          </p:blipFill>
          <p:spPr>
            <a:xfrm>
              <a:off x="-433703" y="-596416"/>
              <a:ext cx="7968628" cy="7333961"/>
            </a:xfrm>
            <a:prstGeom prst="rect">
              <a:avLst/>
            </a:prstGeom>
          </p:spPr>
        </p:pic>
        <p:sp>
          <p:nvSpPr>
            <p:cNvPr id="3" name="Rectangle 2">
              <a:extLst>
                <a:ext uri="{FF2B5EF4-FFF2-40B4-BE49-F238E27FC236}">
                  <a16:creationId xmlns:a16="http://schemas.microsoft.com/office/drawing/2014/main" id="{D5DAF671-34AB-41F9-9E26-DC91A1BF3C5F}"/>
                </a:ext>
              </a:extLst>
            </p:cNvPr>
            <p:cNvSpPr/>
            <p:nvPr/>
          </p:nvSpPr>
          <p:spPr>
            <a:xfrm>
              <a:off x="1668309" y="1906300"/>
              <a:ext cx="3764604" cy="3046988"/>
            </a:xfrm>
            <a:prstGeom prst="rect">
              <a:avLst/>
            </a:prstGeom>
          </p:spPr>
          <p:txBody>
            <a:bodyPr wrap="square">
              <a:spAutoFit/>
            </a:bodyPr>
            <a:lstStyle/>
            <a:p>
              <a:pPr algn="ctr">
                <a:spcBef>
                  <a:spcPct val="50000"/>
                </a:spcBef>
                <a:buNone/>
              </a:pPr>
              <a:r>
                <a:rPr lang="en-US" alt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itchFamily="18" charset="0"/>
                  <a:cs typeface="Times New Roman" pitchFamily="18" charset="0"/>
                </a:rPr>
                <a:t>Tìm</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câu</a:t>
              </a:r>
              <a:r>
                <a:rPr lang="en-US" sz="3200" b="1" dirty="0">
                  <a:solidFill>
                    <a:srgbClr val="FF0000"/>
                  </a:solidFill>
                  <a:latin typeface="Times New Roman" pitchFamily="18" charset="0"/>
                  <a:cs typeface="Times New Roman" pitchFamily="18" charset="0"/>
                </a:rPr>
                <a:t> v</a:t>
              </a:r>
              <a:r>
                <a:rPr lang="vi-VN" sz="3200" b="1" dirty="0">
                  <a:solidFill>
                    <a:srgbClr val="FF0000"/>
                  </a:solidFill>
                  <a:latin typeface="Times New Roman" pitchFamily="18" charset="0"/>
                  <a:cs typeface="Times New Roman" pitchFamily="18" charset="0"/>
                </a:rPr>
                <a:t>ă</a:t>
              </a:r>
              <a:r>
                <a:rPr lang="en-US" sz="3200" b="1" dirty="0">
                  <a:solidFill>
                    <a:srgbClr val="FF0000"/>
                  </a:solidFill>
                  <a:latin typeface="Times New Roman" pitchFamily="18" charset="0"/>
                  <a:cs typeface="Times New Roman" pitchFamily="18" charset="0"/>
                </a:rPr>
                <a:t>n </a:t>
              </a:r>
              <a:r>
                <a:rPr lang="en-US" sz="3200" b="1" dirty="0" err="1">
                  <a:solidFill>
                    <a:srgbClr val="FF0000"/>
                  </a:solidFill>
                  <a:latin typeface="Times New Roman" pitchFamily="18" charset="0"/>
                  <a:cs typeface="Times New Roman" pitchFamily="18" charset="0"/>
                </a:rPr>
                <a:t>sử</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dụng</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phép</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nói</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quá</a:t>
              </a:r>
              <a:r>
                <a:rPr lang="en-US" sz="3200" b="1" dirty="0">
                  <a:solidFill>
                    <a:srgbClr val="FF0000"/>
                  </a:solidFill>
                  <a:latin typeface="Times New Roman" pitchFamily="18" charset="0"/>
                  <a:cs typeface="Times New Roman" pitchFamily="18" charset="0"/>
                </a:rPr>
                <a:t>: </a:t>
              </a:r>
              <a:r>
                <a:rPr lang="en-US" altLang="en-US" sz="3200" b="1" dirty="0" err="1">
                  <a:solidFill>
                    <a:srgbClr val="0000CC"/>
                  </a:solidFill>
                  <a:latin typeface="Times New Roman" panose="02020603050405020304" pitchFamily="18" charset="0"/>
                  <a:cs typeface="Times New Roman" panose="02020603050405020304" pitchFamily="18" charset="0"/>
                </a:rPr>
                <a:t>Câu</a:t>
              </a:r>
              <a:r>
                <a:rPr lang="en-US" altLang="en-US" sz="3200" b="1" dirty="0">
                  <a:solidFill>
                    <a:srgbClr val="0000CC"/>
                  </a:solidFill>
                  <a:latin typeface="Times New Roman" panose="02020603050405020304" pitchFamily="18" charset="0"/>
                  <a:cs typeface="Times New Roman" panose="02020603050405020304" pitchFamily="18" charset="0"/>
                </a:rPr>
                <a:t> v</a:t>
              </a:r>
              <a:r>
                <a:rPr lang="vi-VN" altLang="en-US" sz="3200" b="1" dirty="0">
                  <a:solidFill>
                    <a:srgbClr val="0000CC"/>
                  </a:solidFill>
                  <a:latin typeface="Times New Roman" panose="02020603050405020304" pitchFamily="18" charset="0"/>
                  <a:cs typeface="Times New Roman" panose="02020603050405020304" pitchFamily="18" charset="0"/>
                </a:rPr>
                <a:t>ă</a:t>
              </a:r>
              <a:r>
                <a:rPr lang="en-US" altLang="en-US" sz="3200" b="1" dirty="0">
                  <a:solidFill>
                    <a:srgbClr val="0000CC"/>
                  </a:solidFill>
                  <a:latin typeface="Times New Roman" panose="02020603050405020304" pitchFamily="18" charset="0"/>
                  <a:cs typeface="Times New Roman" panose="02020603050405020304" pitchFamily="18" charset="0"/>
                </a:rPr>
                <a:t>n </a:t>
              </a:r>
              <a:r>
                <a:rPr lang="vi-VN" altLang="en-US" sz="3200" b="1" dirty="0">
                  <a:solidFill>
                    <a:srgbClr val="0000CC"/>
                  </a:solidFill>
                  <a:latin typeface="Times New Roman" panose="02020603050405020304" pitchFamily="18" charset="0"/>
                  <a:cs typeface="Times New Roman" panose="02020603050405020304" pitchFamily="18" charset="0"/>
                </a:rPr>
                <a:t>đ</a:t>
              </a:r>
              <a:r>
                <a:rPr lang="en-US" altLang="en-US" sz="3200" b="1" dirty="0">
                  <a:solidFill>
                    <a:srgbClr val="0000CC"/>
                  </a:solidFill>
                  <a:latin typeface="Times New Roman" panose="02020603050405020304" pitchFamily="18" charset="0"/>
                  <a:cs typeface="Times New Roman" panose="02020603050405020304" pitchFamily="18" charset="0"/>
                </a:rPr>
                <a:t>ó </a:t>
              </a:r>
              <a:r>
                <a:rPr lang="en-US" altLang="en-US" sz="3200" b="1" dirty="0" err="1">
                  <a:solidFill>
                    <a:srgbClr val="0000CC"/>
                  </a:solidFill>
                  <a:latin typeface="Times New Roman" panose="02020603050405020304" pitchFamily="18" charset="0"/>
                  <a:cs typeface="Times New Roman" panose="02020603050405020304" pitchFamily="18" charset="0"/>
                </a:rPr>
                <a:t>là</a:t>
              </a:r>
              <a:r>
                <a:rPr lang="en-US" altLang="en-US" sz="3200" b="1" dirty="0">
                  <a:solidFill>
                    <a:srgbClr val="0000CC"/>
                  </a:solidFill>
                  <a:latin typeface="Times New Roman" panose="02020603050405020304" pitchFamily="18" charset="0"/>
                  <a:cs typeface="Times New Roman" panose="02020603050405020304" pitchFamily="18" charset="0"/>
                </a:rPr>
                <a:t> </a:t>
              </a:r>
              <a:r>
                <a:rPr lang="en-US" altLang="en-US" sz="3200" b="1" dirty="0" err="1">
                  <a:solidFill>
                    <a:srgbClr val="0000CC"/>
                  </a:solidFill>
                  <a:latin typeface="Times New Roman" panose="02020603050405020304" pitchFamily="18" charset="0"/>
                  <a:cs typeface="Times New Roman" panose="02020603050405020304" pitchFamily="18" charset="0"/>
                </a:rPr>
                <a:t>suy</a:t>
              </a:r>
              <a:r>
                <a:rPr lang="en-US" altLang="en-US" sz="3200" b="1" dirty="0">
                  <a:solidFill>
                    <a:srgbClr val="0000CC"/>
                  </a:solidFill>
                  <a:latin typeface="Times New Roman" panose="02020603050405020304" pitchFamily="18" charset="0"/>
                  <a:cs typeface="Times New Roman" panose="02020603050405020304" pitchFamily="18" charset="0"/>
                </a:rPr>
                <a:t> </a:t>
              </a:r>
              <a:r>
                <a:rPr lang="en-US" altLang="en-US" sz="3200" b="1" dirty="0" err="1">
                  <a:solidFill>
                    <a:srgbClr val="0000CC"/>
                  </a:solidFill>
                  <a:latin typeface="Times New Roman" panose="02020603050405020304" pitchFamily="18" charset="0"/>
                  <a:cs typeface="Times New Roman" panose="02020603050405020304" pitchFamily="18" charset="0"/>
                </a:rPr>
                <a:t>nghĩ</a:t>
              </a:r>
              <a:r>
                <a:rPr lang="en-US" altLang="en-US" sz="3200" b="1" dirty="0">
                  <a:solidFill>
                    <a:srgbClr val="0000CC"/>
                  </a:solidFill>
                  <a:latin typeface="Times New Roman" panose="02020603050405020304" pitchFamily="18" charset="0"/>
                  <a:cs typeface="Times New Roman" panose="02020603050405020304" pitchFamily="18" charset="0"/>
                </a:rPr>
                <a:t> </a:t>
              </a:r>
              <a:r>
                <a:rPr lang="en-US" altLang="en-US" sz="3200" b="1" dirty="0" err="1">
                  <a:solidFill>
                    <a:srgbClr val="0000CC"/>
                  </a:solidFill>
                  <a:latin typeface="Times New Roman" panose="02020603050405020304" pitchFamily="18" charset="0"/>
                  <a:cs typeface="Times New Roman" panose="02020603050405020304" pitchFamily="18" charset="0"/>
                </a:rPr>
                <a:t>của</a:t>
              </a:r>
              <a:r>
                <a:rPr lang="en-US" altLang="en-US" sz="3200" b="1" dirty="0">
                  <a:solidFill>
                    <a:srgbClr val="0000CC"/>
                  </a:solidFill>
                  <a:latin typeface="Times New Roman" panose="02020603050405020304" pitchFamily="18" charset="0"/>
                  <a:cs typeface="Times New Roman" panose="02020603050405020304" pitchFamily="18" charset="0"/>
                </a:rPr>
                <a:t> </a:t>
              </a:r>
              <a:r>
                <a:rPr lang="en-US" altLang="en-US" sz="3200" b="1" dirty="0" err="1">
                  <a:solidFill>
                    <a:srgbClr val="0000CC"/>
                  </a:solidFill>
                  <a:latin typeface="Times New Roman" panose="02020603050405020304" pitchFamily="18" charset="0"/>
                  <a:cs typeface="Times New Roman" panose="02020603050405020304" pitchFamily="18" charset="0"/>
                </a:rPr>
                <a:t>một</a:t>
              </a:r>
              <a:r>
                <a:rPr lang="en-US" altLang="en-US" sz="3200" b="1" dirty="0">
                  <a:solidFill>
                    <a:srgbClr val="0000CC"/>
                  </a:solidFill>
                  <a:latin typeface="Times New Roman" panose="02020603050405020304" pitchFamily="18" charset="0"/>
                  <a:cs typeface="Times New Roman" panose="02020603050405020304" pitchFamily="18" charset="0"/>
                </a:rPr>
                <a:t> </a:t>
              </a:r>
              <a:r>
                <a:rPr lang="en-US" altLang="en-US" sz="3200" b="1" dirty="0" err="1">
                  <a:solidFill>
                    <a:srgbClr val="0000CC"/>
                  </a:solidFill>
                  <a:latin typeface="Times New Roman" panose="02020603050405020304" pitchFamily="18" charset="0"/>
                  <a:cs typeface="Times New Roman" panose="02020603050405020304" pitchFamily="18" charset="0"/>
                </a:rPr>
                <a:t>cậu</a:t>
              </a:r>
              <a:r>
                <a:rPr lang="en-US" altLang="en-US" sz="3200" b="1" dirty="0">
                  <a:solidFill>
                    <a:srgbClr val="0000CC"/>
                  </a:solidFill>
                  <a:latin typeface="Times New Roman" panose="02020603050405020304" pitchFamily="18" charset="0"/>
                  <a:cs typeface="Times New Roman" panose="02020603050405020304" pitchFamily="18" charset="0"/>
                </a:rPr>
                <a:t> </a:t>
              </a:r>
              <a:r>
                <a:rPr lang="en-US" altLang="en-US" sz="3200" b="1" dirty="0" err="1">
                  <a:solidFill>
                    <a:srgbClr val="0000CC"/>
                  </a:solidFill>
                  <a:latin typeface="Times New Roman" panose="02020603050405020304" pitchFamily="18" charset="0"/>
                  <a:cs typeface="Times New Roman" panose="02020603050405020304" pitchFamily="18" charset="0"/>
                </a:rPr>
                <a:t>bé</a:t>
              </a:r>
              <a:r>
                <a:rPr lang="en-US" altLang="en-US" sz="3200" b="1" dirty="0">
                  <a:solidFill>
                    <a:srgbClr val="0000CC"/>
                  </a:solidFill>
                  <a:latin typeface="Times New Roman" panose="02020603050405020304" pitchFamily="18" charset="0"/>
                  <a:cs typeface="Times New Roman" panose="02020603050405020304" pitchFamily="18" charset="0"/>
                </a:rPr>
                <a:t> </a:t>
              </a:r>
              <a:r>
                <a:rPr lang="en-US" altLang="en-US" sz="3200" b="1" dirty="0" err="1">
                  <a:solidFill>
                    <a:srgbClr val="0000CC"/>
                  </a:solidFill>
                  <a:latin typeface="Times New Roman" panose="02020603050405020304" pitchFamily="18" charset="0"/>
                  <a:cs typeface="Times New Roman" panose="02020603050405020304" pitchFamily="18" charset="0"/>
                </a:rPr>
                <a:t>về</a:t>
              </a:r>
              <a:r>
                <a:rPr lang="en-US" altLang="en-US" sz="3200" b="1" dirty="0">
                  <a:solidFill>
                    <a:srgbClr val="0000CC"/>
                  </a:solidFill>
                  <a:latin typeface="Times New Roman" panose="02020603050405020304" pitchFamily="18" charset="0"/>
                  <a:cs typeface="Times New Roman" panose="02020603050405020304" pitchFamily="18" charset="0"/>
                </a:rPr>
                <a:t> </a:t>
              </a:r>
              <a:r>
                <a:rPr lang="en-US" altLang="en-US" sz="3200" b="1" dirty="0" err="1">
                  <a:solidFill>
                    <a:srgbClr val="0000CC"/>
                  </a:solidFill>
                  <a:latin typeface="Times New Roman" panose="02020603050405020304" pitchFamily="18" charset="0"/>
                  <a:cs typeface="Times New Roman" panose="02020603050405020304" pitchFamily="18" charset="0"/>
                </a:rPr>
                <a:t>những</a:t>
              </a:r>
              <a:r>
                <a:rPr lang="en-US" altLang="en-US" sz="3200" b="1" dirty="0">
                  <a:solidFill>
                    <a:srgbClr val="0000CC"/>
                  </a:solidFill>
                  <a:latin typeface="Times New Roman" panose="02020603050405020304" pitchFamily="18" charset="0"/>
                  <a:cs typeface="Times New Roman" panose="02020603050405020304" pitchFamily="18" charset="0"/>
                </a:rPr>
                <a:t> </a:t>
              </a:r>
              <a:r>
                <a:rPr lang="en-US" altLang="en-US" sz="3200" b="1" dirty="0" err="1">
                  <a:solidFill>
                    <a:srgbClr val="0000CC"/>
                  </a:solidFill>
                  <a:latin typeface="Times New Roman" panose="02020603050405020304" pitchFamily="18" charset="0"/>
                  <a:cs typeface="Times New Roman" panose="02020603050405020304" pitchFamily="18" charset="0"/>
                </a:rPr>
                <a:t>cổ</a:t>
              </a:r>
              <a:r>
                <a:rPr lang="en-US" altLang="en-US" sz="3200" b="1" dirty="0">
                  <a:solidFill>
                    <a:srgbClr val="0000CC"/>
                  </a:solidFill>
                  <a:latin typeface="Times New Roman" panose="02020603050405020304" pitchFamily="18" charset="0"/>
                  <a:cs typeface="Times New Roman" panose="02020603050405020304" pitchFamily="18" charset="0"/>
                </a:rPr>
                <a:t> </a:t>
              </a:r>
              <a:r>
                <a:rPr lang="en-US" altLang="en-US" sz="3200" b="1" dirty="0" err="1">
                  <a:solidFill>
                    <a:srgbClr val="0000CC"/>
                  </a:solidFill>
                  <a:latin typeface="Times New Roman" panose="02020603050405020304" pitchFamily="18" charset="0"/>
                  <a:cs typeface="Times New Roman" panose="02020603050405020304" pitchFamily="18" charset="0"/>
                </a:rPr>
                <a:t>tục</a:t>
              </a:r>
              <a:r>
                <a:rPr lang="en-US" altLang="en-US" sz="3200" b="1" dirty="0">
                  <a:solidFill>
                    <a:srgbClr val="0000CC"/>
                  </a:solidFill>
                  <a:latin typeface="Times New Roman" panose="02020603050405020304" pitchFamily="18" charset="0"/>
                  <a:cs typeface="Times New Roman" panose="02020603050405020304" pitchFamily="18" charset="0"/>
                </a:rPr>
                <a:t>  </a:t>
              </a:r>
              <a:r>
                <a:rPr lang="vi-VN" altLang="en-US" sz="3200" b="1" dirty="0">
                  <a:solidFill>
                    <a:srgbClr val="0000CC"/>
                  </a:solidFill>
                  <a:latin typeface="Times New Roman" panose="02020603050405020304" pitchFamily="18" charset="0"/>
                  <a:cs typeface="Times New Roman" panose="02020603050405020304" pitchFamily="18" charset="0"/>
                </a:rPr>
                <a:t>đ</a:t>
              </a:r>
              <a:r>
                <a:rPr lang="en-US" altLang="en-US" sz="3200" b="1" dirty="0" err="1">
                  <a:solidFill>
                    <a:srgbClr val="0000CC"/>
                  </a:solidFill>
                  <a:latin typeface="Times New Roman" panose="02020603050405020304" pitchFamily="18" charset="0"/>
                  <a:cs typeface="Times New Roman" panose="02020603050405020304" pitchFamily="18" charset="0"/>
                </a:rPr>
                <a:t>ày</a:t>
              </a:r>
              <a:r>
                <a:rPr lang="en-US" altLang="en-US" sz="3200" b="1" dirty="0">
                  <a:solidFill>
                    <a:srgbClr val="0000CC"/>
                  </a:solidFill>
                  <a:latin typeface="Times New Roman" panose="02020603050405020304" pitchFamily="18" charset="0"/>
                  <a:cs typeface="Times New Roman" panose="02020603050405020304" pitchFamily="18" charset="0"/>
                </a:rPr>
                <a:t> </a:t>
              </a:r>
              <a:r>
                <a:rPr lang="vi-VN" altLang="en-US" sz="3200" b="1" dirty="0">
                  <a:solidFill>
                    <a:srgbClr val="0000CC"/>
                  </a:solidFill>
                  <a:latin typeface="Times New Roman" panose="02020603050405020304" pitchFamily="18" charset="0"/>
                  <a:cs typeface="Times New Roman" panose="02020603050405020304" pitchFamily="18" charset="0"/>
                </a:rPr>
                <a:t>đ</a:t>
              </a:r>
              <a:r>
                <a:rPr lang="en-US" altLang="en-US" sz="3200" b="1" dirty="0" err="1">
                  <a:solidFill>
                    <a:srgbClr val="0000CC"/>
                  </a:solidFill>
                  <a:latin typeface="Times New Roman" panose="02020603050405020304" pitchFamily="18" charset="0"/>
                  <a:cs typeface="Times New Roman" panose="02020603050405020304" pitchFamily="18" charset="0"/>
                </a:rPr>
                <a:t>ọa</a:t>
              </a:r>
              <a:r>
                <a:rPr lang="en-US" altLang="en-US" sz="3200" b="1" dirty="0">
                  <a:solidFill>
                    <a:srgbClr val="0000CC"/>
                  </a:solidFill>
                  <a:latin typeface="Times New Roman" panose="02020603050405020304" pitchFamily="18" charset="0"/>
                  <a:cs typeface="Times New Roman" panose="02020603050405020304" pitchFamily="18" charset="0"/>
                </a:rPr>
                <a:t> </a:t>
              </a:r>
              <a:r>
                <a:rPr lang="en-US" altLang="en-US" sz="3200" b="1" dirty="0" err="1">
                  <a:solidFill>
                    <a:srgbClr val="0000CC"/>
                  </a:solidFill>
                  <a:latin typeface="Times New Roman" panose="02020603050405020304" pitchFamily="18" charset="0"/>
                  <a:cs typeface="Times New Roman" panose="02020603050405020304" pitchFamily="18" charset="0"/>
                </a:rPr>
                <a:t>mẹ</a:t>
              </a:r>
              <a:r>
                <a:rPr lang="en-US" altLang="en-US" sz="3200" b="1" dirty="0">
                  <a:solidFill>
                    <a:srgbClr val="0000CC"/>
                  </a:solidFill>
                  <a:latin typeface="Times New Roman" panose="02020603050405020304" pitchFamily="18" charset="0"/>
                  <a:cs typeface="Times New Roman" panose="02020603050405020304" pitchFamily="18" charset="0"/>
                </a:rPr>
                <a:t> </a:t>
              </a:r>
              <a:r>
                <a:rPr lang="en-US" altLang="en-US" sz="3200" b="1" dirty="0" err="1">
                  <a:solidFill>
                    <a:srgbClr val="0000CC"/>
                  </a:solidFill>
                  <a:latin typeface="Times New Roman" panose="02020603050405020304" pitchFamily="18" charset="0"/>
                  <a:cs typeface="Times New Roman" panose="02020603050405020304" pitchFamily="18" charset="0"/>
                </a:rPr>
                <a:t>mình</a:t>
              </a:r>
              <a:r>
                <a:rPr lang="en-US" altLang="en-US" sz="3200" b="1" dirty="0">
                  <a:solidFill>
                    <a:srgbClr val="0000CC"/>
                  </a:solidFill>
                  <a:latin typeface="Times New Roman" panose="02020603050405020304" pitchFamily="18" charset="0"/>
                  <a:cs typeface="Times New Roman" panose="02020603050405020304" pitchFamily="18" charset="0"/>
                </a:rPr>
                <a:t>.</a:t>
              </a:r>
            </a:p>
          </p:txBody>
        </p:sp>
      </p:grpSp>
      <p:sp>
        <p:nvSpPr>
          <p:cNvPr id="5" name="Text Box 6">
            <a:extLst>
              <a:ext uri="{FF2B5EF4-FFF2-40B4-BE49-F238E27FC236}">
                <a16:creationId xmlns:a16="http://schemas.microsoft.com/office/drawing/2014/main" id="{F62918AB-1C46-4D45-8564-92C6F288DB54}"/>
              </a:ext>
            </a:extLst>
          </p:cNvPr>
          <p:cNvSpPr txBox="1">
            <a:spLocks noChangeArrowheads="1"/>
          </p:cNvSpPr>
          <p:nvPr/>
        </p:nvSpPr>
        <p:spPr bwMode="auto">
          <a:xfrm>
            <a:off x="6738257" y="501805"/>
            <a:ext cx="4845597" cy="5909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50000"/>
              </a:spcBef>
              <a:buFontTx/>
              <a:buNone/>
            </a:pPr>
            <a:r>
              <a:rPr lang="en-US" altLang="en-US" sz="3600" b="1" dirty="0">
                <a:solidFill>
                  <a:srgbClr val="0000CC"/>
                </a:solidFill>
                <a:latin typeface="Times New Roman" panose="02020603050405020304" pitchFamily="18" charset="0"/>
              </a:rPr>
              <a:t>“</a:t>
            </a:r>
            <a:r>
              <a:rPr lang="en-US" altLang="en-US" sz="3600" b="1" dirty="0" err="1">
                <a:solidFill>
                  <a:srgbClr val="0000CC"/>
                </a:solidFill>
                <a:latin typeface="Times New Roman" panose="02020603050405020304" pitchFamily="18" charset="0"/>
              </a:rPr>
              <a:t>Giá</a:t>
            </a:r>
            <a:r>
              <a:rPr lang="en-US" altLang="en-US" sz="3600" b="1" dirty="0">
                <a:solidFill>
                  <a:srgbClr val="0000CC"/>
                </a:solidFill>
                <a:latin typeface="Times New Roman" panose="02020603050405020304" pitchFamily="18" charset="0"/>
              </a:rPr>
              <a:t> </a:t>
            </a:r>
            <a:r>
              <a:rPr lang="en-US" altLang="en-US" sz="3600" b="1" dirty="0" err="1">
                <a:solidFill>
                  <a:srgbClr val="0000CC"/>
                </a:solidFill>
                <a:latin typeface="Times New Roman" panose="02020603050405020304" pitchFamily="18" charset="0"/>
              </a:rPr>
              <a:t>những</a:t>
            </a:r>
            <a:r>
              <a:rPr lang="en-US" altLang="en-US" sz="3600" b="1" dirty="0">
                <a:solidFill>
                  <a:srgbClr val="0000CC"/>
                </a:solidFill>
                <a:latin typeface="Times New Roman" panose="02020603050405020304" pitchFamily="18" charset="0"/>
              </a:rPr>
              <a:t> </a:t>
            </a:r>
            <a:r>
              <a:rPr lang="en-US" altLang="en-US" sz="3600" b="1" dirty="0" err="1">
                <a:solidFill>
                  <a:srgbClr val="0000CC"/>
                </a:solidFill>
                <a:latin typeface="Times New Roman" panose="02020603050405020304" pitchFamily="18" charset="0"/>
              </a:rPr>
              <a:t>cổ</a:t>
            </a:r>
            <a:r>
              <a:rPr lang="en-US" altLang="en-US" sz="3600" b="1" dirty="0">
                <a:solidFill>
                  <a:srgbClr val="0000CC"/>
                </a:solidFill>
                <a:latin typeface="Times New Roman" panose="02020603050405020304" pitchFamily="18" charset="0"/>
              </a:rPr>
              <a:t> </a:t>
            </a:r>
            <a:r>
              <a:rPr lang="en-US" altLang="en-US" sz="3600" b="1" dirty="0" err="1">
                <a:solidFill>
                  <a:srgbClr val="0000CC"/>
                </a:solidFill>
                <a:latin typeface="Times New Roman" panose="02020603050405020304" pitchFamily="18" charset="0"/>
              </a:rPr>
              <a:t>tục</a:t>
            </a:r>
            <a:r>
              <a:rPr lang="en-US" altLang="en-US" sz="3600" b="1" dirty="0">
                <a:solidFill>
                  <a:srgbClr val="0000CC"/>
                </a:solidFill>
                <a:latin typeface="Times New Roman" panose="02020603050405020304" pitchFamily="18" charset="0"/>
              </a:rPr>
              <a:t> </a:t>
            </a:r>
            <a:r>
              <a:rPr lang="vi-VN" altLang="en-US" sz="3600" b="1" dirty="0">
                <a:solidFill>
                  <a:srgbClr val="0000CC"/>
                </a:solidFill>
                <a:latin typeface="Times New Roman" panose="02020603050405020304" pitchFamily="18" charset="0"/>
              </a:rPr>
              <a:t>đ</a:t>
            </a:r>
            <a:r>
              <a:rPr lang="en-US" altLang="en-US" sz="3600" b="1" dirty="0" err="1">
                <a:solidFill>
                  <a:srgbClr val="0000CC"/>
                </a:solidFill>
                <a:latin typeface="Times New Roman" panose="02020603050405020304" pitchFamily="18" charset="0"/>
              </a:rPr>
              <a:t>ày</a:t>
            </a:r>
            <a:r>
              <a:rPr lang="en-US" altLang="en-US" sz="3600" b="1" dirty="0">
                <a:solidFill>
                  <a:srgbClr val="0000CC"/>
                </a:solidFill>
                <a:latin typeface="Times New Roman" panose="02020603050405020304" pitchFamily="18" charset="0"/>
              </a:rPr>
              <a:t> </a:t>
            </a:r>
            <a:r>
              <a:rPr lang="vi-VN" altLang="en-US" sz="3600" b="1" dirty="0">
                <a:solidFill>
                  <a:srgbClr val="0000CC"/>
                </a:solidFill>
                <a:latin typeface="Times New Roman" panose="02020603050405020304" pitchFamily="18" charset="0"/>
              </a:rPr>
              <a:t>đ</a:t>
            </a:r>
            <a:r>
              <a:rPr lang="en-US" altLang="en-US" sz="3600" b="1" dirty="0" err="1">
                <a:solidFill>
                  <a:srgbClr val="0000CC"/>
                </a:solidFill>
                <a:latin typeface="Times New Roman" panose="02020603050405020304" pitchFamily="18" charset="0"/>
              </a:rPr>
              <a:t>ọa</a:t>
            </a:r>
            <a:r>
              <a:rPr lang="en-US" altLang="en-US" sz="3600" b="1" dirty="0">
                <a:solidFill>
                  <a:srgbClr val="0000CC"/>
                </a:solidFill>
                <a:latin typeface="Times New Roman" panose="02020603050405020304" pitchFamily="18" charset="0"/>
              </a:rPr>
              <a:t> </a:t>
            </a:r>
            <a:r>
              <a:rPr lang="en-US" altLang="en-US" sz="3600" b="1" dirty="0" err="1">
                <a:solidFill>
                  <a:srgbClr val="0000CC"/>
                </a:solidFill>
                <a:latin typeface="Times New Roman" panose="02020603050405020304" pitchFamily="18" charset="0"/>
              </a:rPr>
              <a:t>mẹ</a:t>
            </a:r>
            <a:r>
              <a:rPr lang="en-US" altLang="en-US" sz="3600" b="1" dirty="0">
                <a:solidFill>
                  <a:srgbClr val="0000CC"/>
                </a:solidFill>
                <a:latin typeface="Times New Roman" panose="02020603050405020304" pitchFamily="18" charset="0"/>
              </a:rPr>
              <a:t> </a:t>
            </a:r>
            <a:r>
              <a:rPr lang="en-US" altLang="en-US" sz="3600" b="1" dirty="0" err="1">
                <a:solidFill>
                  <a:srgbClr val="0000CC"/>
                </a:solidFill>
                <a:latin typeface="Times New Roman" panose="02020603050405020304" pitchFamily="18" charset="0"/>
              </a:rPr>
              <a:t>tôi</a:t>
            </a:r>
            <a:r>
              <a:rPr lang="en-US" altLang="en-US" sz="3600" b="1" dirty="0">
                <a:solidFill>
                  <a:srgbClr val="0000CC"/>
                </a:solidFill>
                <a:latin typeface="Times New Roman" panose="02020603050405020304" pitchFamily="18" charset="0"/>
              </a:rPr>
              <a:t> </a:t>
            </a:r>
            <a:r>
              <a:rPr lang="en-US" altLang="en-US" sz="3600" b="1" dirty="0" err="1">
                <a:solidFill>
                  <a:srgbClr val="0000CC"/>
                </a:solidFill>
                <a:latin typeface="Times New Roman" panose="02020603050405020304" pitchFamily="18" charset="0"/>
              </a:rPr>
              <a:t>là</a:t>
            </a:r>
            <a:r>
              <a:rPr lang="en-US" altLang="en-US" sz="3600" b="1" dirty="0">
                <a:solidFill>
                  <a:srgbClr val="0000CC"/>
                </a:solidFill>
                <a:latin typeface="Times New Roman" panose="02020603050405020304" pitchFamily="18" charset="0"/>
              </a:rPr>
              <a:t> </a:t>
            </a:r>
            <a:r>
              <a:rPr lang="en-US" altLang="en-US" sz="3600" b="1" dirty="0" err="1">
                <a:solidFill>
                  <a:srgbClr val="0000CC"/>
                </a:solidFill>
                <a:latin typeface="Times New Roman" panose="02020603050405020304" pitchFamily="18" charset="0"/>
              </a:rPr>
              <a:t>một</a:t>
            </a:r>
            <a:r>
              <a:rPr lang="en-US" altLang="en-US" sz="3600" b="1" dirty="0">
                <a:solidFill>
                  <a:srgbClr val="0000CC"/>
                </a:solidFill>
                <a:latin typeface="Times New Roman" panose="02020603050405020304" pitchFamily="18" charset="0"/>
              </a:rPr>
              <a:t> </a:t>
            </a:r>
            <a:r>
              <a:rPr lang="en-US" altLang="en-US" sz="3600" b="1" dirty="0" err="1">
                <a:solidFill>
                  <a:srgbClr val="0000CC"/>
                </a:solidFill>
                <a:latin typeface="Times New Roman" panose="02020603050405020304" pitchFamily="18" charset="0"/>
              </a:rPr>
              <a:t>vật</a:t>
            </a:r>
            <a:r>
              <a:rPr lang="en-US" altLang="en-US" sz="3600" b="1" dirty="0">
                <a:solidFill>
                  <a:srgbClr val="0000CC"/>
                </a:solidFill>
                <a:latin typeface="Times New Roman" panose="02020603050405020304" pitchFamily="18" charset="0"/>
              </a:rPr>
              <a:t> </a:t>
            </a:r>
            <a:r>
              <a:rPr lang="en-US" altLang="en-US" sz="3600" b="1" dirty="0" err="1">
                <a:solidFill>
                  <a:srgbClr val="0000CC"/>
                </a:solidFill>
                <a:latin typeface="Times New Roman" panose="02020603050405020304" pitchFamily="18" charset="0"/>
              </a:rPr>
              <a:t>nh</a:t>
            </a:r>
            <a:r>
              <a:rPr lang="vi-VN" altLang="en-US" sz="3600" b="1" dirty="0">
                <a:solidFill>
                  <a:srgbClr val="0000CC"/>
                </a:solidFill>
                <a:latin typeface="Times New Roman" panose="02020603050405020304" pitchFamily="18" charset="0"/>
              </a:rPr>
              <a:t>ư</a:t>
            </a:r>
            <a:r>
              <a:rPr lang="en-US" altLang="en-US" sz="3600" b="1" dirty="0">
                <a:solidFill>
                  <a:srgbClr val="0000CC"/>
                </a:solidFill>
                <a:latin typeface="Times New Roman" panose="02020603050405020304" pitchFamily="18" charset="0"/>
              </a:rPr>
              <a:t> </a:t>
            </a:r>
            <a:r>
              <a:rPr lang="en-US" altLang="en-US" sz="3600" b="1" dirty="0" err="1">
                <a:solidFill>
                  <a:srgbClr val="0000CC"/>
                </a:solidFill>
                <a:latin typeface="Times New Roman" panose="02020603050405020304" pitchFamily="18" charset="0"/>
              </a:rPr>
              <a:t>hòn</a:t>
            </a:r>
            <a:r>
              <a:rPr lang="en-US" altLang="en-US" sz="3600" b="1" dirty="0">
                <a:solidFill>
                  <a:srgbClr val="0000CC"/>
                </a:solidFill>
                <a:latin typeface="Times New Roman" panose="02020603050405020304" pitchFamily="18" charset="0"/>
              </a:rPr>
              <a:t> </a:t>
            </a:r>
            <a:r>
              <a:rPr lang="vi-VN" altLang="en-US" sz="3600" b="1" dirty="0">
                <a:solidFill>
                  <a:srgbClr val="0000CC"/>
                </a:solidFill>
                <a:latin typeface="Times New Roman" panose="02020603050405020304" pitchFamily="18" charset="0"/>
              </a:rPr>
              <a:t>đ</a:t>
            </a:r>
            <a:r>
              <a:rPr lang="en-US" altLang="en-US" sz="3600" b="1" dirty="0">
                <a:solidFill>
                  <a:srgbClr val="0000CC"/>
                </a:solidFill>
                <a:latin typeface="Times New Roman" panose="02020603050405020304" pitchFamily="18" charset="0"/>
              </a:rPr>
              <a:t>á </a:t>
            </a:r>
            <a:r>
              <a:rPr lang="en-US" altLang="en-US" sz="3600" b="1" dirty="0" err="1">
                <a:solidFill>
                  <a:srgbClr val="0000CC"/>
                </a:solidFill>
                <a:latin typeface="Times New Roman" panose="02020603050405020304" pitchFamily="18" charset="0"/>
              </a:rPr>
              <a:t>cục</a:t>
            </a:r>
            <a:r>
              <a:rPr lang="en-US" altLang="en-US" sz="3600" b="1" dirty="0">
                <a:solidFill>
                  <a:srgbClr val="0000CC"/>
                </a:solidFill>
                <a:latin typeface="Times New Roman" panose="02020603050405020304" pitchFamily="18" charset="0"/>
              </a:rPr>
              <a:t> </a:t>
            </a:r>
            <a:r>
              <a:rPr lang="en-US" altLang="en-US" sz="3600" b="1" dirty="0" err="1">
                <a:solidFill>
                  <a:srgbClr val="0000CC"/>
                </a:solidFill>
                <a:latin typeface="Times New Roman" panose="02020603050405020304" pitchFamily="18" charset="0"/>
              </a:rPr>
              <a:t>thủy</a:t>
            </a:r>
            <a:r>
              <a:rPr lang="en-US" altLang="en-US" sz="3600" b="1" dirty="0">
                <a:solidFill>
                  <a:srgbClr val="0000CC"/>
                </a:solidFill>
                <a:latin typeface="Times New Roman" panose="02020603050405020304" pitchFamily="18" charset="0"/>
              </a:rPr>
              <a:t> </a:t>
            </a:r>
            <a:r>
              <a:rPr lang="en-US" altLang="en-US" sz="3600" b="1" dirty="0" err="1">
                <a:solidFill>
                  <a:srgbClr val="0000CC"/>
                </a:solidFill>
                <a:latin typeface="Times New Roman" panose="02020603050405020304" pitchFamily="18" charset="0"/>
              </a:rPr>
              <a:t>tinh</a:t>
            </a:r>
            <a:r>
              <a:rPr lang="en-US" altLang="en-US" sz="3600" b="1" dirty="0">
                <a:solidFill>
                  <a:srgbClr val="0000CC"/>
                </a:solidFill>
                <a:latin typeface="Times New Roman" panose="02020603050405020304" pitchFamily="18" charset="0"/>
              </a:rPr>
              <a:t>, </a:t>
            </a:r>
            <a:r>
              <a:rPr lang="vi-VN" altLang="en-US" sz="3600" b="1" dirty="0">
                <a:solidFill>
                  <a:srgbClr val="0000CC"/>
                </a:solidFill>
                <a:latin typeface="Times New Roman" panose="02020603050405020304" pitchFamily="18" charset="0"/>
              </a:rPr>
              <a:t>đ</a:t>
            </a:r>
            <a:r>
              <a:rPr lang="en-US" altLang="en-US" sz="3600" b="1" dirty="0" err="1">
                <a:solidFill>
                  <a:srgbClr val="0000CC"/>
                </a:solidFill>
                <a:latin typeface="Times New Roman" panose="02020603050405020304" pitchFamily="18" charset="0"/>
              </a:rPr>
              <a:t>ầu</a:t>
            </a:r>
            <a:r>
              <a:rPr lang="en-US" altLang="en-US" sz="3600" b="1" dirty="0">
                <a:solidFill>
                  <a:srgbClr val="0000CC"/>
                </a:solidFill>
                <a:latin typeface="Times New Roman" panose="02020603050405020304" pitchFamily="18" charset="0"/>
              </a:rPr>
              <a:t> </a:t>
            </a:r>
            <a:r>
              <a:rPr lang="en-US" altLang="en-US" sz="3600" b="1" dirty="0" err="1">
                <a:solidFill>
                  <a:srgbClr val="0000CC"/>
                </a:solidFill>
                <a:latin typeface="Times New Roman" panose="02020603050405020304" pitchFamily="18" charset="0"/>
              </a:rPr>
              <a:t>mẩu</a:t>
            </a:r>
            <a:r>
              <a:rPr lang="en-US" altLang="en-US" sz="3600" b="1" dirty="0">
                <a:solidFill>
                  <a:srgbClr val="0000CC"/>
                </a:solidFill>
                <a:latin typeface="Times New Roman" panose="02020603050405020304" pitchFamily="18" charset="0"/>
              </a:rPr>
              <a:t> </a:t>
            </a:r>
            <a:r>
              <a:rPr lang="en-US" altLang="en-US" sz="3600" b="1" dirty="0" err="1">
                <a:solidFill>
                  <a:srgbClr val="0000CC"/>
                </a:solidFill>
                <a:latin typeface="Times New Roman" panose="02020603050405020304" pitchFamily="18" charset="0"/>
              </a:rPr>
              <a:t>gỗ</a:t>
            </a:r>
            <a:r>
              <a:rPr lang="en-US" altLang="en-US" sz="3600" b="1" dirty="0">
                <a:solidFill>
                  <a:srgbClr val="0000CC"/>
                </a:solidFill>
                <a:latin typeface="Times New Roman" panose="02020603050405020304" pitchFamily="18" charset="0"/>
              </a:rPr>
              <a:t>, </a:t>
            </a:r>
            <a:r>
              <a:rPr lang="en-US" altLang="en-US" sz="3600" b="1" dirty="0" err="1">
                <a:solidFill>
                  <a:srgbClr val="0000CC"/>
                </a:solidFill>
                <a:latin typeface="Times New Roman" panose="02020603050405020304" pitchFamily="18" charset="0"/>
              </a:rPr>
              <a:t>tôi</a:t>
            </a:r>
            <a:r>
              <a:rPr lang="en-US" altLang="en-US" sz="3600" b="1" dirty="0">
                <a:solidFill>
                  <a:srgbClr val="0000CC"/>
                </a:solidFill>
                <a:latin typeface="Times New Roman" panose="02020603050405020304" pitchFamily="18" charset="0"/>
              </a:rPr>
              <a:t> </a:t>
            </a:r>
            <a:r>
              <a:rPr lang="en-US" altLang="en-US" sz="3600" b="1" dirty="0" err="1">
                <a:solidFill>
                  <a:srgbClr val="0000CC"/>
                </a:solidFill>
                <a:latin typeface="Times New Roman" panose="02020603050405020304" pitchFamily="18" charset="0"/>
              </a:rPr>
              <a:t>quyết</a:t>
            </a:r>
            <a:r>
              <a:rPr lang="en-US" altLang="en-US" sz="3600" b="1" dirty="0">
                <a:solidFill>
                  <a:srgbClr val="0000CC"/>
                </a:solidFill>
                <a:latin typeface="Times New Roman" panose="02020603050405020304" pitchFamily="18" charset="0"/>
              </a:rPr>
              <a:t> </a:t>
            </a:r>
            <a:r>
              <a:rPr lang="en-US" altLang="en-US" sz="3600" b="1" dirty="0" err="1">
                <a:solidFill>
                  <a:srgbClr val="0000CC"/>
                </a:solidFill>
                <a:latin typeface="Times New Roman" panose="02020603050405020304" pitchFamily="18" charset="0"/>
              </a:rPr>
              <a:t>vồ</a:t>
            </a:r>
            <a:r>
              <a:rPr lang="en-US" altLang="en-US" sz="3600" b="1" dirty="0">
                <a:solidFill>
                  <a:srgbClr val="0000CC"/>
                </a:solidFill>
                <a:latin typeface="Times New Roman" panose="02020603050405020304" pitchFamily="18" charset="0"/>
              </a:rPr>
              <a:t> </a:t>
            </a:r>
            <a:r>
              <a:rPr lang="en-US" altLang="en-US" sz="3600" b="1" dirty="0" err="1">
                <a:solidFill>
                  <a:srgbClr val="0000CC"/>
                </a:solidFill>
                <a:latin typeface="Times New Roman" panose="02020603050405020304" pitchFamily="18" charset="0"/>
              </a:rPr>
              <a:t>ngay</a:t>
            </a:r>
            <a:r>
              <a:rPr lang="en-US" altLang="en-US" sz="3600" b="1" dirty="0">
                <a:solidFill>
                  <a:srgbClr val="0000CC"/>
                </a:solidFill>
                <a:latin typeface="Times New Roman" panose="02020603050405020304" pitchFamily="18" charset="0"/>
              </a:rPr>
              <a:t> </a:t>
            </a:r>
            <a:r>
              <a:rPr lang="en-US" altLang="en-US" sz="3600" b="1" dirty="0" err="1">
                <a:solidFill>
                  <a:srgbClr val="0000CC"/>
                </a:solidFill>
                <a:latin typeface="Times New Roman" panose="02020603050405020304" pitchFamily="18" charset="0"/>
              </a:rPr>
              <a:t>lấy</a:t>
            </a:r>
            <a:r>
              <a:rPr lang="en-US" altLang="en-US" sz="3600" b="1" dirty="0">
                <a:solidFill>
                  <a:srgbClr val="0000CC"/>
                </a:solidFill>
                <a:latin typeface="Times New Roman" panose="02020603050405020304" pitchFamily="18" charset="0"/>
              </a:rPr>
              <a:t> </a:t>
            </a:r>
            <a:r>
              <a:rPr lang="en-US" altLang="en-US" sz="3600" b="1" dirty="0" err="1">
                <a:solidFill>
                  <a:srgbClr val="0000CC"/>
                </a:solidFill>
                <a:latin typeface="Times New Roman" panose="02020603050405020304" pitchFamily="18" charset="0"/>
              </a:rPr>
              <a:t>mà</a:t>
            </a:r>
            <a:r>
              <a:rPr lang="en-US" altLang="en-US" sz="3600" b="1" dirty="0">
                <a:solidFill>
                  <a:srgbClr val="0000CC"/>
                </a:solidFill>
                <a:latin typeface="Times New Roman" panose="02020603050405020304" pitchFamily="18" charset="0"/>
              </a:rPr>
              <a:t> </a:t>
            </a:r>
            <a:r>
              <a:rPr lang="en-US" altLang="en-US" sz="3600" b="1" dirty="0" err="1">
                <a:solidFill>
                  <a:srgbClr val="0000CC"/>
                </a:solidFill>
                <a:latin typeface="Times New Roman" panose="02020603050405020304" pitchFamily="18" charset="0"/>
              </a:rPr>
              <a:t>cấu</a:t>
            </a:r>
            <a:r>
              <a:rPr lang="en-US" altLang="en-US" sz="3600" b="1" dirty="0">
                <a:solidFill>
                  <a:srgbClr val="0000CC"/>
                </a:solidFill>
                <a:latin typeface="Times New Roman" panose="02020603050405020304" pitchFamily="18" charset="0"/>
              </a:rPr>
              <a:t>, </a:t>
            </a:r>
            <a:r>
              <a:rPr lang="en-US" altLang="en-US" sz="3600" b="1" dirty="0" err="1">
                <a:solidFill>
                  <a:srgbClr val="0000CC"/>
                </a:solidFill>
                <a:latin typeface="Times New Roman" panose="02020603050405020304" pitchFamily="18" charset="0"/>
              </a:rPr>
              <a:t>mà</a:t>
            </a:r>
            <a:r>
              <a:rPr lang="en-US" altLang="en-US" sz="3600" b="1" dirty="0">
                <a:solidFill>
                  <a:srgbClr val="0000CC"/>
                </a:solidFill>
                <a:latin typeface="Times New Roman" panose="02020603050405020304" pitchFamily="18" charset="0"/>
              </a:rPr>
              <a:t> </a:t>
            </a:r>
            <a:r>
              <a:rPr lang="en-US" altLang="en-US" sz="3600" b="1" dirty="0" err="1">
                <a:solidFill>
                  <a:srgbClr val="0000CC"/>
                </a:solidFill>
                <a:latin typeface="Times New Roman" panose="02020603050405020304" pitchFamily="18" charset="0"/>
              </a:rPr>
              <a:t>nhai</a:t>
            </a:r>
            <a:r>
              <a:rPr lang="en-US" altLang="en-US" sz="3600" b="1" dirty="0">
                <a:solidFill>
                  <a:srgbClr val="0000CC"/>
                </a:solidFill>
                <a:latin typeface="Times New Roman" panose="02020603050405020304" pitchFamily="18" charset="0"/>
              </a:rPr>
              <a:t>, </a:t>
            </a:r>
            <a:r>
              <a:rPr lang="en-US" altLang="en-US" sz="3600" b="1" dirty="0" err="1">
                <a:solidFill>
                  <a:srgbClr val="0000CC"/>
                </a:solidFill>
                <a:latin typeface="Times New Roman" panose="02020603050405020304" pitchFamily="18" charset="0"/>
              </a:rPr>
              <a:t>mà</a:t>
            </a:r>
            <a:r>
              <a:rPr lang="en-US" altLang="en-US" sz="3600" b="1" dirty="0">
                <a:solidFill>
                  <a:srgbClr val="0000CC"/>
                </a:solidFill>
                <a:latin typeface="Times New Roman" panose="02020603050405020304" pitchFamily="18" charset="0"/>
              </a:rPr>
              <a:t> </a:t>
            </a:r>
            <a:r>
              <a:rPr lang="en-US" altLang="en-US" sz="3600" b="1" dirty="0" err="1">
                <a:solidFill>
                  <a:srgbClr val="0000CC"/>
                </a:solidFill>
                <a:latin typeface="Times New Roman" panose="02020603050405020304" pitchFamily="18" charset="0"/>
              </a:rPr>
              <a:t>nghiến</a:t>
            </a:r>
            <a:r>
              <a:rPr lang="en-US" altLang="en-US" sz="3600" b="1" dirty="0">
                <a:solidFill>
                  <a:srgbClr val="0000CC"/>
                </a:solidFill>
                <a:latin typeface="Times New Roman" panose="02020603050405020304" pitchFamily="18" charset="0"/>
              </a:rPr>
              <a:t> </a:t>
            </a:r>
            <a:r>
              <a:rPr lang="en-US" altLang="en-US" sz="3600" b="1" dirty="0" err="1">
                <a:solidFill>
                  <a:srgbClr val="0000CC"/>
                </a:solidFill>
                <a:latin typeface="Times New Roman" panose="02020603050405020304" pitchFamily="18" charset="0"/>
              </a:rPr>
              <a:t>cho</a:t>
            </a:r>
            <a:r>
              <a:rPr lang="en-US" altLang="en-US" sz="3600" b="1" dirty="0">
                <a:solidFill>
                  <a:srgbClr val="0000CC"/>
                </a:solidFill>
                <a:latin typeface="Times New Roman" panose="02020603050405020304" pitchFamily="18" charset="0"/>
              </a:rPr>
              <a:t> </a:t>
            </a:r>
            <a:r>
              <a:rPr lang="en-US" altLang="en-US" sz="3600" b="1" dirty="0" err="1">
                <a:solidFill>
                  <a:srgbClr val="0000CC"/>
                </a:solidFill>
                <a:latin typeface="Times New Roman" panose="02020603050405020304" pitchFamily="18" charset="0"/>
              </a:rPr>
              <a:t>kì</a:t>
            </a:r>
            <a:r>
              <a:rPr lang="en-US" altLang="en-US" sz="3600" b="1" dirty="0">
                <a:solidFill>
                  <a:srgbClr val="0000CC"/>
                </a:solidFill>
                <a:latin typeface="Times New Roman" panose="02020603050405020304" pitchFamily="18" charset="0"/>
              </a:rPr>
              <a:t> </a:t>
            </a:r>
            <a:r>
              <a:rPr lang="en-US" altLang="en-US" sz="3600" b="1" dirty="0" err="1">
                <a:solidFill>
                  <a:srgbClr val="0000CC"/>
                </a:solidFill>
                <a:latin typeface="Times New Roman" panose="02020603050405020304" pitchFamily="18" charset="0"/>
              </a:rPr>
              <a:t>nát</a:t>
            </a:r>
            <a:r>
              <a:rPr lang="en-US" altLang="en-US" sz="3600" b="1" dirty="0">
                <a:solidFill>
                  <a:srgbClr val="0000CC"/>
                </a:solidFill>
                <a:latin typeface="Times New Roman" panose="02020603050405020304" pitchFamily="18" charset="0"/>
              </a:rPr>
              <a:t> </a:t>
            </a:r>
            <a:r>
              <a:rPr lang="en-US" altLang="en-US" sz="3600" b="1" dirty="0" err="1">
                <a:solidFill>
                  <a:srgbClr val="0000CC"/>
                </a:solidFill>
                <a:latin typeface="Times New Roman" panose="02020603050405020304" pitchFamily="18" charset="0"/>
              </a:rPr>
              <a:t>vụn</a:t>
            </a:r>
            <a:r>
              <a:rPr lang="en-US" altLang="en-US" sz="3600" b="1" dirty="0">
                <a:solidFill>
                  <a:srgbClr val="0000CC"/>
                </a:solidFill>
                <a:latin typeface="Times New Roman" panose="02020603050405020304" pitchFamily="18" charset="0"/>
              </a:rPr>
              <a:t> </a:t>
            </a:r>
            <a:r>
              <a:rPr lang="en-US" altLang="en-US" sz="3600" b="1" dirty="0" err="1">
                <a:solidFill>
                  <a:srgbClr val="0000CC"/>
                </a:solidFill>
                <a:latin typeface="Times New Roman" panose="02020603050405020304" pitchFamily="18" charset="0"/>
              </a:rPr>
              <a:t>mới</a:t>
            </a:r>
            <a:r>
              <a:rPr lang="en-US" altLang="en-US" sz="3600" b="1" dirty="0">
                <a:solidFill>
                  <a:srgbClr val="0000CC"/>
                </a:solidFill>
                <a:latin typeface="Times New Roman" panose="02020603050405020304" pitchFamily="18" charset="0"/>
              </a:rPr>
              <a:t> </a:t>
            </a:r>
            <a:r>
              <a:rPr lang="en-US" altLang="en-US" sz="3600" b="1" dirty="0" err="1">
                <a:solidFill>
                  <a:srgbClr val="0000CC"/>
                </a:solidFill>
                <a:latin typeface="Times New Roman" panose="02020603050405020304" pitchFamily="18" charset="0"/>
              </a:rPr>
              <a:t>thôi</a:t>
            </a:r>
            <a:r>
              <a:rPr lang="en-US" altLang="en-US" sz="3600" b="1" dirty="0">
                <a:solidFill>
                  <a:srgbClr val="0000CC"/>
                </a:solidFill>
                <a:latin typeface="Times New Roman" panose="02020603050405020304" pitchFamily="18" charset="0"/>
              </a:rPr>
              <a:t>.”</a:t>
            </a:r>
          </a:p>
          <a:p>
            <a:pPr algn="just" eaLnBrk="1" hangingPunct="1">
              <a:spcBef>
                <a:spcPct val="50000"/>
              </a:spcBef>
              <a:buFontTx/>
              <a:buNone/>
            </a:pPr>
            <a:r>
              <a:rPr lang="en-US" altLang="en-US" sz="3600" b="1" i="1" dirty="0">
                <a:latin typeface="Times New Roman" panose="02020603050405020304" pitchFamily="18" charset="0"/>
              </a:rPr>
              <a:t>(“</a:t>
            </a:r>
            <a:r>
              <a:rPr lang="en-US" altLang="en-US" sz="3600" b="1" i="1" dirty="0" err="1">
                <a:latin typeface="Times New Roman" panose="02020603050405020304" pitchFamily="18" charset="0"/>
              </a:rPr>
              <a:t>Trong</a:t>
            </a:r>
            <a:r>
              <a:rPr lang="en-US" altLang="en-US" sz="3600" b="1" i="1" dirty="0">
                <a:latin typeface="Times New Roman" panose="02020603050405020304" pitchFamily="18" charset="0"/>
              </a:rPr>
              <a:t> </a:t>
            </a:r>
            <a:r>
              <a:rPr lang="en-US" altLang="en-US" sz="3600" b="1" i="1" dirty="0" err="1">
                <a:latin typeface="Times New Roman" panose="02020603050405020304" pitchFamily="18" charset="0"/>
              </a:rPr>
              <a:t>lòng</a:t>
            </a:r>
            <a:r>
              <a:rPr lang="en-US" altLang="en-US" sz="3600" b="1" i="1" dirty="0">
                <a:latin typeface="Times New Roman" panose="02020603050405020304" pitchFamily="18" charset="0"/>
              </a:rPr>
              <a:t> </a:t>
            </a:r>
            <a:r>
              <a:rPr lang="en-US" altLang="en-US" sz="3600" b="1" i="1" dirty="0" err="1">
                <a:latin typeface="Times New Roman" panose="02020603050405020304" pitchFamily="18" charset="0"/>
              </a:rPr>
              <a:t>mẹ</a:t>
            </a:r>
            <a:r>
              <a:rPr lang="en-US" altLang="en-US" sz="3600" b="1" i="1" dirty="0">
                <a:latin typeface="Times New Roman" panose="02020603050405020304" pitchFamily="18" charset="0"/>
              </a:rPr>
              <a:t>” – </a:t>
            </a:r>
            <a:r>
              <a:rPr lang="en-US" altLang="en-US" sz="3600" b="1" i="1" dirty="0" err="1">
                <a:latin typeface="Times New Roman" panose="02020603050405020304" pitchFamily="18" charset="0"/>
              </a:rPr>
              <a:t>Nguyên</a:t>
            </a:r>
            <a:r>
              <a:rPr lang="en-US" altLang="en-US" sz="3600" b="1" i="1" dirty="0">
                <a:latin typeface="Times New Roman" panose="02020603050405020304" pitchFamily="18" charset="0"/>
              </a:rPr>
              <a:t> </a:t>
            </a:r>
            <a:r>
              <a:rPr lang="en-US" altLang="en-US" sz="3600" b="1" i="1" dirty="0" err="1">
                <a:latin typeface="Times New Roman" panose="02020603050405020304" pitchFamily="18" charset="0"/>
              </a:rPr>
              <a:t>Hồng</a:t>
            </a:r>
            <a:r>
              <a:rPr lang="en-US" altLang="en-US" sz="3600" b="1" i="1" dirty="0">
                <a:latin typeface="Times New Roman" panose="02020603050405020304" pitchFamily="18" charset="0"/>
              </a:rPr>
              <a:t>)</a:t>
            </a:r>
          </a:p>
        </p:txBody>
      </p:sp>
    </p:spTree>
    <p:extLst>
      <p:ext uri="{BB962C8B-B14F-4D97-AF65-F5344CB8AC3E}">
        <p14:creationId xmlns:p14="http://schemas.microsoft.com/office/powerpoint/2010/main" val="3098782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8290C7EB-CC98-4C51-9602-CE7063C3AA22}"/>
              </a:ext>
            </a:extLst>
          </p:cNvPr>
          <p:cNvGrpSpPr/>
          <p:nvPr/>
        </p:nvGrpSpPr>
        <p:grpSpPr>
          <a:xfrm>
            <a:off x="-651418" y="-474373"/>
            <a:ext cx="7968628" cy="7333961"/>
            <a:chOff x="-433703" y="-596416"/>
            <a:chExt cx="7968628" cy="7333961"/>
          </a:xfrm>
        </p:grpSpPr>
        <p:pic>
          <p:nvPicPr>
            <p:cNvPr id="2" name="Picture 1">
              <a:extLst>
                <a:ext uri="{FF2B5EF4-FFF2-40B4-BE49-F238E27FC236}">
                  <a16:creationId xmlns:a16="http://schemas.microsoft.com/office/drawing/2014/main" id="{5B2C551D-3899-4FCE-B92F-FB85FB75C738}"/>
                </a:ext>
              </a:extLst>
            </p:cNvPr>
            <p:cNvPicPr>
              <a:picLocks noChangeAspect="1"/>
            </p:cNvPicPr>
            <p:nvPr/>
          </p:nvPicPr>
          <p:blipFill rotWithShape="1">
            <a:blip r:embed="rId3">
              <a:extLst>
                <a:ext uri="{28A0092B-C50C-407E-A947-70E740481C1C}">
                  <a14:useLocalDpi xmlns:a14="http://schemas.microsoft.com/office/drawing/2010/main" val="0"/>
                </a:ext>
              </a:extLst>
            </a:blip>
            <a:srcRect b="7965"/>
            <a:stretch/>
          </p:blipFill>
          <p:spPr>
            <a:xfrm>
              <a:off x="-433703" y="-596416"/>
              <a:ext cx="7968628" cy="7333961"/>
            </a:xfrm>
            <a:prstGeom prst="rect">
              <a:avLst/>
            </a:prstGeom>
          </p:spPr>
        </p:pic>
        <p:sp>
          <p:nvSpPr>
            <p:cNvPr id="3" name="Rectangle 2">
              <a:extLst>
                <a:ext uri="{FF2B5EF4-FFF2-40B4-BE49-F238E27FC236}">
                  <a16:creationId xmlns:a16="http://schemas.microsoft.com/office/drawing/2014/main" id="{D5DAF671-34AB-41F9-9E26-DC91A1BF3C5F}"/>
                </a:ext>
              </a:extLst>
            </p:cNvPr>
            <p:cNvSpPr/>
            <p:nvPr/>
          </p:nvSpPr>
          <p:spPr>
            <a:xfrm>
              <a:off x="1668309" y="1688584"/>
              <a:ext cx="3764604" cy="3539430"/>
            </a:xfrm>
            <a:prstGeom prst="rect">
              <a:avLst/>
            </a:prstGeom>
          </p:spPr>
          <p:txBody>
            <a:bodyPr wrap="square">
              <a:spAutoFit/>
            </a:bodyPr>
            <a:lstStyle/>
            <a:p>
              <a:pPr algn="ctr">
                <a:spcBef>
                  <a:spcPct val="50000"/>
                </a:spcBef>
              </a:pPr>
              <a:r>
                <a:rPr lang="en-US" altLang="en-US" sz="3200" b="1" dirty="0">
                  <a:solidFill>
                    <a:srgbClr val="0000CC"/>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Tìm</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câu</a:t>
              </a:r>
              <a:r>
                <a:rPr lang="en-US" altLang="en-US" sz="3200" b="1" dirty="0">
                  <a:solidFill>
                    <a:srgbClr val="FF0000"/>
                  </a:solidFill>
                  <a:latin typeface="Times New Roman" panose="02020603050405020304" pitchFamily="18" charset="0"/>
                  <a:cs typeface="Times New Roman" panose="02020603050405020304" pitchFamily="18" charset="0"/>
                </a:rPr>
                <a:t> v</a:t>
              </a:r>
              <a:r>
                <a:rPr lang="vi-VN" altLang="en-US" sz="3200" b="1" dirty="0">
                  <a:solidFill>
                    <a:srgbClr val="FF0000"/>
                  </a:solidFill>
                  <a:latin typeface="+mj-lt"/>
                  <a:cs typeface="Times New Roman" panose="02020603050405020304" pitchFamily="18" charset="0"/>
                </a:rPr>
                <a:t>ă</a:t>
              </a:r>
              <a:r>
                <a:rPr lang="en-US" altLang="en-US" sz="3200" b="1" dirty="0">
                  <a:solidFill>
                    <a:srgbClr val="FF0000"/>
                  </a:solidFill>
                  <a:latin typeface="Times New Roman" panose="02020603050405020304" pitchFamily="18" charset="0"/>
                  <a:cs typeface="Times New Roman" panose="02020603050405020304" pitchFamily="18" charset="0"/>
                </a:rPr>
                <a:t>n, </a:t>
              </a:r>
              <a:r>
                <a:rPr lang="en-US" altLang="en-US" sz="3200" b="1" dirty="0" err="1">
                  <a:solidFill>
                    <a:srgbClr val="FF0000"/>
                  </a:solidFill>
                  <a:latin typeface="Times New Roman" panose="02020603050405020304" pitchFamily="18" charset="0"/>
                  <a:cs typeface="Times New Roman" panose="02020603050405020304" pitchFamily="18" charset="0"/>
                </a:rPr>
                <a:t>câu</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th</a:t>
              </a:r>
              <a:r>
                <a:rPr lang="vi-VN" altLang="en-US" sz="3200" b="1" dirty="0">
                  <a:solidFill>
                    <a:srgbClr val="FF0000"/>
                  </a:solidFill>
                  <a:cs typeface="Times New Roman" panose="02020603050405020304" pitchFamily="18" charset="0"/>
                </a:rPr>
                <a:t>ơ</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dùng</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phép</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nói</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giảm</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nói</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tránh</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0000CC"/>
                  </a:solidFill>
                  <a:latin typeface="Times New Roman" panose="02020603050405020304" pitchFamily="18" charset="0"/>
                  <a:cs typeface="Times New Roman" panose="02020603050405020304" pitchFamily="18" charset="0"/>
                </a:rPr>
                <a:t>Câu</a:t>
              </a:r>
              <a:r>
                <a:rPr lang="en-US" altLang="en-US" sz="3200" b="1" dirty="0">
                  <a:solidFill>
                    <a:srgbClr val="0000CC"/>
                  </a:solidFill>
                  <a:latin typeface="Times New Roman" panose="02020603050405020304" pitchFamily="18" charset="0"/>
                  <a:cs typeface="Times New Roman" panose="02020603050405020304" pitchFamily="18" charset="0"/>
                </a:rPr>
                <a:t> </a:t>
              </a:r>
              <a:r>
                <a:rPr lang="en-US" altLang="en-US" sz="3200" b="1" dirty="0" err="1">
                  <a:solidFill>
                    <a:srgbClr val="0000CC"/>
                  </a:solidFill>
                  <a:latin typeface="Times New Roman" panose="02020603050405020304" pitchFamily="18" charset="0"/>
                  <a:cs typeface="Times New Roman" panose="02020603050405020304" pitchFamily="18" charset="0"/>
                </a:rPr>
                <a:t>thông</a:t>
              </a:r>
              <a:r>
                <a:rPr lang="en-US" altLang="en-US" sz="3200" b="1" dirty="0">
                  <a:solidFill>
                    <a:srgbClr val="0000CC"/>
                  </a:solidFill>
                  <a:latin typeface="Times New Roman" panose="02020603050405020304" pitchFamily="18" charset="0"/>
                  <a:cs typeface="Times New Roman" panose="02020603050405020304" pitchFamily="18" charset="0"/>
                </a:rPr>
                <a:t> </a:t>
              </a:r>
              <a:r>
                <a:rPr lang="en-US" altLang="en-US" sz="3200" b="1" dirty="0" err="1">
                  <a:solidFill>
                    <a:srgbClr val="0000CC"/>
                  </a:solidFill>
                  <a:latin typeface="Times New Roman" panose="02020603050405020304" pitchFamily="18" charset="0"/>
                  <a:cs typeface="Times New Roman" panose="02020603050405020304" pitchFamily="18" charset="0"/>
                </a:rPr>
                <a:t>báo</a:t>
              </a:r>
              <a:r>
                <a:rPr lang="en-US" altLang="en-US" sz="3200" b="1" dirty="0">
                  <a:solidFill>
                    <a:srgbClr val="0000CC"/>
                  </a:solidFill>
                  <a:latin typeface="Times New Roman" panose="02020603050405020304" pitchFamily="18" charset="0"/>
                  <a:cs typeface="Times New Roman" panose="02020603050405020304" pitchFamily="18" charset="0"/>
                </a:rPr>
                <a:t> </a:t>
              </a:r>
              <a:r>
                <a:rPr lang="en-US" altLang="en-US" sz="3200" b="1" dirty="0" err="1">
                  <a:solidFill>
                    <a:srgbClr val="0000CC"/>
                  </a:solidFill>
                  <a:latin typeface="Times New Roman" panose="02020603050405020304" pitchFamily="18" charset="0"/>
                  <a:cs typeface="Times New Roman" panose="02020603050405020304" pitchFamily="18" charset="0"/>
                </a:rPr>
                <a:t>của</a:t>
              </a:r>
              <a:r>
                <a:rPr lang="en-US" altLang="en-US" sz="3200" b="1" dirty="0">
                  <a:solidFill>
                    <a:srgbClr val="0000CC"/>
                  </a:solidFill>
                  <a:latin typeface="Times New Roman" panose="02020603050405020304" pitchFamily="18" charset="0"/>
                  <a:cs typeface="Times New Roman" panose="02020603050405020304" pitchFamily="18" charset="0"/>
                </a:rPr>
                <a:t> </a:t>
              </a:r>
              <a:r>
                <a:rPr lang="en-US" altLang="en-US" sz="3200" b="1" dirty="0" err="1">
                  <a:solidFill>
                    <a:srgbClr val="0000CC"/>
                  </a:solidFill>
                  <a:latin typeface="Times New Roman" panose="02020603050405020304" pitchFamily="18" charset="0"/>
                  <a:cs typeface="Times New Roman" panose="02020603050405020304" pitchFamily="18" charset="0"/>
                </a:rPr>
                <a:t>lão</a:t>
              </a:r>
              <a:r>
                <a:rPr lang="en-US" altLang="en-US" sz="3200" b="1" dirty="0">
                  <a:solidFill>
                    <a:srgbClr val="0000CC"/>
                  </a:solidFill>
                  <a:latin typeface="Times New Roman" panose="02020603050405020304" pitchFamily="18" charset="0"/>
                  <a:cs typeface="Times New Roman" panose="02020603050405020304" pitchFamily="18" charset="0"/>
                </a:rPr>
                <a:t> </a:t>
              </a:r>
              <a:r>
                <a:rPr lang="en-US" altLang="en-US" sz="3200" b="1" dirty="0" err="1">
                  <a:solidFill>
                    <a:srgbClr val="0000CC"/>
                  </a:solidFill>
                  <a:latin typeface="Times New Roman" panose="02020603050405020304" pitchFamily="18" charset="0"/>
                  <a:cs typeface="Times New Roman" panose="02020603050405020304" pitchFamily="18" charset="0"/>
                </a:rPr>
                <a:t>Hạc</a:t>
              </a:r>
              <a:r>
                <a:rPr lang="en-US" altLang="en-US" sz="3200" b="1" dirty="0">
                  <a:solidFill>
                    <a:srgbClr val="0000CC"/>
                  </a:solidFill>
                  <a:latin typeface="Times New Roman" panose="02020603050405020304" pitchFamily="18" charset="0"/>
                  <a:cs typeface="Times New Roman" panose="02020603050405020304" pitchFamily="18" charset="0"/>
                </a:rPr>
                <a:t> </a:t>
              </a:r>
              <a:r>
                <a:rPr lang="en-US" altLang="en-US" sz="3200" b="1" dirty="0" err="1">
                  <a:solidFill>
                    <a:srgbClr val="0000CC"/>
                  </a:solidFill>
                  <a:latin typeface="Times New Roman" panose="02020603050405020304" pitchFamily="18" charset="0"/>
                  <a:cs typeface="Times New Roman" panose="02020603050405020304" pitchFamily="18" charset="0"/>
                </a:rPr>
                <a:t>với</a:t>
              </a:r>
              <a:r>
                <a:rPr lang="en-US" altLang="en-US" sz="3200" b="1" dirty="0">
                  <a:solidFill>
                    <a:srgbClr val="0000CC"/>
                  </a:solidFill>
                  <a:latin typeface="Times New Roman" panose="02020603050405020304" pitchFamily="18" charset="0"/>
                  <a:cs typeface="Times New Roman" panose="02020603050405020304" pitchFamily="18" charset="0"/>
                </a:rPr>
                <a:t> </a:t>
              </a:r>
              <a:r>
                <a:rPr lang="en-US" altLang="en-US" sz="3200" b="1" dirty="0" err="1">
                  <a:solidFill>
                    <a:srgbClr val="0000CC"/>
                  </a:solidFill>
                  <a:latin typeface="Times New Roman" panose="02020603050405020304" pitchFamily="18" charset="0"/>
                  <a:cs typeface="Times New Roman" panose="02020603050405020304" pitchFamily="18" charset="0"/>
                </a:rPr>
                <a:t>nhân</a:t>
              </a:r>
              <a:r>
                <a:rPr lang="en-US" altLang="en-US" sz="3200" b="1" dirty="0">
                  <a:solidFill>
                    <a:srgbClr val="0000CC"/>
                  </a:solidFill>
                  <a:latin typeface="Times New Roman" panose="02020603050405020304" pitchFamily="18" charset="0"/>
                  <a:cs typeface="Times New Roman" panose="02020603050405020304" pitchFamily="18" charset="0"/>
                </a:rPr>
                <a:t> </a:t>
              </a:r>
              <a:r>
                <a:rPr lang="en-US" altLang="en-US" sz="3200" b="1" dirty="0" err="1">
                  <a:solidFill>
                    <a:srgbClr val="0000CC"/>
                  </a:solidFill>
                  <a:latin typeface="Times New Roman" panose="02020603050405020304" pitchFamily="18" charset="0"/>
                  <a:cs typeface="Times New Roman" panose="02020603050405020304" pitchFamily="18" charset="0"/>
                </a:rPr>
                <a:t>vật</a:t>
              </a:r>
              <a:r>
                <a:rPr lang="en-US" altLang="en-US" sz="3200" b="1" dirty="0">
                  <a:solidFill>
                    <a:srgbClr val="0000CC"/>
                  </a:solidFill>
                  <a:latin typeface="Times New Roman" panose="02020603050405020304" pitchFamily="18" charset="0"/>
                  <a:cs typeface="Times New Roman" panose="02020603050405020304" pitchFamily="18" charset="0"/>
                </a:rPr>
                <a:t> “</a:t>
              </a:r>
              <a:r>
                <a:rPr lang="en-US" altLang="en-US" sz="3200" b="1" dirty="0" err="1">
                  <a:solidFill>
                    <a:srgbClr val="0000CC"/>
                  </a:solidFill>
                  <a:latin typeface="Times New Roman" panose="02020603050405020304" pitchFamily="18" charset="0"/>
                  <a:cs typeface="Times New Roman" panose="02020603050405020304" pitchFamily="18" charset="0"/>
                </a:rPr>
                <a:t>tôi</a:t>
              </a:r>
              <a:r>
                <a:rPr lang="en-US" altLang="en-US" sz="3200" b="1" dirty="0">
                  <a:solidFill>
                    <a:srgbClr val="0000CC"/>
                  </a:solidFill>
                  <a:latin typeface="Times New Roman" panose="02020603050405020304" pitchFamily="18" charset="0"/>
                  <a:cs typeface="Times New Roman" panose="02020603050405020304" pitchFamily="18" charset="0"/>
                </a:rPr>
                <a:t>” </a:t>
              </a:r>
              <a:r>
                <a:rPr lang="en-US" altLang="en-US" sz="3200" b="1" dirty="0" err="1">
                  <a:solidFill>
                    <a:srgbClr val="0000CC"/>
                  </a:solidFill>
                  <a:latin typeface="Times New Roman" panose="02020603050405020304" pitchFamily="18" charset="0"/>
                  <a:cs typeface="Times New Roman" panose="02020603050405020304" pitchFamily="18" charset="0"/>
                </a:rPr>
                <a:t>về</a:t>
              </a:r>
              <a:r>
                <a:rPr lang="en-US" altLang="en-US" sz="3200" b="1" dirty="0">
                  <a:solidFill>
                    <a:srgbClr val="0000CC"/>
                  </a:solidFill>
                  <a:latin typeface="Times New Roman" panose="02020603050405020304" pitchFamily="18" charset="0"/>
                  <a:cs typeface="Times New Roman" panose="02020603050405020304" pitchFamily="18" charset="0"/>
                </a:rPr>
                <a:t> </a:t>
              </a:r>
              <a:r>
                <a:rPr lang="en-US" altLang="en-US" sz="3200" b="1" dirty="0" err="1">
                  <a:solidFill>
                    <a:srgbClr val="0000CC"/>
                  </a:solidFill>
                  <a:latin typeface="Times New Roman" panose="02020603050405020304" pitchFamily="18" charset="0"/>
                  <a:cs typeface="Times New Roman" panose="02020603050405020304" pitchFamily="18" charset="0"/>
                </a:rPr>
                <a:t>việc</a:t>
              </a:r>
              <a:r>
                <a:rPr lang="en-US" altLang="en-US" sz="3200" b="1" dirty="0">
                  <a:solidFill>
                    <a:srgbClr val="0000CC"/>
                  </a:solidFill>
                  <a:latin typeface="Times New Roman" panose="02020603050405020304" pitchFamily="18" charset="0"/>
                  <a:cs typeface="Times New Roman" panose="02020603050405020304" pitchFamily="18" charset="0"/>
                </a:rPr>
                <a:t> </a:t>
              </a:r>
              <a:r>
                <a:rPr lang="en-US" altLang="en-US" sz="3200" b="1" dirty="0" err="1">
                  <a:solidFill>
                    <a:srgbClr val="0000CC"/>
                  </a:solidFill>
                  <a:latin typeface="Times New Roman" panose="02020603050405020304" pitchFamily="18" charset="0"/>
                  <a:cs typeface="Times New Roman" panose="02020603050405020304" pitchFamily="18" charset="0"/>
                </a:rPr>
                <a:t>bán</a:t>
              </a:r>
              <a:r>
                <a:rPr lang="en-US" altLang="en-US" sz="3200" b="1" dirty="0">
                  <a:solidFill>
                    <a:srgbClr val="0000CC"/>
                  </a:solidFill>
                  <a:latin typeface="Times New Roman" panose="02020603050405020304" pitchFamily="18" charset="0"/>
                  <a:cs typeface="Times New Roman" panose="02020603050405020304" pitchFamily="18" charset="0"/>
                </a:rPr>
                <a:t> </a:t>
              </a:r>
              <a:r>
                <a:rPr lang="en-US" altLang="en-US" sz="3200" b="1" dirty="0" err="1">
                  <a:solidFill>
                    <a:srgbClr val="0000CC"/>
                  </a:solidFill>
                  <a:latin typeface="Times New Roman" panose="02020603050405020304" pitchFamily="18" charset="0"/>
                  <a:cs typeface="Times New Roman" panose="02020603050405020304" pitchFamily="18" charset="0"/>
                </a:rPr>
                <a:t>cậu</a:t>
              </a:r>
              <a:r>
                <a:rPr lang="en-US" altLang="en-US" sz="3200" b="1" dirty="0">
                  <a:solidFill>
                    <a:srgbClr val="0000CC"/>
                  </a:solidFill>
                  <a:latin typeface="Times New Roman" panose="02020603050405020304" pitchFamily="18" charset="0"/>
                  <a:cs typeface="Times New Roman" panose="02020603050405020304" pitchFamily="18" charset="0"/>
                </a:rPr>
                <a:t> </a:t>
              </a:r>
              <a:r>
                <a:rPr lang="en-US" altLang="en-US" sz="3200" b="1" dirty="0" err="1">
                  <a:solidFill>
                    <a:srgbClr val="0000CC"/>
                  </a:solidFill>
                  <a:latin typeface="Times New Roman" panose="02020603050405020304" pitchFamily="18" charset="0"/>
                  <a:cs typeface="Times New Roman" panose="02020603050405020304" pitchFamily="18" charset="0"/>
                </a:rPr>
                <a:t>Vàng</a:t>
              </a:r>
              <a:r>
                <a:rPr lang="en-US" altLang="en-US" sz="3200" b="1" dirty="0">
                  <a:solidFill>
                    <a:srgbClr val="0000CC"/>
                  </a:solidFill>
                  <a:latin typeface="Times New Roman" panose="02020603050405020304" pitchFamily="18" charset="0"/>
                  <a:cs typeface="Times New Roman" panose="02020603050405020304" pitchFamily="18" charset="0"/>
                </a:rPr>
                <a:t>?</a:t>
              </a:r>
            </a:p>
          </p:txBody>
        </p:sp>
      </p:grpSp>
      <p:sp>
        <p:nvSpPr>
          <p:cNvPr id="5" name="Text Box 6">
            <a:extLst>
              <a:ext uri="{FF2B5EF4-FFF2-40B4-BE49-F238E27FC236}">
                <a16:creationId xmlns:a16="http://schemas.microsoft.com/office/drawing/2014/main" id="{F62918AB-1C46-4D45-8564-92C6F288DB54}"/>
              </a:ext>
            </a:extLst>
          </p:cNvPr>
          <p:cNvSpPr txBox="1">
            <a:spLocks noChangeArrowheads="1"/>
          </p:cNvSpPr>
          <p:nvPr/>
        </p:nvSpPr>
        <p:spPr bwMode="auto">
          <a:xfrm>
            <a:off x="7519204" y="2762556"/>
            <a:ext cx="3508024"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50000"/>
              </a:spcBef>
              <a:buNone/>
            </a:pPr>
            <a:r>
              <a:rPr lang="en-US" altLang="en-US" sz="3600" b="1" dirty="0" err="1">
                <a:latin typeface="Times New Roman" panose="02020603050405020304" pitchFamily="18" charset="0"/>
                <a:cs typeface="Times New Roman" panose="02020603050405020304" pitchFamily="18" charset="0"/>
              </a:rPr>
              <a:t>Cậu</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Vàng</a:t>
            </a:r>
            <a:r>
              <a:rPr lang="en-US" altLang="en-US" sz="3600" b="1" dirty="0">
                <a:latin typeface="Times New Roman" panose="02020603050405020304" pitchFamily="18" charset="0"/>
                <a:cs typeface="Times New Roman" panose="02020603050405020304" pitchFamily="18" charset="0"/>
              </a:rPr>
              <a:t> </a:t>
            </a:r>
            <a:r>
              <a:rPr lang="vi-VN" altLang="en-US" sz="3600" b="1" u="sng" dirty="0">
                <a:solidFill>
                  <a:srgbClr val="FF0000"/>
                </a:solidFill>
                <a:latin typeface="Times New Roman" panose="02020603050405020304" pitchFamily="18" charset="0"/>
                <a:cs typeface="Times New Roman" panose="02020603050405020304" pitchFamily="18" charset="0"/>
              </a:rPr>
              <a:t>đ</a:t>
            </a:r>
            <a:r>
              <a:rPr lang="en-US" altLang="en-US" sz="3600" b="1" u="sng" dirty="0" err="1">
                <a:solidFill>
                  <a:srgbClr val="FF0000"/>
                </a:solidFill>
                <a:latin typeface="Times New Roman" panose="02020603050405020304" pitchFamily="18" charset="0"/>
                <a:cs typeface="Times New Roman" panose="02020603050405020304" pitchFamily="18" charset="0"/>
              </a:rPr>
              <a:t>i</a:t>
            </a:r>
            <a:r>
              <a:rPr lang="en-US" altLang="en-US" sz="3600" b="1" u="sng" dirty="0">
                <a:solidFill>
                  <a:srgbClr val="FF0000"/>
                </a:solidFill>
                <a:latin typeface="Times New Roman" panose="02020603050405020304" pitchFamily="18" charset="0"/>
                <a:cs typeface="Times New Roman" panose="02020603050405020304" pitchFamily="18" charset="0"/>
              </a:rPr>
              <a:t> </a:t>
            </a:r>
            <a:r>
              <a:rPr lang="vi-VN" altLang="en-US" sz="3600" b="1" u="sng" dirty="0">
                <a:solidFill>
                  <a:srgbClr val="FF0000"/>
                </a:solidFill>
                <a:latin typeface="Times New Roman" panose="02020603050405020304" pitchFamily="18" charset="0"/>
                <a:cs typeface="Times New Roman" panose="02020603050405020304" pitchFamily="18" charset="0"/>
              </a:rPr>
              <a:t>đ</a:t>
            </a:r>
            <a:r>
              <a:rPr lang="en-US" altLang="en-US" sz="3600" b="1" u="sng" dirty="0" err="1">
                <a:solidFill>
                  <a:srgbClr val="FF0000"/>
                </a:solidFill>
                <a:latin typeface="Times New Roman" panose="02020603050405020304" pitchFamily="18" charset="0"/>
                <a:cs typeface="Times New Roman" panose="02020603050405020304" pitchFamily="18" charset="0"/>
              </a:rPr>
              <a:t>ời</a:t>
            </a: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003300"/>
                </a:solidFill>
                <a:latin typeface="Times New Roman" panose="02020603050405020304" pitchFamily="18" charset="0"/>
                <a:cs typeface="Times New Roman" panose="02020603050405020304" pitchFamily="18" charset="0"/>
              </a:rPr>
              <a:t>rồi</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ông</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giáo</a:t>
            </a:r>
            <a:r>
              <a:rPr lang="en-US" altLang="en-US" sz="3600" b="1" dirty="0">
                <a:latin typeface="Times New Roman" panose="02020603050405020304" pitchFamily="18" charset="0"/>
                <a:cs typeface="Times New Roman" panose="02020603050405020304" pitchFamily="18" charset="0"/>
              </a:rPr>
              <a:t> ạ !</a:t>
            </a:r>
            <a:endParaRPr lang="en-US" altLang="en-US" sz="3600" b="1" i="1" dirty="0">
              <a:latin typeface="Times New Roman" panose="02020603050405020304" pitchFamily="18" charset="0"/>
            </a:endParaRPr>
          </a:p>
        </p:txBody>
      </p:sp>
      <p:sp>
        <p:nvSpPr>
          <p:cNvPr id="6" name="Rectangle 3">
            <a:extLst>
              <a:ext uri="{FF2B5EF4-FFF2-40B4-BE49-F238E27FC236}">
                <a16:creationId xmlns:a16="http://schemas.microsoft.com/office/drawing/2014/main" id="{D8001F8C-BDA9-4456-9836-9EE226D7C151}"/>
              </a:ext>
            </a:extLst>
          </p:cNvPr>
          <p:cNvSpPr txBox="1">
            <a:spLocks/>
          </p:cNvSpPr>
          <p:nvPr/>
        </p:nvSpPr>
        <p:spPr>
          <a:xfrm>
            <a:off x="1523801" y="610761"/>
            <a:ext cx="8990429" cy="1066661"/>
          </a:xfrm>
          <a:prstGeom prst="rect">
            <a:avLst/>
          </a:prstGeom>
        </p:spPr>
        <p:txBody>
          <a:bodyPr vert="horz" lIns="91436" tIns="45718" rIns="91436" bIns="45718" rtlCol="0">
            <a:normAutofit/>
          </a:bodyPr>
          <a:lstStyle>
            <a:lvl1pPr marL="457200" indent="-457200" algn="l" defTabSz="1218565" rtl="0" eaLnBrk="1" latinLnBrk="0" hangingPunct="1">
              <a:spcBef>
                <a:spcPct val="20000"/>
              </a:spcBef>
              <a:buFont typeface="Arial" pitchFamily="34" charset="0"/>
              <a:buChar char="•"/>
              <a:defRPr sz="4300" kern="1200">
                <a:solidFill>
                  <a:schemeClr val="tx1"/>
                </a:solidFill>
                <a:latin typeface="+mn-lt"/>
                <a:ea typeface="+mn-ea"/>
                <a:cs typeface="+mn-cs"/>
              </a:defRPr>
            </a:lvl1pPr>
            <a:lvl2pPr marL="990600" indent="-381000" algn="l" defTabSz="1218565" rtl="0" eaLnBrk="1" latinLnBrk="0" hangingPunct="1">
              <a:spcBef>
                <a:spcPct val="20000"/>
              </a:spcBef>
              <a:buFont typeface="Arial" pitchFamily="34" charset="0"/>
              <a:buChar char="–"/>
              <a:defRPr sz="3800" kern="1200">
                <a:solidFill>
                  <a:schemeClr val="tx1"/>
                </a:solidFill>
                <a:latin typeface="+mn-lt"/>
                <a:ea typeface="+mn-ea"/>
                <a:cs typeface="+mn-cs"/>
              </a:defRPr>
            </a:lvl2pPr>
            <a:lvl3pPr marL="1524000" indent="-304800" algn="l" defTabSz="1218565"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600" indent="-304800" algn="l" defTabSz="1218565" rtl="0" eaLnBrk="1" latinLnBrk="0" hangingPunct="1">
              <a:spcBef>
                <a:spcPct val="20000"/>
              </a:spcBef>
              <a:buFont typeface="Arial" pitchFamily="34" charset="0"/>
              <a:buChar char="–"/>
              <a:defRPr sz="2700" kern="1200">
                <a:solidFill>
                  <a:schemeClr val="tx1"/>
                </a:solidFill>
                <a:latin typeface="+mn-lt"/>
                <a:ea typeface="+mn-ea"/>
                <a:cs typeface="+mn-cs"/>
              </a:defRPr>
            </a:lvl4pPr>
            <a:lvl5pPr marL="2743200" indent="-304800" algn="l" defTabSz="1218565" rtl="0" eaLnBrk="1" latinLnBrk="0" hangingPunct="1">
              <a:spcBef>
                <a:spcPct val="20000"/>
              </a:spcBef>
              <a:buFont typeface="Arial" pitchFamily="34" charset="0"/>
              <a:buChar char="»"/>
              <a:defRPr sz="2700" kern="1200">
                <a:solidFill>
                  <a:schemeClr val="tx1"/>
                </a:solidFill>
                <a:latin typeface="+mn-lt"/>
                <a:ea typeface="+mn-ea"/>
                <a:cs typeface="+mn-cs"/>
              </a:defRPr>
            </a:lvl5pPr>
            <a:lvl6pPr marL="3352800" indent="-304800" algn="l" defTabSz="1218565"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2400" indent="-304800" algn="l" defTabSz="1218565"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2000" indent="-304800" algn="l" defTabSz="1218565"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1600" indent="-304800" algn="l" defTabSz="1218565"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pPr marL="0" indent="0">
              <a:buFont typeface="Arial" pitchFamily="34" charset="0"/>
              <a:buNone/>
            </a:pPr>
            <a:endParaRPr lang="en-US" altLang="en-US" sz="2800" b="1" dirty="0">
              <a:solidFill>
                <a:srgbClr val="0000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51216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 presetClass="entr" presetSubtype="8" fill="hold" grpId="0" nodeType="afterEffect" nodePh="1">
                                  <p:stCondLst>
                                    <p:cond delay="0"/>
                                  </p:stCondLst>
                                  <p:endCondLst>
                                    <p:cond evt="begin" delay="0">
                                      <p:tn val="10"/>
                                    </p:cond>
                                  </p:endCondLst>
                                  <p:childTnLst>
                                    <p:set>
                                      <p:cBhvr>
                                        <p:cTn id="11" dur="1" fill="hold">
                                          <p:stCondLst>
                                            <p:cond delay="0"/>
                                          </p:stCondLst>
                                        </p:cTn>
                                        <p:tgtEl>
                                          <p:spTgt spid="6">
                                            <p:txEl>
                                              <p:pRg st="0" end="0"/>
                                            </p:txEl>
                                          </p:spTgt>
                                        </p:tgtEl>
                                        <p:attrNameLst>
                                          <p:attrName>style.visibility</p:attrName>
                                        </p:attrNameLst>
                                      </p:cBhvr>
                                      <p:to>
                                        <p:strVal val="visible"/>
                                      </p:to>
                                    </p:set>
                                    <p:anim calcmode="lin" valueType="num">
                                      <p:cBhvr additive="base">
                                        <p:cTn id="12" dur="500" fill="hold"/>
                                        <p:tgtEl>
                                          <p:spTgt spid="6">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6">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utoUpdateAnimBg="0"/>
      <p:bldP spid="6" grpId="0" build="p" autoUpdateAnimBg="0" advAuto="0"/>
    </p:bldLst>
  </p:timing>
</p:sld>
</file>

<file path=ppt/theme/theme1.xml><?xml version="1.0" encoding="utf-8"?>
<a:theme xmlns:a="http://schemas.openxmlformats.org/drawingml/2006/main" name="www.freeppt7.com-Best powerpoint templates free download-slideshow​​">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Office Theme">
  <a:themeElements>
    <a:clrScheme name="炫彩扁平2">
      <a:dk1>
        <a:srgbClr val="000000"/>
      </a:dk1>
      <a:lt1>
        <a:srgbClr val="FFFFFF"/>
      </a:lt1>
      <a:dk2>
        <a:srgbClr val="44546A"/>
      </a:dk2>
      <a:lt2>
        <a:srgbClr val="E7E6E6"/>
      </a:lt2>
      <a:accent1>
        <a:srgbClr val="FFBF53"/>
      </a:accent1>
      <a:accent2>
        <a:srgbClr val="F17475"/>
      </a:accent2>
      <a:accent3>
        <a:srgbClr val="01B3C5"/>
      </a:accent3>
      <a:accent4>
        <a:srgbClr val="77448C"/>
      </a:accent4>
      <a:accent5>
        <a:srgbClr val="00AF92"/>
      </a:accent5>
      <a:accent6>
        <a:srgbClr val="C65885"/>
      </a:accent6>
      <a:hlink>
        <a:srgbClr val="FCC79F"/>
      </a:hlink>
      <a:folHlink>
        <a:srgbClr val="869FB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131</TotalTime>
  <Words>2445</Words>
  <Application>Microsoft Office PowerPoint</Application>
  <PresentationFormat>Custom</PresentationFormat>
  <Paragraphs>239</Paragraphs>
  <Slides>22</Slides>
  <Notes>21</Notes>
  <HiddenSlides>0</HiddenSlides>
  <MMClips>0</MMClips>
  <ScaleCrop>false</ScaleCrop>
  <HeadingPairs>
    <vt:vector size="6" baseType="variant">
      <vt:variant>
        <vt:lpstr>Fonts Used</vt:lpstr>
      </vt:variant>
      <vt:variant>
        <vt:i4>12</vt:i4>
      </vt:variant>
      <vt:variant>
        <vt:lpstr>Theme</vt:lpstr>
      </vt:variant>
      <vt:variant>
        <vt:i4>10</vt:i4>
      </vt:variant>
      <vt:variant>
        <vt:lpstr>Slide Titles</vt:lpstr>
      </vt:variant>
      <vt:variant>
        <vt:i4>22</vt:i4>
      </vt:variant>
    </vt:vector>
  </HeadingPairs>
  <TitlesOfParts>
    <vt:vector size="44" baseType="lpstr">
      <vt:lpstr>等线</vt:lpstr>
      <vt:lpstr>等线 Light</vt:lpstr>
      <vt:lpstr>#9Slide03 Arima Madurai Black</vt:lpstr>
      <vt:lpstr>Arial</vt:lpstr>
      <vt:lpstr>Calibri</vt:lpstr>
      <vt:lpstr>Impact</vt:lpstr>
      <vt:lpstr>ITC Avant Garde Std Bk</vt:lpstr>
      <vt:lpstr>LiHei Pro</vt:lpstr>
      <vt:lpstr>Signika</vt:lpstr>
      <vt:lpstr>Times New Roman</vt:lpstr>
      <vt:lpstr>Wingdings</vt:lpstr>
      <vt:lpstr>迷你简汉真广标</vt:lpstr>
      <vt:lpstr>www.freeppt7.com-Best powerpoint templates free download-slideshow​​</vt:lpstr>
      <vt:lpstr>1_Office Theme</vt:lpstr>
      <vt:lpstr>2_Office Theme</vt:lpstr>
      <vt:lpstr>3_Office Theme</vt:lpstr>
      <vt:lpstr>4_Office Theme</vt:lpstr>
      <vt:lpstr>5_Office Theme</vt:lpstr>
      <vt:lpstr>6_Office Theme</vt:lpstr>
      <vt:lpstr>7_Office Theme</vt:lpstr>
      <vt:lpstr>8_Office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Đọc đoạn trích và trả lời câu hỏi: Pháp chạy, Nhật hàng, vua Bảo Đại thoái vị. Dân ta đã đánh đổ các xiềng xích thực dân gần 100 năm nay để gây dựng nên nước Việt Nam độc lập. Dân ta lại đánh đổ chế độ quân chủ mấy mươi thế kỷ mà lập nên chế độ Dân chủ Cộng hòa.              (“Tuyên ngôn độc lập” -  Hồ Chí Minh)  </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小清新PPT</dc:title>
  <dc:subject>RP</dc:subject>
  <dc:creator>Administrator</dc:creator>
  <cp:keywords>RP</cp:keywords>
  <dc:description>RP</dc:description>
  <cp:lastModifiedBy>Windows User</cp:lastModifiedBy>
  <cp:revision>3688</cp:revision>
  <dcterms:created xsi:type="dcterms:W3CDTF">2015-12-01T09:06:00Z</dcterms:created>
  <dcterms:modified xsi:type="dcterms:W3CDTF">2022-07-21T13:38:00Z</dcterms:modified>
  <cp:category>RP</cp:category>
  <cp:contentStatus>RP</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2052-10.8.0.5391</vt:lpwstr>
  </property>
</Properties>
</file>