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551" r:id="rId2"/>
    <p:sldId id="537" r:id="rId3"/>
    <p:sldId id="549" r:id="rId4"/>
    <p:sldId id="539" r:id="rId5"/>
    <p:sldId id="540" r:id="rId6"/>
    <p:sldId id="541" r:id="rId7"/>
    <p:sldId id="526" r:id="rId8"/>
    <p:sldId id="487" r:id="rId9"/>
    <p:sldId id="527" r:id="rId10"/>
    <p:sldId id="285" r:id="rId11"/>
    <p:sldId id="544" r:id="rId12"/>
    <p:sldId id="550" r:id="rId13"/>
    <p:sldId id="502" r:id="rId14"/>
    <p:sldId id="542" r:id="rId15"/>
    <p:sldId id="529" r:id="rId16"/>
    <p:sldId id="279" r:id="rId17"/>
    <p:sldId id="546" r:id="rId18"/>
    <p:sldId id="547" r:id="rId19"/>
    <p:sldId id="548" r:id="rId20"/>
    <p:sldId id="545" r:id="rId21"/>
    <p:sldId id="543" r:id="rId22"/>
    <p:sldId id="257" r:id="rId23"/>
    <p:sldId id="270" r:id="rId24"/>
    <p:sldId id="271" r:id="rId25"/>
    <p:sldId id="272" r:id="rId26"/>
    <p:sldId id="274" r:id="rId27"/>
    <p:sldId id="275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73" r:id="rId38"/>
    <p:sldId id="538" r:id="rId39"/>
    <p:sldId id="33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DBD82"/>
    <a:srgbClr val="FD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FA26B-1B3D-4616-8281-05E675749B32}" type="datetimeFigureOut">
              <a:rPr lang="en-SG" smtClean="0"/>
              <a:t>21/7/2022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D5009-49CA-4CEA-AD60-3B83DDE5574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794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9543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4512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08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472E4ABD-CBFA-4BC8-AF0C-6F4FDE9C11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5383A308-1006-4704-A7FA-5081B9A3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F68E3B5E-88BC-48DD-888D-BBE41289B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2FC662-B40D-43F8-AD5F-75F1F1027D42}" type="slidenum">
              <a:rPr lang="en-US" altLang="en-US" sz="1200" b="0">
                <a:latin typeface="Arial" panose="020B0604020202020204" pitchFamily="34" charset="0"/>
              </a:rPr>
              <a:pPr/>
              <a:t>13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8634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0449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7239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5579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5217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946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556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9035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3262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7911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384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7413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9841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5670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0168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0171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3068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231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9708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751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7017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3715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225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2047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76787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9414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33464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39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159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8080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661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2A2C04E5-4E2F-4491-89B9-728794A7C4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973AE5B9-604B-49CD-8C31-0BAB8B39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C739F043-C6DB-411C-97D4-511983313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41F4097-F2C1-490C-A8F2-75DB05373AA1}" type="slidenum">
              <a:rPr lang="en-US" altLang="en-US" sz="1200" b="0">
                <a:latin typeface="Arial" panose="020B0604020202020204" pitchFamily="34" charset="0"/>
              </a:rPr>
              <a:pPr/>
              <a:t>8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4903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D5009-49CA-4CEA-AD60-3B83DDE55744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362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5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4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475F31-FC4C-47BF-8111-EACF59EC3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5E172B8-EC04-4BC4-AD96-DA4D19CA0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DFC71A-0AF2-42DE-B1E8-D23D009595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14A64-2C0B-40BB-AC9E-04198437B1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33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4BF410-875E-42E8-A528-6D949FF80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6787CA-6F73-41AC-8445-7491BDA1C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3E4247-AD9B-4925-B51E-5970BEDC4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CDB40-B301-4649-978C-AF8BE3AFEA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02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366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9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2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6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2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9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9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0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1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5.xml"/><Relationship Id="rId3" Type="http://schemas.openxmlformats.org/officeDocument/2006/relationships/slide" Target="slide28.xml"/><Relationship Id="rId7" Type="http://schemas.openxmlformats.org/officeDocument/2006/relationships/slide" Target="slide23.xml"/><Relationship Id="rId12" Type="http://schemas.openxmlformats.org/officeDocument/2006/relationships/slide" Target="slide34.xml"/><Relationship Id="rId17" Type="http://schemas.openxmlformats.org/officeDocument/2006/relationships/slide" Target="slide36.xml"/><Relationship Id="rId2" Type="http://schemas.openxmlformats.org/officeDocument/2006/relationships/notesSlide" Target="../notesSlides/notesSlide21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slide" Target="slide33.xml"/><Relationship Id="rId5" Type="http://schemas.openxmlformats.org/officeDocument/2006/relationships/slide" Target="slide29.xml"/><Relationship Id="rId15" Type="http://schemas.openxmlformats.org/officeDocument/2006/relationships/slide" Target="slide24.xml"/><Relationship Id="rId10" Type="http://schemas.openxmlformats.org/officeDocument/2006/relationships/slide" Target="slide32.xml"/><Relationship Id="rId4" Type="http://schemas.openxmlformats.org/officeDocument/2006/relationships/image" Target="../media/image19.png"/><Relationship Id="rId9" Type="http://schemas.openxmlformats.org/officeDocument/2006/relationships/slide" Target="slide25.xml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30475-67FF-A1DF-914E-4C197F57E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 bwMode="auto">
          <a:xfrm>
            <a:off x="498578" y="475044"/>
            <a:ext cx="2160240" cy="2232248"/>
          </a:xfrm>
          <a:prstGeom prst="frame">
            <a:avLst>
              <a:gd name="adj1" fmla="val 3747"/>
            </a:avLst>
          </a:prstGeom>
          <a:solidFill>
            <a:srgbClr val="53DEFC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5" t="-1200" r="59882" b="1200"/>
          <a:stretch/>
        </p:blipFill>
        <p:spPr>
          <a:xfrm>
            <a:off x="1254660" y="663190"/>
            <a:ext cx="648073" cy="61948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1254660" y="475044"/>
            <a:ext cx="648073" cy="6382955"/>
          </a:xfrm>
          <a:prstGeom prst="rect">
            <a:avLst/>
          </a:prstGeom>
          <a:gradFill>
            <a:gsLst>
              <a:gs pos="0">
                <a:srgbClr val="53DEFC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0" name="矩形 19"/>
          <p:cNvSpPr/>
          <p:nvPr/>
        </p:nvSpPr>
        <p:spPr>
          <a:xfrm>
            <a:off x="675918" y="1159120"/>
            <a:ext cx="1751596" cy="864096"/>
          </a:xfrm>
          <a:prstGeom prst="rect">
            <a:avLst/>
          </a:prstGeom>
          <a:solidFill>
            <a:schemeClr val="bg1">
              <a:lumMod val="100000"/>
            </a:schemeClr>
          </a:solidFill>
        </p:spPr>
        <p:txBody>
          <a:bodyPr wrap="none" lIns="0" tIns="0" rIns="0" bIns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SG" altLang="zh-CN" sz="3600" b="1" dirty="0">
                <a:solidFill>
                  <a:srgbClr val="4398F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 NHỚ</a:t>
            </a:r>
            <a:endParaRPr lang="zh-CN" altLang="en-US" sz="3600" b="1" dirty="0">
              <a:solidFill>
                <a:srgbClr val="4398F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112" y="839855"/>
            <a:ext cx="444031" cy="6476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84634">
            <a:off x="3387700" y="2355053"/>
            <a:ext cx="444762" cy="7044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75298">
            <a:off x="3287949" y="5589537"/>
            <a:ext cx="606356" cy="6679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9E6607-7328-4E42-851F-26734354A6FD}"/>
              </a:ext>
            </a:extLst>
          </p:cNvPr>
          <p:cNvSpPr/>
          <p:nvPr/>
        </p:nvSpPr>
        <p:spPr>
          <a:xfrm>
            <a:off x="4147457" y="424997"/>
            <a:ext cx="75835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000" dirty="0" err="1">
                <a:solidFill>
                  <a:srgbClr val="FDBD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dirty="0">
                <a:solidFill>
                  <a:srgbClr val="FDBD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DBD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000" dirty="0">
                <a:solidFill>
                  <a:srgbClr val="FDBD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DBD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FDBD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630082-8692-43DE-89BC-FC24B462BFAD}"/>
              </a:ext>
            </a:extLst>
          </p:cNvPr>
          <p:cNvSpPr/>
          <p:nvPr/>
        </p:nvSpPr>
        <p:spPr>
          <a:xfrm>
            <a:off x="4147457" y="2430293"/>
            <a:ext cx="75835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altLang="en-US" sz="3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SG" altLang="en-US" sz="3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altLang="en-US" sz="3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30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EC11556F-1593-490B-9BA9-2ADA6C4FB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628" y="3189863"/>
            <a:ext cx="7648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Tình thái từ </a:t>
            </a:r>
            <a:r>
              <a:rPr lang="en-US" alt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à, ư, hả...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DE250F69-ECC4-4EB8-9B6D-11B8609D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628" y="3701493"/>
            <a:ext cx="7782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Tình thái từ </a:t>
            </a:r>
            <a:r>
              <a:rPr lang="en-US" alt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đi, nào…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786AAF58-A6BE-4336-87F7-F4D8134BB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629" y="4230131"/>
            <a:ext cx="8990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thái từ </a:t>
            </a:r>
            <a:r>
              <a:rPr lang="en-US" alt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thay, sao,..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F0649579-DF55-4BAD-A261-7BFDA333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629" y="4754460"/>
            <a:ext cx="84037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Tình thái từ biểu thị sắc thái tình cảm: 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ạ, nhé, cơ, mà,…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D4D827-BE77-479B-A269-4DE65A0A041B}"/>
              </a:ext>
            </a:extLst>
          </p:cNvPr>
          <p:cNvSpPr/>
          <p:nvPr/>
        </p:nvSpPr>
        <p:spPr>
          <a:xfrm>
            <a:off x="4147457" y="5494131"/>
            <a:ext cx="7583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53347D-53BF-4C56-99FE-B1E6A797CB60}"/>
              </a:ext>
            </a:extLst>
          </p:cNvPr>
          <p:cNvSpPr/>
          <p:nvPr/>
        </p:nvSpPr>
        <p:spPr>
          <a:xfrm>
            <a:off x="1215737" y="2375204"/>
            <a:ext cx="34601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id="{020A190C-4A34-4198-A90F-8D05BBF5D037}"/>
              </a:ext>
            </a:extLst>
          </p:cNvPr>
          <p:cNvSpPr/>
          <p:nvPr/>
        </p:nvSpPr>
        <p:spPr>
          <a:xfrm>
            <a:off x="862884" y="1604818"/>
            <a:ext cx="4150082" cy="4151745"/>
          </a:xfrm>
          <a:prstGeom prst="ellipse">
            <a:avLst/>
          </a:prstGeom>
          <a:solidFill>
            <a:srgbClr val="FFAE6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1DC209F8-24A9-4D45-AEF6-25DE11A97345}"/>
              </a:ext>
            </a:extLst>
          </p:cNvPr>
          <p:cNvSpPr/>
          <p:nvPr/>
        </p:nvSpPr>
        <p:spPr>
          <a:xfrm>
            <a:off x="1004615" y="1773803"/>
            <a:ext cx="3838151" cy="3812787"/>
          </a:xfrm>
          <a:prstGeom prst="ellipse">
            <a:avLst/>
          </a:prstGeom>
          <a:noFill/>
          <a:ln w="50800">
            <a:solidFill>
              <a:srgbClr val="FFAE61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B55A5F8-AE86-419D-9655-E573A3945156}"/>
              </a:ext>
            </a:extLst>
          </p:cNvPr>
          <p:cNvSpPr/>
          <p:nvPr/>
        </p:nvSpPr>
        <p:spPr>
          <a:xfrm>
            <a:off x="485508" y="1207585"/>
            <a:ext cx="4904834" cy="4945221"/>
          </a:xfrm>
          <a:prstGeom prst="ellipse">
            <a:avLst/>
          </a:prstGeom>
          <a:noFill/>
          <a:ln w="50800">
            <a:solidFill>
              <a:srgbClr val="FFA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36" name="图片 24">
            <a:extLst>
              <a:ext uri="{FF2B5EF4-FFF2-40B4-BE49-F238E27FC236}">
                <a16:creationId xmlns:a16="http://schemas.microsoft.com/office/drawing/2014/main" id="{D1462AF6-62CC-474A-BC6A-53CAA4212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79179">
            <a:off x="3627314" y="614286"/>
            <a:ext cx="1036625" cy="14908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A4E89C-89A7-46F0-AB2F-2FB68F21C7FA}"/>
              </a:ext>
            </a:extLst>
          </p:cNvPr>
          <p:cNvSpPr/>
          <p:nvPr/>
        </p:nvSpPr>
        <p:spPr>
          <a:xfrm>
            <a:off x="6217227" y="371025"/>
            <a:ext cx="6096000" cy="4117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300000"/>
              </a:lnSpc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A!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300000"/>
              </a:lnSpc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ạ!</a:t>
            </a:r>
          </a:p>
        </p:txBody>
      </p:sp>
      <p:sp>
        <p:nvSpPr>
          <p:cNvPr id="37" name="Right Arrow 1">
            <a:extLst>
              <a:ext uri="{FF2B5EF4-FFF2-40B4-BE49-F238E27FC236}">
                <a16:creationId xmlns:a16="http://schemas.microsoft.com/office/drawing/2014/main" id="{F71BEFC5-BE0E-4A69-BE5D-44060962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7599" y="2812470"/>
            <a:ext cx="571500" cy="26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600">
              <a:cs typeface="Times New Roman" panose="02020603050405020304" pitchFamily="18" charset="0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8A798D36-37F9-4001-AF16-24752AC63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084" y="2580696"/>
            <a:ext cx="2590800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>
                <a:cs typeface="Times New Roman" panose="02020603050405020304" pitchFamily="18" charset="0"/>
              </a:rPr>
              <a:t>Thán từ</a:t>
            </a:r>
          </a:p>
        </p:txBody>
      </p:sp>
      <p:sp>
        <p:nvSpPr>
          <p:cNvPr id="39" name="Right Arrow 5">
            <a:extLst>
              <a:ext uri="{FF2B5EF4-FFF2-40B4-BE49-F238E27FC236}">
                <a16:creationId xmlns:a16="http://schemas.microsoft.com/office/drawing/2014/main" id="{0F6021D5-C34B-48AF-B3CD-9B09D0206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178" y="5153273"/>
            <a:ext cx="571500" cy="3032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12797E70-036F-480D-990E-C57C758AE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604" y="4981823"/>
            <a:ext cx="2590800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cs typeface="Times New Roman" panose="02020603050405020304" pitchFamily="18" charset="0"/>
              </a:rPr>
              <a:t>Tình thái từ</a:t>
            </a:r>
          </a:p>
        </p:txBody>
      </p:sp>
    </p:spTree>
    <p:extLst>
      <p:ext uri="{BB962C8B-B14F-4D97-AF65-F5344CB8AC3E}">
        <p14:creationId xmlns:p14="http://schemas.microsoft.com/office/powerpoint/2010/main" val="33653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4" grpId="0" animBg="1"/>
      <p:bldP spid="35" grpId="0" animBg="1"/>
      <p:bldP spid="6" grpId="0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17">
            <a:extLst>
              <a:ext uri="{FF2B5EF4-FFF2-40B4-BE49-F238E27FC236}">
                <a16:creationId xmlns:a16="http://schemas.microsoft.com/office/drawing/2014/main" id="{8E8F33B2-FF5E-4611-A9BF-F9976DE69348}"/>
              </a:ext>
            </a:extLst>
          </p:cNvPr>
          <p:cNvSpPr/>
          <p:nvPr/>
        </p:nvSpPr>
        <p:spPr>
          <a:xfrm>
            <a:off x="329644" y="1423555"/>
            <a:ext cx="4200792" cy="4230487"/>
          </a:xfrm>
          <a:prstGeom prst="ellipse">
            <a:avLst/>
          </a:prstGeom>
          <a:noFill/>
          <a:ln w="50800">
            <a:solidFill>
              <a:srgbClr val="53D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5" name="椭圆 28">
            <a:extLst>
              <a:ext uri="{FF2B5EF4-FFF2-40B4-BE49-F238E27FC236}">
                <a16:creationId xmlns:a16="http://schemas.microsoft.com/office/drawing/2014/main" id="{165C79C3-1E6D-48C5-AAC4-2E825DBC9205}"/>
              </a:ext>
            </a:extLst>
          </p:cNvPr>
          <p:cNvSpPr/>
          <p:nvPr/>
        </p:nvSpPr>
        <p:spPr>
          <a:xfrm>
            <a:off x="691723" y="1753591"/>
            <a:ext cx="3554378" cy="3546754"/>
          </a:xfrm>
          <a:prstGeom prst="ellipse">
            <a:avLst/>
          </a:prstGeom>
          <a:solidFill>
            <a:srgbClr val="53DEF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4A3B9B21-2BB8-4C92-B910-AE5075E7F5A0}"/>
              </a:ext>
            </a:extLst>
          </p:cNvPr>
          <p:cNvSpPr/>
          <p:nvPr/>
        </p:nvSpPr>
        <p:spPr>
          <a:xfrm>
            <a:off x="807187" y="1898839"/>
            <a:ext cx="3287221" cy="3261724"/>
          </a:xfrm>
          <a:prstGeom prst="ellipse">
            <a:avLst/>
          </a:prstGeom>
          <a:noFill/>
          <a:ln w="50800">
            <a:solidFill>
              <a:srgbClr val="00B0F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pic>
        <p:nvPicPr>
          <p:cNvPr id="31" name="图片 29">
            <a:extLst>
              <a:ext uri="{FF2B5EF4-FFF2-40B4-BE49-F238E27FC236}">
                <a16:creationId xmlns:a16="http://schemas.microsoft.com/office/drawing/2014/main" id="{AEB51AC0-3757-4753-9867-7CE1B69C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26380">
            <a:off x="3018378" y="1199029"/>
            <a:ext cx="1119577" cy="996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DCC53-56F6-4612-BDEF-8AA4C84CFCAB}"/>
              </a:ext>
            </a:extLst>
          </p:cNvPr>
          <p:cNvSpPr/>
          <p:nvPr/>
        </p:nvSpPr>
        <p:spPr>
          <a:xfrm>
            <a:off x="1011419" y="2250078"/>
            <a:ext cx="28955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399EE2-72A4-421B-8204-701B78662F68}"/>
              </a:ext>
            </a:extLst>
          </p:cNvPr>
          <p:cNvSpPr/>
          <p:nvPr/>
        </p:nvSpPr>
        <p:spPr>
          <a:xfrm>
            <a:off x="5330536" y="574519"/>
            <a:ext cx="6113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06F2BA-C310-47AE-A131-31BAB5207831}"/>
              </a:ext>
            </a:extLst>
          </p:cNvPr>
          <p:cNvSpPr/>
          <p:nvPr/>
        </p:nvSpPr>
        <p:spPr>
          <a:xfrm>
            <a:off x="5330536" y="2124809"/>
            <a:ext cx="2867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7ADF2B-E25F-4A5F-B0EC-85C282D06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875" y="3076771"/>
            <a:ext cx="2161309" cy="523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Thán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14DE1A-E18A-4694-A1F4-479986A3AFCB}"/>
              </a:ext>
            </a:extLst>
          </p:cNvPr>
          <p:cNvSpPr/>
          <p:nvPr/>
        </p:nvSpPr>
        <p:spPr bwMode="auto">
          <a:xfrm>
            <a:off x="5153762" y="3875805"/>
            <a:ext cx="2980876" cy="1066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ở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4C742C9-762B-442E-8C8C-5A3960C8E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4617" y="3818656"/>
            <a:ext cx="2957946" cy="11652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457200" indent="-4572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Th</a:t>
            </a:r>
            <a:r>
              <a:rPr lang="vi-VN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ường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00474C-85C9-4357-A82E-AD728762C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012" y="3076771"/>
            <a:ext cx="2161309" cy="523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Tình thái từ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423D5-A219-4FF9-B7DF-34D504C0024C}"/>
              </a:ext>
            </a:extLst>
          </p:cNvPr>
          <p:cNvSpPr/>
          <p:nvPr/>
        </p:nvSpPr>
        <p:spPr bwMode="auto">
          <a:xfrm>
            <a:off x="5153762" y="5108608"/>
            <a:ext cx="2980876" cy="1482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ct val="50000"/>
              </a:spcBef>
              <a:buFontTx/>
              <a:buChar char="-"/>
              <a:defRPr/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0E881E2-781D-436E-8D79-D4EBB269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4617" y="5108608"/>
            <a:ext cx="2957946" cy="1482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457200" indent="-4572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tách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biệt</a:t>
            </a:r>
            <a:r>
              <a:rPr lang="en-US" altLang="en-US" sz="3200" b="0" dirty="0">
                <a:solidFill>
                  <a:srgbClr val="0000CC"/>
                </a:solidFill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10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6" grpId="0"/>
      <p:bldP spid="8" grpId="0"/>
      <p:bldP spid="37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C93BB0-6783-4663-9384-27FD33C74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71999"/>
              </p:ext>
            </p:extLst>
          </p:nvPr>
        </p:nvGraphicFramePr>
        <p:xfrm>
          <a:off x="267855" y="1169278"/>
          <a:ext cx="11628581" cy="543098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133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4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46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thái từ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 Em thích tr</a:t>
                      </a:r>
                      <a: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thì thi vào tr</a:t>
                      </a:r>
                      <a: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ấy.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27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b/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654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29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d/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e/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89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41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h/ Con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94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548" name="TextBox 8">
            <a:extLst>
              <a:ext uri="{FF2B5EF4-FFF2-40B4-BE49-F238E27FC236}">
                <a16:creationId xmlns:a16="http://schemas.microsoft.com/office/drawing/2014/main" id="{5CA4DD5F-43B9-4665-8D41-A5C1C298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3304022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21549" name="TextBox 9">
            <a:extLst>
              <a:ext uri="{FF2B5EF4-FFF2-40B4-BE49-F238E27FC236}">
                <a16:creationId xmlns:a16="http://schemas.microsoft.com/office/drawing/2014/main" id="{DAA5724E-76C5-4EA2-83CB-ACA1CC318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304022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9C08E-2A58-4D4D-8EF0-C15E13B6F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0916" y="2586181"/>
            <a:ext cx="593442" cy="593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E5C61-46D5-4D5F-833D-924124D90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0916" y="3179623"/>
            <a:ext cx="593442" cy="593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B2E265-3A7D-4B8F-959D-4A6171EF1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0916" y="4306453"/>
            <a:ext cx="593442" cy="593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3BA12-E506-43BE-85EE-E297BE845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0916" y="6018647"/>
            <a:ext cx="593442" cy="593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968780-8E07-476D-A338-725A6B01416E}"/>
              </a:ext>
            </a:extLst>
          </p:cNvPr>
          <p:cNvSpPr txBox="1"/>
          <p:nvPr/>
        </p:nvSpPr>
        <p:spPr>
          <a:xfrm>
            <a:off x="469900" y="263502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5650" y="2252370"/>
            <a:ext cx="3641934" cy="2353260"/>
            <a:chOff x="2309286" y="2252370"/>
            <a:chExt cx="3641934" cy="2353260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09286" y="2252370"/>
              <a:ext cx="1883827" cy="2353260"/>
            </a:xfrm>
            <a:custGeom>
              <a:avLst/>
              <a:gdLst/>
              <a:ahLst/>
              <a:cxnLst/>
              <a:rect l="l" t="t" r="r" b="b"/>
              <a:pathLst>
                <a:path w="1883827" h="2353260">
                  <a:moveTo>
                    <a:pt x="938048" y="1107578"/>
                  </a:moveTo>
                  <a:lnTo>
                    <a:pt x="985138" y="1107578"/>
                  </a:lnTo>
                  <a:cubicBezTo>
                    <a:pt x="996189" y="1107578"/>
                    <a:pt x="1003765" y="1108122"/>
                    <a:pt x="1007867" y="1109211"/>
                  </a:cubicBezTo>
                  <a:cubicBezTo>
                    <a:pt x="1014229" y="1110969"/>
                    <a:pt x="1019357" y="1114590"/>
                    <a:pt x="1023250" y="1120073"/>
                  </a:cubicBezTo>
                  <a:cubicBezTo>
                    <a:pt x="1027143" y="1125556"/>
                    <a:pt x="1029089" y="1132149"/>
                    <a:pt x="1029089" y="1139851"/>
                  </a:cubicBezTo>
                  <a:cubicBezTo>
                    <a:pt x="1029089" y="1150483"/>
                    <a:pt x="1025782" y="1158729"/>
                    <a:pt x="1019169" y="1164589"/>
                  </a:cubicBezTo>
                  <a:cubicBezTo>
                    <a:pt x="1012555" y="1170449"/>
                    <a:pt x="1001379" y="1173379"/>
                    <a:pt x="985641" y="1173379"/>
                  </a:cubicBezTo>
                  <a:lnTo>
                    <a:pt x="938048" y="1173379"/>
                  </a:lnTo>
                  <a:close/>
                  <a:moveTo>
                    <a:pt x="1252750" y="1106197"/>
                  </a:moveTo>
                  <a:lnTo>
                    <a:pt x="1311016" y="1106197"/>
                  </a:lnTo>
                  <a:cubicBezTo>
                    <a:pt x="1324662" y="1106197"/>
                    <a:pt x="1334645" y="1109001"/>
                    <a:pt x="1340965" y="1114610"/>
                  </a:cubicBezTo>
                  <a:cubicBezTo>
                    <a:pt x="1347286" y="1120219"/>
                    <a:pt x="1350446" y="1127377"/>
                    <a:pt x="1350446" y="1136084"/>
                  </a:cubicBezTo>
                  <a:cubicBezTo>
                    <a:pt x="1350446" y="1142027"/>
                    <a:pt x="1348814" y="1147532"/>
                    <a:pt x="1345549" y="1152596"/>
                  </a:cubicBezTo>
                  <a:cubicBezTo>
                    <a:pt x="1342284" y="1157661"/>
                    <a:pt x="1337512" y="1161345"/>
                    <a:pt x="1331233" y="1163647"/>
                  </a:cubicBezTo>
                  <a:cubicBezTo>
                    <a:pt x="1324955" y="1165949"/>
                    <a:pt x="1316248" y="1167100"/>
                    <a:pt x="1305114" y="1167100"/>
                  </a:cubicBezTo>
                  <a:lnTo>
                    <a:pt x="1252750" y="1167100"/>
                  </a:lnTo>
                  <a:close/>
                  <a:moveTo>
                    <a:pt x="1119600" y="1105192"/>
                  </a:moveTo>
                  <a:cubicBezTo>
                    <a:pt x="1122446" y="1115155"/>
                    <a:pt x="1126799" y="1127879"/>
                    <a:pt x="1132659" y="1143367"/>
                  </a:cubicBezTo>
                  <a:lnTo>
                    <a:pt x="1151872" y="1194350"/>
                  </a:lnTo>
                  <a:lnTo>
                    <a:pt x="1089462" y="1194350"/>
                  </a:lnTo>
                  <a:lnTo>
                    <a:pt x="1109679" y="1140353"/>
                  </a:lnTo>
                  <a:cubicBezTo>
                    <a:pt x="1113949" y="1128717"/>
                    <a:pt x="1117256" y="1116996"/>
                    <a:pt x="1119600" y="1105192"/>
                  </a:cubicBezTo>
                  <a:close/>
                  <a:moveTo>
                    <a:pt x="1404699" y="1085854"/>
                  </a:moveTo>
                  <a:lnTo>
                    <a:pt x="1404699" y="1107578"/>
                  </a:lnTo>
                  <a:lnTo>
                    <a:pt x="1465351" y="1107578"/>
                  </a:lnTo>
                  <a:lnTo>
                    <a:pt x="1465351" y="1269945"/>
                  </a:lnTo>
                  <a:lnTo>
                    <a:pt x="1489712" y="1269945"/>
                  </a:lnTo>
                  <a:lnTo>
                    <a:pt x="1489712" y="1107578"/>
                  </a:lnTo>
                  <a:lnTo>
                    <a:pt x="1550615" y="1107578"/>
                  </a:lnTo>
                  <a:lnTo>
                    <a:pt x="1550615" y="1085854"/>
                  </a:lnTo>
                  <a:close/>
                  <a:moveTo>
                    <a:pt x="1228388" y="1085854"/>
                  </a:moveTo>
                  <a:lnTo>
                    <a:pt x="1228388" y="1269945"/>
                  </a:lnTo>
                  <a:lnTo>
                    <a:pt x="1252750" y="1269945"/>
                  </a:lnTo>
                  <a:lnTo>
                    <a:pt x="1252750" y="1188197"/>
                  </a:lnTo>
                  <a:lnTo>
                    <a:pt x="1281004" y="1188197"/>
                  </a:lnTo>
                  <a:cubicBezTo>
                    <a:pt x="1287283" y="1188197"/>
                    <a:pt x="1291803" y="1188490"/>
                    <a:pt x="1294566" y="1189076"/>
                  </a:cubicBezTo>
                  <a:cubicBezTo>
                    <a:pt x="1298333" y="1189997"/>
                    <a:pt x="1302037" y="1191629"/>
                    <a:pt x="1305679" y="1193973"/>
                  </a:cubicBezTo>
                  <a:cubicBezTo>
                    <a:pt x="1309321" y="1196317"/>
                    <a:pt x="1313444" y="1200419"/>
                    <a:pt x="1318048" y="1206279"/>
                  </a:cubicBezTo>
                  <a:cubicBezTo>
                    <a:pt x="1322653" y="1212139"/>
                    <a:pt x="1328513" y="1220595"/>
                    <a:pt x="1335628" y="1231645"/>
                  </a:cubicBezTo>
                  <a:lnTo>
                    <a:pt x="1359990" y="1269945"/>
                  </a:lnTo>
                  <a:lnTo>
                    <a:pt x="1390630" y="1269945"/>
                  </a:lnTo>
                  <a:lnTo>
                    <a:pt x="1358608" y="1219841"/>
                  </a:lnTo>
                  <a:cubicBezTo>
                    <a:pt x="1352246" y="1210046"/>
                    <a:pt x="1345507" y="1201884"/>
                    <a:pt x="1338391" y="1195354"/>
                  </a:cubicBezTo>
                  <a:cubicBezTo>
                    <a:pt x="1335042" y="1192341"/>
                    <a:pt x="1330145" y="1189285"/>
                    <a:pt x="1323699" y="1186187"/>
                  </a:cubicBezTo>
                  <a:cubicBezTo>
                    <a:pt x="1341363" y="1183760"/>
                    <a:pt x="1354423" y="1178067"/>
                    <a:pt x="1362878" y="1169109"/>
                  </a:cubicBezTo>
                  <a:cubicBezTo>
                    <a:pt x="1371333" y="1160152"/>
                    <a:pt x="1375561" y="1149143"/>
                    <a:pt x="1375561" y="1136084"/>
                  </a:cubicBezTo>
                  <a:cubicBezTo>
                    <a:pt x="1375561" y="1125954"/>
                    <a:pt x="1373008" y="1116703"/>
                    <a:pt x="1367901" y="1108332"/>
                  </a:cubicBezTo>
                  <a:cubicBezTo>
                    <a:pt x="1362794" y="1099960"/>
                    <a:pt x="1355971" y="1094121"/>
                    <a:pt x="1347432" y="1090814"/>
                  </a:cubicBezTo>
                  <a:cubicBezTo>
                    <a:pt x="1338893" y="1087507"/>
                    <a:pt x="1326420" y="1085854"/>
                    <a:pt x="1310011" y="1085854"/>
                  </a:cubicBezTo>
                  <a:close/>
                  <a:moveTo>
                    <a:pt x="1107042" y="1085854"/>
                  </a:moveTo>
                  <a:lnTo>
                    <a:pt x="1036344" y="1269945"/>
                  </a:lnTo>
                  <a:lnTo>
                    <a:pt x="1062213" y="1269945"/>
                  </a:lnTo>
                  <a:lnTo>
                    <a:pt x="1082430" y="1214190"/>
                  </a:lnTo>
                  <a:lnTo>
                    <a:pt x="1159407" y="1214190"/>
                  </a:lnTo>
                  <a:lnTo>
                    <a:pt x="1180880" y="1269945"/>
                  </a:lnTo>
                  <a:lnTo>
                    <a:pt x="1208632" y="1269945"/>
                  </a:lnTo>
                  <a:lnTo>
                    <a:pt x="1133287" y="1085854"/>
                  </a:lnTo>
                  <a:close/>
                  <a:moveTo>
                    <a:pt x="913687" y="1085854"/>
                  </a:moveTo>
                  <a:lnTo>
                    <a:pt x="913687" y="1269945"/>
                  </a:lnTo>
                  <a:lnTo>
                    <a:pt x="938048" y="1269945"/>
                  </a:lnTo>
                  <a:lnTo>
                    <a:pt x="938048" y="1195103"/>
                  </a:lnTo>
                  <a:lnTo>
                    <a:pt x="985264" y="1195103"/>
                  </a:lnTo>
                  <a:cubicBezTo>
                    <a:pt x="1011299" y="1195103"/>
                    <a:pt x="1029298" y="1189683"/>
                    <a:pt x="1039261" y="1178841"/>
                  </a:cubicBezTo>
                  <a:cubicBezTo>
                    <a:pt x="1049223" y="1168000"/>
                    <a:pt x="1054204" y="1154752"/>
                    <a:pt x="1054204" y="1139097"/>
                  </a:cubicBezTo>
                  <a:cubicBezTo>
                    <a:pt x="1054204" y="1129972"/>
                    <a:pt x="1052341" y="1121601"/>
                    <a:pt x="1048616" y="1113983"/>
                  </a:cubicBezTo>
                  <a:cubicBezTo>
                    <a:pt x="1044890" y="1106364"/>
                    <a:pt x="1039972" y="1100442"/>
                    <a:pt x="1033861" y="1096214"/>
                  </a:cubicBezTo>
                  <a:cubicBezTo>
                    <a:pt x="1027750" y="1091986"/>
                    <a:pt x="1020173" y="1089119"/>
                    <a:pt x="1011132" y="1087612"/>
                  </a:cubicBezTo>
                  <a:cubicBezTo>
                    <a:pt x="1004686" y="1086440"/>
                    <a:pt x="995352" y="1085854"/>
                    <a:pt x="983129" y="1085854"/>
                  </a:cubicBezTo>
                  <a:close/>
                  <a:moveTo>
                    <a:pt x="0" y="0"/>
                  </a:moveTo>
                  <a:lnTo>
                    <a:pt x="1883827" y="0"/>
                  </a:lnTo>
                  <a:lnTo>
                    <a:pt x="1883827" y="2353260"/>
                  </a:lnTo>
                  <a:lnTo>
                    <a:pt x="0" y="2353260"/>
                  </a:lnTo>
                  <a:close/>
                </a:path>
              </a:pathLst>
            </a:custGeom>
          </p:spPr>
        </p:pic>
        <p:sp>
          <p:nvSpPr>
            <p:cNvPr id="45" name="文本框 44"/>
            <p:cNvSpPr txBox="1"/>
            <p:nvPr/>
          </p:nvSpPr>
          <p:spPr>
            <a:xfrm>
              <a:off x="4066113" y="3228945"/>
              <a:ext cx="1885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3E84"/>
                  </a:solidFill>
                </a:rPr>
                <a:t>TWO</a:t>
              </a:r>
              <a:endParaRPr lang="zh-CN" altLang="en-US" sz="2000" dirty="0">
                <a:solidFill>
                  <a:srgbClr val="FF3E84"/>
                </a:solidFill>
              </a:endParaRPr>
            </a:p>
          </p:txBody>
        </p:sp>
      </p:grpSp>
      <p:cxnSp>
        <p:nvCxnSpPr>
          <p:cNvPr id="48" name="直接连接符 47"/>
          <p:cNvCxnSpPr/>
          <p:nvPr/>
        </p:nvCxnSpPr>
        <p:spPr>
          <a:xfrm>
            <a:off x="4034444" y="3098800"/>
            <a:ext cx="0" cy="670560"/>
          </a:xfrm>
          <a:prstGeom prst="line">
            <a:avLst/>
          </a:prstGeom>
          <a:ln w="38100">
            <a:solidFill>
              <a:srgbClr val="FF3E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4334022" y="1905506"/>
            <a:ext cx="6740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b="1" dirty="0" err="1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altLang="zh-CN" sz="9600" b="1" dirty="0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altLang="zh-CN" sz="9600" b="1" dirty="0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altLang="zh-CN" sz="9600" b="1" dirty="0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altLang="zh-CN" sz="9600" b="1" dirty="0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rgbClr val="FF3E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9600" b="1" dirty="0">
              <a:solidFill>
                <a:srgbClr val="FF3E8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207156"/>
              </p:ext>
            </p:extLst>
          </p:nvPr>
        </p:nvGraphicFramePr>
        <p:xfrm>
          <a:off x="521278" y="1111827"/>
          <a:ext cx="11149444" cy="5411056"/>
        </p:xfrm>
        <a:graphic>
          <a:graphicData uri="http://schemas.openxmlformats.org/drawingml/2006/table">
            <a:tbl>
              <a:tblPr/>
              <a:tblGrid>
                <a:gridCol w="316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2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2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3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1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câu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 thái tình cảm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xã hội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1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 mệt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7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nhé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0EE7B0D-974A-47F9-A424-2D54586247D6}"/>
              </a:ext>
            </a:extLst>
          </p:cNvPr>
          <p:cNvSpPr txBox="1"/>
          <p:nvPr/>
        </p:nvSpPr>
        <p:spPr>
          <a:xfrm>
            <a:off x="4498447" y="335117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BÀI TẬP</a:t>
            </a:r>
            <a:endParaRPr lang="en-SG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Group 2">
            <a:extLst>
              <a:ext uri="{FF2B5EF4-FFF2-40B4-BE49-F238E27FC236}">
                <a16:creationId xmlns:a16="http://schemas.microsoft.com/office/drawing/2014/main" id="{79E129AF-3C4B-4D1A-9E76-FC49BADF3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8386869"/>
              </p:ext>
            </p:extLst>
          </p:nvPr>
        </p:nvGraphicFramePr>
        <p:xfrm>
          <a:off x="0" y="0"/>
          <a:ext cx="12192000" cy="6784977"/>
        </p:xfrm>
        <a:graphic>
          <a:graphicData uri="http://schemas.openxmlformats.org/drawingml/2006/table">
            <a:tbl>
              <a:tblPr/>
              <a:tblGrid>
                <a:gridCol w="397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Sắc thái tình cảm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hội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nhé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44" name="Rectangle 72">
            <a:extLst>
              <a:ext uri="{FF2B5EF4-FFF2-40B4-BE49-F238E27FC236}">
                <a16:creationId xmlns:a16="http://schemas.microsoft.com/office/drawing/2014/main" id="{42D0F524-13C0-48CC-9CFE-9D7B24BA0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73" y="1557338"/>
            <a:ext cx="2382982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Rectangle 73">
            <a:extLst>
              <a:ext uri="{FF2B5EF4-FFF2-40B4-BE49-F238E27FC236}">
                <a16:creationId xmlns:a16="http://schemas.microsoft.com/office/drawing/2014/main" id="{5E3C6A02-D484-4891-B64D-DF04A72A9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76" y="1628775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thân mật</a:t>
            </a:r>
          </a:p>
        </p:txBody>
      </p:sp>
      <p:sp>
        <p:nvSpPr>
          <p:cNvPr id="28746" name="Rectangle 74">
            <a:extLst>
              <a:ext uri="{FF2B5EF4-FFF2-40B4-BE49-F238E27FC236}">
                <a16:creationId xmlns:a16="http://schemas.microsoft.com/office/drawing/2014/main" id="{B2456903-DF03-408E-8661-B50E615E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419" y="1557338"/>
            <a:ext cx="2161017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F7886BDD-F2AF-49A7-B2CD-F3F4976F8EF8}"/>
              </a:ext>
            </a:extLst>
          </p:cNvPr>
          <p:cNvGrpSpPr>
            <a:grpSpLocks/>
          </p:cNvGrpSpPr>
          <p:nvPr/>
        </p:nvGrpSpPr>
        <p:grpSpPr bwMode="auto">
          <a:xfrm>
            <a:off x="3979718" y="1454728"/>
            <a:ext cx="8212209" cy="5330248"/>
            <a:chOff x="-964" y="179"/>
            <a:chExt cx="12832" cy="6581"/>
          </a:xfrm>
        </p:grpSpPr>
        <p:pic>
          <p:nvPicPr>
            <p:cNvPr id="27686" name="Picture 76" descr="images (6)">
              <a:extLst>
                <a:ext uri="{FF2B5EF4-FFF2-40B4-BE49-F238E27FC236}">
                  <a16:creationId xmlns:a16="http://schemas.microsoft.com/office/drawing/2014/main" id="{D83B1684-623C-462C-B0AC-ED704BA9F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4" y="179"/>
              <a:ext cx="12832" cy="6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7" name="Text Box 77">
              <a:extLst>
                <a:ext uri="{FF2B5EF4-FFF2-40B4-BE49-F238E27FC236}">
                  <a16:creationId xmlns:a16="http://schemas.microsoft.com/office/drawing/2014/main" id="{62259214-A9F2-4B1B-8EAB-4A7A4745EA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" y="1496"/>
              <a:ext cx="5819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688" name="Text Box 78">
              <a:extLst>
                <a:ext uri="{FF2B5EF4-FFF2-40B4-BE49-F238E27FC236}">
                  <a16:creationId xmlns:a16="http://schemas.microsoft.com/office/drawing/2014/main" id="{E37172C1-D35D-4ABC-9810-340754C05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" y="1593"/>
              <a:ext cx="219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À.....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44" grpId="0" bldLvl="0" animBg="1" autoUpdateAnimBg="0"/>
      <p:bldP spid="28745" grpId="0" bldLvl="0" animBg="1" autoUpdateAnimBg="0"/>
      <p:bldP spid="28746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Group 2">
            <a:extLst>
              <a:ext uri="{FF2B5EF4-FFF2-40B4-BE49-F238E27FC236}">
                <a16:creationId xmlns:a16="http://schemas.microsoft.com/office/drawing/2014/main" id="{79E129AF-3C4B-4D1A-9E76-FC49BADF3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013883"/>
              </p:ext>
            </p:extLst>
          </p:nvPr>
        </p:nvGraphicFramePr>
        <p:xfrm>
          <a:off x="0" y="0"/>
          <a:ext cx="12192000" cy="6784977"/>
        </p:xfrm>
        <a:graphic>
          <a:graphicData uri="http://schemas.openxmlformats.org/drawingml/2006/table">
            <a:tbl>
              <a:tblPr/>
              <a:tblGrid>
                <a:gridCol w="397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cảm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hội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Thầy mệt 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 giúp tôi một tay 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nhé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Bác giúp cháu một tay 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44" name="Rectangle 72">
            <a:extLst>
              <a:ext uri="{FF2B5EF4-FFF2-40B4-BE49-F238E27FC236}">
                <a16:creationId xmlns:a16="http://schemas.microsoft.com/office/drawing/2014/main" id="{42D0F524-13C0-48CC-9CFE-9D7B24BA0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73" y="1557338"/>
            <a:ext cx="2382982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Rectangle 73">
            <a:extLst>
              <a:ext uri="{FF2B5EF4-FFF2-40B4-BE49-F238E27FC236}">
                <a16:creationId xmlns:a16="http://schemas.microsoft.com/office/drawing/2014/main" id="{5E3C6A02-D484-4891-B64D-DF04A72A9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76" y="1628775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thân mật</a:t>
            </a:r>
          </a:p>
        </p:txBody>
      </p:sp>
      <p:sp>
        <p:nvSpPr>
          <p:cNvPr id="28746" name="Rectangle 74">
            <a:extLst>
              <a:ext uri="{FF2B5EF4-FFF2-40B4-BE49-F238E27FC236}">
                <a16:creationId xmlns:a16="http://schemas.microsoft.com/office/drawing/2014/main" id="{B2456903-DF03-408E-8661-B50E615E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419" y="1557338"/>
            <a:ext cx="2161017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75">
            <a:extLst>
              <a:ext uri="{FF2B5EF4-FFF2-40B4-BE49-F238E27FC236}">
                <a16:creationId xmlns:a16="http://schemas.microsoft.com/office/drawing/2014/main" id="{382A1D1F-0FB0-49B6-9945-413CE2CC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73" y="2862704"/>
            <a:ext cx="238298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6">
            <a:extLst>
              <a:ext uri="{FF2B5EF4-FFF2-40B4-BE49-F238E27FC236}">
                <a16:creationId xmlns:a16="http://schemas.microsoft.com/office/drawing/2014/main" id="{692F43C0-59CB-48F5-A535-05AE8A5A3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863" y="2797175"/>
            <a:ext cx="1943100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77">
            <a:extLst>
              <a:ext uri="{FF2B5EF4-FFF2-40B4-BE49-F238E27FC236}">
                <a16:creationId xmlns:a16="http://schemas.microsoft.com/office/drawing/2014/main" id="{9172ED0A-B073-456A-A927-32444A7FC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527" y="2847975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Group 79">
            <a:extLst>
              <a:ext uri="{FF2B5EF4-FFF2-40B4-BE49-F238E27FC236}">
                <a16:creationId xmlns:a16="http://schemas.microsoft.com/office/drawing/2014/main" id="{0FE275CF-E47A-46CA-BC95-33A79E4D50B2}"/>
              </a:ext>
            </a:extLst>
          </p:cNvPr>
          <p:cNvGrpSpPr>
            <a:grpSpLocks/>
          </p:cNvGrpSpPr>
          <p:nvPr/>
        </p:nvGrpSpPr>
        <p:grpSpPr bwMode="auto">
          <a:xfrm>
            <a:off x="3952876" y="1455740"/>
            <a:ext cx="8239124" cy="5329237"/>
            <a:chOff x="0" y="0"/>
            <a:chExt cx="9640" cy="8392"/>
          </a:xfrm>
        </p:grpSpPr>
        <p:pic>
          <p:nvPicPr>
            <p:cNvPr id="14" name="Picture 80" descr="images (8)">
              <a:extLst>
                <a:ext uri="{FF2B5EF4-FFF2-40B4-BE49-F238E27FC236}">
                  <a16:creationId xmlns:a16="http://schemas.microsoft.com/office/drawing/2014/main" id="{691B6E49-CA5D-44C4-85DD-3E5D68DF9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40" cy="8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81">
              <a:extLst>
                <a:ext uri="{FF2B5EF4-FFF2-40B4-BE49-F238E27FC236}">
                  <a16:creationId xmlns:a16="http://schemas.microsoft.com/office/drawing/2014/main" id="{B9ED13CC-E263-4897-95C1-A92058A19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" y="226"/>
              <a:ext cx="9186" cy="3062"/>
            </a:xfrm>
            <a:prstGeom prst="rect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alt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423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 autoUpdateAnimBg="0"/>
      <p:bldP spid="11" grpId="0" bldLvl="0" animBg="1" autoUpdateAnimBg="0"/>
      <p:bldP spid="12" grpId="0" bldLvl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Group 2">
            <a:extLst>
              <a:ext uri="{FF2B5EF4-FFF2-40B4-BE49-F238E27FC236}">
                <a16:creationId xmlns:a16="http://schemas.microsoft.com/office/drawing/2014/main" id="{79E129AF-3C4B-4D1A-9E76-FC49BADF3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148832"/>
              </p:ext>
            </p:extLst>
          </p:nvPr>
        </p:nvGraphicFramePr>
        <p:xfrm>
          <a:off x="0" y="0"/>
          <a:ext cx="12192000" cy="6784977"/>
        </p:xfrm>
        <a:graphic>
          <a:graphicData uri="http://schemas.openxmlformats.org/drawingml/2006/table">
            <a:tbl>
              <a:tblPr/>
              <a:tblGrid>
                <a:gridCol w="397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Kiểu câu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Sắc thái tình cảm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Quan hệ xã hội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Thầy mệt 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 giúp tôi một tay 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nhé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Bác giúp cháu một tay 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44" name="Rectangle 72">
            <a:extLst>
              <a:ext uri="{FF2B5EF4-FFF2-40B4-BE49-F238E27FC236}">
                <a16:creationId xmlns:a16="http://schemas.microsoft.com/office/drawing/2014/main" id="{42D0F524-13C0-48CC-9CFE-9D7B24BA0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73" y="1557338"/>
            <a:ext cx="2382982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Rectangle 73">
            <a:extLst>
              <a:ext uri="{FF2B5EF4-FFF2-40B4-BE49-F238E27FC236}">
                <a16:creationId xmlns:a16="http://schemas.microsoft.com/office/drawing/2014/main" id="{5E3C6A02-D484-4891-B64D-DF04A72A9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267" y="1646238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thân mật</a:t>
            </a:r>
          </a:p>
        </p:txBody>
      </p:sp>
      <p:sp>
        <p:nvSpPr>
          <p:cNvPr id="28746" name="Rectangle 74">
            <a:extLst>
              <a:ext uri="{FF2B5EF4-FFF2-40B4-BE49-F238E27FC236}">
                <a16:creationId xmlns:a16="http://schemas.microsoft.com/office/drawing/2014/main" id="{B2456903-DF03-408E-8661-B50E615E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419" y="1557338"/>
            <a:ext cx="2161017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75">
            <a:extLst>
              <a:ext uri="{FF2B5EF4-FFF2-40B4-BE49-F238E27FC236}">
                <a16:creationId xmlns:a16="http://schemas.microsoft.com/office/drawing/2014/main" id="{382A1D1F-0FB0-49B6-9945-413CE2CC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73" y="2862704"/>
            <a:ext cx="238298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6">
            <a:extLst>
              <a:ext uri="{FF2B5EF4-FFF2-40B4-BE49-F238E27FC236}">
                <a16:creationId xmlns:a16="http://schemas.microsoft.com/office/drawing/2014/main" id="{692F43C0-59CB-48F5-A535-05AE8A5A3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863" y="2797175"/>
            <a:ext cx="1943100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77">
            <a:extLst>
              <a:ext uri="{FF2B5EF4-FFF2-40B4-BE49-F238E27FC236}">
                <a16:creationId xmlns:a16="http://schemas.microsoft.com/office/drawing/2014/main" id="{9172ED0A-B073-456A-A927-32444A7FC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527" y="2847975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78">
            <a:extLst>
              <a:ext uri="{FF2B5EF4-FFF2-40B4-BE49-F238E27FC236}">
                <a16:creationId xmlns:a16="http://schemas.microsoft.com/office/drawing/2014/main" id="{EED89875-C051-4297-AE2C-05778F7C6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067" y="4151890"/>
            <a:ext cx="2322801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B93567CB-9B43-44E1-B8AF-6F29A7F4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863" y="4233641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thân mật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B8DB0358-1D11-4343-A9CF-0CFFAC92A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419" y="4062990"/>
            <a:ext cx="2161017" cy="8635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9" name="Group 81">
            <a:extLst>
              <a:ext uri="{FF2B5EF4-FFF2-40B4-BE49-F238E27FC236}">
                <a16:creationId xmlns:a16="http://schemas.microsoft.com/office/drawing/2014/main" id="{F4933390-C5B3-40EE-AF50-C5B7A4A9E9E7}"/>
              </a:ext>
            </a:extLst>
          </p:cNvPr>
          <p:cNvGrpSpPr>
            <a:grpSpLocks/>
          </p:cNvGrpSpPr>
          <p:nvPr/>
        </p:nvGrpSpPr>
        <p:grpSpPr bwMode="auto">
          <a:xfrm>
            <a:off x="4011556" y="1456531"/>
            <a:ext cx="8180443" cy="5328446"/>
            <a:chOff x="400" y="114"/>
            <a:chExt cx="10206" cy="6942"/>
          </a:xfrm>
        </p:grpSpPr>
        <p:pic>
          <p:nvPicPr>
            <p:cNvPr id="20" name="Picture 82" descr="1371715130-666666666666666">
              <a:extLst>
                <a:ext uri="{FF2B5EF4-FFF2-40B4-BE49-F238E27FC236}">
                  <a16:creationId xmlns:a16="http://schemas.microsoft.com/office/drawing/2014/main" id="{92C1ABB2-82D4-45F4-A10A-5027149B6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114"/>
              <a:ext cx="10206" cy="6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83">
              <a:extLst>
                <a:ext uri="{FF2B5EF4-FFF2-40B4-BE49-F238E27FC236}">
                  <a16:creationId xmlns:a16="http://schemas.microsoft.com/office/drawing/2014/main" id="{7D944466-F305-4630-B456-7D07CC606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" y="114"/>
              <a:ext cx="5746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Đôrêmon</a:t>
              </a:r>
              <a:r>
                <a:rPr lang="en-US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63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 autoUpdateAnimBg="0"/>
      <p:bldP spid="17" grpId="0" bldLvl="0" animBg="1" autoUpdateAnimBg="0"/>
      <p:bldP spid="18" grpId="0" bldLvl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Group 2">
            <a:extLst>
              <a:ext uri="{FF2B5EF4-FFF2-40B4-BE49-F238E27FC236}">
                <a16:creationId xmlns:a16="http://schemas.microsoft.com/office/drawing/2014/main" id="{79E129AF-3C4B-4D1A-9E76-FC49BADF3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411247"/>
              </p:ext>
            </p:extLst>
          </p:nvPr>
        </p:nvGraphicFramePr>
        <p:xfrm>
          <a:off x="0" y="0"/>
          <a:ext cx="12192000" cy="6784977"/>
        </p:xfrm>
        <a:graphic>
          <a:graphicData uri="http://schemas.openxmlformats.org/drawingml/2006/table">
            <a:tbl>
              <a:tblPr/>
              <a:tblGrid>
                <a:gridCol w="397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Kiểu câu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Sắc thái tình cảm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Quan hệ xã hội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Thầy mệt 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Bạn giúp tôi một tay 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nhé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Bác giúp cháu một tay 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44" name="Rectangle 72">
            <a:extLst>
              <a:ext uri="{FF2B5EF4-FFF2-40B4-BE49-F238E27FC236}">
                <a16:creationId xmlns:a16="http://schemas.microsoft.com/office/drawing/2014/main" id="{42D0F524-13C0-48CC-9CFE-9D7B24BA0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73" y="1557338"/>
            <a:ext cx="2382982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Rectangle 73">
            <a:extLst>
              <a:ext uri="{FF2B5EF4-FFF2-40B4-BE49-F238E27FC236}">
                <a16:creationId xmlns:a16="http://schemas.microsoft.com/office/drawing/2014/main" id="{5E3C6A02-D484-4891-B64D-DF04A72A9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267" y="1646238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thân mật</a:t>
            </a:r>
          </a:p>
        </p:txBody>
      </p:sp>
      <p:sp>
        <p:nvSpPr>
          <p:cNvPr id="28746" name="Rectangle 74">
            <a:extLst>
              <a:ext uri="{FF2B5EF4-FFF2-40B4-BE49-F238E27FC236}">
                <a16:creationId xmlns:a16="http://schemas.microsoft.com/office/drawing/2014/main" id="{B2456903-DF03-408E-8661-B50E615E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419" y="1557338"/>
            <a:ext cx="2161017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75">
            <a:extLst>
              <a:ext uri="{FF2B5EF4-FFF2-40B4-BE49-F238E27FC236}">
                <a16:creationId xmlns:a16="http://schemas.microsoft.com/office/drawing/2014/main" id="{382A1D1F-0FB0-49B6-9945-413CE2CC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73" y="2862704"/>
            <a:ext cx="238298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6">
            <a:extLst>
              <a:ext uri="{FF2B5EF4-FFF2-40B4-BE49-F238E27FC236}">
                <a16:creationId xmlns:a16="http://schemas.microsoft.com/office/drawing/2014/main" id="{692F43C0-59CB-48F5-A535-05AE8A5A3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863" y="2797175"/>
            <a:ext cx="1943100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77">
            <a:extLst>
              <a:ext uri="{FF2B5EF4-FFF2-40B4-BE49-F238E27FC236}">
                <a16:creationId xmlns:a16="http://schemas.microsoft.com/office/drawing/2014/main" id="{9172ED0A-B073-456A-A927-32444A7FC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527" y="2847975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78">
            <a:extLst>
              <a:ext uri="{FF2B5EF4-FFF2-40B4-BE49-F238E27FC236}">
                <a16:creationId xmlns:a16="http://schemas.microsoft.com/office/drawing/2014/main" id="{EED89875-C051-4297-AE2C-05778F7C6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067" y="4151890"/>
            <a:ext cx="2322801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B93567CB-9B43-44E1-B8AF-6F29A7F4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863" y="4233641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B8DB0358-1D11-4343-A9CF-0CFFAC92A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419" y="4062990"/>
            <a:ext cx="2161017" cy="8635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80">
            <a:extLst>
              <a:ext uri="{FF2B5EF4-FFF2-40B4-BE49-F238E27FC236}">
                <a16:creationId xmlns:a16="http://schemas.microsoft.com/office/drawing/2014/main" id="{D8279400-EB25-47E9-83C0-50F4844DB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462" y="5643410"/>
            <a:ext cx="1828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81">
            <a:extLst>
              <a:ext uri="{FF2B5EF4-FFF2-40B4-BE49-F238E27FC236}">
                <a16:creationId xmlns:a16="http://schemas.microsoft.com/office/drawing/2014/main" id="{E281CFEB-ADA0-4F65-901F-609979FF7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178" y="5591242"/>
            <a:ext cx="1943100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82">
            <a:extLst>
              <a:ext uri="{FF2B5EF4-FFF2-40B4-BE49-F238E27FC236}">
                <a16:creationId xmlns:a16="http://schemas.microsoft.com/office/drawing/2014/main" id="{23DFCCB3-17F3-48C9-8249-0CE50FA8C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527" y="5622925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4" name="Group 84">
            <a:extLst>
              <a:ext uri="{FF2B5EF4-FFF2-40B4-BE49-F238E27FC236}">
                <a16:creationId xmlns:a16="http://schemas.microsoft.com/office/drawing/2014/main" id="{41105614-3024-4D0D-A955-9210513F4444}"/>
              </a:ext>
            </a:extLst>
          </p:cNvPr>
          <p:cNvGrpSpPr>
            <a:grpSpLocks/>
          </p:cNvGrpSpPr>
          <p:nvPr/>
        </p:nvGrpSpPr>
        <p:grpSpPr bwMode="auto">
          <a:xfrm>
            <a:off x="3951805" y="1439323"/>
            <a:ext cx="8279551" cy="5418676"/>
            <a:chOff x="414" y="907"/>
            <a:chExt cx="8956" cy="5848"/>
          </a:xfrm>
        </p:grpSpPr>
        <p:pic>
          <p:nvPicPr>
            <p:cNvPr id="25" name="Picture 85" descr="images (5)">
              <a:extLst>
                <a:ext uri="{FF2B5EF4-FFF2-40B4-BE49-F238E27FC236}">
                  <a16:creationId xmlns:a16="http://schemas.microsoft.com/office/drawing/2014/main" id="{20A37A21-3A27-4E73-B44F-F417383AAF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" t="11625" r="3946" b="13415"/>
            <a:stretch/>
          </p:blipFill>
          <p:spPr bwMode="auto">
            <a:xfrm>
              <a:off x="414" y="907"/>
              <a:ext cx="8956" cy="5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Unknown Shape">
              <a:extLst>
                <a:ext uri="{FF2B5EF4-FFF2-40B4-BE49-F238E27FC236}">
                  <a16:creationId xmlns:a16="http://schemas.microsoft.com/office/drawing/2014/main" id="{CCAFADF1-1F8A-4B61-9A83-0D7FCAE15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" y="907"/>
              <a:ext cx="3660" cy="2629"/>
            </a:xfrm>
            <a:custGeom>
              <a:avLst/>
              <a:gdLst>
                <a:gd name="T0" fmla="*/ 145 w 21600"/>
                <a:gd name="T1" fmla="*/ 6 h 21600"/>
                <a:gd name="T2" fmla="*/ 70 w 21600"/>
                <a:gd name="T3" fmla="*/ 33 h 21600"/>
                <a:gd name="T4" fmla="*/ 103 w 21600"/>
                <a:gd name="T5" fmla="*/ 93 h 21600"/>
                <a:gd name="T6" fmla="*/ 37 w 21600"/>
                <a:gd name="T7" fmla="*/ 128 h 21600"/>
                <a:gd name="T8" fmla="*/ 111 w 21600"/>
                <a:gd name="T9" fmla="*/ 217 h 21600"/>
                <a:gd name="T10" fmla="*/ 206 w 21600"/>
                <a:gd name="T11" fmla="*/ 229 h 21600"/>
                <a:gd name="T12" fmla="*/ 161 w 21600"/>
                <a:gd name="T13" fmla="*/ 318 h 21600"/>
                <a:gd name="T14" fmla="*/ 244 w 21600"/>
                <a:gd name="T15" fmla="*/ 241 h 21600"/>
                <a:gd name="T16" fmla="*/ 318 w 21600"/>
                <a:gd name="T17" fmla="*/ 279 h 21600"/>
                <a:gd name="T18" fmla="*/ 388 w 21600"/>
                <a:gd name="T19" fmla="*/ 268 h 21600"/>
                <a:gd name="T20" fmla="*/ 458 w 21600"/>
                <a:gd name="T21" fmla="*/ 223 h 21600"/>
                <a:gd name="T22" fmla="*/ 582 w 21600"/>
                <a:gd name="T23" fmla="*/ 211 h 21600"/>
                <a:gd name="T24" fmla="*/ 607 w 21600"/>
                <a:gd name="T25" fmla="*/ 122 h 21600"/>
                <a:gd name="T26" fmla="*/ 578 w 21600"/>
                <a:gd name="T27" fmla="*/ 87 h 21600"/>
                <a:gd name="T28" fmla="*/ 611 w 21600"/>
                <a:gd name="T29" fmla="*/ 30 h 21600"/>
                <a:gd name="T30" fmla="*/ 524 w 21600"/>
                <a:gd name="T31" fmla="*/ 3 h 21600"/>
                <a:gd name="T32" fmla="*/ 111 w 21600"/>
                <a:gd name="T33" fmla="*/ 9 h 21600"/>
                <a:gd name="T34" fmla="*/ 111 w 21600"/>
                <a:gd name="T35" fmla="*/ 9 h 21600"/>
                <a:gd name="T36" fmla="*/ 70 w 21600"/>
                <a:gd name="T37" fmla="*/ 27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600"/>
                <a:gd name="T58" fmla="*/ 0 h 21600"/>
                <a:gd name="T59" fmla="*/ 21600 w 21600"/>
                <a:gd name="T60" fmla="*/ 21600 h 216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600" h="21600">
                  <a:moveTo>
                    <a:pt x="5034" y="435"/>
                  </a:moveTo>
                  <a:cubicBezTo>
                    <a:pt x="4603" y="731"/>
                    <a:pt x="2685" y="1265"/>
                    <a:pt x="2443" y="2234"/>
                  </a:cubicBezTo>
                  <a:cubicBezTo>
                    <a:pt x="2201" y="3204"/>
                    <a:pt x="3782" y="5176"/>
                    <a:pt x="3594" y="6244"/>
                  </a:cubicBezTo>
                  <a:cubicBezTo>
                    <a:pt x="3405" y="7312"/>
                    <a:pt x="1245" y="7238"/>
                    <a:pt x="1292" y="8643"/>
                  </a:cubicBezTo>
                  <a:cubicBezTo>
                    <a:pt x="1339" y="10048"/>
                    <a:pt x="2903" y="13523"/>
                    <a:pt x="3883" y="14657"/>
                  </a:cubicBezTo>
                  <a:cubicBezTo>
                    <a:pt x="4862" y="15791"/>
                    <a:pt x="6899" y="14320"/>
                    <a:pt x="7188" y="15454"/>
                  </a:cubicBezTo>
                  <a:cubicBezTo>
                    <a:pt x="7477" y="16588"/>
                    <a:pt x="5388" y="21337"/>
                    <a:pt x="5606" y="21468"/>
                  </a:cubicBezTo>
                  <a:cubicBezTo>
                    <a:pt x="5824" y="21600"/>
                    <a:pt x="7577" y="16695"/>
                    <a:pt x="8486" y="16259"/>
                  </a:cubicBezTo>
                  <a:cubicBezTo>
                    <a:pt x="9395" y="15824"/>
                    <a:pt x="10233" y="18568"/>
                    <a:pt x="11071" y="18864"/>
                  </a:cubicBezTo>
                  <a:cubicBezTo>
                    <a:pt x="11909" y="19159"/>
                    <a:pt x="12706" y="18691"/>
                    <a:pt x="13520" y="18058"/>
                  </a:cubicBezTo>
                  <a:cubicBezTo>
                    <a:pt x="14335" y="17426"/>
                    <a:pt x="14836" y="15684"/>
                    <a:pt x="15963" y="15051"/>
                  </a:cubicBezTo>
                  <a:cubicBezTo>
                    <a:pt x="17091" y="14419"/>
                    <a:pt x="19422" y="15388"/>
                    <a:pt x="20283" y="14254"/>
                  </a:cubicBezTo>
                  <a:cubicBezTo>
                    <a:pt x="21145" y="13121"/>
                    <a:pt x="21169" y="9653"/>
                    <a:pt x="21145" y="8248"/>
                  </a:cubicBezTo>
                  <a:cubicBezTo>
                    <a:pt x="21121" y="6843"/>
                    <a:pt x="20112" y="6876"/>
                    <a:pt x="20136" y="5841"/>
                  </a:cubicBezTo>
                  <a:cubicBezTo>
                    <a:pt x="20160" y="4806"/>
                    <a:pt x="21600" y="2974"/>
                    <a:pt x="21287" y="2037"/>
                  </a:cubicBezTo>
                  <a:cubicBezTo>
                    <a:pt x="20974" y="1100"/>
                    <a:pt x="21163" y="460"/>
                    <a:pt x="18265" y="230"/>
                  </a:cubicBezTo>
                  <a:cubicBezTo>
                    <a:pt x="15367" y="0"/>
                    <a:pt x="6279" y="566"/>
                    <a:pt x="3883" y="632"/>
                  </a:cubicBezTo>
                  <a:cubicBezTo>
                    <a:pt x="1487" y="698"/>
                    <a:pt x="4125" y="435"/>
                    <a:pt x="3883" y="632"/>
                  </a:cubicBezTo>
                  <a:cubicBezTo>
                    <a:pt x="3641" y="829"/>
                    <a:pt x="0" y="1265"/>
                    <a:pt x="2443" y="1832"/>
                  </a:cubicBezTo>
                </a:path>
              </a:pathLst>
            </a:cu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87">
              <a:extLst>
                <a:ext uri="{FF2B5EF4-FFF2-40B4-BE49-F238E27FC236}">
                  <a16:creationId xmlns:a16="http://schemas.microsoft.com/office/drawing/2014/main" id="{06ED055D-E843-46C8-A250-17C6E2D42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8" y="1029"/>
              <a:ext cx="2774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/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ạ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1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22" grpId="0" bldLvl="0" animBg="1" autoUpdateAnimBg="0"/>
      <p:bldP spid="23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ap 91">
            <a:extLst>
              <a:ext uri="{FF2B5EF4-FFF2-40B4-BE49-F238E27FC236}">
                <a16:creationId xmlns:a16="http://schemas.microsoft.com/office/drawing/2014/main" id="{9A4A4731-EDF7-445D-8EC7-2DF49E50628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 b="17712"/>
          <a:stretch/>
        </p:blipFill>
        <p:spPr>
          <a:xfrm>
            <a:off x="0" y="-44450"/>
            <a:ext cx="12192000" cy="6902450"/>
          </a:xfrm>
          <a:solidFill>
            <a:srgbClr val="F8F8F8"/>
          </a:solidFill>
        </p:spPr>
      </p:pic>
      <p:sp>
        <p:nvSpPr>
          <p:cNvPr id="25603" name="Oval 3">
            <a:extLst>
              <a:ext uri="{FF2B5EF4-FFF2-40B4-BE49-F238E27FC236}">
                <a16:creationId xmlns:a16="http://schemas.microsoft.com/office/drawing/2014/main" id="{D58FF894-BAC5-4209-BDE6-6670AE4EA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4" y="186471"/>
            <a:ext cx="2062161" cy="3662363"/>
          </a:xfrm>
          <a:prstGeom prst="ellipse">
            <a:avLst/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400" dirty="0">
                <a:solidFill>
                  <a:srgbClr val="0000FF"/>
                </a:solidFill>
                <a:latin typeface="+mj-lt"/>
              </a:rPr>
              <a:t>Bố </a:t>
            </a:r>
          </a:p>
          <a:p>
            <a:pPr algn="ctr" eaLnBrk="1" hangingPunct="1"/>
            <a:r>
              <a:rPr lang="vi-VN" altLang="en-US" sz="4400" dirty="0">
                <a:solidFill>
                  <a:srgbClr val="0000FF"/>
                </a:solidFill>
                <a:latin typeface="+mj-lt"/>
              </a:rPr>
              <a:t>chưa </a:t>
            </a:r>
          </a:p>
          <a:p>
            <a:pPr algn="ctr" eaLnBrk="1" hangingPunct="1"/>
            <a:r>
              <a:rPr lang="vi-VN" altLang="en-US" sz="4400" dirty="0">
                <a:solidFill>
                  <a:srgbClr val="0000FF"/>
                </a:solidFill>
                <a:latin typeface="+mj-lt"/>
              </a:rPr>
              <a:t>đi </a:t>
            </a:r>
          </a:p>
          <a:p>
            <a:pPr algn="ctr" eaLnBrk="1" hangingPunct="1"/>
            <a:r>
              <a:rPr lang="vi-VN" altLang="en-US" sz="4400" dirty="0">
                <a:solidFill>
                  <a:srgbClr val="0000FF"/>
                </a:solidFill>
                <a:latin typeface="+mj-lt"/>
              </a:rPr>
              <a:t>ngủ</a:t>
            </a:r>
          </a:p>
          <a:p>
            <a:pPr algn="ctr" eaLnBrk="1" hangingPunct="1"/>
            <a:r>
              <a:rPr lang="vi-VN" altLang="en-US" sz="4400" dirty="0">
                <a:solidFill>
                  <a:srgbClr val="0000FF"/>
                </a:solidFill>
                <a:latin typeface="+mj-lt"/>
              </a:rPr>
              <a:t>hả?</a:t>
            </a:r>
          </a:p>
        </p:txBody>
      </p:sp>
      <p:sp>
        <p:nvSpPr>
          <p:cNvPr id="25604" name="Unknown Shape">
            <a:extLst>
              <a:ext uri="{FF2B5EF4-FFF2-40B4-BE49-F238E27FC236}">
                <a16:creationId xmlns:a16="http://schemas.microsoft.com/office/drawing/2014/main" id="{AA1E0D65-1ACA-440D-95E7-1BF177447A61}"/>
              </a:ext>
            </a:extLst>
          </p:cNvPr>
          <p:cNvSpPr>
            <a:spLocks/>
          </p:cNvSpPr>
          <p:nvPr/>
        </p:nvSpPr>
        <p:spPr bwMode="auto">
          <a:xfrm>
            <a:off x="2401889" y="-255587"/>
            <a:ext cx="4986336" cy="3506788"/>
          </a:xfrm>
          <a:custGeom>
            <a:avLst/>
            <a:gdLst>
              <a:gd name="T0" fmla="*/ 373623265 w 21600"/>
              <a:gd name="T1" fmla="*/ 69690425 h 21600"/>
              <a:gd name="T2" fmla="*/ 84309071 w 21600"/>
              <a:gd name="T3" fmla="*/ 69690425 h 21600"/>
              <a:gd name="T4" fmla="*/ 44709394 w 21600"/>
              <a:gd name="T5" fmla="*/ 488280926 h 21600"/>
              <a:gd name="T6" fmla="*/ 352410395 w 21600"/>
              <a:gd name="T7" fmla="*/ 513373608 h 21600"/>
              <a:gd name="T8" fmla="*/ 419338909 w 21600"/>
              <a:gd name="T9" fmla="*/ 566036778 h 21600"/>
              <a:gd name="T10" fmla="*/ 425493942 w 21600"/>
              <a:gd name="T11" fmla="*/ 493341414 h 21600"/>
              <a:gd name="T12" fmla="*/ 705672312 w 21600"/>
              <a:gd name="T13" fmla="*/ 520885600 h 21600"/>
              <a:gd name="T14" fmla="*/ 778755957 w 21600"/>
              <a:gd name="T15" fmla="*/ 345368002 h 21600"/>
              <a:gd name="T16" fmla="*/ 763504129 w 21600"/>
              <a:gd name="T17" fmla="*/ 79680059 h 21600"/>
              <a:gd name="T18" fmla="*/ 343275038 w 21600"/>
              <a:gd name="T19" fmla="*/ 67133718 h 21600"/>
              <a:gd name="T20" fmla="*/ 343275038 w 21600"/>
              <a:gd name="T21" fmla="*/ 67133718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600"/>
              <a:gd name="T34" fmla="*/ 0 h 21600"/>
              <a:gd name="T35" fmla="*/ 21600 w 21600"/>
              <a:gd name="T36" fmla="*/ 21600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>
                <a:moveTo>
                  <a:pt x="9652" y="2644"/>
                </a:moveTo>
                <a:cubicBezTo>
                  <a:pt x="8406" y="2644"/>
                  <a:pt x="3595" y="0"/>
                  <a:pt x="2178" y="2644"/>
                </a:cubicBezTo>
                <a:cubicBezTo>
                  <a:pt x="761" y="5289"/>
                  <a:pt x="0" y="15721"/>
                  <a:pt x="1155" y="18525"/>
                </a:cubicBezTo>
                <a:cubicBezTo>
                  <a:pt x="2310" y="21330"/>
                  <a:pt x="7490" y="18986"/>
                  <a:pt x="9104" y="19477"/>
                </a:cubicBezTo>
                <a:cubicBezTo>
                  <a:pt x="10717" y="19969"/>
                  <a:pt x="10520" y="21600"/>
                  <a:pt x="10833" y="21475"/>
                </a:cubicBezTo>
                <a:cubicBezTo>
                  <a:pt x="11146" y="21350"/>
                  <a:pt x="9759" y="19001"/>
                  <a:pt x="10992" y="18717"/>
                </a:cubicBezTo>
                <a:cubicBezTo>
                  <a:pt x="12224" y="18432"/>
                  <a:pt x="16710" y="20698"/>
                  <a:pt x="18230" y="19762"/>
                </a:cubicBezTo>
                <a:cubicBezTo>
                  <a:pt x="19750" y="18826"/>
                  <a:pt x="19870" y="15892"/>
                  <a:pt x="20118" y="13103"/>
                </a:cubicBezTo>
                <a:cubicBezTo>
                  <a:pt x="20367" y="10314"/>
                  <a:pt x="21600" y="4782"/>
                  <a:pt x="19724" y="3023"/>
                </a:cubicBezTo>
                <a:cubicBezTo>
                  <a:pt x="17849" y="1263"/>
                  <a:pt x="10678" y="2625"/>
                  <a:pt x="8868" y="2547"/>
                </a:cubicBezTo>
                <a:cubicBezTo>
                  <a:pt x="7058" y="2469"/>
                  <a:pt x="8739" y="2609"/>
                  <a:pt x="8868" y="2547"/>
                </a:cubicBezTo>
              </a:path>
            </a:pathLst>
          </a:cu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E133DBB1-A455-404A-9EEA-4C3E55CF7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57261"/>
            <a:ext cx="436911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400" dirty="0">
                <a:solidFill>
                  <a:srgbClr val="0000FF"/>
                </a:solidFill>
                <a:latin typeface="+mj-lt"/>
              </a:rPr>
              <a:t>Nôbita, sao lại ăn nói thiếu lễ phép với bố thế hả?</a:t>
            </a:r>
          </a:p>
        </p:txBody>
      </p:sp>
      <p:sp>
        <p:nvSpPr>
          <p:cNvPr id="25606" name="Unknown Shape">
            <a:extLst>
              <a:ext uri="{FF2B5EF4-FFF2-40B4-BE49-F238E27FC236}">
                <a16:creationId xmlns:a16="http://schemas.microsoft.com/office/drawing/2014/main" id="{8D7D686E-FF88-489B-B58E-F0E27D3E28F5}"/>
              </a:ext>
            </a:extLst>
          </p:cNvPr>
          <p:cNvSpPr>
            <a:spLocks/>
          </p:cNvSpPr>
          <p:nvPr/>
        </p:nvSpPr>
        <p:spPr bwMode="auto">
          <a:xfrm>
            <a:off x="7675244" y="60959"/>
            <a:ext cx="4562475" cy="3848835"/>
          </a:xfrm>
          <a:custGeom>
            <a:avLst/>
            <a:gdLst>
              <a:gd name="T0" fmla="*/ 53303485 w 21600"/>
              <a:gd name="T1" fmla="*/ 131358747 h 21600"/>
              <a:gd name="T2" fmla="*/ 386501499 w 21600"/>
              <a:gd name="T3" fmla="*/ 139089600 h 21600"/>
              <a:gd name="T4" fmla="*/ 368855678 w 21600"/>
              <a:gd name="T5" fmla="*/ 883781158 h 21600"/>
              <a:gd name="T6" fmla="*/ 232079824 w 21600"/>
              <a:gd name="T7" fmla="*/ 1041385822 h 21600"/>
              <a:gd name="T8" fmla="*/ 203395100 w 21600"/>
              <a:gd name="T9" fmla="*/ 1395962926 h 21600"/>
              <a:gd name="T10" fmla="*/ 183472404 w 21600"/>
              <a:gd name="T11" fmla="*/ 1084652271 h 21600"/>
              <a:gd name="T12" fmla="*/ 20166661 w 21600"/>
              <a:gd name="T13" fmla="*/ 891706964 h 21600"/>
              <a:gd name="T14" fmla="*/ 62085759 w 21600"/>
              <a:gd name="T15" fmla="*/ 127331104 h 21600"/>
              <a:gd name="T16" fmla="*/ 62085759 w 21600"/>
              <a:gd name="T17" fmla="*/ 127331104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600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2622" y="2022"/>
                </a:moveTo>
                <a:cubicBezTo>
                  <a:pt x="5352" y="2042"/>
                  <a:pt x="16425" y="211"/>
                  <a:pt x="19012" y="2141"/>
                </a:cubicBezTo>
                <a:cubicBezTo>
                  <a:pt x="21600" y="4072"/>
                  <a:pt x="19409" y="11291"/>
                  <a:pt x="18144" y="13604"/>
                </a:cubicBezTo>
                <a:cubicBezTo>
                  <a:pt x="16880" y="15918"/>
                  <a:pt x="12774" y="14716"/>
                  <a:pt x="11416" y="16030"/>
                </a:cubicBezTo>
                <a:cubicBezTo>
                  <a:pt x="10058" y="17343"/>
                  <a:pt x="10401" y="21376"/>
                  <a:pt x="10005" y="21488"/>
                </a:cubicBezTo>
                <a:cubicBezTo>
                  <a:pt x="9608" y="21600"/>
                  <a:pt x="10526" y="17990"/>
                  <a:pt x="9025" y="16696"/>
                </a:cubicBezTo>
                <a:cubicBezTo>
                  <a:pt x="7525" y="15403"/>
                  <a:pt x="1985" y="16181"/>
                  <a:pt x="992" y="13726"/>
                </a:cubicBezTo>
                <a:cubicBezTo>
                  <a:pt x="0" y="11271"/>
                  <a:pt x="2711" y="3920"/>
                  <a:pt x="3054" y="1960"/>
                </a:cubicBezTo>
                <a:cubicBezTo>
                  <a:pt x="3397" y="0"/>
                  <a:pt x="2983" y="1960"/>
                  <a:pt x="3054" y="1960"/>
                </a:cubicBezTo>
              </a:path>
            </a:pathLst>
          </a:cu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E1B647C5-FCA5-491E-910E-F03D23CB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058" y="476251"/>
            <a:ext cx="337883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400" dirty="0">
                <a:solidFill>
                  <a:srgbClr val="0000FF"/>
                </a:solidFill>
                <a:latin typeface="+mj-lt"/>
              </a:rPr>
              <a:t>Con xin lỗi ! Bố chưa đi ngủ ạ?</a:t>
            </a:r>
            <a:endParaRPr lang="vi-VN" alt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 bwMode="auto">
          <a:xfrm>
            <a:off x="498577" y="475044"/>
            <a:ext cx="2353479" cy="2232248"/>
          </a:xfrm>
          <a:prstGeom prst="frame">
            <a:avLst>
              <a:gd name="adj1" fmla="val 3747"/>
            </a:avLst>
          </a:prstGeom>
          <a:solidFill>
            <a:srgbClr val="53DEFC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5" t="-1200" r="59882" b="1200"/>
          <a:stretch/>
        </p:blipFill>
        <p:spPr>
          <a:xfrm>
            <a:off x="1363520" y="663190"/>
            <a:ext cx="648073" cy="61948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1363517" y="475044"/>
            <a:ext cx="648073" cy="6382955"/>
          </a:xfrm>
          <a:prstGeom prst="rect">
            <a:avLst/>
          </a:prstGeom>
          <a:gradFill>
            <a:gsLst>
              <a:gs pos="0">
                <a:srgbClr val="53DEFC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0" name="矩形 19"/>
          <p:cNvSpPr/>
          <p:nvPr/>
        </p:nvSpPr>
        <p:spPr>
          <a:xfrm>
            <a:off x="675918" y="1159120"/>
            <a:ext cx="1751596" cy="864096"/>
          </a:xfrm>
          <a:prstGeom prst="rect">
            <a:avLst/>
          </a:prstGeom>
          <a:solidFill>
            <a:schemeClr val="bg1">
              <a:lumMod val="100000"/>
            </a:schemeClr>
          </a:solidFill>
        </p:spPr>
        <p:txBody>
          <a:bodyPr wrap="none" lIns="0" tIns="0" rIns="0" bIns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SG" altLang="zh-CN" sz="4000" b="1" dirty="0">
                <a:solidFill>
                  <a:srgbClr val="4398F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 NHỚ</a:t>
            </a:r>
            <a:endParaRPr lang="zh-CN" altLang="en-US" sz="4000" b="1" dirty="0">
              <a:solidFill>
                <a:srgbClr val="4398F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D4D827-BE77-479B-A269-4DE65A0A041B}"/>
              </a:ext>
            </a:extLst>
          </p:cNvPr>
          <p:cNvSpPr/>
          <p:nvPr/>
        </p:nvSpPr>
        <p:spPr>
          <a:xfrm>
            <a:off x="3849389" y="1927583"/>
            <a:ext cx="75835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B0F0"/>
                </a:solidFill>
                <a:latin typeface="+mj-lt"/>
              </a:rPr>
              <a:t>Khi nói, khi viết, cần chú ý sử dụng tình thái từ phù hợp với hoàn cảnh</a:t>
            </a:r>
            <a:r>
              <a:rPr lang="en-SG" sz="44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4400" dirty="0">
                <a:solidFill>
                  <a:srgbClr val="00B0F0"/>
                </a:solidFill>
                <a:latin typeface="+mj-lt"/>
              </a:rPr>
              <a:t>giao t</a:t>
            </a:r>
            <a:r>
              <a:rPr lang="en-SG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</a:t>
            </a:r>
            <a:r>
              <a:rPr lang="vi-VN" sz="4400" dirty="0">
                <a:solidFill>
                  <a:srgbClr val="00B0F0"/>
                </a:solidFill>
                <a:latin typeface="+mj-lt"/>
              </a:rPr>
              <a:t>p (quan hệ tuổi tác, thứ bậc xã hội, tình cảm,...).</a:t>
            </a:r>
            <a:endParaRPr lang="en-US" sz="44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49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2458588" y="3228945"/>
            <a:ext cx="1885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68E3FC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THREE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68E3FC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480261" y="3098800"/>
            <a:ext cx="0" cy="622808"/>
          </a:xfrm>
          <a:prstGeom prst="line">
            <a:avLst/>
          </a:prstGeom>
          <a:ln w="38100">
            <a:solidFill>
              <a:srgbClr val="68E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4081680" y="2421032"/>
            <a:ext cx="728532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12500" b="1" i="0" u="none" strike="noStrike" kern="1200" cap="none" spc="0" normalizeH="0" baseline="0" noProof="0" dirty="0" err="1">
                <a:ln>
                  <a:noFill/>
                </a:ln>
                <a:solidFill>
                  <a:srgbClr val="68E3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SG" altLang="zh-CN" sz="12500" b="1" i="0" u="none" strike="noStrike" kern="1200" cap="none" spc="0" normalizeH="0" baseline="0" noProof="0" dirty="0">
                <a:ln>
                  <a:noFill/>
                </a:ln>
                <a:solidFill>
                  <a:srgbClr val="68E3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altLang="zh-CN" sz="12500" b="1" i="0" u="none" strike="noStrike" kern="1200" cap="none" spc="0" normalizeH="0" baseline="0" noProof="0" dirty="0" err="1">
                <a:ln>
                  <a:noFill/>
                </a:ln>
                <a:solidFill>
                  <a:srgbClr val="68E3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endParaRPr kumimoji="0" lang="zh-CN" altLang="en-US" sz="12500" b="1" i="0" u="none" strike="noStrike" kern="1200" cap="none" spc="0" normalizeH="0" baseline="0" noProof="0" dirty="0">
              <a:ln>
                <a:noFill/>
              </a:ln>
              <a:solidFill>
                <a:srgbClr val="68E3F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8588" y="2157167"/>
            <a:ext cx="2152075" cy="204843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44498" y="3241645"/>
            <a:ext cx="1885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chemeClr val="bg1"/>
                </a:solidFill>
                <a:latin typeface="Arial" panose="020F0502020204030204"/>
                <a:ea typeface="微软雅黑"/>
              </a:rPr>
              <a:t>PART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634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80">
            <a:hlinkClick r:id="rId3" action="ppaction://hlinksldjump"/>
            <a:extLst>
              <a:ext uri="{FF2B5EF4-FFF2-40B4-BE49-F238E27FC236}">
                <a16:creationId xmlns:a16="http://schemas.microsoft.com/office/drawing/2014/main" id="{E2B0339C-AB96-4D77-AFE5-89A2364D8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67" y="994143"/>
            <a:ext cx="692230" cy="69339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B786268-0C1D-41CB-AD13-A5CB85D7996E}"/>
              </a:ext>
            </a:extLst>
          </p:cNvPr>
          <p:cNvSpPr/>
          <p:nvPr/>
        </p:nvSpPr>
        <p:spPr>
          <a:xfrm>
            <a:off x="0" y="4986884"/>
            <a:ext cx="73981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Present" panose="020B7200000000000000" pitchFamily="34" charset="0"/>
              </a:rPr>
              <a:t>Lucky Star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FD25A33-66EC-41EA-8AE1-2DBF96BB8E07}"/>
              </a:ext>
            </a:extLst>
          </p:cNvPr>
          <p:cNvSpPr txBox="1"/>
          <p:nvPr/>
        </p:nvSpPr>
        <p:spPr>
          <a:xfrm>
            <a:off x="1515462" y="42474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06" name="Picture 105">
            <a:hlinkClick r:id="rId5" action="ppaction://hlinksldjump"/>
            <a:extLst>
              <a:ext uri="{FF2B5EF4-FFF2-40B4-BE49-F238E27FC236}">
                <a16:creationId xmlns:a16="http://schemas.microsoft.com/office/drawing/2014/main" id="{D2D58A9A-C762-4561-9251-21B2EA1AB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3331843"/>
            <a:ext cx="692230" cy="693395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29D68A75-7803-4C19-A6EE-DABF8AAAD929}"/>
              </a:ext>
            </a:extLst>
          </p:cNvPr>
          <p:cNvSpPr txBox="1"/>
          <p:nvPr/>
        </p:nvSpPr>
        <p:spPr>
          <a:xfrm>
            <a:off x="848359" y="276244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08" name="Picture 107">
            <a:hlinkClick r:id="rId6" action="ppaction://hlinksldjump"/>
            <a:extLst>
              <a:ext uri="{FF2B5EF4-FFF2-40B4-BE49-F238E27FC236}">
                <a16:creationId xmlns:a16="http://schemas.microsoft.com/office/drawing/2014/main" id="{FE2CC232-2EBC-494C-B24F-FBCE44EB2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1" y="2538970"/>
            <a:ext cx="692230" cy="693395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F50BB77C-570F-4919-85EF-E6EADD4A52D3}"/>
              </a:ext>
            </a:extLst>
          </p:cNvPr>
          <p:cNvSpPr txBox="1"/>
          <p:nvPr/>
        </p:nvSpPr>
        <p:spPr>
          <a:xfrm>
            <a:off x="2377546" y="196956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0" name="Picture 109">
            <a:hlinkClick r:id="rId7" action="ppaction://hlinksldjump"/>
            <a:extLst>
              <a:ext uri="{FF2B5EF4-FFF2-40B4-BE49-F238E27FC236}">
                <a16:creationId xmlns:a16="http://schemas.microsoft.com/office/drawing/2014/main" id="{A58BF004-6FE0-4B0D-8ED8-84CB57AF2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24" y="1446794"/>
            <a:ext cx="692230" cy="693395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704EA5D9-F696-4D35-9419-C3CB45D6536C}"/>
              </a:ext>
            </a:extLst>
          </p:cNvPr>
          <p:cNvSpPr txBox="1"/>
          <p:nvPr/>
        </p:nvSpPr>
        <p:spPr>
          <a:xfrm>
            <a:off x="3977219" y="8773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112" name="Picture 111">
            <a:hlinkClick r:id="rId8" action="ppaction://hlinksldjump"/>
            <a:extLst>
              <a:ext uri="{FF2B5EF4-FFF2-40B4-BE49-F238E27FC236}">
                <a16:creationId xmlns:a16="http://schemas.microsoft.com/office/drawing/2014/main" id="{449827F2-CD26-4CDA-8B8C-110074F34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27" y="3667065"/>
            <a:ext cx="692230" cy="693395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FE48D432-07CA-49C5-9ED9-4779BDF577F2}"/>
              </a:ext>
            </a:extLst>
          </p:cNvPr>
          <p:cNvSpPr txBox="1"/>
          <p:nvPr/>
        </p:nvSpPr>
        <p:spPr>
          <a:xfrm>
            <a:off x="3901922" y="30976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14" name="Picture 113">
            <a:hlinkClick r:id="rId9" action="ppaction://hlinksldjump"/>
            <a:extLst>
              <a:ext uri="{FF2B5EF4-FFF2-40B4-BE49-F238E27FC236}">
                <a16:creationId xmlns:a16="http://schemas.microsoft.com/office/drawing/2014/main" id="{A76E9DB5-9805-4806-B202-689B8D47F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82" y="912453"/>
            <a:ext cx="692230" cy="693395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32C6D2F6-0B90-422C-8F34-67A707F87026}"/>
              </a:ext>
            </a:extLst>
          </p:cNvPr>
          <p:cNvSpPr txBox="1"/>
          <p:nvPr/>
        </p:nvSpPr>
        <p:spPr>
          <a:xfrm>
            <a:off x="6134477" y="3430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16" name="Picture 115">
            <a:hlinkClick r:id="rId10" action="ppaction://hlinksldjump"/>
            <a:extLst>
              <a:ext uri="{FF2B5EF4-FFF2-40B4-BE49-F238E27FC236}">
                <a16:creationId xmlns:a16="http://schemas.microsoft.com/office/drawing/2014/main" id="{92D50E5F-1ED1-42CF-8E5F-825F08AB0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17" y="2538970"/>
            <a:ext cx="692230" cy="693395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DBD84798-09C1-4B66-B70D-3D46652B53F2}"/>
              </a:ext>
            </a:extLst>
          </p:cNvPr>
          <p:cNvSpPr txBox="1"/>
          <p:nvPr/>
        </p:nvSpPr>
        <p:spPr>
          <a:xfrm>
            <a:off x="5688412" y="196956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18" name="Picture 117">
            <a:hlinkClick r:id="rId11" action="ppaction://hlinksldjump"/>
            <a:extLst>
              <a:ext uri="{FF2B5EF4-FFF2-40B4-BE49-F238E27FC236}">
                <a16:creationId xmlns:a16="http://schemas.microsoft.com/office/drawing/2014/main" id="{FB9ADEC7-D73B-44D7-8F03-9FDFC3784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35" y="3556048"/>
            <a:ext cx="692230" cy="693395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E18DE116-7DDC-453C-A5A2-E36711926C8B}"/>
              </a:ext>
            </a:extLst>
          </p:cNvPr>
          <p:cNvSpPr txBox="1"/>
          <p:nvPr/>
        </p:nvSpPr>
        <p:spPr>
          <a:xfrm>
            <a:off x="7195530" y="298664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20" name="Picture 119">
            <a:hlinkClick r:id="rId9" action="ppaction://hlinksldjump"/>
            <a:extLst>
              <a:ext uri="{FF2B5EF4-FFF2-40B4-BE49-F238E27FC236}">
                <a16:creationId xmlns:a16="http://schemas.microsoft.com/office/drawing/2014/main" id="{4DB7C84F-8CF2-40F3-908D-B2FB7C514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65" y="1952209"/>
            <a:ext cx="692230" cy="69339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3CF6DA33-CCBA-4F2F-BD3B-F34FCCED6023}"/>
              </a:ext>
            </a:extLst>
          </p:cNvPr>
          <p:cNvSpPr txBox="1"/>
          <p:nvPr/>
        </p:nvSpPr>
        <p:spPr>
          <a:xfrm>
            <a:off x="7887760" y="13828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22" name="Picture 121">
            <a:hlinkClick r:id="rId12" action="ppaction://hlinksldjump"/>
            <a:extLst>
              <a:ext uri="{FF2B5EF4-FFF2-40B4-BE49-F238E27FC236}">
                <a16:creationId xmlns:a16="http://schemas.microsoft.com/office/drawing/2014/main" id="{CA7DC5F2-86E7-49FF-8B93-68D49825D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43" y="3556048"/>
            <a:ext cx="692230" cy="693395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ADBBDCA-F80B-404A-BFDD-8DFF088D4164}"/>
              </a:ext>
            </a:extLst>
          </p:cNvPr>
          <p:cNvSpPr txBox="1"/>
          <p:nvPr/>
        </p:nvSpPr>
        <p:spPr>
          <a:xfrm>
            <a:off x="9433438" y="29866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24" name="Picture 123">
            <a:hlinkClick r:id="rId13" action="ppaction://hlinksldjump"/>
            <a:extLst>
              <a:ext uri="{FF2B5EF4-FFF2-40B4-BE49-F238E27FC236}">
                <a16:creationId xmlns:a16="http://schemas.microsoft.com/office/drawing/2014/main" id="{21A3F31B-813D-4B2A-B90A-121E15965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67" y="927825"/>
            <a:ext cx="692230" cy="693395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44A089E-A670-4EA6-8DCD-5705585B2A63}"/>
              </a:ext>
            </a:extLst>
          </p:cNvPr>
          <p:cNvSpPr txBox="1"/>
          <p:nvPr/>
        </p:nvSpPr>
        <p:spPr>
          <a:xfrm>
            <a:off x="9255862" y="35842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26" name="Picture 125">
            <a:hlinkClick r:id="rId14" action="ppaction://hlinksldjump"/>
            <a:extLst>
              <a:ext uri="{FF2B5EF4-FFF2-40B4-BE49-F238E27FC236}">
                <a16:creationId xmlns:a16="http://schemas.microsoft.com/office/drawing/2014/main" id="{517D0C38-2E28-4933-926E-23C30DDFF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38" y="2232676"/>
            <a:ext cx="692230" cy="69339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BE056EA-791D-4E6D-B50A-08E2904098C0}"/>
              </a:ext>
            </a:extLst>
          </p:cNvPr>
          <p:cNvSpPr txBox="1"/>
          <p:nvPr/>
        </p:nvSpPr>
        <p:spPr>
          <a:xfrm>
            <a:off x="11026533" y="1663273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28" name="Pentagon 8">
            <a:hlinkClick r:id="rId12" action="ppaction://hlinksldjump"/>
            <a:extLst>
              <a:ext uri="{FF2B5EF4-FFF2-40B4-BE49-F238E27FC236}">
                <a16:creationId xmlns:a16="http://schemas.microsoft.com/office/drawing/2014/main" id="{579D8CF3-A5F1-4C49-A931-2534251E4350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Bye bye</a:t>
            </a:r>
          </a:p>
        </p:txBody>
      </p:sp>
      <p:pic>
        <p:nvPicPr>
          <p:cNvPr id="30" name="Picture 29">
            <a:hlinkClick r:id="rId15" action="ppaction://hlinksldjump"/>
            <a:extLst>
              <a:ext uri="{FF2B5EF4-FFF2-40B4-BE49-F238E27FC236}">
                <a16:creationId xmlns:a16="http://schemas.microsoft.com/office/drawing/2014/main" id="{50056BE7-6C63-4762-ADF6-067365024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31" y="4358390"/>
            <a:ext cx="692230" cy="6933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C43604-1AD8-474D-9A47-693FE74F9813}"/>
              </a:ext>
            </a:extLst>
          </p:cNvPr>
          <p:cNvSpPr txBox="1"/>
          <p:nvPr/>
        </p:nvSpPr>
        <p:spPr>
          <a:xfrm>
            <a:off x="5548726" y="378898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92CFBF66-3CAE-4BCC-97D0-4EC71410E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94" y="4390551"/>
            <a:ext cx="692230" cy="6933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30EE3BA-C3A4-4B30-A127-62ACA114C6BA}"/>
              </a:ext>
            </a:extLst>
          </p:cNvPr>
          <p:cNvSpPr txBox="1"/>
          <p:nvPr/>
        </p:nvSpPr>
        <p:spPr>
          <a:xfrm>
            <a:off x="1986989" y="3821148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34" name="Picture 33">
            <a:hlinkClick r:id="rId17" action="ppaction://hlinksldjump"/>
            <a:extLst>
              <a:ext uri="{FF2B5EF4-FFF2-40B4-BE49-F238E27FC236}">
                <a16:creationId xmlns:a16="http://schemas.microsoft.com/office/drawing/2014/main" id="{115B922B-6E9A-4756-A88F-8AED3EC02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418" y="4705087"/>
            <a:ext cx="692230" cy="6933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1A66821-7FD9-4032-9270-E80EF7A3841D}"/>
              </a:ext>
            </a:extLst>
          </p:cNvPr>
          <p:cNvSpPr txBox="1"/>
          <p:nvPr/>
        </p:nvSpPr>
        <p:spPr>
          <a:xfrm>
            <a:off x="10850813" y="413568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48148E-6 L 4.583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93" grpId="0"/>
      <p:bldP spid="101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31" grpId="0"/>
      <p:bldP spid="33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856096"/>
            <a:ext cx="7620000" cy="5001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2793" y="4703899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961AF-7FA2-4055-912F-2957F2E20FA8}"/>
              </a:ext>
            </a:extLst>
          </p:cNvPr>
          <p:cNvSpPr/>
          <p:nvPr/>
        </p:nvSpPr>
        <p:spPr>
          <a:xfrm>
            <a:off x="2507820" y="0"/>
            <a:ext cx="73981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Present" panose="020B7200000000000000" pitchFamily="34" charset="0"/>
              </a:rPr>
              <a:t>Lucky Star</a:t>
            </a:r>
          </a:p>
        </p:txBody>
      </p:sp>
      <p:sp>
        <p:nvSpPr>
          <p:cNvPr id="10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C9A19C1C-EE99-42CE-8949-B91718BB4583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3840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856096"/>
            <a:ext cx="7620000" cy="5001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2793" y="4703899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961AF-7FA2-4055-912F-2957F2E20FA8}"/>
              </a:ext>
            </a:extLst>
          </p:cNvPr>
          <p:cNvSpPr/>
          <p:nvPr/>
        </p:nvSpPr>
        <p:spPr>
          <a:xfrm>
            <a:off x="2507820" y="0"/>
            <a:ext cx="73981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10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C9A19C1C-EE99-42CE-8949-B91718BB4583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9282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856096"/>
            <a:ext cx="7620000" cy="5001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2793" y="4703899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961AF-7FA2-4055-912F-2957F2E20FA8}"/>
              </a:ext>
            </a:extLst>
          </p:cNvPr>
          <p:cNvSpPr/>
          <p:nvPr/>
        </p:nvSpPr>
        <p:spPr>
          <a:xfrm>
            <a:off x="2507820" y="0"/>
            <a:ext cx="73981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10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C9A19C1C-EE99-42CE-8949-B91718BB4583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6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856096"/>
            <a:ext cx="7620000" cy="5001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2793" y="4703899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961AF-7FA2-4055-912F-2957F2E20FA8}"/>
              </a:ext>
            </a:extLst>
          </p:cNvPr>
          <p:cNvSpPr/>
          <p:nvPr/>
        </p:nvSpPr>
        <p:spPr>
          <a:xfrm>
            <a:off x="2507820" y="0"/>
            <a:ext cx="73981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10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C9A19C1C-EE99-42CE-8949-B91718BB4583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84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856096"/>
            <a:ext cx="7620000" cy="5001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2793" y="4703899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961AF-7FA2-4055-912F-2957F2E20FA8}"/>
              </a:ext>
            </a:extLst>
          </p:cNvPr>
          <p:cNvSpPr/>
          <p:nvPr/>
        </p:nvSpPr>
        <p:spPr>
          <a:xfrm>
            <a:off x="2507820" y="0"/>
            <a:ext cx="73981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10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C9A19C1C-EE99-42CE-8949-B91718BB4583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0654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0" y="948122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5962" y="4062361"/>
            <a:ext cx="8290997" cy="204276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hangingPunct="0"/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/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/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háu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alt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063907"/>
            <a:ext cx="9375819" cy="156499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5386" y="4021775"/>
            <a:ext cx="7702178" cy="208335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hangingPunct="0"/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/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/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71674" y="3013502"/>
            <a:ext cx="58486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 descr="Hình ảnh có liên quan">
            <a:extLst>
              <a:ext uri="{FF2B5EF4-FFF2-40B4-BE49-F238E27FC236}">
                <a16:creationId xmlns:a16="http://schemas.microsoft.com/office/drawing/2014/main" id="{9A1B3BC7-A718-46E6-BAC8-FA9C932F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4" y="476624"/>
            <a:ext cx="10957791" cy="5904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8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97889" y="498764"/>
            <a:ext cx="10196221" cy="200304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sang: “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4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0694" y="4052948"/>
            <a:ext cx="7955280" cy="191143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hangingPunct="0"/>
            <a:r>
              <a:rPr lang="vi-VN" sz="3600" dirty="0">
                <a:latin typeface="+mj-lt"/>
              </a:rPr>
              <a:t>Tình thái từ nghi vấn "chứ": dùng để hỏi, nhưng điều muốn hỏi ít nhiều đ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vi-VN" sz="3600" dirty="0">
                <a:latin typeface="+mj-lt"/>
              </a:rPr>
              <a:t> biết trước câu trả lời</a:t>
            </a:r>
            <a:endParaRPr lang="en-US" altLang="en-US" sz="7200" dirty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2 stickers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CC"/>
                </a:solidFill>
                <a:latin typeface="+mj-lt"/>
              </a:rPr>
              <a:t>Đặt câu hỏi có dùng các tình thái từ nghi vấn phù hợp với quan hệ xã hội </a:t>
            </a:r>
            <a:r>
              <a:rPr lang="en-SG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SG" sz="4000" b="1" dirty="0">
                <a:solidFill>
                  <a:srgbClr val="0000CC"/>
                </a:solidFill>
                <a:latin typeface="+mj-lt"/>
              </a:rPr>
              <a:t> h</a:t>
            </a:r>
            <a:r>
              <a:rPr lang="vi-VN" sz="4000" b="1" dirty="0">
                <a:solidFill>
                  <a:srgbClr val="0000CC"/>
                </a:solidFill>
                <a:latin typeface="+mj-lt"/>
              </a:rPr>
              <a:t>ọc sinh với thầy cô giáo</a:t>
            </a:r>
            <a:endParaRPr lang="en-US" sz="40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4586" y="4106234"/>
            <a:ext cx="4861996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 err="1">
                <a:latin typeface="Arial" panose="020B0604020202020204" pitchFamily="34" charset="0"/>
              </a:rPr>
              <a:t>Thưa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cô</a:t>
            </a:r>
            <a:r>
              <a:rPr lang="en-US" altLang="en-US" sz="3200" dirty="0">
                <a:latin typeface="Arial" panose="020B0604020202020204" pitchFamily="34" charset="0"/>
              </a:rPr>
              <a:t>! </a:t>
            </a:r>
            <a:r>
              <a:rPr lang="en-US" altLang="en-US" sz="3200" dirty="0" err="1">
                <a:latin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phải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bài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kiểm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tra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này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ạ?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2 stickers</a:t>
            </a:r>
          </a:p>
        </p:txBody>
      </p:sp>
      <p:pic>
        <p:nvPicPr>
          <p:cNvPr id="10" name="Picture 5" descr="Luckily">
            <a:extLst>
              <a:ext uri="{FF2B5EF4-FFF2-40B4-BE49-F238E27FC236}">
                <a16:creationId xmlns:a16="http://schemas.microsoft.com/office/drawing/2014/main" id="{2ACB80C5-4955-48C9-AB63-88CB34DD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2336" r="4909" b="17348"/>
          <a:stretch>
            <a:fillRect/>
          </a:stretch>
        </p:blipFill>
        <p:spPr bwMode="auto">
          <a:xfrm>
            <a:off x="7147716" y="3844499"/>
            <a:ext cx="3420435" cy="187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Đặt câu hỏi có dùng các tình thái từ nghi vấn phù hợp với quan hệ xã hội </a:t>
            </a:r>
            <a:r>
              <a:rPr lang="en-SG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SG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Bạn nam với bạn nữ cùng lứa tuổi.</a:t>
            </a:r>
            <a:endParaRPr lang="vi-VN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67" y="4243684"/>
            <a:ext cx="5499305" cy="136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71676" y="3013502"/>
            <a:ext cx="58486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2 sticker</a:t>
            </a:r>
          </a:p>
        </p:txBody>
      </p:sp>
      <p:pic>
        <p:nvPicPr>
          <p:cNvPr id="10" name="Picture 5" descr="minh hoa">
            <a:extLst>
              <a:ext uri="{FF2B5EF4-FFF2-40B4-BE49-F238E27FC236}">
                <a16:creationId xmlns:a16="http://schemas.microsoft.com/office/drawing/2014/main" id="{8871DCCC-82C6-4EED-9942-326F3C68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472" y="3858869"/>
            <a:ext cx="3054976" cy="21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ra </a:t>
            </a:r>
            <a:r>
              <a:rPr lang="en-US" altLang="en-US" sz="4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0738" y="4203044"/>
            <a:ext cx="7876489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Tình thái từ cảm thán "vậy": miễn cưỡng đồng ý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2 stickers</a:t>
            </a: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791570"/>
            <a:ext cx="9375819" cy="221251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4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chemeClr val="bg1"/>
                </a:solidFill>
                <a:latin typeface="+mj-lt"/>
              </a:rPr>
              <a:t>Tình thái từ cảm thán "chứ" : nhấn mạnh điều vừa thực hiện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4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stickers</a:t>
            </a:r>
          </a:p>
        </p:txBody>
      </p:sp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en-US" sz="4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3491" y="4198422"/>
            <a:ext cx="8205611" cy="16100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Tình thái từ nghi vấn "nhỉ" biểu lộ sự băn khoăn, nghi vấn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stickers</a:t>
            </a:r>
          </a:p>
        </p:txBody>
      </p:sp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820882"/>
            <a:ext cx="9375819" cy="218320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ư?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360" y="4329145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chemeClr val="bg1"/>
                </a:solidFill>
                <a:latin typeface="+mj-lt"/>
              </a:rPr>
              <a:t>Tình thái từ nghi vấn "ư" biểu lộ sự hoài nghi, thắc mắc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58948" y="746678"/>
            <a:ext cx="9874103" cy="207603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4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alt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4115294"/>
            <a:ext cx="7955280" cy="152697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Tình thái từ biểu thị sắc thái tình cảm "nhé": biểu thị thái độ thân mật, cầu mong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52796" y="3013502"/>
            <a:ext cx="6086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</p:spTree>
    <p:extLst>
      <p:ext uri="{BB962C8B-B14F-4D97-AF65-F5344CB8AC3E}">
        <p14:creationId xmlns:p14="http://schemas.microsoft.com/office/powerpoint/2010/main" val="294973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61B35206-E864-4848-B446-BEB2BAD9B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1"/>
          <a:stretch/>
        </p:blipFill>
        <p:spPr bwMode="auto">
          <a:xfrm>
            <a:off x="1232712" y="5045482"/>
            <a:ext cx="2659204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4788C3BB-38E4-4ACE-AD11-DB3726BB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" y="4058692"/>
            <a:ext cx="3606166" cy="15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43BD8ED5-CE7D-4F91-85C7-4BE76ED1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3531525"/>
            <a:ext cx="2070736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97047935-9C32-40D9-93C6-E74AEBAD2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1" y="1840751"/>
            <a:ext cx="2889884" cy="198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5E74E05A-D460-4553-A17F-BC78EA58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55" y="1550325"/>
            <a:ext cx="2569844" cy="101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6ED0369F-38AA-42D4-9842-9A3B0C23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7" y="428107"/>
            <a:ext cx="297561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EA8ABEC4-3AE7-4E65-87EB-62DC8019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0" y="223754"/>
            <a:ext cx="3529966" cy="179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9DA95D2A-A32E-4466-9DA0-5B3B8DE0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96" y="1573186"/>
            <a:ext cx="2585084" cy="23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47812E92-C3ED-4616-BBE6-11CD5E64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48" y="4390325"/>
            <a:ext cx="4038600" cy="148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D6433C45-E42C-445B-86C2-4FAC1AC4A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6"/>
          <a:stretch/>
        </p:blipFill>
        <p:spPr bwMode="auto">
          <a:xfrm>
            <a:off x="5682616" y="3436085"/>
            <a:ext cx="2019300" cy="19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DC3825A6-E35C-46D3-98F9-E880BFC8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06" y="3131475"/>
            <a:ext cx="1651634" cy="106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8B9674-EEAE-40B6-8EDD-1293B42295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795861"/>
            <a:ext cx="4347930" cy="2893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" b="1678"/>
          <a:stretch>
            <a:fillRect/>
          </a:stretch>
        </p:blipFill>
        <p:spPr>
          <a:xfrm>
            <a:off x="3033" y="-2449"/>
            <a:ext cx="12188969" cy="6860449"/>
          </a:xfrm>
          <a:prstGeom prst="rect">
            <a:avLst/>
          </a:prstGeom>
        </p:spPr>
      </p:pic>
      <p:pic>
        <p:nvPicPr>
          <p:cNvPr id="86" name="backgr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0757" y="96017"/>
            <a:ext cx="406400" cy="406400"/>
          </a:xfrm>
          <a:prstGeom prst="rect">
            <a:avLst/>
          </a:prstGeom>
        </p:spPr>
      </p:pic>
      <p:sp>
        <p:nvSpPr>
          <p:cNvPr id="22" name="文本框 22"/>
          <p:cNvSpPr>
            <a:spLocks noChangeArrowheads="1"/>
          </p:cNvSpPr>
          <p:nvPr/>
        </p:nvSpPr>
        <p:spPr bwMode="auto">
          <a:xfrm>
            <a:off x="5390832" y="1814982"/>
            <a:ext cx="62976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800" dirty="0">
                <a:solidFill>
                  <a:srgbClr val="FF0000"/>
                </a:solidFill>
                <a:latin typeface="Cooper Std Black" panose="0208090304030B020404" pitchFamily="18" charset="0"/>
                <a:ea typeface="方正正粗黑简体" panose="02000000000000000000" pitchFamily="2" charset="-122"/>
              </a:rPr>
              <a:t>T</a:t>
            </a:r>
            <a:r>
              <a:rPr lang="en-US" altLang="zh-CN" sz="12800" dirty="0">
                <a:solidFill>
                  <a:srgbClr val="00B0F0"/>
                </a:solidFill>
                <a:latin typeface="Cooper Std Black" panose="0208090304030B020404" pitchFamily="18" charset="0"/>
                <a:ea typeface="方正正粗黑简体" panose="02000000000000000000" pitchFamily="2" charset="-122"/>
              </a:rPr>
              <a:t>h</a:t>
            </a:r>
            <a:r>
              <a:rPr lang="en-US" altLang="zh-CN" sz="12800" dirty="0">
                <a:solidFill>
                  <a:srgbClr val="FF9900"/>
                </a:solidFill>
                <a:latin typeface="Cooper Std Black" panose="0208090304030B020404" pitchFamily="18" charset="0"/>
                <a:ea typeface="方正正粗黑简体" panose="02000000000000000000" pitchFamily="2" charset="-122"/>
              </a:rPr>
              <a:t>a</a:t>
            </a:r>
            <a:r>
              <a:rPr lang="en-US" altLang="zh-CN" sz="11700" dirty="0">
                <a:solidFill>
                  <a:srgbClr val="92D050"/>
                </a:solidFill>
                <a:latin typeface="Cooper Std Black" panose="0208090304030B020404" pitchFamily="18" charset="0"/>
                <a:ea typeface="方正正粗黑简体" panose="02000000000000000000" pitchFamily="2" charset="-122"/>
              </a:rPr>
              <a:t>n</a:t>
            </a:r>
            <a:r>
              <a:rPr lang="en-US" altLang="zh-CN" sz="11700" dirty="0">
                <a:solidFill>
                  <a:srgbClr val="7030A0"/>
                </a:solidFill>
                <a:latin typeface="Cooper Std Black" panose="0208090304030B020404" pitchFamily="18" charset="0"/>
                <a:ea typeface="方正正粗黑简体" panose="02000000000000000000" pitchFamily="2" charset="-122"/>
              </a:rPr>
              <a:t>k</a:t>
            </a:r>
            <a:r>
              <a:rPr lang="en-US" altLang="zh-CN" sz="11700" dirty="0">
                <a:solidFill>
                  <a:srgbClr val="FF3399"/>
                </a:solidFill>
                <a:latin typeface="Cooper Std Black" panose="0208090304030B020404" pitchFamily="18" charset="0"/>
                <a:ea typeface="方正正粗黑简体" panose="02000000000000000000" pitchFamily="2" charset="-122"/>
              </a:rPr>
              <a:t>s</a:t>
            </a:r>
            <a:endParaRPr lang="zh-CN" altLang="zh-CN" sz="11700" dirty="0">
              <a:solidFill>
                <a:srgbClr val="FF3399"/>
              </a:solidFill>
              <a:latin typeface="Cooper Std Black" panose="0208090304030B020404" pitchFamily="18" charset="0"/>
              <a:ea typeface="方正正粗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B9F1BC0-A201-4360-A8A8-90CDD20DA8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40" y="1445827"/>
            <a:ext cx="12183060" cy="3829046"/>
          </a:xfrm>
          <a:custGeom>
            <a:avLst/>
            <a:gdLst/>
            <a:ahLst/>
            <a:cxnLst/>
            <a:rect l="l" t="t" r="r" b="b"/>
            <a:pathLst>
              <a:path w="9498391" h="2664183">
                <a:moveTo>
                  <a:pt x="3762794" y="1530308"/>
                </a:moveTo>
                <a:lnTo>
                  <a:pt x="3904776" y="1530308"/>
                </a:lnTo>
                <a:lnTo>
                  <a:pt x="3904776" y="1600853"/>
                </a:lnTo>
                <a:lnTo>
                  <a:pt x="3762794" y="1600853"/>
                </a:lnTo>
                <a:close/>
                <a:moveTo>
                  <a:pt x="2356368" y="1479409"/>
                </a:moveTo>
                <a:cubicBezTo>
                  <a:pt x="2260523" y="1587160"/>
                  <a:pt x="2150390" y="1671100"/>
                  <a:pt x="2025970" y="1731226"/>
                </a:cubicBezTo>
                <a:cubicBezTo>
                  <a:pt x="2056330" y="1767540"/>
                  <a:pt x="2083715" y="1804152"/>
                  <a:pt x="2108123" y="1841061"/>
                </a:cubicBezTo>
                <a:cubicBezTo>
                  <a:pt x="2231353" y="1771410"/>
                  <a:pt x="2345057" y="1675862"/>
                  <a:pt x="2449237" y="1554418"/>
                </a:cubicBezTo>
                <a:close/>
                <a:moveTo>
                  <a:pt x="2880541" y="1460657"/>
                </a:moveTo>
                <a:cubicBezTo>
                  <a:pt x="2876969" y="1497864"/>
                  <a:pt x="2861119" y="1527480"/>
                  <a:pt x="2832990" y="1549507"/>
                </a:cubicBezTo>
                <a:cubicBezTo>
                  <a:pt x="2804862" y="1571533"/>
                  <a:pt x="2742726" y="1589542"/>
                  <a:pt x="2646583" y="1603532"/>
                </a:cubicBezTo>
                <a:cubicBezTo>
                  <a:pt x="2664442" y="1635678"/>
                  <a:pt x="2679325" y="1666039"/>
                  <a:pt x="2691231" y="1694614"/>
                </a:cubicBezTo>
                <a:cubicBezTo>
                  <a:pt x="2791244" y="1676755"/>
                  <a:pt x="2866402" y="1646245"/>
                  <a:pt x="2916706" y="1603085"/>
                </a:cubicBezTo>
                <a:lnTo>
                  <a:pt x="3148431" y="1699079"/>
                </a:lnTo>
                <a:lnTo>
                  <a:pt x="3199330" y="1615140"/>
                </a:lnTo>
                <a:cubicBezTo>
                  <a:pt x="3119261" y="1587160"/>
                  <a:pt x="3040977" y="1560669"/>
                  <a:pt x="2964480" y="1535666"/>
                </a:cubicBezTo>
                <a:cubicBezTo>
                  <a:pt x="2974005" y="1513342"/>
                  <a:pt x="2979958" y="1488339"/>
                  <a:pt x="2982339" y="1460657"/>
                </a:cubicBezTo>
                <a:close/>
                <a:moveTo>
                  <a:pt x="5329061" y="1438332"/>
                </a:moveTo>
                <a:cubicBezTo>
                  <a:pt x="5299295" y="1562753"/>
                  <a:pt x="5266553" y="1677053"/>
                  <a:pt x="5230835" y="1781232"/>
                </a:cubicBezTo>
                <a:cubicBezTo>
                  <a:pt x="5268935" y="1790757"/>
                  <a:pt x="5310011" y="1802664"/>
                  <a:pt x="5354064" y="1816951"/>
                </a:cubicBezTo>
                <a:cubicBezTo>
                  <a:pt x="5386211" y="1721106"/>
                  <a:pt x="5417763" y="1608294"/>
                  <a:pt x="5448719" y="1478516"/>
                </a:cubicBezTo>
                <a:cubicBezTo>
                  <a:pt x="5410619" y="1468396"/>
                  <a:pt x="5370733" y="1455001"/>
                  <a:pt x="5329061" y="1438332"/>
                </a:cubicBezTo>
                <a:close/>
                <a:moveTo>
                  <a:pt x="6586361" y="1414222"/>
                </a:moveTo>
                <a:lnTo>
                  <a:pt x="6856931" y="1414222"/>
                </a:lnTo>
                <a:cubicBezTo>
                  <a:pt x="6839071" y="1471372"/>
                  <a:pt x="6811687" y="1522271"/>
                  <a:pt x="6774777" y="1566920"/>
                </a:cubicBezTo>
                <a:cubicBezTo>
                  <a:pt x="6733403" y="1524950"/>
                  <a:pt x="6698875" y="1476135"/>
                  <a:pt x="6671193" y="1420473"/>
                </a:cubicBezTo>
                <a:lnTo>
                  <a:pt x="6593505" y="1476730"/>
                </a:lnTo>
                <a:cubicBezTo>
                  <a:pt x="6625354" y="1536559"/>
                  <a:pt x="6661073" y="1590435"/>
                  <a:pt x="6700661" y="1638357"/>
                </a:cubicBezTo>
                <a:cubicBezTo>
                  <a:pt x="6667026" y="1663956"/>
                  <a:pt x="6628926" y="1686727"/>
                  <a:pt x="6586361" y="1706670"/>
                </a:cubicBezTo>
                <a:close/>
                <a:moveTo>
                  <a:pt x="4627187" y="1385647"/>
                </a:moveTo>
                <a:cubicBezTo>
                  <a:pt x="4623615" y="1415413"/>
                  <a:pt x="4619002" y="1443393"/>
                  <a:pt x="4613346" y="1469586"/>
                </a:cubicBezTo>
                <a:lnTo>
                  <a:pt x="4334293" y="1469586"/>
                </a:lnTo>
                <a:lnTo>
                  <a:pt x="4334293" y="1577635"/>
                </a:lnTo>
                <a:lnTo>
                  <a:pt x="4575395" y="1577635"/>
                </a:lnTo>
                <a:cubicBezTo>
                  <a:pt x="4530747" y="1649668"/>
                  <a:pt x="4439961" y="1702056"/>
                  <a:pt x="4303040" y="1734798"/>
                </a:cubicBezTo>
                <a:cubicBezTo>
                  <a:pt x="4335782" y="1771707"/>
                  <a:pt x="4363761" y="1805938"/>
                  <a:pt x="4386979" y="1837489"/>
                </a:cubicBezTo>
                <a:cubicBezTo>
                  <a:pt x="4560512" y="1789864"/>
                  <a:pt x="4670050" y="1703246"/>
                  <a:pt x="4715591" y="1577635"/>
                </a:cubicBezTo>
                <a:lnTo>
                  <a:pt x="4976338" y="1577635"/>
                </a:lnTo>
                <a:cubicBezTo>
                  <a:pt x="4974255" y="1620498"/>
                  <a:pt x="4971501" y="1648924"/>
                  <a:pt x="4968078" y="1662914"/>
                </a:cubicBezTo>
                <a:cubicBezTo>
                  <a:pt x="4964655" y="1676904"/>
                  <a:pt x="4955800" y="1687768"/>
                  <a:pt x="4941512" y="1695507"/>
                </a:cubicBezTo>
                <a:cubicBezTo>
                  <a:pt x="4927225" y="1703246"/>
                  <a:pt x="4907282" y="1707116"/>
                  <a:pt x="4881683" y="1707116"/>
                </a:cubicBezTo>
                <a:cubicBezTo>
                  <a:pt x="4832570" y="1707116"/>
                  <a:pt x="4775122" y="1704437"/>
                  <a:pt x="4709340" y="1699079"/>
                </a:cubicBezTo>
                <a:cubicBezTo>
                  <a:pt x="4723033" y="1744323"/>
                  <a:pt x="4732558" y="1784507"/>
                  <a:pt x="4737915" y="1819630"/>
                </a:cubicBezTo>
                <a:cubicBezTo>
                  <a:pt x="4770955" y="1821118"/>
                  <a:pt x="4802358" y="1821862"/>
                  <a:pt x="4832124" y="1821862"/>
                </a:cubicBezTo>
                <a:cubicBezTo>
                  <a:pt x="4918146" y="1821862"/>
                  <a:pt x="4975892" y="1816579"/>
                  <a:pt x="5005360" y="1806012"/>
                </a:cubicBezTo>
                <a:cubicBezTo>
                  <a:pt x="5034828" y="1795445"/>
                  <a:pt x="5058045" y="1779149"/>
                  <a:pt x="5075011" y="1757122"/>
                </a:cubicBezTo>
                <a:cubicBezTo>
                  <a:pt x="5091978" y="1735096"/>
                  <a:pt x="5101949" y="1707116"/>
                  <a:pt x="5104926" y="1673183"/>
                </a:cubicBezTo>
                <a:lnTo>
                  <a:pt x="5120106" y="1469586"/>
                </a:lnTo>
                <a:lnTo>
                  <a:pt x="4742827" y="1469586"/>
                </a:lnTo>
                <a:cubicBezTo>
                  <a:pt x="4747887" y="1442202"/>
                  <a:pt x="4751906" y="1414222"/>
                  <a:pt x="4754882" y="1385647"/>
                </a:cubicBezTo>
                <a:close/>
                <a:moveTo>
                  <a:pt x="7490045" y="1378503"/>
                </a:moveTo>
                <a:lnTo>
                  <a:pt x="7782939" y="1378503"/>
                </a:lnTo>
                <a:lnTo>
                  <a:pt x="7782939" y="1427617"/>
                </a:lnTo>
                <a:lnTo>
                  <a:pt x="7490045" y="1427617"/>
                </a:lnTo>
                <a:close/>
                <a:moveTo>
                  <a:pt x="2680516" y="1350821"/>
                </a:moveTo>
                <a:lnTo>
                  <a:pt x="2680516" y="1560669"/>
                </a:lnTo>
                <a:lnTo>
                  <a:pt x="2776956" y="1560669"/>
                </a:lnTo>
                <a:lnTo>
                  <a:pt x="2776956" y="1432082"/>
                </a:lnTo>
                <a:lnTo>
                  <a:pt x="3057348" y="1432082"/>
                </a:lnTo>
                <a:lnTo>
                  <a:pt x="3057348" y="1560669"/>
                </a:lnTo>
                <a:lnTo>
                  <a:pt x="3153789" y="1560669"/>
                </a:lnTo>
                <a:lnTo>
                  <a:pt x="3153789" y="1350821"/>
                </a:lnTo>
                <a:close/>
                <a:moveTo>
                  <a:pt x="8528568" y="1335641"/>
                </a:moveTo>
                <a:lnTo>
                  <a:pt x="8683944" y="1335641"/>
                </a:lnTo>
                <a:cubicBezTo>
                  <a:pt x="8668764" y="1404102"/>
                  <a:pt x="8643165" y="1465717"/>
                  <a:pt x="8607149" y="1520485"/>
                </a:cubicBezTo>
                <a:cubicBezTo>
                  <a:pt x="8574705" y="1468693"/>
                  <a:pt x="8548511" y="1407078"/>
                  <a:pt x="8528568" y="1335641"/>
                </a:cubicBezTo>
                <a:close/>
                <a:moveTo>
                  <a:pt x="3560983" y="1307066"/>
                </a:moveTo>
                <a:lnTo>
                  <a:pt x="4107479" y="1307066"/>
                </a:lnTo>
                <a:lnTo>
                  <a:pt x="4107479" y="1420919"/>
                </a:lnTo>
                <a:cubicBezTo>
                  <a:pt x="4049734" y="1384605"/>
                  <a:pt x="3990500" y="1349333"/>
                  <a:pt x="3929779" y="1315103"/>
                </a:cubicBezTo>
                <a:lnTo>
                  <a:pt x="3871736" y="1382968"/>
                </a:lnTo>
                <a:lnTo>
                  <a:pt x="3954782" y="1437439"/>
                </a:lnTo>
                <a:lnTo>
                  <a:pt x="3723950" y="1437439"/>
                </a:lnTo>
                <a:cubicBezTo>
                  <a:pt x="3748059" y="1419580"/>
                  <a:pt x="3772021" y="1401423"/>
                  <a:pt x="3795834" y="1382968"/>
                </a:cubicBezTo>
                <a:lnTo>
                  <a:pt x="3731540" y="1312424"/>
                </a:lnTo>
                <a:cubicBezTo>
                  <a:pt x="3680343" y="1350821"/>
                  <a:pt x="3623491" y="1391154"/>
                  <a:pt x="3560983" y="1433421"/>
                </a:cubicBezTo>
                <a:close/>
                <a:moveTo>
                  <a:pt x="1767009" y="1299029"/>
                </a:moveTo>
                <a:lnTo>
                  <a:pt x="1767009" y="1358858"/>
                </a:lnTo>
                <a:lnTo>
                  <a:pt x="1571448" y="1358858"/>
                </a:lnTo>
                <a:lnTo>
                  <a:pt x="1571448" y="1466014"/>
                </a:lnTo>
                <a:lnTo>
                  <a:pt x="1729504" y="1466014"/>
                </a:lnTo>
                <a:cubicBezTo>
                  <a:pt x="1682475" y="1535071"/>
                  <a:pt x="1623241" y="1602043"/>
                  <a:pt x="1551803" y="1666932"/>
                </a:cubicBezTo>
                <a:cubicBezTo>
                  <a:pt x="1575616" y="1700270"/>
                  <a:pt x="1598536" y="1735096"/>
                  <a:pt x="1620562" y="1771410"/>
                </a:cubicBezTo>
                <a:cubicBezTo>
                  <a:pt x="1674140" y="1719618"/>
                  <a:pt x="1722956" y="1657705"/>
                  <a:pt x="1767009" y="1585672"/>
                </a:cubicBezTo>
                <a:lnTo>
                  <a:pt x="1767009" y="1836596"/>
                </a:lnTo>
                <a:lnTo>
                  <a:pt x="1884881" y="1836596"/>
                </a:lnTo>
                <a:lnTo>
                  <a:pt x="1884881" y="1615140"/>
                </a:lnTo>
                <a:cubicBezTo>
                  <a:pt x="1922385" y="1642525"/>
                  <a:pt x="1961974" y="1672588"/>
                  <a:pt x="2003645" y="1705330"/>
                </a:cubicBezTo>
                <a:lnTo>
                  <a:pt x="2075083" y="1605318"/>
                </a:lnTo>
                <a:cubicBezTo>
                  <a:pt x="2016147" y="1568408"/>
                  <a:pt x="1952746" y="1531201"/>
                  <a:pt x="1884881" y="1493696"/>
                </a:cubicBezTo>
                <a:lnTo>
                  <a:pt x="1884881" y="1466014"/>
                </a:lnTo>
                <a:lnTo>
                  <a:pt x="2064368" y="1466014"/>
                </a:lnTo>
                <a:lnTo>
                  <a:pt x="2064368" y="1358858"/>
                </a:lnTo>
                <a:lnTo>
                  <a:pt x="1884881" y="1358858"/>
                </a:lnTo>
                <a:lnTo>
                  <a:pt x="1884881" y="1299029"/>
                </a:lnTo>
                <a:close/>
                <a:moveTo>
                  <a:pt x="7490045" y="1265096"/>
                </a:moveTo>
                <a:lnTo>
                  <a:pt x="7782939" y="1265096"/>
                </a:lnTo>
                <a:lnTo>
                  <a:pt x="7782939" y="1312424"/>
                </a:lnTo>
                <a:lnTo>
                  <a:pt x="7490045" y="1312424"/>
                </a:lnTo>
                <a:close/>
                <a:moveTo>
                  <a:pt x="2351011" y="1209732"/>
                </a:moveTo>
                <a:cubicBezTo>
                  <a:pt x="2266476" y="1306768"/>
                  <a:pt x="2172715" y="1382968"/>
                  <a:pt x="2069725" y="1438332"/>
                </a:cubicBezTo>
                <a:cubicBezTo>
                  <a:pt x="2103063" y="1472265"/>
                  <a:pt x="2131340" y="1504710"/>
                  <a:pt x="2154557" y="1535666"/>
                </a:cubicBezTo>
                <a:cubicBezTo>
                  <a:pt x="2253379" y="1470182"/>
                  <a:pt x="2348034" y="1387433"/>
                  <a:pt x="2438521" y="1287421"/>
                </a:cubicBezTo>
                <a:close/>
                <a:moveTo>
                  <a:pt x="2803745" y="1198124"/>
                </a:moveTo>
                <a:lnTo>
                  <a:pt x="3030559" y="1198124"/>
                </a:lnTo>
                <a:lnTo>
                  <a:pt x="3030559" y="1240093"/>
                </a:lnTo>
                <a:lnTo>
                  <a:pt x="2803745" y="1240093"/>
                </a:lnTo>
                <a:close/>
                <a:moveTo>
                  <a:pt x="5288877" y="1186515"/>
                </a:moveTo>
                <a:lnTo>
                  <a:pt x="5215654" y="1274026"/>
                </a:lnTo>
                <a:cubicBezTo>
                  <a:pt x="5271613" y="1319270"/>
                  <a:pt x="5326977" y="1366300"/>
                  <a:pt x="5381746" y="1415115"/>
                </a:cubicBezTo>
                <a:lnTo>
                  <a:pt x="5464792" y="1323139"/>
                </a:lnTo>
                <a:cubicBezTo>
                  <a:pt x="5419549" y="1285039"/>
                  <a:pt x="5360910" y="1239498"/>
                  <a:pt x="5288877" y="1186515"/>
                </a:cubicBezTo>
                <a:close/>
                <a:moveTo>
                  <a:pt x="3569020" y="1149903"/>
                </a:moveTo>
                <a:lnTo>
                  <a:pt x="3619919" y="1212411"/>
                </a:lnTo>
                <a:lnTo>
                  <a:pt x="3443111" y="1212411"/>
                </a:lnTo>
                <a:lnTo>
                  <a:pt x="3443111" y="1828560"/>
                </a:lnTo>
                <a:lnTo>
                  <a:pt x="3560983" y="1828560"/>
                </a:lnTo>
                <a:lnTo>
                  <a:pt x="3560983" y="1482534"/>
                </a:lnTo>
                <a:cubicBezTo>
                  <a:pt x="3583902" y="1512300"/>
                  <a:pt x="3595808" y="1527927"/>
                  <a:pt x="3596701" y="1529415"/>
                </a:cubicBezTo>
                <a:lnTo>
                  <a:pt x="3653852" y="1488785"/>
                </a:lnTo>
                <a:lnTo>
                  <a:pt x="3653852" y="1741942"/>
                </a:lnTo>
                <a:lnTo>
                  <a:pt x="3762794" y="1741942"/>
                </a:lnTo>
                <a:lnTo>
                  <a:pt x="3762794" y="1699079"/>
                </a:lnTo>
                <a:lnTo>
                  <a:pt x="4013718" y="1699079"/>
                </a:lnTo>
                <a:lnTo>
                  <a:pt x="4013718" y="1477623"/>
                </a:lnTo>
                <a:lnTo>
                  <a:pt x="4078904" y="1523164"/>
                </a:lnTo>
                <a:lnTo>
                  <a:pt x="4107479" y="1486999"/>
                </a:lnTo>
                <a:lnTo>
                  <a:pt x="4107479" y="1648180"/>
                </a:lnTo>
                <a:cubicBezTo>
                  <a:pt x="4107479" y="1698186"/>
                  <a:pt x="4080393" y="1723189"/>
                  <a:pt x="4026220" y="1723189"/>
                </a:cubicBezTo>
                <a:cubicBezTo>
                  <a:pt x="3994072" y="1723189"/>
                  <a:pt x="3961033" y="1721404"/>
                  <a:pt x="3927100" y="1717832"/>
                </a:cubicBezTo>
                <a:cubicBezTo>
                  <a:pt x="3934244" y="1744621"/>
                  <a:pt x="3941983" y="1781828"/>
                  <a:pt x="3950317" y="1829453"/>
                </a:cubicBezTo>
                <a:cubicBezTo>
                  <a:pt x="4044377" y="1828560"/>
                  <a:pt x="4105768" y="1824616"/>
                  <a:pt x="4134492" y="1817621"/>
                </a:cubicBezTo>
                <a:cubicBezTo>
                  <a:pt x="4163216" y="1810626"/>
                  <a:pt x="4185689" y="1794850"/>
                  <a:pt x="4201911" y="1770294"/>
                </a:cubicBezTo>
                <a:cubicBezTo>
                  <a:pt x="4218133" y="1745737"/>
                  <a:pt x="4226245" y="1712771"/>
                  <a:pt x="4226245" y="1671397"/>
                </a:cubicBezTo>
                <a:lnTo>
                  <a:pt x="4226245" y="1212411"/>
                </a:lnTo>
                <a:lnTo>
                  <a:pt x="4041846" y="1212411"/>
                </a:lnTo>
                <a:cubicBezTo>
                  <a:pt x="4060599" y="1192171"/>
                  <a:pt x="4079500" y="1171335"/>
                  <a:pt x="4098550" y="1149903"/>
                </a:cubicBezTo>
                <a:lnTo>
                  <a:pt x="3953889" y="1149903"/>
                </a:lnTo>
                <a:cubicBezTo>
                  <a:pt x="3942578" y="1164786"/>
                  <a:pt x="3925761" y="1185622"/>
                  <a:pt x="3903436" y="1212411"/>
                </a:cubicBezTo>
                <a:lnTo>
                  <a:pt x="3761454" y="1212411"/>
                </a:lnTo>
                <a:lnTo>
                  <a:pt x="3714573" y="1149903"/>
                </a:lnTo>
                <a:close/>
                <a:moveTo>
                  <a:pt x="1650030" y="1145439"/>
                </a:moveTo>
                <a:lnTo>
                  <a:pt x="1566091" y="1187408"/>
                </a:lnTo>
                <a:cubicBezTo>
                  <a:pt x="1590498" y="1230271"/>
                  <a:pt x="1614311" y="1276110"/>
                  <a:pt x="1637529" y="1324925"/>
                </a:cubicBezTo>
                <a:lnTo>
                  <a:pt x="1727718" y="1279384"/>
                </a:lnTo>
                <a:cubicBezTo>
                  <a:pt x="1701525" y="1229973"/>
                  <a:pt x="1675629" y="1185324"/>
                  <a:pt x="1650030" y="1145439"/>
                </a:cubicBezTo>
                <a:close/>
                <a:moveTo>
                  <a:pt x="4588343" y="1128472"/>
                </a:moveTo>
                <a:lnTo>
                  <a:pt x="4936155" y="1128472"/>
                </a:lnTo>
                <a:cubicBezTo>
                  <a:pt x="4884362" y="1164786"/>
                  <a:pt x="4824087" y="1196189"/>
                  <a:pt x="4755328" y="1222680"/>
                </a:cubicBezTo>
                <a:cubicBezTo>
                  <a:pt x="4692821" y="1197380"/>
                  <a:pt x="4637159" y="1165977"/>
                  <a:pt x="4588343" y="1128472"/>
                </a:cubicBezTo>
                <a:close/>
                <a:moveTo>
                  <a:pt x="2712663" y="1119542"/>
                </a:moveTo>
                <a:lnTo>
                  <a:pt x="2712663" y="1315103"/>
                </a:lnTo>
                <a:lnTo>
                  <a:pt x="3121642" y="1315103"/>
                </a:lnTo>
                <a:lnTo>
                  <a:pt x="3121642" y="1119542"/>
                </a:lnTo>
                <a:close/>
                <a:moveTo>
                  <a:pt x="725807" y="1109720"/>
                </a:moveTo>
                <a:lnTo>
                  <a:pt x="645440" y="1129365"/>
                </a:lnTo>
                <a:cubicBezTo>
                  <a:pt x="656751" y="1193659"/>
                  <a:pt x="671634" y="1284742"/>
                  <a:pt x="690089" y="1402614"/>
                </a:cubicBezTo>
                <a:lnTo>
                  <a:pt x="765991" y="1385647"/>
                </a:lnTo>
                <a:cubicBezTo>
                  <a:pt x="751108" y="1284444"/>
                  <a:pt x="737714" y="1192468"/>
                  <a:pt x="725807" y="1109720"/>
                </a:cubicBezTo>
                <a:close/>
                <a:moveTo>
                  <a:pt x="1810764" y="1108827"/>
                </a:moveTo>
                <a:lnTo>
                  <a:pt x="1724147" y="1147225"/>
                </a:lnTo>
                <a:cubicBezTo>
                  <a:pt x="1753316" y="1197231"/>
                  <a:pt x="1777129" y="1240391"/>
                  <a:pt x="1795584" y="1276705"/>
                </a:cubicBezTo>
                <a:lnTo>
                  <a:pt x="1884881" y="1234735"/>
                </a:lnTo>
                <a:cubicBezTo>
                  <a:pt x="1863449" y="1194849"/>
                  <a:pt x="1838744" y="1152880"/>
                  <a:pt x="1810764" y="1108827"/>
                </a:cubicBezTo>
                <a:close/>
                <a:moveTo>
                  <a:pt x="1975963" y="1102576"/>
                </a:moveTo>
                <a:cubicBezTo>
                  <a:pt x="1946198" y="1163298"/>
                  <a:pt x="1914646" y="1220150"/>
                  <a:pt x="1881309" y="1273133"/>
                </a:cubicBezTo>
                <a:lnTo>
                  <a:pt x="1969713" y="1318675"/>
                </a:lnTo>
                <a:cubicBezTo>
                  <a:pt x="2006622" y="1258548"/>
                  <a:pt x="2040555" y="1199314"/>
                  <a:pt x="2071511" y="1140974"/>
                </a:cubicBezTo>
                <a:close/>
                <a:moveTo>
                  <a:pt x="2626938" y="1085610"/>
                </a:moveTo>
                <a:lnTo>
                  <a:pt x="3207367" y="1085610"/>
                </a:lnTo>
                <a:lnTo>
                  <a:pt x="3207367" y="1703544"/>
                </a:lnTo>
                <a:lnTo>
                  <a:pt x="2626938" y="1703544"/>
                </a:lnTo>
                <a:close/>
                <a:moveTo>
                  <a:pt x="5504083" y="1007921"/>
                </a:moveTo>
                <a:lnTo>
                  <a:pt x="5504083" y="1798199"/>
                </a:lnTo>
                <a:lnTo>
                  <a:pt x="6097014" y="1798199"/>
                </a:lnTo>
                <a:lnTo>
                  <a:pt x="6097014" y="1687471"/>
                </a:lnTo>
                <a:lnTo>
                  <a:pt x="5629099" y="1687471"/>
                </a:lnTo>
                <a:lnTo>
                  <a:pt x="5629099" y="1119542"/>
                </a:lnTo>
                <a:lnTo>
                  <a:pt x="6084513" y="1119542"/>
                </a:lnTo>
                <a:lnTo>
                  <a:pt x="6084513" y="1007921"/>
                </a:lnTo>
                <a:close/>
                <a:moveTo>
                  <a:pt x="2513531" y="990062"/>
                </a:moveTo>
                <a:lnTo>
                  <a:pt x="2513531" y="1834811"/>
                </a:lnTo>
                <a:lnTo>
                  <a:pt x="2626938" y="1834811"/>
                </a:lnTo>
                <a:lnTo>
                  <a:pt x="2626938" y="1799092"/>
                </a:lnTo>
                <a:lnTo>
                  <a:pt x="3207367" y="1799092"/>
                </a:lnTo>
                <a:lnTo>
                  <a:pt x="3207367" y="1833918"/>
                </a:lnTo>
                <a:lnTo>
                  <a:pt x="3320774" y="1833918"/>
                </a:lnTo>
                <a:lnTo>
                  <a:pt x="3320774" y="990062"/>
                </a:lnTo>
                <a:close/>
                <a:moveTo>
                  <a:pt x="6468489" y="988276"/>
                </a:moveTo>
                <a:lnTo>
                  <a:pt x="6468489" y="1833918"/>
                </a:lnTo>
                <a:lnTo>
                  <a:pt x="6586361" y="1833918"/>
                </a:lnTo>
                <a:lnTo>
                  <a:pt x="6586361" y="1761587"/>
                </a:lnTo>
                <a:cubicBezTo>
                  <a:pt x="6606006" y="1790162"/>
                  <a:pt x="6621187" y="1814868"/>
                  <a:pt x="6631902" y="1835703"/>
                </a:cubicBezTo>
                <a:cubicBezTo>
                  <a:pt x="6688160" y="1802068"/>
                  <a:pt x="6738315" y="1764712"/>
                  <a:pt x="6782368" y="1723636"/>
                </a:cubicBezTo>
                <a:cubicBezTo>
                  <a:pt x="6832374" y="1768582"/>
                  <a:pt x="6887292" y="1805938"/>
                  <a:pt x="6947120" y="1835703"/>
                </a:cubicBezTo>
                <a:cubicBezTo>
                  <a:pt x="6975100" y="1788674"/>
                  <a:pt x="7000103" y="1748490"/>
                  <a:pt x="7022129" y="1715153"/>
                </a:cubicBezTo>
                <a:cubicBezTo>
                  <a:pt x="6962301" y="1695507"/>
                  <a:pt x="6908425" y="1669760"/>
                  <a:pt x="6860502" y="1637911"/>
                </a:cubicBezTo>
                <a:cubicBezTo>
                  <a:pt x="6913187" y="1570045"/>
                  <a:pt x="6952775" y="1493696"/>
                  <a:pt x="6979267" y="1408864"/>
                </a:cubicBezTo>
                <a:lnTo>
                  <a:pt x="6979267" y="1308852"/>
                </a:lnTo>
                <a:lnTo>
                  <a:pt x="6586361" y="1308852"/>
                </a:lnTo>
                <a:lnTo>
                  <a:pt x="6586361" y="1093646"/>
                </a:lnTo>
                <a:lnTo>
                  <a:pt x="6842643" y="1093646"/>
                </a:lnTo>
                <a:cubicBezTo>
                  <a:pt x="6842643" y="1122817"/>
                  <a:pt x="6837881" y="1141867"/>
                  <a:pt x="6828356" y="1150796"/>
                </a:cubicBezTo>
                <a:cubicBezTo>
                  <a:pt x="6818831" y="1159726"/>
                  <a:pt x="6802757" y="1164191"/>
                  <a:pt x="6780135" y="1164191"/>
                </a:cubicBezTo>
                <a:cubicBezTo>
                  <a:pt x="6747095" y="1164191"/>
                  <a:pt x="6704828" y="1162405"/>
                  <a:pt x="6653334" y="1158833"/>
                </a:cubicBezTo>
                <a:cubicBezTo>
                  <a:pt x="6664645" y="1201100"/>
                  <a:pt x="6672681" y="1237712"/>
                  <a:pt x="6677444" y="1268668"/>
                </a:cubicBezTo>
                <a:cubicBezTo>
                  <a:pt x="6736677" y="1269264"/>
                  <a:pt x="6786237" y="1269338"/>
                  <a:pt x="6826123" y="1268892"/>
                </a:cubicBezTo>
                <a:cubicBezTo>
                  <a:pt x="6866009" y="1268445"/>
                  <a:pt x="6897709" y="1257506"/>
                  <a:pt x="6921224" y="1236075"/>
                </a:cubicBezTo>
                <a:cubicBezTo>
                  <a:pt x="6944739" y="1214644"/>
                  <a:pt x="6958133" y="1183092"/>
                  <a:pt x="6961407" y="1141420"/>
                </a:cubicBezTo>
                <a:cubicBezTo>
                  <a:pt x="6964682" y="1099748"/>
                  <a:pt x="6966765" y="1048700"/>
                  <a:pt x="6967659" y="988276"/>
                </a:cubicBezTo>
                <a:close/>
                <a:moveTo>
                  <a:pt x="2034007" y="983811"/>
                </a:moveTo>
                <a:cubicBezTo>
                  <a:pt x="1878630" y="998099"/>
                  <a:pt x="1725635" y="1008219"/>
                  <a:pt x="1575021" y="1014172"/>
                </a:cubicBezTo>
                <a:cubicBezTo>
                  <a:pt x="1583951" y="1054058"/>
                  <a:pt x="1590498" y="1089479"/>
                  <a:pt x="1594666" y="1120435"/>
                </a:cubicBezTo>
                <a:cubicBezTo>
                  <a:pt x="1732183" y="1112696"/>
                  <a:pt x="1883690" y="1101683"/>
                  <a:pt x="2049187" y="1087396"/>
                </a:cubicBezTo>
                <a:close/>
                <a:moveTo>
                  <a:pt x="8799137" y="973096"/>
                </a:moveTo>
                <a:cubicBezTo>
                  <a:pt x="8684242" y="994527"/>
                  <a:pt x="8519936" y="1010303"/>
                  <a:pt x="8306219" y="1020423"/>
                </a:cubicBezTo>
                <a:lnTo>
                  <a:pt x="8306219" y="1361537"/>
                </a:lnTo>
                <a:cubicBezTo>
                  <a:pt x="8306219" y="1524057"/>
                  <a:pt x="8269607" y="1649371"/>
                  <a:pt x="8196383" y="1737477"/>
                </a:cubicBezTo>
                <a:cubicBezTo>
                  <a:pt x="8227339" y="1768433"/>
                  <a:pt x="8257403" y="1802366"/>
                  <a:pt x="8286573" y="1839275"/>
                </a:cubicBezTo>
                <a:cubicBezTo>
                  <a:pt x="8377061" y="1721999"/>
                  <a:pt x="8422305" y="1579124"/>
                  <a:pt x="8422305" y="1410650"/>
                </a:cubicBezTo>
                <a:lnTo>
                  <a:pt x="8422305" y="1335641"/>
                </a:lnTo>
                <a:lnTo>
                  <a:pt x="8527675" y="1335641"/>
                </a:lnTo>
                <a:lnTo>
                  <a:pt x="8441057" y="1414222"/>
                </a:lnTo>
                <a:cubicBezTo>
                  <a:pt x="8463083" y="1488041"/>
                  <a:pt x="8492403" y="1554269"/>
                  <a:pt x="8529015" y="1612908"/>
                </a:cubicBezTo>
                <a:cubicBezTo>
                  <a:pt x="8483771" y="1656068"/>
                  <a:pt x="8429449" y="1693126"/>
                  <a:pt x="8366047" y="1724082"/>
                </a:cubicBezTo>
                <a:cubicBezTo>
                  <a:pt x="8389265" y="1758611"/>
                  <a:pt x="8412185" y="1796711"/>
                  <a:pt x="8434806" y="1838382"/>
                </a:cubicBezTo>
                <a:cubicBezTo>
                  <a:pt x="8499100" y="1803557"/>
                  <a:pt x="8556101" y="1761587"/>
                  <a:pt x="8605809" y="1712474"/>
                </a:cubicBezTo>
                <a:cubicBezTo>
                  <a:pt x="8652541" y="1762480"/>
                  <a:pt x="8707162" y="1804747"/>
                  <a:pt x="8769669" y="1839275"/>
                </a:cubicBezTo>
                <a:cubicBezTo>
                  <a:pt x="8795863" y="1788078"/>
                  <a:pt x="8822652" y="1743132"/>
                  <a:pt x="8850037" y="1704437"/>
                </a:cubicBezTo>
                <a:cubicBezTo>
                  <a:pt x="8787529" y="1687471"/>
                  <a:pt x="8733058" y="1658003"/>
                  <a:pt x="8686623" y="1616033"/>
                </a:cubicBezTo>
                <a:cubicBezTo>
                  <a:pt x="8742583" y="1536261"/>
                  <a:pt x="8784552" y="1442797"/>
                  <a:pt x="8812532" y="1335641"/>
                </a:cubicBezTo>
                <a:lnTo>
                  <a:pt x="8812532" y="1221341"/>
                </a:lnTo>
                <a:lnTo>
                  <a:pt x="8422305" y="1221341"/>
                </a:lnTo>
                <a:lnTo>
                  <a:pt x="8422305" y="1136509"/>
                </a:lnTo>
                <a:cubicBezTo>
                  <a:pt x="8603875" y="1125793"/>
                  <a:pt x="8742583" y="1111208"/>
                  <a:pt x="8838428" y="1092753"/>
                </a:cubicBezTo>
                <a:close/>
                <a:moveTo>
                  <a:pt x="5321917" y="965059"/>
                </a:moveTo>
                <a:lnTo>
                  <a:pt x="5247801" y="1044533"/>
                </a:lnTo>
                <a:cubicBezTo>
                  <a:pt x="5294235" y="1084419"/>
                  <a:pt x="5343646" y="1129067"/>
                  <a:pt x="5396034" y="1178478"/>
                </a:cubicBezTo>
                <a:lnTo>
                  <a:pt x="5478187" y="1090967"/>
                </a:lnTo>
                <a:cubicBezTo>
                  <a:pt x="5418656" y="1040366"/>
                  <a:pt x="5366566" y="998396"/>
                  <a:pt x="5321917" y="965059"/>
                </a:cubicBezTo>
                <a:close/>
                <a:moveTo>
                  <a:pt x="8074047" y="961487"/>
                </a:moveTo>
                <a:lnTo>
                  <a:pt x="8074047" y="1126686"/>
                </a:lnTo>
                <a:lnTo>
                  <a:pt x="7968677" y="1126686"/>
                </a:lnTo>
                <a:lnTo>
                  <a:pt x="7968677" y="1243665"/>
                </a:lnTo>
                <a:lnTo>
                  <a:pt x="8072707" y="1243665"/>
                </a:lnTo>
                <a:cubicBezTo>
                  <a:pt x="8051276" y="1321651"/>
                  <a:pt x="8013920" y="1404400"/>
                  <a:pt x="7960639" y="1491910"/>
                </a:cubicBezTo>
                <a:cubicBezTo>
                  <a:pt x="7971355" y="1538940"/>
                  <a:pt x="7982071" y="1591328"/>
                  <a:pt x="7992787" y="1649073"/>
                </a:cubicBezTo>
                <a:cubicBezTo>
                  <a:pt x="8024338" y="1596983"/>
                  <a:pt x="8051425" y="1544149"/>
                  <a:pt x="8074047" y="1490571"/>
                </a:cubicBezTo>
                <a:lnTo>
                  <a:pt x="8074047" y="1833025"/>
                </a:lnTo>
                <a:lnTo>
                  <a:pt x="8190133" y="1833025"/>
                </a:lnTo>
                <a:lnTo>
                  <a:pt x="8190133" y="1450834"/>
                </a:lnTo>
                <a:cubicBezTo>
                  <a:pt x="8210671" y="1462740"/>
                  <a:pt x="8229721" y="1474646"/>
                  <a:pt x="8247283" y="1486553"/>
                </a:cubicBezTo>
                <a:lnTo>
                  <a:pt x="8303539" y="1384754"/>
                </a:lnTo>
                <a:cubicBezTo>
                  <a:pt x="8263951" y="1362430"/>
                  <a:pt x="8226149" y="1342189"/>
                  <a:pt x="8190133" y="1324032"/>
                </a:cubicBezTo>
                <a:lnTo>
                  <a:pt x="8190133" y="1243665"/>
                </a:lnTo>
                <a:lnTo>
                  <a:pt x="8284787" y="1243665"/>
                </a:lnTo>
                <a:lnTo>
                  <a:pt x="8284787" y="1126686"/>
                </a:lnTo>
                <a:lnTo>
                  <a:pt x="8190133" y="1126686"/>
                </a:lnTo>
                <a:lnTo>
                  <a:pt x="8190133" y="961487"/>
                </a:lnTo>
                <a:close/>
                <a:moveTo>
                  <a:pt x="7458791" y="958808"/>
                </a:moveTo>
                <a:lnTo>
                  <a:pt x="7458791" y="1025781"/>
                </a:lnTo>
                <a:lnTo>
                  <a:pt x="7343599" y="1025781"/>
                </a:lnTo>
                <a:lnTo>
                  <a:pt x="7343599" y="1114185"/>
                </a:lnTo>
                <a:lnTo>
                  <a:pt x="7458791" y="1114185"/>
                </a:lnTo>
                <a:lnTo>
                  <a:pt x="7458791" y="1164191"/>
                </a:lnTo>
                <a:lnTo>
                  <a:pt x="7564161" y="1164191"/>
                </a:lnTo>
                <a:lnTo>
                  <a:pt x="7564161" y="1114185"/>
                </a:lnTo>
                <a:lnTo>
                  <a:pt x="7700786" y="1114185"/>
                </a:lnTo>
                <a:lnTo>
                  <a:pt x="7700786" y="1164191"/>
                </a:lnTo>
                <a:lnTo>
                  <a:pt x="7806156" y="1164191"/>
                </a:lnTo>
                <a:lnTo>
                  <a:pt x="7806156" y="1114185"/>
                </a:lnTo>
                <a:lnTo>
                  <a:pt x="7929386" y="1114185"/>
                </a:lnTo>
                <a:lnTo>
                  <a:pt x="7929386" y="1025781"/>
                </a:lnTo>
                <a:lnTo>
                  <a:pt x="7806156" y="1025781"/>
                </a:lnTo>
                <a:lnTo>
                  <a:pt x="7806156" y="958808"/>
                </a:lnTo>
                <a:lnTo>
                  <a:pt x="7700786" y="958808"/>
                </a:lnTo>
                <a:lnTo>
                  <a:pt x="7700786" y="1025781"/>
                </a:lnTo>
                <a:lnTo>
                  <a:pt x="7564161" y="1025781"/>
                </a:lnTo>
                <a:lnTo>
                  <a:pt x="7564161" y="958808"/>
                </a:lnTo>
                <a:close/>
                <a:moveTo>
                  <a:pt x="7156075" y="958808"/>
                </a:moveTo>
                <a:lnTo>
                  <a:pt x="7156075" y="1133830"/>
                </a:lnTo>
                <a:lnTo>
                  <a:pt x="7052491" y="1133830"/>
                </a:lnTo>
                <a:lnTo>
                  <a:pt x="7052491" y="1239200"/>
                </a:lnTo>
                <a:lnTo>
                  <a:pt x="7145359" y="1239200"/>
                </a:lnTo>
                <a:cubicBezTo>
                  <a:pt x="7120356" y="1322544"/>
                  <a:pt x="7086423" y="1400530"/>
                  <a:pt x="7043561" y="1473158"/>
                </a:cubicBezTo>
                <a:cubicBezTo>
                  <a:pt x="7056657" y="1541024"/>
                  <a:pt x="7066183" y="1595495"/>
                  <a:pt x="7072136" y="1636571"/>
                </a:cubicBezTo>
                <a:cubicBezTo>
                  <a:pt x="7104878" y="1580017"/>
                  <a:pt x="7132857" y="1520188"/>
                  <a:pt x="7156075" y="1457085"/>
                </a:cubicBezTo>
                <a:lnTo>
                  <a:pt x="7156075" y="1834811"/>
                </a:lnTo>
                <a:lnTo>
                  <a:pt x="7266803" y="1834811"/>
                </a:lnTo>
                <a:lnTo>
                  <a:pt x="7266803" y="1413329"/>
                </a:lnTo>
                <a:cubicBezTo>
                  <a:pt x="7282281" y="1435356"/>
                  <a:pt x="7296867" y="1456787"/>
                  <a:pt x="7310559" y="1477623"/>
                </a:cubicBezTo>
                <a:lnTo>
                  <a:pt x="7379317" y="1409757"/>
                </a:lnTo>
                <a:lnTo>
                  <a:pt x="7379317" y="1506198"/>
                </a:lnTo>
                <a:lnTo>
                  <a:pt x="7571305" y="1506198"/>
                </a:lnTo>
                <a:cubicBezTo>
                  <a:pt x="7570115" y="1522867"/>
                  <a:pt x="7567733" y="1538047"/>
                  <a:pt x="7564161" y="1551739"/>
                </a:cubicBezTo>
                <a:lnTo>
                  <a:pt x="7331097" y="1551739"/>
                </a:lnTo>
                <a:lnTo>
                  <a:pt x="7331097" y="1638357"/>
                </a:lnTo>
                <a:lnTo>
                  <a:pt x="7521299" y="1638357"/>
                </a:lnTo>
                <a:cubicBezTo>
                  <a:pt x="7482604" y="1683006"/>
                  <a:pt x="7411464" y="1716046"/>
                  <a:pt x="7307879" y="1737477"/>
                </a:cubicBezTo>
                <a:cubicBezTo>
                  <a:pt x="7334669" y="1770814"/>
                  <a:pt x="7357588" y="1805938"/>
                  <a:pt x="7376638" y="1842847"/>
                </a:cubicBezTo>
                <a:cubicBezTo>
                  <a:pt x="7499273" y="1805343"/>
                  <a:pt x="7583211" y="1746704"/>
                  <a:pt x="7628455" y="1666932"/>
                </a:cubicBezTo>
                <a:cubicBezTo>
                  <a:pt x="7685605" y="1748490"/>
                  <a:pt x="7768651" y="1805343"/>
                  <a:pt x="7877593" y="1837489"/>
                </a:cubicBezTo>
                <a:cubicBezTo>
                  <a:pt x="7898429" y="1794032"/>
                  <a:pt x="7918075" y="1755634"/>
                  <a:pt x="7936529" y="1722296"/>
                </a:cubicBezTo>
                <a:cubicBezTo>
                  <a:pt x="7850209" y="1709200"/>
                  <a:pt x="7778772" y="1681220"/>
                  <a:pt x="7722217" y="1638357"/>
                </a:cubicBezTo>
                <a:lnTo>
                  <a:pt x="7925814" y="1638357"/>
                </a:lnTo>
                <a:lnTo>
                  <a:pt x="7925814" y="1551739"/>
                </a:lnTo>
                <a:lnTo>
                  <a:pt x="7678461" y="1551739"/>
                </a:lnTo>
                <a:cubicBezTo>
                  <a:pt x="7680843" y="1537452"/>
                  <a:pt x="7682629" y="1522271"/>
                  <a:pt x="7683819" y="1506198"/>
                </a:cubicBezTo>
                <a:lnTo>
                  <a:pt x="7893667" y="1506198"/>
                </a:lnTo>
                <a:lnTo>
                  <a:pt x="7893667" y="1185622"/>
                </a:lnTo>
                <a:lnTo>
                  <a:pt x="7379317" y="1185622"/>
                </a:lnTo>
                <a:lnTo>
                  <a:pt x="7379317" y="1399042"/>
                </a:lnTo>
                <a:cubicBezTo>
                  <a:pt x="7346575" y="1365704"/>
                  <a:pt x="7309070" y="1329390"/>
                  <a:pt x="7266803" y="1290100"/>
                </a:cubicBezTo>
                <a:lnTo>
                  <a:pt x="7266803" y="1239200"/>
                </a:lnTo>
                <a:lnTo>
                  <a:pt x="7349849" y="1239200"/>
                </a:lnTo>
                <a:lnTo>
                  <a:pt x="7349849" y="1133830"/>
                </a:lnTo>
                <a:lnTo>
                  <a:pt x="7266803" y="1133830"/>
                </a:lnTo>
                <a:lnTo>
                  <a:pt x="7266803" y="958808"/>
                </a:lnTo>
                <a:close/>
                <a:moveTo>
                  <a:pt x="2330472" y="956129"/>
                </a:moveTo>
                <a:cubicBezTo>
                  <a:pt x="2253677" y="1039473"/>
                  <a:pt x="2165571" y="1106148"/>
                  <a:pt x="2066153" y="1156154"/>
                </a:cubicBezTo>
                <a:cubicBezTo>
                  <a:pt x="2095919" y="1189492"/>
                  <a:pt x="2123899" y="1223722"/>
                  <a:pt x="2150092" y="1258846"/>
                </a:cubicBezTo>
                <a:cubicBezTo>
                  <a:pt x="2245342" y="1195147"/>
                  <a:pt x="2334639" y="1119245"/>
                  <a:pt x="2417983" y="1031139"/>
                </a:cubicBezTo>
                <a:close/>
                <a:moveTo>
                  <a:pt x="6241675" y="954343"/>
                </a:moveTo>
                <a:lnTo>
                  <a:pt x="6241675" y="1111506"/>
                </a:lnTo>
                <a:lnTo>
                  <a:pt x="6145235" y="1111506"/>
                </a:lnTo>
                <a:lnTo>
                  <a:pt x="6145235" y="1227592"/>
                </a:lnTo>
                <a:lnTo>
                  <a:pt x="6241675" y="1227592"/>
                </a:lnTo>
                <a:lnTo>
                  <a:pt x="6241675" y="1387433"/>
                </a:lnTo>
                <a:lnTo>
                  <a:pt x="6132733" y="1406185"/>
                </a:lnTo>
                <a:lnTo>
                  <a:pt x="6145235" y="1535666"/>
                </a:lnTo>
                <a:lnTo>
                  <a:pt x="6241675" y="1511556"/>
                </a:lnTo>
                <a:lnTo>
                  <a:pt x="6241675" y="1669611"/>
                </a:lnTo>
                <a:cubicBezTo>
                  <a:pt x="6241377" y="1685387"/>
                  <a:pt x="6238401" y="1696475"/>
                  <a:pt x="6232745" y="1702874"/>
                </a:cubicBezTo>
                <a:cubicBezTo>
                  <a:pt x="6227090" y="1709274"/>
                  <a:pt x="6216374" y="1712474"/>
                  <a:pt x="6200599" y="1712474"/>
                </a:cubicBezTo>
                <a:cubicBezTo>
                  <a:pt x="6183930" y="1712474"/>
                  <a:pt x="6163987" y="1711581"/>
                  <a:pt x="6140770" y="1709795"/>
                </a:cubicBezTo>
                <a:cubicBezTo>
                  <a:pt x="6155057" y="1761587"/>
                  <a:pt x="6165177" y="1802068"/>
                  <a:pt x="6171131" y="1831239"/>
                </a:cubicBezTo>
                <a:cubicBezTo>
                  <a:pt x="6252688" y="1831239"/>
                  <a:pt x="6304034" y="1822011"/>
                  <a:pt x="6325168" y="1803557"/>
                </a:cubicBezTo>
                <a:cubicBezTo>
                  <a:pt x="6346301" y="1785102"/>
                  <a:pt x="6356868" y="1755932"/>
                  <a:pt x="6356868" y="1716046"/>
                </a:cubicBezTo>
                <a:lnTo>
                  <a:pt x="6356868" y="1483874"/>
                </a:lnTo>
                <a:lnTo>
                  <a:pt x="6446165" y="1463335"/>
                </a:lnTo>
                <a:cubicBezTo>
                  <a:pt x="6445570" y="1436546"/>
                  <a:pt x="6446760" y="1396958"/>
                  <a:pt x="6449737" y="1344571"/>
                </a:cubicBezTo>
                <a:cubicBezTo>
                  <a:pt x="6420269" y="1351417"/>
                  <a:pt x="6389313" y="1358114"/>
                  <a:pt x="6356868" y="1364662"/>
                </a:cubicBezTo>
                <a:lnTo>
                  <a:pt x="6356868" y="1227592"/>
                </a:lnTo>
                <a:lnTo>
                  <a:pt x="6445272" y="1227592"/>
                </a:lnTo>
                <a:lnTo>
                  <a:pt x="6445272" y="1111506"/>
                </a:lnTo>
                <a:lnTo>
                  <a:pt x="6356868" y="1111506"/>
                </a:lnTo>
                <a:lnTo>
                  <a:pt x="6356868" y="954343"/>
                </a:lnTo>
                <a:close/>
                <a:moveTo>
                  <a:pt x="4569145" y="953450"/>
                </a:moveTo>
                <a:cubicBezTo>
                  <a:pt x="4512590" y="1035008"/>
                  <a:pt x="4426567" y="1108827"/>
                  <a:pt x="4311076" y="1174907"/>
                </a:cubicBezTo>
                <a:cubicBezTo>
                  <a:pt x="4339056" y="1207649"/>
                  <a:pt x="4363166" y="1237712"/>
                  <a:pt x="4383407" y="1265096"/>
                </a:cubicBezTo>
                <a:cubicBezTo>
                  <a:pt x="4422697" y="1240689"/>
                  <a:pt x="4459756" y="1214346"/>
                  <a:pt x="4494581" y="1186069"/>
                </a:cubicBezTo>
                <a:cubicBezTo>
                  <a:pt x="4526728" y="1216727"/>
                  <a:pt x="4563787" y="1244707"/>
                  <a:pt x="4605756" y="1270008"/>
                </a:cubicBezTo>
                <a:cubicBezTo>
                  <a:pt x="4515566" y="1292630"/>
                  <a:pt x="4414958" y="1309150"/>
                  <a:pt x="4303933" y="1319568"/>
                </a:cubicBezTo>
                <a:cubicBezTo>
                  <a:pt x="4323578" y="1362430"/>
                  <a:pt x="4339651" y="1399637"/>
                  <a:pt x="4352153" y="1431189"/>
                </a:cubicBezTo>
                <a:cubicBezTo>
                  <a:pt x="4501576" y="1409460"/>
                  <a:pt x="4633885" y="1378206"/>
                  <a:pt x="4749078" y="1337427"/>
                </a:cubicBezTo>
                <a:cubicBezTo>
                  <a:pt x="4858317" y="1377908"/>
                  <a:pt x="4989137" y="1405293"/>
                  <a:pt x="5141538" y="1419580"/>
                </a:cubicBezTo>
                <a:cubicBezTo>
                  <a:pt x="5155230" y="1384457"/>
                  <a:pt x="5171303" y="1344868"/>
                  <a:pt x="5189758" y="1300815"/>
                </a:cubicBezTo>
                <a:cubicBezTo>
                  <a:pt x="5086769" y="1298732"/>
                  <a:pt x="4993007" y="1288314"/>
                  <a:pt x="4908472" y="1269561"/>
                </a:cubicBezTo>
                <a:cubicBezTo>
                  <a:pt x="4988840" y="1227889"/>
                  <a:pt x="5057598" y="1179967"/>
                  <a:pt x="5114749" y="1125793"/>
                </a:cubicBezTo>
                <a:lnTo>
                  <a:pt x="5114749" y="1029353"/>
                </a:lnTo>
                <a:lnTo>
                  <a:pt x="4649512" y="1029353"/>
                </a:lnTo>
                <a:cubicBezTo>
                  <a:pt x="4668859" y="1004945"/>
                  <a:pt x="4687016" y="979644"/>
                  <a:pt x="4703983" y="953450"/>
                </a:cubicBezTo>
                <a:close/>
                <a:moveTo>
                  <a:pt x="3891381" y="951664"/>
                </a:moveTo>
                <a:lnTo>
                  <a:pt x="3741363" y="957022"/>
                </a:lnTo>
                <a:lnTo>
                  <a:pt x="3760115" y="1030246"/>
                </a:lnTo>
                <a:lnTo>
                  <a:pt x="3409178" y="1030246"/>
                </a:lnTo>
                <a:lnTo>
                  <a:pt x="3409178" y="1128472"/>
                </a:lnTo>
                <a:lnTo>
                  <a:pt x="4257498" y="1128472"/>
                </a:lnTo>
                <a:lnTo>
                  <a:pt x="4257498" y="1030246"/>
                </a:lnTo>
                <a:lnTo>
                  <a:pt x="3900311" y="1030246"/>
                </a:lnTo>
                <a:close/>
                <a:moveTo>
                  <a:pt x="1287484" y="948985"/>
                </a:moveTo>
                <a:lnTo>
                  <a:pt x="1154432" y="973096"/>
                </a:lnTo>
                <a:cubicBezTo>
                  <a:pt x="1169910" y="1006433"/>
                  <a:pt x="1183602" y="1037389"/>
                  <a:pt x="1195508" y="1065964"/>
                </a:cubicBezTo>
                <a:lnTo>
                  <a:pt x="982089" y="1065964"/>
                </a:lnTo>
                <a:lnTo>
                  <a:pt x="982089" y="1138295"/>
                </a:lnTo>
                <a:lnTo>
                  <a:pt x="938334" y="1090074"/>
                </a:lnTo>
                <a:cubicBezTo>
                  <a:pt x="924641" y="1109720"/>
                  <a:pt x="910950" y="1129067"/>
                  <a:pt x="897257" y="1148117"/>
                </a:cubicBezTo>
                <a:cubicBezTo>
                  <a:pt x="897852" y="1073108"/>
                  <a:pt x="898745" y="1008219"/>
                  <a:pt x="899936" y="953450"/>
                </a:cubicBezTo>
                <a:lnTo>
                  <a:pt x="790994" y="953450"/>
                </a:lnTo>
                <a:cubicBezTo>
                  <a:pt x="790399" y="1145736"/>
                  <a:pt x="789505" y="1265692"/>
                  <a:pt x="788315" y="1313317"/>
                </a:cubicBezTo>
                <a:cubicBezTo>
                  <a:pt x="782957" y="1495482"/>
                  <a:pt x="734737" y="1638655"/>
                  <a:pt x="643654" y="1742835"/>
                </a:cubicBezTo>
                <a:cubicBezTo>
                  <a:pt x="698423" y="1802366"/>
                  <a:pt x="729379" y="1835703"/>
                  <a:pt x="736523" y="1842847"/>
                </a:cubicBezTo>
                <a:cubicBezTo>
                  <a:pt x="790696" y="1773791"/>
                  <a:pt x="831177" y="1690150"/>
                  <a:pt x="857967" y="1591923"/>
                </a:cubicBezTo>
                <a:cubicBezTo>
                  <a:pt x="879398" y="1626451"/>
                  <a:pt x="900531" y="1661277"/>
                  <a:pt x="921367" y="1696400"/>
                </a:cubicBezTo>
                <a:lnTo>
                  <a:pt x="1012450" y="1616926"/>
                </a:lnTo>
                <a:cubicBezTo>
                  <a:pt x="967802" y="1562157"/>
                  <a:pt x="924939" y="1509175"/>
                  <a:pt x="883863" y="1457978"/>
                </a:cubicBezTo>
                <a:cubicBezTo>
                  <a:pt x="889816" y="1408567"/>
                  <a:pt x="893685" y="1354096"/>
                  <a:pt x="895471" y="1294564"/>
                </a:cubicBezTo>
                <a:cubicBezTo>
                  <a:pt x="930000" y="1261227"/>
                  <a:pt x="969885" y="1221043"/>
                  <a:pt x="1015129" y="1174014"/>
                </a:cubicBezTo>
                <a:lnTo>
                  <a:pt x="1008878" y="1167763"/>
                </a:lnTo>
                <a:lnTo>
                  <a:pt x="1126750" y="1167763"/>
                </a:lnTo>
                <a:cubicBezTo>
                  <a:pt x="1067814" y="1267775"/>
                  <a:pt x="1018998" y="1336832"/>
                  <a:pt x="980303" y="1374932"/>
                </a:cubicBezTo>
                <a:lnTo>
                  <a:pt x="1014236" y="1482088"/>
                </a:lnTo>
                <a:cubicBezTo>
                  <a:pt x="1058289" y="1473158"/>
                  <a:pt x="1117225" y="1465717"/>
                  <a:pt x="1191044" y="1459764"/>
                </a:cubicBezTo>
                <a:cubicBezTo>
                  <a:pt x="1114844" y="1562753"/>
                  <a:pt x="1042216" y="1642227"/>
                  <a:pt x="973160" y="1698186"/>
                </a:cubicBezTo>
                <a:lnTo>
                  <a:pt x="1016022" y="1808914"/>
                </a:lnTo>
                <a:cubicBezTo>
                  <a:pt x="1089841" y="1795818"/>
                  <a:pt x="1215154" y="1781530"/>
                  <a:pt x="1391962" y="1766052"/>
                </a:cubicBezTo>
                <a:cubicBezTo>
                  <a:pt x="1402677" y="1789269"/>
                  <a:pt x="1413096" y="1813082"/>
                  <a:pt x="1423216" y="1837489"/>
                </a:cubicBezTo>
                <a:lnTo>
                  <a:pt x="1537516" y="1783911"/>
                </a:lnTo>
                <a:cubicBezTo>
                  <a:pt x="1504773" y="1710688"/>
                  <a:pt x="1456553" y="1616628"/>
                  <a:pt x="1392855" y="1501733"/>
                </a:cubicBezTo>
                <a:lnTo>
                  <a:pt x="1285698" y="1551739"/>
                </a:lnTo>
                <a:cubicBezTo>
                  <a:pt x="1304153" y="1585672"/>
                  <a:pt x="1322311" y="1620796"/>
                  <a:pt x="1340170" y="1657110"/>
                </a:cubicBezTo>
                <a:cubicBezTo>
                  <a:pt x="1266946" y="1664253"/>
                  <a:pt x="1208903" y="1669314"/>
                  <a:pt x="1166041" y="1672290"/>
                </a:cubicBezTo>
                <a:cubicBezTo>
                  <a:pt x="1265458" y="1560371"/>
                  <a:pt x="1368447" y="1427319"/>
                  <a:pt x="1475008" y="1273133"/>
                </a:cubicBezTo>
                <a:lnTo>
                  <a:pt x="1353564" y="1212411"/>
                </a:lnTo>
                <a:cubicBezTo>
                  <a:pt x="1324989" y="1261227"/>
                  <a:pt x="1296712" y="1306768"/>
                  <a:pt x="1268732" y="1349035"/>
                </a:cubicBezTo>
                <a:cubicBezTo>
                  <a:pt x="1220512" y="1353203"/>
                  <a:pt x="1172589" y="1357072"/>
                  <a:pt x="1124964" y="1360644"/>
                </a:cubicBezTo>
                <a:cubicBezTo>
                  <a:pt x="1177947" y="1288016"/>
                  <a:pt x="1224084" y="1223722"/>
                  <a:pt x="1263374" y="1167763"/>
                </a:cubicBezTo>
                <a:lnTo>
                  <a:pt x="1525014" y="1167763"/>
                </a:lnTo>
                <a:lnTo>
                  <a:pt x="1525014" y="1065964"/>
                </a:lnTo>
                <a:lnTo>
                  <a:pt x="1341063" y="1065964"/>
                </a:lnTo>
                <a:cubicBezTo>
                  <a:pt x="1320822" y="1017744"/>
                  <a:pt x="1302963" y="978751"/>
                  <a:pt x="1287484" y="948985"/>
                </a:cubicBezTo>
                <a:close/>
                <a:moveTo>
                  <a:pt x="0" y="0"/>
                </a:moveTo>
                <a:lnTo>
                  <a:pt x="9498391" y="0"/>
                </a:lnTo>
                <a:lnTo>
                  <a:pt x="9498391" y="2664183"/>
                </a:lnTo>
                <a:lnTo>
                  <a:pt x="0" y="2664183"/>
                </a:lnTo>
                <a:close/>
              </a:path>
            </a:pathLst>
          </a:custGeom>
        </p:spPr>
      </p:pic>
      <p:sp>
        <p:nvSpPr>
          <p:cNvPr id="8" name="圆角矩形 2">
            <a:extLst>
              <a:ext uri="{FF2B5EF4-FFF2-40B4-BE49-F238E27FC236}">
                <a16:creationId xmlns:a16="http://schemas.microsoft.com/office/drawing/2014/main" id="{6E0ED6CA-61A2-4491-8C83-10E14941D618}"/>
              </a:ext>
            </a:extLst>
          </p:cNvPr>
          <p:cNvSpPr/>
          <p:nvPr/>
        </p:nvSpPr>
        <p:spPr>
          <a:xfrm>
            <a:off x="762449" y="2700224"/>
            <a:ext cx="10667101" cy="1457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90073752-8133-4EE7-9BD3-7E0F06126623}"/>
              </a:ext>
            </a:extLst>
          </p:cNvPr>
          <p:cNvSpPr txBox="1"/>
          <p:nvPr/>
        </p:nvSpPr>
        <p:spPr>
          <a:xfrm>
            <a:off x="2463799" y="2801824"/>
            <a:ext cx="6676031" cy="157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b="1" dirty="0" err="1">
                <a:gradFill flip="none" rotWithShape="1">
                  <a:gsLst>
                    <a:gs pos="0">
                      <a:srgbClr val="FEAF65"/>
                    </a:gs>
                    <a:gs pos="49000">
                      <a:srgbClr val="FF3E84"/>
                    </a:gs>
                    <a:gs pos="83000">
                      <a:srgbClr val="4398F2"/>
                    </a:gs>
                    <a:gs pos="100000">
                      <a:srgbClr val="53DEFC"/>
                    </a:gs>
                  </a:gsLst>
                  <a:lin ang="0" scaled="1"/>
                  <a:tileRect/>
                </a:gra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Tình</a:t>
            </a:r>
            <a:r>
              <a:rPr lang="en-SG" altLang="zh-CN" sz="9600" b="1" dirty="0">
                <a:gradFill flip="none" rotWithShape="1">
                  <a:gsLst>
                    <a:gs pos="0">
                      <a:srgbClr val="FEAF65"/>
                    </a:gs>
                    <a:gs pos="49000">
                      <a:srgbClr val="FF3E84"/>
                    </a:gs>
                    <a:gs pos="83000">
                      <a:srgbClr val="4398F2"/>
                    </a:gs>
                    <a:gs pos="100000">
                      <a:srgbClr val="53DEFC"/>
                    </a:gs>
                  </a:gsLst>
                  <a:lin ang="0" scaled="1"/>
                  <a:tileRect/>
                </a:gra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9600" b="1" dirty="0" err="1">
                <a:gradFill flip="none" rotWithShape="1">
                  <a:gsLst>
                    <a:gs pos="0">
                      <a:srgbClr val="FEAF65"/>
                    </a:gs>
                    <a:gs pos="49000">
                      <a:srgbClr val="FF3E84"/>
                    </a:gs>
                    <a:gs pos="83000">
                      <a:srgbClr val="4398F2"/>
                    </a:gs>
                    <a:gs pos="100000">
                      <a:srgbClr val="53DEFC"/>
                    </a:gs>
                  </a:gsLst>
                  <a:lin ang="0" scaled="1"/>
                  <a:tileRect/>
                </a:gra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thái</a:t>
            </a:r>
            <a:r>
              <a:rPr lang="zh-CN" altLang="en-US" sz="9600" b="1" dirty="0">
                <a:gradFill flip="none" rotWithShape="1">
                  <a:gsLst>
                    <a:gs pos="0">
                      <a:srgbClr val="FEAF65"/>
                    </a:gs>
                    <a:gs pos="49000">
                      <a:srgbClr val="FF3E84"/>
                    </a:gs>
                    <a:gs pos="83000">
                      <a:srgbClr val="4398F2"/>
                    </a:gs>
                    <a:gs pos="100000">
                      <a:srgbClr val="53DEFC"/>
                    </a:gs>
                  </a:gsLst>
                  <a:lin ang="0" scaled="1"/>
                  <a:tileRect/>
                </a:gra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>
                <a:gradFill flip="none" rotWithShape="1">
                  <a:gsLst>
                    <a:gs pos="0">
                      <a:srgbClr val="FEAF65"/>
                    </a:gs>
                    <a:gs pos="49000">
                      <a:srgbClr val="FF3E84"/>
                    </a:gs>
                    <a:gs pos="83000">
                      <a:srgbClr val="4398F2"/>
                    </a:gs>
                    <a:gs pos="100000">
                      <a:srgbClr val="53DEFC"/>
                    </a:gs>
                  </a:gsLst>
                  <a:lin ang="0" scaled="1"/>
                  <a:tileRect/>
                </a:gra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</a:t>
            </a:r>
            <a:r>
              <a:rPr lang="en-SG" altLang="zh-CN" sz="9600" b="1" dirty="0">
                <a:gradFill flip="none" rotWithShape="1">
                  <a:gsLst>
                    <a:gs pos="0">
                      <a:srgbClr val="FEAF65"/>
                    </a:gs>
                    <a:gs pos="49000">
                      <a:srgbClr val="FF3E84"/>
                    </a:gs>
                    <a:gs pos="83000">
                      <a:srgbClr val="4398F2"/>
                    </a:gs>
                    <a:gs pos="100000">
                      <a:srgbClr val="53DEFC"/>
                    </a:gs>
                  </a:gsLst>
                  <a:lin ang="0" scaled="1"/>
                  <a:tileRect/>
                </a:gra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ừ</a:t>
            </a:r>
            <a:endParaRPr lang="zh-CN" altLang="en-US" sz="9600" b="1" dirty="0">
              <a:gradFill flip="none" rotWithShape="1">
                <a:gsLst>
                  <a:gs pos="0">
                    <a:srgbClr val="FEAF65"/>
                  </a:gs>
                  <a:gs pos="49000">
                    <a:srgbClr val="FF3E84"/>
                  </a:gs>
                  <a:gs pos="83000">
                    <a:srgbClr val="4398F2"/>
                  </a:gs>
                  <a:gs pos="100000">
                    <a:srgbClr val="53DEFC"/>
                  </a:gs>
                </a:gsLst>
                <a:lin ang="0" scaled="1"/>
                <a:tileRect/>
              </a:gra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03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4950" y="1680620"/>
            <a:ext cx="2463588" cy="3531687"/>
            <a:chOff x="1984950" y="1680620"/>
            <a:chExt cx="2463588" cy="3531687"/>
          </a:xfrm>
        </p:grpSpPr>
        <p:sp>
          <p:nvSpPr>
            <p:cNvPr id="2" name="矩形 1"/>
            <p:cNvSpPr/>
            <p:nvPr/>
          </p:nvSpPr>
          <p:spPr>
            <a:xfrm>
              <a:off x="1984950" y="1680620"/>
              <a:ext cx="2453834" cy="3531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1524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994704" y="4571998"/>
              <a:ext cx="2453834" cy="622845"/>
            </a:xfrm>
            <a:prstGeom prst="rect">
              <a:avLst/>
            </a:prstGeom>
            <a:solidFill>
              <a:srgbClr val="FCB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69084" y="1663157"/>
            <a:ext cx="2453834" cy="3531687"/>
            <a:chOff x="4869084" y="1663157"/>
            <a:chExt cx="2453834" cy="3531687"/>
          </a:xfrm>
        </p:grpSpPr>
        <p:sp>
          <p:nvSpPr>
            <p:cNvPr id="10" name="矩形 9"/>
            <p:cNvSpPr/>
            <p:nvPr/>
          </p:nvSpPr>
          <p:spPr>
            <a:xfrm>
              <a:off x="4869084" y="1663157"/>
              <a:ext cx="2453834" cy="3531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1524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869084" y="4571999"/>
              <a:ext cx="2453834" cy="622843"/>
            </a:xfrm>
            <a:prstGeom prst="rect">
              <a:avLst/>
            </a:prstGeom>
            <a:solidFill>
              <a:srgbClr val="FF55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743463" y="1663157"/>
            <a:ext cx="2453834" cy="3531687"/>
            <a:chOff x="7743463" y="1663157"/>
            <a:chExt cx="2453834" cy="3531687"/>
          </a:xfrm>
        </p:grpSpPr>
        <p:sp>
          <p:nvSpPr>
            <p:cNvPr id="11" name="矩形 10"/>
            <p:cNvSpPr/>
            <p:nvPr/>
          </p:nvSpPr>
          <p:spPr>
            <a:xfrm>
              <a:off x="7743463" y="1663157"/>
              <a:ext cx="2453834" cy="3531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1524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743463" y="4572000"/>
              <a:ext cx="2453834" cy="622844"/>
            </a:xfrm>
            <a:prstGeom prst="rect">
              <a:avLst/>
            </a:prstGeom>
            <a:solidFill>
              <a:srgbClr val="53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067956" y="2477074"/>
            <a:ext cx="2287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990036" y="2639688"/>
            <a:ext cx="2205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753218" y="2916686"/>
            <a:ext cx="243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23394" y="1264930"/>
            <a:ext cx="6545212" cy="796454"/>
            <a:chOff x="2823394" y="1264930"/>
            <a:chExt cx="6545212" cy="796454"/>
          </a:xfrm>
        </p:grpSpPr>
        <p:sp>
          <p:nvSpPr>
            <p:cNvPr id="25" name="椭圆 24"/>
            <p:cNvSpPr/>
            <p:nvPr/>
          </p:nvSpPr>
          <p:spPr>
            <a:xfrm>
              <a:off x="2823394" y="1264930"/>
              <a:ext cx="796454" cy="796454"/>
            </a:xfrm>
            <a:prstGeom prst="ellipse">
              <a:avLst/>
            </a:prstGeom>
            <a:solidFill>
              <a:srgbClr val="FCB066"/>
            </a:solidFill>
            <a:ln>
              <a:noFill/>
            </a:ln>
            <a:effectLst>
              <a:outerShdw blurRad="228600" dist="88900" dir="8100000" algn="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697773" y="1264930"/>
              <a:ext cx="796454" cy="796454"/>
            </a:xfrm>
            <a:prstGeom prst="ellipse">
              <a:avLst/>
            </a:prstGeom>
            <a:solidFill>
              <a:srgbClr val="FF5592"/>
            </a:solidFill>
            <a:ln>
              <a:noFill/>
            </a:ln>
            <a:effectLst>
              <a:outerShdw blurRad="228600" dist="88900" dir="8100000" algn="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8572152" y="1264930"/>
              <a:ext cx="796454" cy="796454"/>
            </a:xfrm>
            <a:prstGeom prst="ellipse">
              <a:avLst/>
            </a:prstGeom>
            <a:solidFill>
              <a:srgbClr val="53DEFC"/>
            </a:solidFill>
            <a:ln>
              <a:noFill/>
            </a:ln>
            <a:effectLst>
              <a:outerShdw blurRad="228600" dist="88900" dir="8100000" algn="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936113" y="1415400"/>
              <a:ext cx="5564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817793" y="1415400"/>
              <a:ext cx="556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692171" y="1415400"/>
              <a:ext cx="556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240" y="2188357"/>
            <a:ext cx="3273674" cy="2481287"/>
            <a:chOff x="2316163" y="2188357"/>
            <a:chExt cx="3273674" cy="2481287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16163" y="2188357"/>
              <a:ext cx="1914310" cy="2481287"/>
            </a:xfrm>
            <a:custGeom>
              <a:avLst/>
              <a:gdLst/>
              <a:ahLst/>
              <a:cxnLst/>
              <a:rect l="l" t="t" r="r" b="b"/>
              <a:pathLst>
                <a:path w="1914310" h="2481287">
                  <a:moveTo>
                    <a:pt x="1914310" y="1165793"/>
                  </a:moveTo>
                  <a:lnTo>
                    <a:pt x="1914310" y="1317458"/>
                  </a:lnTo>
                  <a:lnTo>
                    <a:pt x="1899798" y="1307124"/>
                  </a:lnTo>
                  <a:cubicBezTo>
                    <a:pt x="1885659" y="1291993"/>
                    <a:pt x="1878590" y="1271281"/>
                    <a:pt x="1878590" y="1244988"/>
                  </a:cubicBezTo>
                  <a:cubicBezTo>
                    <a:pt x="1878590" y="1212147"/>
                    <a:pt x="1885957" y="1188706"/>
                    <a:pt x="1900691" y="1174667"/>
                  </a:cubicBezTo>
                  <a:close/>
                  <a:moveTo>
                    <a:pt x="1019703" y="1158370"/>
                  </a:moveTo>
                  <a:lnTo>
                    <a:pt x="1075513" y="1158370"/>
                  </a:lnTo>
                  <a:cubicBezTo>
                    <a:pt x="1088610" y="1158370"/>
                    <a:pt x="1097589" y="1159015"/>
                    <a:pt x="1102451" y="1160305"/>
                  </a:cubicBezTo>
                  <a:cubicBezTo>
                    <a:pt x="1109992" y="1162389"/>
                    <a:pt x="1116069" y="1166680"/>
                    <a:pt x="1120683" y="1173179"/>
                  </a:cubicBezTo>
                  <a:cubicBezTo>
                    <a:pt x="1125296" y="1179678"/>
                    <a:pt x="1127603" y="1187491"/>
                    <a:pt x="1127603" y="1196619"/>
                  </a:cubicBezTo>
                  <a:cubicBezTo>
                    <a:pt x="1127603" y="1209220"/>
                    <a:pt x="1123684" y="1218993"/>
                    <a:pt x="1115846" y="1225938"/>
                  </a:cubicBezTo>
                  <a:cubicBezTo>
                    <a:pt x="1108007" y="1232884"/>
                    <a:pt x="1094762" y="1236356"/>
                    <a:pt x="1076109" y="1236356"/>
                  </a:cubicBezTo>
                  <a:lnTo>
                    <a:pt x="1019703" y="1236356"/>
                  </a:lnTo>
                  <a:close/>
                  <a:moveTo>
                    <a:pt x="1401149" y="1156733"/>
                  </a:moveTo>
                  <a:lnTo>
                    <a:pt x="1470205" y="1156733"/>
                  </a:lnTo>
                  <a:cubicBezTo>
                    <a:pt x="1486378" y="1156733"/>
                    <a:pt x="1498210" y="1160057"/>
                    <a:pt x="1505701" y="1166705"/>
                  </a:cubicBezTo>
                  <a:cubicBezTo>
                    <a:pt x="1513192" y="1173352"/>
                    <a:pt x="1516937" y="1181836"/>
                    <a:pt x="1516937" y="1192154"/>
                  </a:cubicBezTo>
                  <a:cubicBezTo>
                    <a:pt x="1516937" y="1199199"/>
                    <a:pt x="1515003" y="1205723"/>
                    <a:pt x="1511133" y="1211725"/>
                  </a:cubicBezTo>
                  <a:cubicBezTo>
                    <a:pt x="1507264" y="1217728"/>
                    <a:pt x="1501608" y="1222094"/>
                    <a:pt x="1494167" y="1224822"/>
                  </a:cubicBezTo>
                  <a:cubicBezTo>
                    <a:pt x="1486725" y="1227551"/>
                    <a:pt x="1476407" y="1228915"/>
                    <a:pt x="1463210" y="1228915"/>
                  </a:cubicBezTo>
                  <a:lnTo>
                    <a:pt x="1401149" y="1228915"/>
                  </a:lnTo>
                  <a:close/>
                  <a:moveTo>
                    <a:pt x="1246517" y="1155543"/>
                  </a:moveTo>
                  <a:cubicBezTo>
                    <a:pt x="1249890" y="1167350"/>
                    <a:pt x="1255050" y="1182431"/>
                    <a:pt x="1261995" y="1200786"/>
                  </a:cubicBezTo>
                  <a:lnTo>
                    <a:pt x="1284766" y="1261211"/>
                  </a:lnTo>
                  <a:lnTo>
                    <a:pt x="1210798" y="1261211"/>
                  </a:lnTo>
                  <a:lnTo>
                    <a:pt x="1234759" y="1197215"/>
                  </a:lnTo>
                  <a:cubicBezTo>
                    <a:pt x="1239819" y="1183423"/>
                    <a:pt x="1243739" y="1169532"/>
                    <a:pt x="1246517" y="1155543"/>
                  </a:cubicBezTo>
                  <a:close/>
                  <a:moveTo>
                    <a:pt x="1565009" y="1132623"/>
                  </a:moveTo>
                  <a:lnTo>
                    <a:pt x="1565009" y="1158370"/>
                  </a:lnTo>
                  <a:lnTo>
                    <a:pt x="1636893" y="1158370"/>
                  </a:lnTo>
                  <a:lnTo>
                    <a:pt x="1636893" y="1350805"/>
                  </a:lnTo>
                  <a:lnTo>
                    <a:pt x="1665766" y="1350805"/>
                  </a:lnTo>
                  <a:lnTo>
                    <a:pt x="1665766" y="1158370"/>
                  </a:lnTo>
                  <a:lnTo>
                    <a:pt x="1737947" y="1158370"/>
                  </a:lnTo>
                  <a:lnTo>
                    <a:pt x="1737947" y="1132623"/>
                  </a:lnTo>
                  <a:close/>
                  <a:moveTo>
                    <a:pt x="1372276" y="1132623"/>
                  </a:moveTo>
                  <a:lnTo>
                    <a:pt x="1372276" y="1350805"/>
                  </a:lnTo>
                  <a:lnTo>
                    <a:pt x="1401149" y="1350805"/>
                  </a:lnTo>
                  <a:lnTo>
                    <a:pt x="1401149" y="1253918"/>
                  </a:lnTo>
                  <a:lnTo>
                    <a:pt x="1434635" y="1253918"/>
                  </a:lnTo>
                  <a:cubicBezTo>
                    <a:pt x="1442077" y="1253918"/>
                    <a:pt x="1447435" y="1254265"/>
                    <a:pt x="1450709" y="1254960"/>
                  </a:cubicBezTo>
                  <a:cubicBezTo>
                    <a:pt x="1455174" y="1256051"/>
                    <a:pt x="1459564" y="1257986"/>
                    <a:pt x="1463880" y="1260764"/>
                  </a:cubicBezTo>
                  <a:cubicBezTo>
                    <a:pt x="1468196" y="1263542"/>
                    <a:pt x="1473083" y="1268404"/>
                    <a:pt x="1478540" y="1275349"/>
                  </a:cubicBezTo>
                  <a:cubicBezTo>
                    <a:pt x="1483997" y="1282295"/>
                    <a:pt x="1490942" y="1292316"/>
                    <a:pt x="1499376" y="1305413"/>
                  </a:cubicBezTo>
                  <a:lnTo>
                    <a:pt x="1528248" y="1350805"/>
                  </a:lnTo>
                  <a:lnTo>
                    <a:pt x="1564562" y="1350805"/>
                  </a:lnTo>
                  <a:lnTo>
                    <a:pt x="1526611" y="1291423"/>
                  </a:lnTo>
                  <a:cubicBezTo>
                    <a:pt x="1519071" y="1279814"/>
                    <a:pt x="1511083" y="1270140"/>
                    <a:pt x="1502650" y="1262401"/>
                  </a:cubicBezTo>
                  <a:cubicBezTo>
                    <a:pt x="1498681" y="1258829"/>
                    <a:pt x="1492877" y="1255208"/>
                    <a:pt x="1485237" y="1251537"/>
                  </a:cubicBezTo>
                  <a:cubicBezTo>
                    <a:pt x="1506172" y="1248659"/>
                    <a:pt x="1521650" y="1241913"/>
                    <a:pt x="1531671" y="1231296"/>
                  </a:cubicBezTo>
                  <a:cubicBezTo>
                    <a:pt x="1541693" y="1220680"/>
                    <a:pt x="1546703" y="1207632"/>
                    <a:pt x="1546703" y="1192154"/>
                  </a:cubicBezTo>
                  <a:cubicBezTo>
                    <a:pt x="1546703" y="1180149"/>
                    <a:pt x="1543677" y="1169185"/>
                    <a:pt x="1537625" y="1159263"/>
                  </a:cubicBezTo>
                  <a:cubicBezTo>
                    <a:pt x="1531572" y="1149341"/>
                    <a:pt x="1523486" y="1142421"/>
                    <a:pt x="1513366" y="1138502"/>
                  </a:cubicBezTo>
                  <a:cubicBezTo>
                    <a:pt x="1503245" y="1134583"/>
                    <a:pt x="1488462" y="1132623"/>
                    <a:pt x="1469015" y="1132623"/>
                  </a:cubicBezTo>
                  <a:close/>
                  <a:moveTo>
                    <a:pt x="1231634" y="1132623"/>
                  </a:moveTo>
                  <a:lnTo>
                    <a:pt x="1147844" y="1350805"/>
                  </a:lnTo>
                  <a:lnTo>
                    <a:pt x="1178502" y="1350805"/>
                  </a:lnTo>
                  <a:lnTo>
                    <a:pt x="1202464" y="1284725"/>
                  </a:lnTo>
                  <a:lnTo>
                    <a:pt x="1293695" y="1284725"/>
                  </a:lnTo>
                  <a:lnTo>
                    <a:pt x="1319145" y="1350805"/>
                  </a:lnTo>
                  <a:lnTo>
                    <a:pt x="1352036" y="1350805"/>
                  </a:lnTo>
                  <a:lnTo>
                    <a:pt x="1262739" y="1132623"/>
                  </a:lnTo>
                  <a:close/>
                  <a:moveTo>
                    <a:pt x="990830" y="1132623"/>
                  </a:moveTo>
                  <a:lnTo>
                    <a:pt x="990830" y="1350805"/>
                  </a:lnTo>
                  <a:lnTo>
                    <a:pt x="1019703" y="1350805"/>
                  </a:lnTo>
                  <a:lnTo>
                    <a:pt x="1019703" y="1262104"/>
                  </a:lnTo>
                  <a:lnTo>
                    <a:pt x="1075662" y="1262104"/>
                  </a:lnTo>
                  <a:cubicBezTo>
                    <a:pt x="1106519" y="1262104"/>
                    <a:pt x="1127851" y="1255679"/>
                    <a:pt x="1139658" y="1242830"/>
                  </a:cubicBezTo>
                  <a:cubicBezTo>
                    <a:pt x="1151465" y="1229982"/>
                    <a:pt x="1157369" y="1214280"/>
                    <a:pt x="1157369" y="1195726"/>
                  </a:cubicBezTo>
                  <a:cubicBezTo>
                    <a:pt x="1157369" y="1184911"/>
                    <a:pt x="1155161" y="1174989"/>
                    <a:pt x="1150746" y="1165961"/>
                  </a:cubicBezTo>
                  <a:cubicBezTo>
                    <a:pt x="1146331" y="1156932"/>
                    <a:pt x="1140501" y="1149912"/>
                    <a:pt x="1133259" y="1144901"/>
                  </a:cubicBezTo>
                  <a:cubicBezTo>
                    <a:pt x="1126016" y="1139891"/>
                    <a:pt x="1117036" y="1136493"/>
                    <a:pt x="1106321" y="1134707"/>
                  </a:cubicBezTo>
                  <a:cubicBezTo>
                    <a:pt x="1098681" y="1133318"/>
                    <a:pt x="1087618" y="1132623"/>
                    <a:pt x="1073132" y="1132623"/>
                  </a:cubicBezTo>
                  <a:close/>
                  <a:moveTo>
                    <a:pt x="0" y="0"/>
                  </a:moveTo>
                  <a:lnTo>
                    <a:pt x="1914310" y="0"/>
                  </a:lnTo>
                  <a:lnTo>
                    <a:pt x="1914310" y="1135904"/>
                  </a:lnTo>
                  <a:lnTo>
                    <a:pt x="1911406" y="1136437"/>
                  </a:lnTo>
                  <a:cubicBezTo>
                    <a:pt x="1898855" y="1141559"/>
                    <a:pt x="1887718" y="1149242"/>
                    <a:pt x="1877994" y="1159487"/>
                  </a:cubicBezTo>
                  <a:cubicBezTo>
                    <a:pt x="1858548" y="1179975"/>
                    <a:pt x="1848824" y="1208327"/>
                    <a:pt x="1848824" y="1244542"/>
                  </a:cubicBezTo>
                  <a:cubicBezTo>
                    <a:pt x="1848824" y="1263691"/>
                    <a:pt x="1852991" y="1281848"/>
                    <a:pt x="1861326" y="1299013"/>
                  </a:cubicBezTo>
                  <a:cubicBezTo>
                    <a:pt x="1869660" y="1316178"/>
                    <a:pt x="1881914" y="1329721"/>
                    <a:pt x="1898086" y="1339643"/>
                  </a:cubicBezTo>
                  <a:lnTo>
                    <a:pt x="1914310" y="1344028"/>
                  </a:lnTo>
                  <a:lnTo>
                    <a:pt x="1914310" y="2481287"/>
                  </a:lnTo>
                  <a:lnTo>
                    <a:pt x="0" y="2481287"/>
                  </a:lnTo>
                  <a:close/>
                </a:path>
              </a:pathLst>
            </a:custGeom>
          </p:spPr>
        </p:pic>
        <p:sp>
          <p:nvSpPr>
            <p:cNvPr id="55" name="文本框 54"/>
            <p:cNvSpPr txBox="1"/>
            <p:nvPr/>
          </p:nvSpPr>
          <p:spPr>
            <a:xfrm>
              <a:off x="4075728" y="3228945"/>
              <a:ext cx="15141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EAD61"/>
                  </a:solidFill>
                </a:rPr>
                <a:t>ONE</a:t>
              </a:r>
              <a:endParaRPr lang="zh-CN" altLang="en-US" sz="2000" dirty="0">
                <a:solidFill>
                  <a:srgbClr val="FEAD61"/>
                </a:solidFill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4050229" y="2028616"/>
            <a:ext cx="76245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800" b="1" dirty="0" err="1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altLang="zh-CN" sz="8800" b="1" dirty="0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8800" b="1" dirty="0" err="1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altLang="zh-CN" sz="8800" b="1" dirty="0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8800" b="1" dirty="0" err="1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8800" b="1" dirty="0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8800" b="1" dirty="0" err="1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altLang="zh-CN" sz="8800" b="1" dirty="0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8800" b="1" dirty="0" err="1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altLang="zh-CN" sz="8800" b="1" dirty="0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8800" b="1" dirty="0" err="1">
                <a:solidFill>
                  <a:srgbClr val="FDBD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8800" b="1" dirty="0">
              <a:solidFill>
                <a:srgbClr val="FDBD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538214" y="3098800"/>
            <a:ext cx="0" cy="670560"/>
          </a:xfrm>
          <a:prstGeom prst="line">
            <a:avLst/>
          </a:prstGeom>
          <a:ln w="38100">
            <a:solidFill>
              <a:srgbClr val="FEA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95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/>
        </p:nvCxnSpPr>
        <p:spPr>
          <a:xfrm>
            <a:off x="6096000" y="1625600"/>
            <a:ext cx="30987" cy="525852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53711" y="1720860"/>
            <a:ext cx="3601556" cy="56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800" tIns="38400" rIns="76800" bIns="38400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làm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2217449" y="2416214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nghi vấn.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53711" y="3135634"/>
            <a:ext cx="27013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Con nín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53711" y="4564056"/>
            <a:ext cx="39148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Lo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2291761" y="3847984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cầu khiến.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2406434" y="5913801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cảm thán.</a:t>
            </a: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6957579" y="1720860"/>
            <a:ext cx="31181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làm rồi.</a:t>
            </a:r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6865215" y="3020618"/>
            <a:ext cx="23134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Con nín.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6957579" y="4496972"/>
            <a:ext cx="44773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Lo.</a:t>
            </a:r>
          </a:p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8133920" y="2416214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trần thuật.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13840" y="3721851"/>
            <a:ext cx="365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13840" y="5786226"/>
            <a:ext cx="438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9849" y="468598"/>
            <a:ext cx="2552302" cy="70788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7758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17" grpId="0"/>
      <p:bldP spid="18" grpId="0"/>
      <p:bldP spid="20" grpId="0"/>
      <p:bldP spid="29" grpId="0"/>
      <p:bldP spid="2" grpId="0"/>
      <p:bldP spid="32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E6D9C78-B7D5-4B92-A1C3-AA18655F1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126" y="448795"/>
            <a:ext cx="4253346" cy="2219838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dirty="0">
                <a:cs typeface="Times New Roman" panose="02020603050405020304" pitchFamily="18" charset="0"/>
              </a:rPr>
              <a:t>a/ - </a:t>
            </a:r>
            <a:r>
              <a:rPr lang="en-US" altLang="en-US" sz="3200" dirty="0" err="1"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dirty="0">
                <a:cs typeface="Times New Roman" panose="02020603050405020304" pitchFamily="18" charset="0"/>
              </a:rPr>
              <a:t>b/ - Con </a:t>
            </a:r>
            <a:r>
              <a:rPr lang="en-US" altLang="en-US" sz="3200" dirty="0" err="1">
                <a:cs typeface="Times New Roman" panose="02020603050405020304" pitchFamily="18" charset="0"/>
              </a:rPr>
              <a:t>nín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dirty="0">
                <a:cs typeface="Times New Roman" panose="02020603050405020304" pitchFamily="18" charset="0"/>
              </a:rPr>
              <a:t>c/ Lo.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Nguy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E0673-069D-41F7-8F92-84DFFA357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26" y="461058"/>
            <a:ext cx="4253346" cy="2219838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dirty="0">
                <a:cs typeface="Times New Roman" panose="02020603050405020304" pitchFamily="18" charset="0"/>
              </a:rPr>
              <a:t>a/ - </a:t>
            </a:r>
            <a:r>
              <a:rPr lang="en-US" altLang="en-US" sz="3200" dirty="0" err="1"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à?</a:t>
            </a:r>
          </a:p>
          <a:p>
            <a:pPr>
              <a:lnSpc>
                <a:spcPct val="150000"/>
              </a:lnSpc>
            </a:pPr>
            <a:r>
              <a:rPr lang="en-US" altLang="en-US" sz="3200" dirty="0">
                <a:cs typeface="Times New Roman" panose="02020603050405020304" pitchFamily="18" charset="0"/>
              </a:rPr>
              <a:t>b/ - Con </a:t>
            </a:r>
            <a:r>
              <a:rPr lang="en-US" altLang="en-US" sz="3200" dirty="0" err="1">
                <a:cs typeface="Times New Roman" panose="02020603050405020304" pitchFamily="18" charset="0"/>
              </a:rPr>
              <a:t>nín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altLang="en-US" sz="3200" dirty="0">
                <a:cs typeface="Times New Roman" panose="02020603050405020304" pitchFamily="18" charset="0"/>
              </a:rPr>
              <a:t>c/ Lo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! </a:t>
            </a:r>
            <a:r>
              <a:rPr lang="en-US" altLang="en-US" sz="3200" dirty="0" err="1">
                <a:cs typeface="Times New Roman" panose="02020603050405020304" pitchFamily="18" charset="0"/>
              </a:rPr>
              <a:t>Nguy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ECF8D43-06D2-463E-A9BA-422E68A37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3036" y="1386630"/>
            <a:ext cx="1128439" cy="3048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C00000"/>
          </a:solidFill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88319BBE-ECDD-4524-9B82-67CBF88B8563}"/>
              </a:ext>
            </a:extLst>
          </p:cNvPr>
          <p:cNvSpPr txBox="1"/>
          <p:nvPr/>
        </p:nvSpPr>
        <p:spPr>
          <a:xfrm>
            <a:off x="2473731" y="4241209"/>
            <a:ext cx="3962574" cy="24286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just"/>
            <a:endParaRPr lang="en-US" altLang="en-US" sz="320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6E889F66-1ADC-4FCD-A1AD-DB42F7A98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760" y="3814682"/>
            <a:ext cx="444031" cy="64761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56446E1A-005E-4331-B3AD-DB8E9142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4634">
            <a:off x="2311720" y="5395311"/>
            <a:ext cx="444762" cy="704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005075-F795-402E-80E7-7ECC72554402}"/>
              </a:ext>
            </a:extLst>
          </p:cNvPr>
          <p:cNvSpPr/>
          <p:nvPr/>
        </p:nvSpPr>
        <p:spPr>
          <a:xfrm>
            <a:off x="3054927" y="3601795"/>
            <a:ext cx="8393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D0454-F1A7-4017-9805-C23411CF4AEF}"/>
              </a:ext>
            </a:extLst>
          </p:cNvPr>
          <p:cNvSpPr/>
          <p:nvPr/>
        </p:nvSpPr>
        <p:spPr>
          <a:xfrm>
            <a:off x="3054926" y="5251790"/>
            <a:ext cx="8393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070C65F-3633-4008-862D-5B8737DC8C8D}"/>
              </a:ext>
            </a:extLst>
          </p:cNvPr>
          <p:cNvSpPr/>
          <p:nvPr/>
        </p:nvSpPr>
        <p:spPr>
          <a:xfrm>
            <a:off x="1533494" y="4115691"/>
            <a:ext cx="425882" cy="170107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Arrow 14">
            <a:extLst>
              <a:ext uri="{FF2B5EF4-FFF2-40B4-BE49-F238E27FC236}">
                <a16:creationId xmlns:a16="http://schemas.microsoft.com/office/drawing/2014/main" id="{B891C1CD-FDBC-41D6-959F-44DD29D70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18" y="4834878"/>
            <a:ext cx="511264" cy="3048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C00000"/>
          </a:solidFill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9" grpId="0"/>
      <p:bldP spid="5" grpId="0"/>
      <p:bldP spid="6" grpId="0"/>
      <p:bldP spid="7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978138" y="898535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đi làm rồi </a:t>
            </a:r>
            <a:r>
              <a:rPr lang="en-US" altLang="en-US" sz="32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78880" name="Text Box 32"/>
          <p:cNvSpPr txBox="1">
            <a:spLocks noChangeArrowheads="1"/>
          </p:cNvSpPr>
          <p:nvPr/>
        </p:nvSpPr>
        <p:spPr bwMode="auto">
          <a:xfrm>
            <a:off x="1054338" y="1869430"/>
            <a:ext cx="396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nín </a:t>
            </a:r>
            <a:r>
              <a:rPr lang="en-US" altLang="en-US" sz="32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78881" name="Text Box 33"/>
          <p:cNvSpPr txBox="1">
            <a:spLocks noChangeArrowheads="1"/>
          </p:cNvSpPr>
          <p:nvPr/>
        </p:nvSpPr>
        <p:spPr bwMode="auto">
          <a:xfrm>
            <a:off x="1054338" y="2754373"/>
            <a:ext cx="403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Thương </a:t>
            </a:r>
            <a:r>
              <a:rPr lang="en-US" altLang="en-US" sz="32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</a:p>
        </p:txBody>
      </p:sp>
      <p:sp>
        <p:nvSpPr>
          <p:cNvPr id="78882" name="Text Box 34"/>
          <p:cNvSpPr txBox="1">
            <a:spLocks noChangeArrowheads="1"/>
          </p:cNvSpPr>
          <p:nvPr/>
        </p:nvSpPr>
        <p:spPr bwMode="auto">
          <a:xfrm>
            <a:off x="1092438" y="3736729"/>
            <a:ext cx="403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Em chào cô </a:t>
            </a:r>
            <a:r>
              <a:rPr lang="en-US" altLang="en-US" sz="32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</a:p>
        </p:txBody>
      </p:sp>
      <p:sp>
        <p:nvSpPr>
          <p:cNvPr id="78885" name="AutoShape 37"/>
          <p:cNvSpPr>
            <a:spLocks noChangeArrowheads="1"/>
          </p:cNvSpPr>
          <p:nvPr/>
        </p:nvSpPr>
        <p:spPr bwMode="auto">
          <a:xfrm>
            <a:off x="1842143" y="5336019"/>
            <a:ext cx="659505" cy="356176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86" name="Text Box 38"/>
          <p:cNvSpPr txBox="1">
            <a:spLocks noChangeArrowheads="1"/>
          </p:cNvSpPr>
          <p:nvPr/>
        </p:nvSpPr>
        <p:spPr bwMode="auto">
          <a:xfrm>
            <a:off x="3189097" y="5197540"/>
            <a:ext cx="31242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241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à, </a:t>
            </a:r>
            <a:r>
              <a:rPr lang="en-US" sz="3200" b="1" dirty="0" err="1">
                <a:solidFill>
                  <a:srgbClr val="241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241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41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241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8887" name="Line 39"/>
          <p:cNvSpPr>
            <a:spLocks noChangeShapeType="1"/>
          </p:cNvSpPr>
          <p:nvPr/>
        </p:nvSpPr>
        <p:spPr bwMode="auto">
          <a:xfrm>
            <a:off x="6846697" y="5492105"/>
            <a:ext cx="620233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88" name="Text Box 40"/>
          <p:cNvSpPr txBox="1">
            <a:spLocks noChangeArrowheads="1"/>
          </p:cNvSpPr>
          <p:nvPr/>
        </p:nvSpPr>
        <p:spPr bwMode="auto">
          <a:xfrm>
            <a:off x="8000330" y="5197539"/>
            <a:ext cx="24384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91" name="Rectangle 43" descr="Papyrus"/>
          <p:cNvSpPr>
            <a:spLocks noChangeArrowheads="1"/>
          </p:cNvSpPr>
          <p:nvPr/>
        </p:nvSpPr>
        <p:spPr bwMode="auto">
          <a:xfrm>
            <a:off x="5825406" y="3755822"/>
            <a:ext cx="57356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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Tạo sắc thái  kính trọng, lễ phép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78892" name="Rectangle 44" descr="Papyrus"/>
          <p:cNvSpPr>
            <a:spLocks noChangeArrowheads="1"/>
          </p:cNvSpPr>
          <p:nvPr/>
        </p:nvSpPr>
        <p:spPr bwMode="auto">
          <a:xfrm>
            <a:off x="5780210" y="976930"/>
            <a:ext cx="524304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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Chức năng tạo câu nghi vấn</a:t>
            </a:r>
          </a:p>
        </p:txBody>
      </p:sp>
      <p:sp>
        <p:nvSpPr>
          <p:cNvPr id="78893" name="Rectangle 45" descr="Papyrus"/>
          <p:cNvSpPr>
            <a:spLocks noChangeArrowheads="1"/>
          </p:cNvSpPr>
          <p:nvPr/>
        </p:nvSpPr>
        <p:spPr bwMode="auto">
          <a:xfrm>
            <a:off x="5780210" y="1884818"/>
            <a:ext cx="50847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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Chức năng tạo câu cầu khiến</a:t>
            </a:r>
          </a:p>
        </p:txBody>
      </p:sp>
      <p:sp>
        <p:nvSpPr>
          <p:cNvPr id="78894" name="Rectangle 46" descr="Papyrus"/>
          <p:cNvSpPr>
            <a:spLocks noChangeArrowheads="1"/>
          </p:cNvSpPr>
          <p:nvPr/>
        </p:nvSpPr>
        <p:spPr bwMode="auto">
          <a:xfrm>
            <a:off x="5795620" y="2769761"/>
            <a:ext cx="50260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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Chức năng tạo câu cảm thán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4925370" y="997937"/>
            <a:ext cx="471581" cy="3323566"/>
          </a:xfrm>
          <a:prstGeom prst="rightBrace">
            <a:avLst>
              <a:gd name="adj1" fmla="val 65442"/>
              <a:gd name="adj2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00" tIns="38400" rIns="76800" bIns="38400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7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8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8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8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8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8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8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8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8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8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8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8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8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8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8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9" grpId="0"/>
      <p:bldP spid="78880" grpId="0"/>
      <p:bldP spid="78881" grpId="0"/>
      <p:bldP spid="78882" grpId="0"/>
      <p:bldP spid="78885" grpId="0" animBg="1"/>
      <p:bldP spid="78886" grpId="0" animBg="1"/>
      <p:bldP spid="78887" grpId="0" animBg="1"/>
      <p:bldP spid="78888" grpId="0" animBg="1"/>
      <p:bldP spid="78891" grpId="0"/>
      <p:bldP spid="78892" grpId="0"/>
      <p:bldP spid="78893" grpId="0"/>
      <p:bldP spid="78894" grpId="0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1605</Words>
  <Application>Microsoft Office PowerPoint</Application>
  <PresentationFormat>Widescreen</PresentationFormat>
  <Paragraphs>295</Paragraphs>
  <Slides>39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#9Slide03 Arima Madurai Black</vt:lpstr>
      <vt:lpstr>.VnPresent</vt:lpstr>
      <vt:lpstr>Arial</vt:lpstr>
      <vt:lpstr>Calibri</vt:lpstr>
      <vt:lpstr>Calibri Light</vt:lpstr>
      <vt:lpstr>Comic Sans MS</vt:lpstr>
      <vt:lpstr>Cooper Std 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47</cp:revision>
  <dcterms:created xsi:type="dcterms:W3CDTF">2018-10-02T13:47:14Z</dcterms:created>
  <dcterms:modified xsi:type="dcterms:W3CDTF">2022-07-21T12:45:29Z</dcterms:modified>
</cp:coreProperties>
</file>