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sldIdLst>
    <p:sldId id="294" r:id="rId2"/>
    <p:sldId id="271" r:id="rId3"/>
    <p:sldId id="279" r:id="rId4"/>
    <p:sldId id="305" r:id="rId5"/>
    <p:sldId id="256" r:id="rId6"/>
    <p:sldId id="312" r:id="rId7"/>
    <p:sldId id="313" r:id="rId8"/>
    <p:sldId id="314" r:id="rId9"/>
    <p:sldId id="315" r:id="rId10"/>
    <p:sldId id="310" r:id="rId11"/>
    <p:sldId id="306" r:id="rId12"/>
    <p:sldId id="318" r:id="rId13"/>
    <p:sldId id="331" r:id="rId14"/>
    <p:sldId id="332" r:id="rId15"/>
    <p:sldId id="334" r:id="rId16"/>
    <p:sldId id="281" r:id="rId17"/>
    <p:sldId id="335" r:id="rId18"/>
    <p:sldId id="319" r:id="rId19"/>
    <p:sldId id="336" r:id="rId20"/>
    <p:sldId id="320" r:id="rId21"/>
    <p:sldId id="302" r:id="rId22"/>
    <p:sldId id="375" r:id="rId23"/>
    <p:sldId id="377" r:id="rId24"/>
    <p:sldId id="259" r:id="rId25"/>
    <p:sldId id="260" r:id="rId26"/>
    <p:sldId id="327" r:id="rId27"/>
    <p:sldId id="378" r:id="rId28"/>
    <p:sldId id="328" r:id="rId29"/>
    <p:sldId id="380" r:id="rId30"/>
    <p:sldId id="381" r:id="rId31"/>
    <p:sldId id="379" r:id="rId32"/>
    <p:sldId id="339" r:id="rId33"/>
    <p:sldId id="338" r:id="rId34"/>
    <p:sldId id="382" r:id="rId35"/>
    <p:sldId id="307" r:id="rId36"/>
    <p:sldId id="316" r:id="rId37"/>
    <p:sldId id="303" r:id="rId38"/>
    <p:sldId id="337" r:id="rId39"/>
    <p:sldId id="368" r:id="rId40"/>
    <p:sldId id="362" r:id="rId41"/>
    <p:sldId id="373" r:id="rId42"/>
    <p:sldId id="372" r:id="rId43"/>
    <p:sldId id="369" r:id="rId44"/>
    <p:sldId id="374" r:id="rId45"/>
    <p:sldId id="296" r:id="rId46"/>
    <p:sldId id="323" r:id="rId47"/>
    <p:sldId id="321" r:id="rId48"/>
    <p:sldId id="322" r:id="rId49"/>
    <p:sldId id="300" r:id="rId50"/>
    <p:sldId id="325" r:id="rId51"/>
    <p:sldId id="257" r:id="rId52"/>
    <p:sldId id="268" r:id="rId53"/>
    <p:sldId id="311" r:id="rId54"/>
  </p:sldIdLst>
  <p:sldSz cx="12192000" cy="6858000"/>
  <p:notesSz cx="6858000" cy="9144000"/>
  <p:embeddedFontLst>
    <p:embeddedFont>
      <p:font typeface="#9Slide03 Arima Madurai" panose="020B0604020202020204" charset="0"/>
      <p:regular r:id="rId56"/>
    </p:embeddedFont>
    <p:embeddedFont>
      <p:font typeface="#9Slide03 Arima Madurai Black" panose="020B0604020202020204" charset="0"/>
      <p:bold r:id="rId57"/>
    </p:embeddedFont>
    <p:embeddedFont>
      <p:font typeface="#9Slide03 Aturdida" panose="020B0604020202020204" charset="0"/>
      <p:regular r:id="rId58"/>
    </p:embeddedFont>
    <p:embeddedFont>
      <p:font typeface="#9Slide03 Inconsolata Bold" panose="020B0604020202020204" charset="0"/>
      <p:bold r:id="rId59"/>
    </p:embeddedFont>
    <p:embeddedFont>
      <p:font typeface="#9Slide05 Atlantika" panose="020B0604020202020204" charset="0"/>
      <p:regular r:id="rId60"/>
    </p:embeddedFont>
    <p:embeddedFont>
      <p:font typeface="#9Slide05 Ciaobella" panose="020B0604020202020204" charset="0"/>
      <p:regular r:id="rId61"/>
    </p:embeddedFont>
    <p:embeddedFont>
      <p:font typeface="#9Slide05 FS Blonde Script" panose="020B0604020202020204" charset="0"/>
      <p:italic r:id="rId62"/>
    </p:embeddedFont>
    <p:embeddedFont>
      <p:font typeface="#9Slide05 SVNHollycakes" panose="020B0604020202020204" charset="0"/>
      <p:regular r:id="rId63"/>
    </p:embeddedFont>
    <p:embeddedFont>
      <p:font typeface="#9Slide05 SVNQuarzo" panose="04000000000000000000" charset="0"/>
      <p:regular r:id="rId64"/>
    </p:embeddedFont>
    <p:embeddedFont>
      <p:font typeface="#9Slide05 ViceroyJF" panose="020B0604020202020204" charset="0"/>
      <p:regular r:id="rId65"/>
    </p:embeddedFont>
    <p:embeddedFont>
      <p:font typeface=".VnAvant" panose="020B7200000000000000" pitchFamily="34" charset="0"/>
      <p:regular r:id="rId66"/>
      <p:bold r:id="rId67"/>
      <p:italic r:id="rId68"/>
      <p:bold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Tahoma" panose="020B0604030504040204" pitchFamily="34" charset="0"/>
      <p:regular r:id="rId74"/>
      <p:bold r:id="rId75"/>
    </p:embeddedFont>
    <p:embeddedFont>
      <p:font typeface="Ubuntu" panose="020B0504030602030204" pitchFamily="34" charset="0"/>
      <p:regular r:id="rId76"/>
      <p:bold r:id="rId77"/>
      <p:italic r:id="rId78"/>
      <p:boldItalic r:id="rId79"/>
    </p:embeddedFont>
    <p:embeddedFont>
      <p:font typeface="VNI-Times" pitchFamily="2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65"/>
    <a:srgbClr val="441D61"/>
    <a:srgbClr val="C3EED3"/>
    <a:srgbClr val="EDB7AB"/>
    <a:srgbClr val="93B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font" Target="fonts/font21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font" Target="fonts/font24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82" Type="http://schemas.openxmlformats.org/officeDocument/2006/relationships/font" Target="fonts/font27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font" Target="fonts/font25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font" Target="fonts/font26.fntdata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9D322-AFEF-4B62-B983-FB15632E6EAD}" type="doc">
      <dgm:prSet loTypeId="urn:microsoft.com/office/officeart/2005/8/layout/matrix3" loCatId="matrix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878803-FC5F-4F97-B7A1-720FB9CD7ACF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A7FE7E-C7FD-4145-8DAD-EF0F0A075E92}" type="parTrans" cxnId="{694141DF-B33F-4A33-8816-304290D58917}">
      <dgm:prSet/>
      <dgm:spPr/>
      <dgm:t>
        <a:bodyPr/>
        <a:lstStyle/>
        <a:p>
          <a:endParaRPr lang="en-US"/>
        </a:p>
      </dgm:t>
    </dgm:pt>
    <dgm:pt modelId="{AB02E016-2341-4646-B85F-1EC0AD62A884}" type="sibTrans" cxnId="{694141DF-B33F-4A33-8816-304290D58917}">
      <dgm:prSet/>
      <dgm:spPr/>
      <dgm:t>
        <a:bodyPr/>
        <a:lstStyle/>
        <a:p>
          <a:endParaRPr lang="en-US"/>
        </a:p>
      </dgm:t>
    </dgm:pt>
    <dgm:pt modelId="{4B827B5C-75E7-41D8-BA4E-EE1863FAD74D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35A718-43A1-4213-9CE3-AC6F941CE682}" type="parTrans" cxnId="{10A812DC-C99F-4093-8A7D-F4167821CF5D}">
      <dgm:prSet/>
      <dgm:spPr/>
      <dgm:t>
        <a:bodyPr/>
        <a:lstStyle/>
        <a:p>
          <a:endParaRPr lang="en-US"/>
        </a:p>
      </dgm:t>
    </dgm:pt>
    <dgm:pt modelId="{1BC174AD-7685-4BB3-AC3C-A93AE5FD2A60}" type="sibTrans" cxnId="{10A812DC-C99F-4093-8A7D-F4167821CF5D}">
      <dgm:prSet/>
      <dgm:spPr/>
      <dgm:t>
        <a:bodyPr/>
        <a:lstStyle/>
        <a:p>
          <a:endParaRPr lang="en-US"/>
        </a:p>
      </dgm:t>
    </dgm:pt>
    <dgm:pt modelId="{0845126B-6BE6-4C9C-9A4C-C2C2F8659836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EA48E0-2901-42DC-AE2C-67C5272B169B}" type="parTrans" cxnId="{3A64D3EE-A1B6-4A93-9B8E-080E52DED6FC}">
      <dgm:prSet/>
      <dgm:spPr/>
      <dgm:t>
        <a:bodyPr/>
        <a:lstStyle/>
        <a:p>
          <a:endParaRPr lang="en-US"/>
        </a:p>
      </dgm:t>
    </dgm:pt>
    <dgm:pt modelId="{F37923BC-2259-4243-B84F-D7533F146F86}" type="sibTrans" cxnId="{3A64D3EE-A1B6-4A93-9B8E-080E52DED6FC}">
      <dgm:prSet/>
      <dgm:spPr/>
      <dgm:t>
        <a:bodyPr/>
        <a:lstStyle/>
        <a:p>
          <a:endParaRPr lang="en-US"/>
        </a:p>
      </dgm:t>
    </dgm:pt>
    <dgm:pt modelId="{7AECC186-810A-4F61-A605-A0B1B22AD0B7}">
      <dgm:prSet phldrT="[Văn bản]"/>
      <dgm:spPr/>
      <dgm:t>
        <a:bodyPr/>
        <a:lstStyle/>
        <a:p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endParaRPr lang="en-US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867D-62F6-4289-80E5-CD432EA047A0}" type="parTrans" cxnId="{FAF010DD-F025-40F1-B559-10A5A9B9C2EF}">
      <dgm:prSet/>
      <dgm:spPr/>
      <dgm:t>
        <a:bodyPr/>
        <a:lstStyle/>
        <a:p>
          <a:endParaRPr lang="en-US"/>
        </a:p>
      </dgm:t>
    </dgm:pt>
    <dgm:pt modelId="{21BEEF48-48E7-4E07-8BB6-27C21B347659}" type="sibTrans" cxnId="{FAF010DD-F025-40F1-B559-10A5A9B9C2EF}">
      <dgm:prSet/>
      <dgm:spPr/>
      <dgm:t>
        <a:bodyPr/>
        <a:lstStyle/>
        <a:p>
          <a:endParaRPr lang="en-US"/>
        </a:p>
      </dgm:t>
    </dgm:pt>
    <dgm:pt modelId="{2B7F447A-D3DB-4146-AAC8-16C097766508}" type="pres">
      <dgm:prSet presAssocID="{75B9D322-AFEF-4B62-B983-FB15632E6EAD}" presName="matrix" presStyleCnt="0">
        <dgm:presLayoutVars>
          <dgm:chMax val="1"/>
          <dgm:dir/>
          <dgm:resizeHandles val="exact"/>
        </dgm:presLayoutVars>
      </dgm:prSet>
      <dgm:spPr/>
    </dgm:pt>
    <dgm:pt modelId="{B58A7C23-40B9-4BCE-B298-B14E89274F7A}" type="pres">
      <dgm:prSet presAssocID="{75B9D322-AFEF-4B62-B983-FB15632E6EAD}" presName="diamond" presStyleLbl="bgShp" presStyleIdx="0" presStyleCnt="1"/>
      <dgm:spPr/>
    </dgm:pt>
    <dgm:pt modelId="{7FA026AB-A971-485B-98EC-64FF38ABCE19}" type="pres">
      <dgm:prSet presAssocID="{75B9D322-AFEF-4B62-B983-FB15632E6EA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7049B8D-F408-45E2-BB47-49C694FF2222}" type="pres">
      <dgm:prSet presAssocID="{75B9D322-AFEF-4B62-B983-FB15632E6EA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116FBCB-01E5-4F83-9EAB-83B555E8AA33}" type="pres">
      <dgm:prSet presAssocID="{75B9D322-AFEF-4B62-B983-FB15632E6EA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FD954F0-07F6-44FD-9463-D14EF6B73FD5}" type="pres">
      <dgm:prSet presAssocID="{75B9D322-AFEF-4B62-B983-FB15632E6EA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F456E72-924B-4F18-A4F7-22152F67E4C7}" type="presOf" srcId="{87878803-FC5F-4F97-B7A1-720FB9CD7ACF}" destId="{7FA026AB-A971-485B-98EC-64FF38ABCE19}" srcOrd="0" destOrd="0" presId="urn:microsoft.com/office/officeart/2005/8/layout/matrix3"/>
    <dgm:cxn modelId="{57216898-51AC-40B9-A766-1F8EB4E4A8B3}" type="presOf" srcId="{7AECC186-810A-4F61-A605-A0B1B22AD0B7}" destId="{0FD954F0-07F6-44FD-9463-D14EF6B73FD5}" srcOrd="0" destOrd="0" presId="urn:microsoft.com/office/officeart/2005/8/layout/matrix3"/>
    <dgm:cxn modelId="{FD0346D4-08E3-4DBD-AC34-8A83172669F1}" type="presOf" srcId="{75B9D322-AFEF-4B62-B983-FB15632E6EAD}" destId="{2B7F447A-D3DB-4146-AAC8-16C097766508}" srcOrd="0" destOrd="0" presId="urn:microsoft.com/office/officeart/2005/8/layout/matrix3"/>
    <dgm:cxn modelId="{51D32BD9-64C3-4BD2-90C0-2542FC169756}" type="presOf" srcId="{0845126B-6BE6-4C9C-9A4C-C2C2F8659836}" destId="{0116FBCB-01E5-4F83-9EAB-83B555E8AA33}" srcOrd="0" destOrd="0" presId="urn:microsoft.com/office/officeart/2005/8/layout/matrix3"/>
    <dgm:cxn modelId="{F246C2DB-1A96-4BA3-9AD8-A05A20869198}" type="presOf" srcId="{4B827B5C-75E7-41D8-BA4E-EE1863FAD74D}" destId="{87049B8D-F408-45E2-BB47-49C694FF2222}" srcOrd="0" destOrd="0" presId="urn:microsoft.com/office/officeart/2005/8/layout/matrix3"/>
    <dgm:cxn modelId="{10A812DC-C99F-4093-8A7D-F4167821CF5D}" srcId="{75B9D322-AFEF-4B62-B983-FB15632E6EAD}" destId="{4B827B5C-75E7-41D8-BA4E-EE1863FAD74D}" srcOrd="1" destOrd="0" parTransId="{1E35A718-43A1-4213-9CE3-AC6F941CE682}" sibTransId="{1BC174AD-7685-4BB3-AC3C-A93AE5FD2A60}"/>
    <dgm:cxn modelId="{FAF010DD-F025-40F1-B559-10A5A9B9C2EF}" srcId="{75B9D322-AFEF-4B62-B983-FB15632E6EAD}" destId="{7AECC186-810A-4F61-A605-A0B1B22AD0B7}" srcOrd="3" destOrd="0" parTransId="{44F5867D-62F6-4289-80E5-CD432EA047A0}" sibTransId="{21BEEF48-48E7-4E07-8BB6-27C21B347659}"/>
    <dgm:cxn modelId="{694141DF-B33F-4A33-8816-304290D58917}" srcId="{75B9D322-AFEF-4B62-B983-FB15632E6EAD}" destId="{87878803-FC5F-4F97-B7A1-720FB9CD7ACF}" srcOrd="0" destOrd="0" parTransId="{45A7FE7E-C7FD-4145-8DAD-EF0F0A075E92}" sibTransId="{AB02E016-2341-4646-B85F-1EC0AD62A884}"/>
    <dgm:cxn modelId="{3A64D3EE-A1B6-4A93-9B8E-080E52DED6FC}" srcId="{75B9D322-AFEF-4B62-B983-FB15632E6EAD}" destId="{0845126B-6BE6-4C9C-9A4C-C2C2F8659836}" srcOrd="2" destOrd="0" parTransId="{70EA48E0-2901-42DC-AE2C-67C5272B169B}" sibTransId="{F37923BC-2259-4243-B84F-D7533F146F86}"/>
    <dgm:cxn modelId="{D04FB7F1-074A-417D-911D-59826809579C}" type="presParOf" srcId="{2B7F447A-D3DB-4146-AAC8-16C097766508}" destId="{B58A7C23-40B9-4BCE-B298-B14E89274F7A}" srcOrd="0" destOrd="0" presId="urn:microsoft.com/office/officeart/2005/8/layout/matrix3"/>
    <dgm:cxn modelId="{1E65D002-9250-4167-A178-86961644972E}" type="presParOf" srcId="{2B7F447A-D3DB-4146-AAC8-16C097766508}" destId="{7FA026AB-A971-485B-98EC-64FF38ABCE19}" srcOrd="1" destOrd="0" presId="urn:microsoft.com/office/officeart/2005/8/layout/matrix3"/>
    <dgm:cxn modelId="{45599FB1-1B09-4635-8F15-9D60002AC8B0}" type="presParOf" srcId="{2B7F447A-D3DB-4146-AAC8-16C097766508}" destId="{87049B8D-F408-45E2-BB47-49C694FF2222}" srcOrd="2" destOrd="0" presId="urn:microsoft.com/office/officeart/2005/8/layout/matrix3"/>
    <dgm:cxn modelId="{68673B62-8949-471A-8A25-BE42EA5AD02D}" type="presParOf" srcId="{2B7F447A-D3DB-4146-AAC8-16C097766508}" destId="{0116FBCB-01E5-4F83-9EAB-83B555E8AA33}" srcOrd="3" destOrd="0" presId="urn:microsoft.com/office/officeart/2005/8/layout/matrix3"/>
    <dgm:cxn modelId="{B2527BEB-A094-4AA3-BB4C-A60626ACDF41}" type="presParOf" srcId="{2B7F447A-D3DB-4146-AAC8-16C097766508}" destId="{0FD954F0-07F6-44FD-9463-D14EF6B73FD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A7C23-40B9-4BCE-B298-B14E89274F7A}">
      <dsp:nvSpPr>
        <dsp:cNvPr id="0" name=""/>
        <dsp:cNvSpPr/>
      </dsp:nvSpPr>
      <dsp:spPr>
        <a:xfrm>
          <a:off x="331782" y="0"/>
          <a:ext cx="3658957" cy="365895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A026AB-A971-485B-98EC-64FF38ABCE19}">
      <dsp:nvSpPr>
        <dsp:cNvPr id="0" name=""/>
        <dsp:cNvSpPr/>
      </dsp:nvSpPr>
      <dsp:spPr>
        <a:xfrm>
          <a:off x="679383" y="347600"/>
          <a:ext cx="1426993" cy="142699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043" y="417260"/>
        <a:ext cx="1287673" cy="1287673"/>
      </dsp:txXfrm>
    </dsp:sp>
    <dsp:sp modelId="{87049B8D-F408-45E2-BB47-49C694FF2222}">
      <dsp:nvSpPr>
        <dsp:cNvPr id="0" name=""/>
        <dsp:cNvSpPr/>
      </dsp:nvSpPr>
      <dsp:spPr>
        <a:xfrm>
          <a:off x="2216145" y="347600"/>
          <a:ext cx="1426993" cy="142699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5805" y="417260"/>
        <a:ext cx="1287673" cy="1287673"/>
      </dsp:txXfrm>
    </dsp:sp>
    <dsp:sp modelId="{0116FBCB-01E5-4F83-9EAB-83B555E8AA33}">
      <dsp:nvSpPr>
        <dsp:cNvPr id="0" name=""/>
        <dsp:cNvSpPr/>
      </dsp:nvSpPr>
      <dsp:spPr>
        <a:xfrm>
          <a:off x="679383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9043" y="1954022"/>
        <a:ext cx="1287673" cy="1287673"/>
      </dsp:txXfrm>
    </dsp:sp>
    <dsp:sp modelId="{0FD954F0-07F6-44FD-9463-D14EF6B73FD5}">
      <dsp:nvSpPr>
        <dsp:cNvPr id="0" name=""/>
        <dsp:cNvSpPr/>
      </dsp:nvSpPr>
      <dsp:spPr>
        <a:xfrm>
          <a:off x="2216145" y="1884362"/>
          <a:ext cx="1426993" cy="142699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25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endParaRPr lang="en-US" sz="25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5805" y="1954022"/>
        <a:ext cx="1287673" cy="1287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95EC3-1D35-41B7-A469-8312B7F7AB84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ECB99-4981-4C47-8D6F-40ABC41C8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1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716D8-1841-40A0-A764-D670080DA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A86AE-41FA-4631-9518-9E8F895465D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CC4C908-E6BB-4106-BBB1-BBFA69211B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D1737A59-501F-422A-B16D-25E85E250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72E02789-3718-4417-AD90-40519202B5B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90FDF98-29F0-4B61-AAA9-B9467A997912}" type="slidenum">
              <a:rPr lang="en-US" altLang="en-US" sz="1200" b="1"/>
              <a:pPr algn="r"/>
              <a:t>2</a:t>
            </a:fld>
            <a:endParaRPr lang="en-US" altLang="en-US" sz="1200" b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62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2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55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22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D68706-071D-40CB-9071-362D2B996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BF847-3DEC-47DA-A5CC-0C8775D2B85F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42BE301-8930-4845-B2DD-C83A5467F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18DAFA1-1071-4432-BFA6-F732D950B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8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D68706-071D-40CB-9071-362D2B996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BF847-3DEC-47DA-A5CC-0C8775D2B85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42BE301-8930-4845-B2DD-C83A5467F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18DAFA1-1071-4432-BFA6-F732D950B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D68706-071D-40CB-9071-362D2B996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BF847-3DEC-47DA-A5CC-0C8775D2B85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542BE301-8930-4845-B2DD-C83A5467F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118DAFA1-1071-4432-BFA6-F732D950B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4713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6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0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3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74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30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36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03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87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6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8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89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3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7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89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86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364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911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7A1497-321C-42E6-8DDA-2072F2B8F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6F311-93C7-4484-892C-40298237751B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ABB77C5E-A144-4336-8B99-A9F1E74C0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0E2B0B88-B8E4-437B-AF20-5B23E841A6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93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33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706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69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00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00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302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45</a:t>
            </a:fld>
            <a:endParaRPr lang="en-US" altLang="en-US" dirty="0"/>
          </a:p>
        </p:txBody>
      </p:sp>
      <p:sp>
        <p:nvSpPr>
          <p:cNvPr id="8195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6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8197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45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46</a:t>
            </a:fld>
            <a:endParaRPr lang="en-US" altLang="en-US" dirty="0"/>
          </a:p>
        </p:txBody>
      </p:sp>
      <p:sp>
        <p:nvSpPr>
          <p:cNvPr id="1433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40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1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46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47</a:t>
            </a:fld>
            <a:endParaRPr lang="en-US" altLang="en-US" dirty="0"/>
          </a:p>
        </p:txBody>
      </p:sp>
      <p:sp>
        <p:nvSpPr>
          <p:cNvPr id="614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8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47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48</a:t>
            </a:fld>
            <a:endParaRPr lang="en-US" altLang="en-US" dirty="0"/>
          </a:p>
        </p:txBody>
      </p:sp>
      <p:sp>
        <p:nvSpPr>
          <p:cNvPr id="12291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2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2293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48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dirty="0"/>
              <a:t>49</a:t>
            </a:fld>
            <a:endParaRPr lang="en-US" altLang="en-US" dirty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 b="1" dirty="0"/>
              <a:t>49</a:t>
            </a:fld>
            <a:endParaRPr lang="en-US" altLang="en-US" b="1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116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FA6F7-B597-4DCF-8193-A789EF486B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21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659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f8358ba7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f8358ba7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7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32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032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952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6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0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7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17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1361-BFD1-4F6D-B4A1-0FE5A7A3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27BD23A-0650-4CDB-895F-AAF5E6ADFB03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3664E-A1A5-477D-8C5E-D84148BF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A6D25-E5D7-434A-93C9-AA12EDB6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1A74A-B381-4E70-A41D-73B6BAFA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A967272-EBA4-4FD8-9239-EA879177E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001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C782A4-A45F-4A40-838B-F64DEF6C06A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F03D5-F0BB-482F-8CF8-7538BE315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18858-18D4-4AEB-9F87-224453A4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F6BDF-08E5-4DF1-9718-DCDB5C9D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702CA83-8275-4C60-9755-AD19D6854E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7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8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4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6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5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7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EB45B-8A1C-4934-AE6C-AC9AF345B452}" type="datetimeFigureOut">
              <a:rPr lang="en-US" smtClean="0"/>
              <a:t>28/07/2022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1475F-F65B-4E12-B383-4D58CE23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9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-143987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 THÂN MẾN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804437" y="5275677"/>
            <a:ext cx="65831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TỔ: NGỮ VĂN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BÌNH KHÁNH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609BD46-DA92-43DD-AA05-DA1288DE4285}"/>
              </a:ext>
            </a:extLst>
          </p:cNvPr>
          <p:cNvGrpSpPr/>
          <p:nvPr/>
        </p:nvGrpSpPr>
        <p:grpSpPr>
          <a:xfrm>
            <a:off x="5178991" y="1328476"/>
            <a:ext cx="2546638" cy="1507626"/>
            <a:chOff x="6141650" y="1201294"/>
            <a:chExt cx="2546638" cy="1507626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D865C25F-BE34-4FE3-B460-0709819E8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67" t="18227" r="-2667" b="20449"/>
            <a:stretch/>
          </p:blipFill>
          <p:spPr>
            <a:xfrm>
              <a:off x="6141650" y="1201294"/>
              <a:ext cx="2546638" cy="15076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B47DFB-0C05-44D4-B521-F9DE82ED327E}"/>
                </a:ext>
              </a:extLst>
            </p:cNvPr>
            <p:cNvSpPr txBox="1"/>
            <p:nvPr/>
          </p:nvSpPr>
          <p:spPr>
            <a:xfrm flipH="1">
              <a:off x="6528048" y="1772816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SG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A08AAF-7013-44E3-9197-F5E44E17E316}"/>
              </a:ext>
            </a:extLst>
          </p:cNvPr>
          <p:cNvGrpSpPr/>
          <p:nvPr/>
        </p:nvGrpSpPr>
        <p:grpSpPr>
          <a:xfrm>
            <a:off x="-310771" y="908720"/>
            <a:ext cx="5356745" cy="5356745"/>
            <a:chOff x="-310771" y="908720"/>
            <a:chExt cx="5356745" cy="5356745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14039165-D6FE-4565-8B01-CD414409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0771" y="908720"/>
              <a:ext cx="5356745" cy="53567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5C4ECD-9CB3-49CB-A483-76E3562056FE}"/>
                </a:ext>
              </a:extLst>
            </p:cNvPr>
            <p:cNvSpPr txBox="1"/>
            <p:nvPr/>
          </p:nvSpPr>
          <p:spPr>
            <a:xfrm flipH="1">
              <a:off x="1228469" y="4221088"/>
              <a:ext cx="2402553" cy="938719"/>
            </a:xfrm>
            <a:prstGeom prst="rect">
              <a:avLst/>
            </a:prstGeom>
            <a:solidFill>
              <a:srgbClr val="FFC26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55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Bố</a:t>
              </a:r>
              <a:r>
                <a:rPr lang="en-SG" sz="55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55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cục</a:t>
              </a:r>
              <a:endParaRPr lang="en-SG" sz="55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91F301-799D-44A8-BBFF-D49098BA187C}"/>
              </a:ext>
            </a:extLst>
          </p:cNvPr>
          <p:cNvSpPr txBox="1"/>
          <p:nvPr/>
        </p:nvSpPr>
        <p:spPr>
          <a:xfrm flipH="1">
            <a:off x="8034103" y="1161333"/>
            <a:ext cx="39641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“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3C9EDD-ACEA-40F2-ADB7-8B8A14CB2EB1}"/>
              </a:ext>
            </a:extLst>
          </p:cNvPr>
          <p:cNvGrpSpPr/>
          <p:nvPr/>
        </p:nvGrpSpPr>
        <p:grpSpPr>
          <a:xfrm>
            <a:off x="5170262" y="4221088"/>
            <a:ext cx="2546638" cy="1507626"/>
            <a:chOff x="6141650" y="1201294"/>
            <a:chExt cx="2546638" cy="1507626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7AE1E3C5-772B-4F58-AB64-5A11C279E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67" t="18227" r="-2667" b="20449"/>
            <a:stretch/>
          </p:blipFill>
          <p:spPr>
            <a:xfrm>
              <a:off x="6141650" y="1201294"/>
              <a:ext cx="2546638" cy="15076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20BD97-C0A5-4B63-866B-0B542C0DB907}"/>
                </a:ext>
              </a:extLst>
            </p:cNvPr>
            <p:cNvSpPr txBox="1"/>
            <p:nvPr/>
          </p:nvSpPr>
          <p:spPr>
            <a:xfrm flipH="1">
              <a:off x="6528048" y="1772816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SG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5AD716-701B-4859-B1E8-BC9E56EDB5F7}"/>
              </a:ext>
            </a:extLst>
          </p:cNvPr>
          <p:cNvSpPr txBox="1"/>
          <p:nvPr/>
        </p:nvSpPr>
        <p:spPr>
          <a:xfrm flipH="1">
            <a:off x="8004932" y="4159054"/>
            <a:ext cx="396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HCM </a:t>
            </a:r>
          </a:p>
        </p:txBody>
      </p:sp>
    </p:spTree>
    <p:extLst>
      <p:ext uri="{BB962C8B-B14F-4D97-AF65-F5344CB8AC3E}">
        <p14:creationId xmlns:p14="http://schemas.microsoft.com/office/powerpoint/2010/main" val="25999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50" y="65449"/>
            <a:ext cx="9619033" cy="606823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58892" y="4146017"/>
            <a:ext cx="6333238" cy="458237"/>
          </a:xfr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II.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Đọc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hiểu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văn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bản</a:t>
            </a:r>
            <a:endParaRPr lang="zh-CN" sz="8800" b="1" dirty="0">
              <a:solidFill>
                <a:schemeClr val="bg1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543348" y="1859258"/>
            <a:ext cx="3649824" cy="2690079"/>
          </a:xfrm>
          <a:prstGeom prst="rect">
            <a:avLst/>
          </a:prstGeom>
        </p:spPr>
      </p:pic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8282880" y="1960819"/>
            <a:ext cx="3416236" cy="26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á»§ tá»ch Há» ChÃ­ Minh qua con máº¯t cá»§a há»c sinh Viá»t Nam vÃ  Ukraine">
            <a:extLst>
              <a:ext uri="{FF2B5EF4-FFF2-40B4-BE49-F238E27FC236}">
                <a16:creationId xmlns:a16="http://schemas.microsoft.com/office/drawing/2014/main" id="{EEB1486D-BD13-4F63-914B-2E64211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4ADA02-D03C-4768-87AF-672B040BDA31}"/>
              </a:ext>
            </a:extLst>
          </p:cNvPr>
          <p:cNvSpPr/>
          <p:nvPr/>
        </p:nvSpPr>
        <p:spPr>
          <a:xfrm>
            <a:off x="0" y="6021288"/>
            <a:ext cx="12192000" cy="8640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7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4EC189-40B8-440F-8F77-36116769110D}"/>
              </a:ext>
            </a:extLst>
          </p:cNvPr>
          <p:cNvSpPr/>
          <p:nvPr/>
        </p:nvSpPr>
        <p:spPr>
          <a:xfrm>
            <a:off x="2537774" y="401208"/>
            <a:ext cx="711645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Kĩ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mảnh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(10p</a:t>
            </a:r>
            <a:r>
              <a:rPr lang="en-SG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)</a:t>
            </a:r>
            <a:endParaRPr lang="en-SG" sz="3600" dirty="0">
              <a:solidFill>
                <a:srgbClr val="FF0000"/>
              </a:solidFill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FDF22-86FF-4324-AE50-139B60B01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5591944" cy="5301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CF1844-86A9-4E96-B9BC-3F7BCD8589B9}"/>
              </a:ext>
            </a:extLst>
          </p:cNvPr>
          <p:cNvSpPr/>
          <p:nvPr/>
        </p:nvSpPr>
        <p:spPr>
          <a:xfrm>
            <a:off x="5735960" y="1891559"/>
            <a:ext cx="576064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b="1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Vốn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hóa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loại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HCM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sâu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rộng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như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thế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làm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thế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để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vốn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đó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lang="en-SG" sz="20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AC4354-1CEC-4D90-80E2-9BD31EF891BB}"/>
              </a:ext>
            </a:extLst>
          </p:cNvPr>
          <p:cNvSpPr/>
          <p:nvPr/>
        </p:nvSpPr>
        <p:spPr>
          <a:xfrm>
            <a:off x="5757950" y="4442394"/>
            <a:ext cx="576064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vận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dụng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vốn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tri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thức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hóa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loại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vào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cuộc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sống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như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thế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nào</a:t>
            </a:r>
            <a:r>
              <a:rPr lang="en-US" sz="2800" dirty="0"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?</a:t>
            </a:r>
            <a:endParaRPr lang="en-SG" sz="2000" dirty="0">
              <a:effectLst/>
              <a:latin typeface="#9Slide03 Arima Madurai Black" panose="00000A00000000000000" pitchFamily="2" charset="0"/>
              <a:ea typeface="Calibri" panose="020F05020202040302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7A603-7BFB-4E24-8F63-54F04B907004}"/>
              </a:ext>
            </a:extLst>
          </p:cNvPr>
          <p:cNvSpPr/>
          <p:nvPr/>
        </p:nvSpPr>
        <p:spPr>
          <a:xfrm>
            <a:off x="7248128" y="692696"/>
            <a:ext cx="4248472" cy="648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2’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3’</a:t>
            </a:r>
            <a:endParaRPr lang="en-SG" sz="6000" dirty="0">
              <a:latin typeface="#9Slide05 Atlantik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7200" dirty="0">
                <a:latin typeface="#9Slide05 Atlantik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G" sz="6000" dirty="0">
              <a:effectLst/>
              <a:latin typeface="#9Slide05 Atlantik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EFDD10-8328-4E66-87AA-2F6FCE61231A}"/>
              </a:ext>
            </a:extLst>
          </p:cNvPr>
          <p:cNvGrpSpPr/>
          <p:nvPr/>
        </p:nvGrpSpPr>
        <p:grpSpPr>
          <a:xfrm>
            <a:off x="0" y="12882"/>
            <a:ext cx="6858000" cy="6858000"/>
            <a:chOff x="0" y="12882"/>
            <a:chExt cx="6858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0BC22A-D81D-4249-A979-4A39430A9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882"/>
              <a:ext cx="6858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3DD9C2-6B0B-476A-BF73-E9F6F54A73D7}"/>
                </a:ext>
              </a:extLst>
            </p:cNvPr>
            <p:cNvSpPr/>
            <p:nvPr/>
          </p:nvSpPr>
          <p:spPr>
            <a:xfrm>
              <a:off x="2063552" y="2420888"/>
              <a:ext cx="2808312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Vòng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1 :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Nhóm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chuyên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gia</a:t>
              </a:r>
              <a:endParaRPr lang="en-SG" sz="3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97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7A603-7BFB-4E24-8F63-54F04B907004}"/>
              </a:ext>
            </a:extLst>
          </p:cNvPr>
          <p:cNvSpPr/>
          <p:nvPr/>
        </p:nvSpPr>
        <p:spPr>
          <a:xfrm>
            <a:off x="7320136" y="1076801"/>
            <a:ext cx="4248472" cy="4904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685800" indent="-6858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</a:t>
            </a:r>
            <a:endParaRPr lang="en-SG" sz="4000" dirty="0">
              <a:latin typeface="#9Slide05 ViceroyJF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3, 4</a:t>
            </a:r>
            <a:endParaRPr lang="en-SG" sz="4000" dirty="0">
              <a:latin typeface="#9Slide05 ViceroyJF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4800" dirty="0" err="1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#9Slide05 ViceroyJF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5, 6</a:t>
            </a:r>
            <a:endParaRPr lang="en-SG" sz="4000" dirty="0">
              <a:latin typeface="#9Slide05 ViceroyJF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EFDD10-8328-4E66-87AA-2F6FCE61231A}"/>
              </a:ext>
            </a:extLst>
          </p:cNvPr>
          <p:cNvGrpSpPr/>
          <p:nvPr/>
        </p:nvGrpSpPr>
        <p:grpSpPr>
          <a:xfrm>
            <a:off x="0" y="12882"/>
            <a:ext cx="6858000" cy="6858000"/>
            <a:chOff x="0" y="12882"/>
            <a:chExt cx="6858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0BC22A-D81D-4249-A979-4A39430A9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882"/>
              <a:ext cx="6858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3DD9C2-6B0B-476A-BF73-E9F6F54A73D7}"/>
                </a:ext>
              </a:extLst>
            </p:cNvPr>
            <p:cNvSpPr/>
            <p:nvPr/>
          </p:nvSpPr>
          <p:spPr>
            <a:xfrm>
              <a:off x="2063552" y="2420888"/>
              <a:ext cx="2808312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Vòng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2 :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Nhóm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mảnh</a:t>
              </a:r>
              <a:r>
                <a:rPr lang="en-US" sz="4000" dirty="0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ea typeface="Calibri" panose="020F0502020204030204" pitchFamily="34" charset="0"/>
                  <a:cs typeface="#9Slide03 Arima Madurai Black" panose="00000A00000000000000" pitchFamily="2" charset="0"/>
                </a:rPr>
                <a:t>ghép</a:t>
              </a:r>
              <a:endParaRPr lang="en-SG" sz="320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6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2" name="Rectangle 8">
            <a:extLst>
              <a:ext uri="{FF2B5EF4-FFF2-40B4-BE49-F238E27FC236}">
                <a16:creationId xmlns:a16="http://schemas.microsoft.com/office/drawing/2014/main" id="{75EC703B-643C-431B-B10D-84EF67A1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0" y="5268416"/>
            <a:ext cx="1120332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5000"/>
              </a:lnSpc>
              <a:buFontTx/>
              <a:buNone/>
            </a:pP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endParaRPr lang="en-US" altLang="en-US" sz="36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A1DDB6-64C6-4291-9FF4-7319A47445C7}"/>
              </a:ext>
            </a:extLst>
          </p:cNvPr>
          <p:cNvSpPr/>
          <p:nvPr/>
        </p:nvSpPr>
        <p:spPr>
          <a:xfrm>
            <a:off x="479376" y="836712"/>
            <a:ext cx="3346841" cy="338437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đ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SG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07E370-D84D-472C-A637-5DA9F19FB7E8}"/>
              </a:ext>
            </a:extLst>
          </p:cNvPr>
          <p:cNvSpPr/>
          <p:nvPr/>
        </p:nvSpPr>
        <p:spPr>
          <a:xfrm>
            <a:off x="3914442" y="438668"/>
            <a:ext cx="7654166" cy="11881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1B61F4-9C9C-478E-9E79-29C965FC345F}"/>
              </a:ext>
            </a:extLst>
          </p:cNvPr>
          <p:cNvSpPr/>
          <p:nvPr/>
        </p:nvSpPr>
        <p:spPr>
          <a:xfrm>
            <a:off x="4385337" y="1916832"/>
            <a:ext cx="7183271" cy="11881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Chìa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0AD5F3-D9F1-49F6-961F-D8518D6ABEC9}"/>
              </a:ext>
            </a:extLst>
          </p:cNvPr>
          <p:cNvSpPr/>
          <p:nvPr/>
        </p:nvSpPr>
        <p:spPr>
          <a:xfrm>
            <a:off x="3907144" y="3429000"/>
            <a:ext cx="7654166" cy="11881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tiễn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/>
      <p:bldP spid="7" grpId="0" animBg="1"/>
      <p:bldP spid="8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AutoShape 2" descr="Kết quả hình ảnh cho hình anh bác hồ làm phụ bếp"/>
          <p:cNvSpPr>
            <a:spLocks noChangeAspect="1"/>
          </p:cNvSpPr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18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548680"/>
            <a:ext cx="4192355" cy="5377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C5CA41-46C9-40C4-AC3E-F9E0057AFC23}"/>
              </a:ext>
            </a:extLst>
          </p:cNvPr>
          <p:cNvSpPr/>
          <p:nvPr/>
        </p:nvSpPr>
        <p:spPr>
          <a:xfrm>
            <a:off x="1055440" y="777942"/>
            <a:ext cx="5200129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HCM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vốn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tri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r>
              <a:rPr lang="en-SG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rộng</a:t>
            </a:r>
            <a:endParaRPr lang="en-SG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23623F-6A05-442C-88CB-38A471FC260A}"/>
              </a:ext>
            </a:extLst>
          </p:cNvPr>
          <p:cNvSpPr/>
          <p:nvPr/>
        </p:nvSpPr>
        <p:spPr>
          <a:xfrm>
            <a:off x="682771" y="2986710"/>
            <a:ext cx="2298407" cy="3093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Rộng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</a:t>
            </a:r>
            <a:r>
              <a:rPr lang="vi-VN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ơng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3DC89A-E804-48B2-BF13-C65F90B0BE99}"/>
              </a:ext>
            </a:extLst>
          </p:cNvPr>
          <p:cNvSpPr/>
          <p:nvPr/>
        </p:nvSpPr>
        <p:spPr>
          <a:xfrm>
            <a:off x="4367808" y="2986710"/>
            <a:ext cx="2298407" cy="30933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Hiểu</a:t>
            </a:r>
            <a:r>
              <a:rPr lang="en-US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sâu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uyên</a:t>
            </a:r>
            <a:r>
              <a:rPr lang="en-SG" altLang="en-US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en-US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thâm</a:t>
            </a:r>
            <a:endParaRPr lang="en-US" altLang="en-US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38BC89-7475-4DAF-85B2-9764327D5E65}"/>
              </a:ext>
            </a:extLst>
          </p:cNvPr>
          <p:cNvCxnSpPr>
            <a:stCxn id="2" idx="2"/>
            <a:endCxn id="12" idx="0"/>
          </p:cNvCxnSpPr>
          <p:nvPr/>
        </p:nvCxnSpPr>
        <p:spPr>
          <a:xfrm flipH="1">
            <a:off x="1831975" y="1786054"/>
            <a:ext cx="1823530" cy="120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B76B00-EE7E-47FF-97B9-F7DF952283C7}"/>
              </a:ext>
            </a:extLst>
          </p:cNvPr>
          <p:cNvCxnSpPr>
            <a:cxnSpLocks/>
            <a:stCxn id="2" idx="2"/>
            <a:endCxn id="13" idx="0"/>
          </p:cNvCxnSpPr>
          <p:nvPr/>
        </p:nvCxnSpPr>
        <p:spPr>
          <a:xfrm>
            <a:off x="3655505" y="1786054"/>
            <a:ext cx="1861507" cy="120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6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3A1DDB6-64C6-4291-9FF4-7319A47445C7}"/>
              </a:ext>
            </a:extLst>
          </p:cNvPr>
          <p:cNvSpPr/>
          <p:nvPr/>
        </p:nvSpPr>
        <p:spPr>
          <a:xfrm>
            <a:off x="263352" y="2179351"/>
            <a:ext cx="2592288" cy="25202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SG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07E370-D84D-472C-A637-5DA9F19FB7E8}"/>
              </a:ext>
            </a:extLst>
          </p:cNvPr>
          <p:cNvSpPr/>
          <p:nvPr/>
        </p:nvSpPr>
        <p:spPr>
          <a:xfrm>
            <a:off x="3143672" y="787664"/>
            <a:ext cx="6408712" cy="13821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1B61F4-9C9C-478E-9E79-29C965FC345F}"/>
              </a:ext>
            </a:extLst>
          </p:cNvPr>
          <p:cNvSpPr/>
          <p:nvPr/>
        </p:nvSpPr>
        <p:spPr>
          <a:xfrm>
            <a:off x="3571680" y="2682667"/>
            <a:ext cx="8140944" cy="13821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0AD5F3-D9F1-49F6-961F-D8518D6ABEC9}"/>
              </a:ext>
            </a:extLst>
          </p:cNvPr>
          <p:cNvSpPr/>
          <p:nvPr/>
        </p:nvSpPr>
        <p:spPr>
          <a:xfrm>
            <a:off x="3139633" y="4639178"/>
            <a:ext cx="6408712" cy="13821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3A69AE-AAC6-4150-A3F4-F4131C826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8"/>
          <a:stretch/>
        </p:blipFill>
        <p:spPr>
          <a:xfrm>
            <a:off x="9840416" y="242438"/>
            <a:ext cx="2164754" cy="1944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611E7-508B-4AC3-88A6-8CC40618D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9372662" y="4406622"/>
            <a:ext cx="2819338" cy="220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AD60512-9D82-41E3-A5FF-9206545CF743}"/>
              </a:ext>
            </a:extLst>
          </p:cNvPr>
          <p:cNvGrpSpPr/>
          <p:nvPr/>
        </p:nvGrpSpPr>
        <p:grpSpPr>
          <a:xfrm>
            <a:off x="479376" y="980728"/>
            <a:ext cx="7128792" cy="1346509"/>
            <a:chOff x="263352" y="4149080"/>
            <a:chExt cx="11665296" cy="25202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81B095-1DE2-4B86-8465-E37D44006529}"/>
                </a:ext>
              </a:extLst>
            </p:cNvPr>
            <p:cNvSpPr/>
            <p:nvPr/>
          </p:nvSpPr>
          <p:spPr>
            <a:xfrm>
              <a:off x="263352" y="4149080"/>
              <a:ext cx="11665296" cy="25202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2400" b="1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70EDCF-7CD8-42E7-A88D-45933F3C6322}"/>
                </a:ext>
              </a:extLst>
            </p:cNvPr>
            <p:cNvSpPr/>
            <p:nvPr/>
          </p:nvSpPr>
          <p:spPr>
            <a:xfrm>
              <a:off x="415752" y="4301480"/>
              <a:ext cx="11360496" cy="2223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Nghệ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thuật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Điệp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ngữ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+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Liệt</a:t>
              </a:r>
              <a:r>
                <a:rPr lang="en-SG" sz="3600" b="1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SG" sz="3600" b="1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kê</a:t>
              </a:r>
              <a:endParaRPr lang="en-SG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8C0C60F-C655-4DD7-B11E-FD08E6704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7" t="31783" r="29363" b="50000"/>
          <a:stretch/>
        </p:blipFill>
        <p:spPr bwMode="auto">
          <a:xfrm>
            <a:off x="8839400" y="607095"/>
            <a:ext cx="1944216" cy="209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D49E67-F94B-4903-829E-6C5F7C6AC563}"/>
              </a:ext>
            </a:extLst>
          </p:cNvPr>
          <p:cNvSpPr/>
          <p:nvPr/>
        </p:nvSpPr>
        <p:spPr>
          <a:xfrm>
            <a:off x="8695384" y="3284984"/>
            <a:ext cx="22322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Ý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chí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nghị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lực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SG" sz="40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40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Bác</a:t>
            </a:r>
            <a:endParaRPr lang="en-SG" sz="4000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CA9B2A-DFE2-4B9E-B180-01B59BDF3C7B}"/>
              </a:ext>
            </a:extLst>
          </p:cNvPr>
          <p:cNvSpPr/>
          <p:nvPr/>
        </p:nvSpPr>
        <p:spPr>
          <a:xfrm>
            <a:off x="695399" y="3061772"/>
            <a:ext cx="2801219" cy="28083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6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Tần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suất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dày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đặc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công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việc</a:t>
            </a:r>
            <a:endParaRPr lang="en-SG" sz="32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E6AB2B-ADAB-4F45-A59D-82295F76329F}"/>
              </a:ext>
            </a:extLst>
          </p:cNvPr>
          <p:cNvSpPr/>
          <p:nvPr/>
        </p:nvSpPr>
        <p:spPr>
          <a:xfrm>
            <a:off x="4344309" y="3061771"/>
            <a:ext cx="2801219" cy="28083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Nhịp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điệu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SG" sz="32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xúc</a:t>
            </a:r>
            <a:endParaRPr lang="en-SG" sz="32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80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4">
            <a:extLst>
              <a:ext uri="{FF2B5EF4-FFF2-40B4-BE49-F238E27FC236}">
                <a16:creationId xmlns:a16="http://schemas.microsoft.com/office/drawing/2014/main" id="{084968D7-BAC0-49F3-95C9-8CC106F7C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743201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78" name="Text Box 5">
            <a:extLst>
              <a:ext uri="{FF2B5EF4-FFF2-40B4-BE49-F238E27FC236}">
                <a16:creationId xmlns:a16="http://schemas.microsoft.com/office/drawing/2014/main" id="{EEC666B5-9342-4AF5-973C-7BE4E2987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590801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8680" name="Text Box 10">
            <a:extLst>
              <a:ext uri="{FF2B5EF4-FFF2-40B4-BE49-F238E27FC236}">
                <a16:creationId xmlns:a16="http://schemas.microsoft.com/office/drawing/2014/main" id="{F8EEF90F-8ADA-485D-92A4-88C6A9AA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00" y="427516"/>
            <a:ext cx="7416824" cy="676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 Cha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Loan;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1911,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2 -1941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2 - 9 - 1945,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1990,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UNESCO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“Anh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55000"/>
              </a:spcBef>
              <a:buFontTx/>
              <a:buChar char="-"/>
            </a:pP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71298F-E810-41F9-B5E7-43853A69530C}"/>
              </a:ext>
            </a:extLst>
          </p:cNvPr>
          <p:cNvGrpSpPr/>
          <p:nvPr/>
        </p:nvGrpSpPr>
        <p:grpSpPr>
          <a:xfrm>
            <a:off x="213506" y="1154707"/>
            <a:ext cx="3581400" cy="4548586"/>
            <a:chOff x="114300" y="1188244"/>
            <a:chExt cx="3581400" cy="4548586"/>
          </a:xfrm>
        </p:grpSpPr>
        <p:pic>
          <p:nvPicPr>
            <p:cNvPr id="28690" name="Picture 18" descr="anh-bac">
              <a:extLst>
                <a:ext uri="{FF2B5EF4-FFF2-40B4-BE49-F238E27FC236}">
                  <a16:creationId xmlns:a16="http://schemas.microsoft.com/office/drawing/2014/main" id="{94C6D714-987C-4658-9429-B653D9BF8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" y="1188244"/>
              <a:ext cx="358140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6">
              <a:extLst>
                <a:ext uri="{FF2B5EF4-FFF2-40B4-BE49-F238E27FC236}">
                  <a16:creationId xmlns:a16="http://schemas.microsoft.com/office/drawing/2014/main" id="{023BBC7E-6A9C-4E3C-98CD-572A06047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4807345"/>
              <a:ext cx="3581400" cy="92948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10000"/>
                </a:spcBef>
              </a:pPr>
              <a:r>
                <a:rPr lang="en-US" altLang="en-US" sz="2800" b="1" dirty="0">
                  <a:solidFill>
                    <a:srgbClr val="FF0066"/>
                  </a:solidFill>
                </a:rPr>
                <a:t>HỒ CHÍ MINH  </a:t>
              </a:r>
            </a:p>
            <a:p>
              <a:pPr algn="ctr">
                <a:spcBef>
                  <a:spcPct val="10000"/>
                </a:spcBef>
              </a:pPr>
              <a:r>
                <a:rPr lang="en-US" altLang="en-US" sz="2400" b="1" dirty="0">
                  <a:solidFill>
                    <a:srgbClr val="FF0066"/>
                  </a:solidFill>
                </a:rPr>
                <a:t>(19/5/1990 – 2/9/1969)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á»§ tá»ch Há» ChÃ­ Minh hiáº¿n dÃ¢ng trá»n Äá»i mÃ¬nh cho sá»± nghiá»p cÃ¡ch ...">
            <a:extLst>
              <a:ext uri="{FF2B5EF4-FFF2-40B4-BE49-F238E27FC236}">
                <a16:creationId xmlns:a16="http://schemas.microsoft.com/office/drawing/2014/main" id="{D6C63F7B-AF22-4FFE-AD79-E556B38CA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30705-E8CD-4A99-8161-309B66BF64EB}"/>
              </a:ext>
            </a:extLst>
          </p:cNvPr>
          <p:cNvSpPr/>
          <p:nvPr/>
        </p:nvSpPr>
        <p:spPr>
          <a:xfrm>
            <a:off x="0" y="6021288"/>
            <a:ext cx="12192000" cy="864096"/>
          </a:xfrm>
          <a:prstGeom prst="rect">
            <a:avLst/>
          </a:prstGeom>
          <a:solidFill>
            <a:schemeClr val="accent5">
              <a:lumMod val="20000"/>
              <a:lumOff val="80000"/>
              <a:alpha val="6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 </a:t>
            </a:r>
          </a:p>
        </p:txBody>
      </p:sp>
    </p:spTree>
    <p:extLst>
      <p:ext uri="{BB962C8B-B14F-4D97-AF65-F5344CB8AC3E}">
        <p14:creationId xmlns:p14="http://schemas.microsoft.com/office/powerpoint/2010/main" val="30913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5444C738-421A-4D53-875E-4E725126F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D539D7D-DCF1-4895-8903-99F7E678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33D4175A-E738-476B-A917-735E9827C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A4B384FD-CFC8-42F2-B4DA-9E934380C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267200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78F5E0AF-E1D3-491C-8D77-D2A3DC3E5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6B55AA16-0D35-47C5-A78D-FA85046AD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696" name="Rectangle 8">
            <a:extLst>
              <a:ext uri="{FF2B5EF4-FFF2-40B4-BE49-F238E27FC236}">
                <a16:creationId xmlns:a16="http://schemas.microsoft.com/office/drawing/2014/main" id="{D3F90BE2-BD43-4BAA-8A3A-7D0BF7EC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2672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697" name="Group 9">
            <a:extLst>
              <a:ext uri="{FF2B5EF4-FFF2-40B4-BE49-F238E27FC236}">
                <a16:creationId xmlns:a16="http://schemas.microsoft.com/office/drawing/2014/main" id="{0DEFDCDD-D518-4A0D-B0CD-7BE53AEABE6E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1600200"/>
            <a:ext cx="3733800" cy="533400"/>
            <a:chOff x="1824" y="432"/>
            <a:chExt cx="2352" cy="432"/>
          </a:xfrm>
        </p:grpSpPr>
        <p:sp>
          <p:nvSpPr>
            <p:cNvPr id="114698" name="Rectangle 10">
              <a:extLst>
                <a:ext uri="{FF2B5EF4-FFF2-40B4-BE49-F238E27FC236}">
                  <a16:creationId xmlns:a16="http://schemas.microsoft.com/office/drawing/2014/main" id="{BA70B92D-1CF1-4AFE-80A9-9E644F379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699" name="Rectangle 11">
              <a:extLst>
                <a:ext uri="{FF2B5EF4-FFF2-40B4-BE49-F238E27FC236}">
                  <a16:creationId xmlns:a16="http://schemas.microsoft.com/office/drawing/2014/main" id="{1ACAF505-E821-467B-AB1B-C9E9DB868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0" name="Rectangle 12">
              <a:extLst>
                <a:ext uri="{FF2B5EF4-FFF2-40B4-BE49-F238E27FC236}">
                  <a16:creationId xmlns:a16="http://schemas.microsoft.com/office/drawing/2014/main" id="{88601F99-698F-4555-8372-4B47EDB1D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1" name="Rectangle 13">
              <a:extLst>
                <a:ext uri="{FF2B5EF4-FFF2-40B4-BE49-F238E27FC236}">
                  <a16:creationId xmlns:a16="http://schemas.microsoft.com/office/drawing/2014/main" id="{8C55CE50-0C07-4969-9964-D69B42E6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2" name="Rectangle 14">
              <a:extLst>
                <a:ext uri="{FF2B5EF4-FFF2-40B4-BE49-F238E27FC236}">
                  <a16:creationId xmlns:a16="http://schemas.microsoft.com/office/drawing/2014/main" id="{84A946BD-85A1-4D65-B3C1-C7E5C619F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3" name="Rectangle 15">
              <a:extLst>
                <a:ext uri="{FF2B5EF4-FFF2-40B4-BE49-F238E27FC236}">
                  <a16:creationId xmlns:a16="http://schemas.microsoft.com/office/drawing/2014/main" id="{7BE6D72F-A540-4655-86F7-0D53C345C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04" name="Rectangle 16">
              <a:extLst>
                <a:ext uri="{FF2B5EF4-FFF2-40B4-BE49-F238E27FC236}">
                  <a16:creationId xmlns:a16="http://schemas.microsoft.com/office/drawing/2014/main" id="{048BDE8B-85C1-4A81-B5C8-8933E9A93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4705" name="Rectangle 17">
            <a:extLst>
              <a:ext uri="{FF2B5EF4-FFF2-40B4-BE49-F238E27FC236}">
                <a16:creationId xmlns:a16="http://schemas.microsoft.com/office/drawing/2014/main" id="{CAE1102C-5000-4872-A4E1-B14A1FCD6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6764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114706" name="Group 18">
            <a:extLst>
              <a:ext uri="{FF2B5EF4-FFF2-40B4-BE49-F238E27FC236}">
                <a16:creationId xmlns:a16="http://schemas.microsoft.com/office/drawing/2014/main" id="{8A38EC82-7D18-4141-9474-4EFA7D6FF333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1600200"/>
            <a:ext cx="3733800" cy="533400"/>
            <a:chOff x="1824" y="432"/>
            <a:chExt cx="2352" cy="432"/>
          </a:xfrm>
        </p:grpSpPr>
        <p:sp>
          <p:nvSpPr>
            <p:cNvPr id="114707" name="Rectangle 19">
              <a:extLst>
                <a:ext uri="{FF2B5EF4-FFF2-40B4-BE49-F238E27FC236}">
                  <a16:creationId xmlns:a16="http://schemas.microsoft.com/office/drawing/2014/main" id="{9FB67ECB-8676-4ED6-B5E5-1A60AE9C1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14708" name="Rectangle 20">
              <a:extLst>
                <a:ext uri="{FF2B5EF4-FFF2-40B4-BE49-F238E27FC236}">
                  <a16:creationId xmlns:a16="http://schemas.microsoft.com/office/drawing/2014/main" id="{922854EA-4D48-4451-947B-0CEB26B51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Ồ</a:t>
              </a:r>
            </a:p>
          </p:txBody>
        </p:sp>
        <p:sp>
          <p:nvSpPr>
            <p:cNvPr id="114709" name="Rectangle 21">
              <a:extLst>
                <a:ext uri="{FF2B5EF4-FFF2-40B4-BE49-F238E27FC236}">
                  <a16:creationId xmlns:a16="http://schemas.microsoft.com/office/drawing/2014/main" id="{004490B6-B688-4B38-9863-197AEFAA7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10" name="Rectangle 22">
              <a:extLst>
                <a:ext uri="{FF2B5EF4-FFF2-40B4-BE49-F238E27FC236}">
                  <a16:creationId xmlns:a16="http://schemas.microsoft.com/office/drawing/2014/main" id="{70CCA051-2F26-425A-B837-07AD7D440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11" name="Rectangle 23">
              <a:extLst>
                <a:ext uri="{FF2B5EF4-FFF2-40B4-BE49-F238E27FC236}">
                  <a16:creationId xmlns:a16="http://schemas.microsoft.com/office/drawing/2014/main" id="{ABD1F9F3-EB68-4CA9-8235-1A53218E2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14712" name="Rectangle 24">
              <a:extLst>
                <a:ext uri="{FF2B5EF4-FFF2-40B4-BE49-F238E27FC236}">
                  <a16:creationId xmlns:a16="http://schemas.microsoft.com/office/drawing/2014/main" id="{516ADFAD-9DD3-4CFE-8420-241A9DDE2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</a:p>
          </p:txBody>
        </p:sp>
        <p:sp>
          <p:nvSpPr>
            <p:cNvPr id="114713" name="Rectangle 25">
              <a:extLst>
                <a:ext uri="{FF2B5EF4-FFF2-40B4-BE49-F238E27FC236}">
                  <a16:creationId xmlns:a16="http://schemas.microsoft.com/office/drawing/2014/main" id="{75E60665-FE08-4647-8459-B37B299F8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114714" name="Rectangle 26">
            <a:extLst>
              <a:ext uri="{FF2B5EF4-FFF2-40B4-BE49-F238E27FC236}">
                <a16:creationId xmlns:a16="http://schemas.microsoft.com/office/drawing/2014/main" id="{2A3898D4-F86B-45C0-AF7E-EF510BE40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AutoNum type="arabicPeriod"/>
            </a:pPr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đọc Tuyên ngôn độc lập năm 1945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gọi nhân dân là gì?</a:t>
            </a:r>
          </a:p>
        </p:txBody>
      </p:sp>
      <p:sp>
        <p:nvSpPr>
          <p:cNvPr id="114715" name="Rectangle 27">
            <a:extLst>
              <a:ext uri="{FF2B5EF4-FFF2-40B4-BE49-F238E27FC236}">
                <a16:creationId xmlns:a16="http://schemas.microsoft.com/office/drawing/2014/main" id="{B8E08492-D668-4478-9F79-8797D8BE6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4953000"/>
            <a:ext cx="2819400" cy="609600"/>
          </a:xfrm>
          <a:prstGeom prst="rect">
            <a:avLst/>
          </a:prstGeom>
          <a:solidFill>
            <a:srgbClr val="800080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hàng dọc</a:t>
            </a:r>
          </a:p>
        </p:txBody>
      </p:sp>
      <p:sp>
        <p:nvSpPr>
          <p:cNvPr id="114716" name="Rectangle 28">
            <a:extLst>
              <a:ext uri="{FF2B5EF4-FFF2-40B4-BE49-F238E27FC236}">
                <a16:creationId xmlns:a16="http://schemas.microsoft.com/office/drawing/2014/main" id="{F474B6B2-9A02-4C2E-A5ED-1C133295F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1336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717" name="Rectangle 29">
            <a:extLst>
              <a:ext uri="{FF2B5EF4-FFF2-40B4-BE49-F238E27FC236}">
                <a16:creationId xmlns:a16="http://schemas.microsoft.com/office/drawing/2014/main" id="{ABC9A46A-AEF6-448A-8DEB-7417378EB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1336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718" name="Rectangle 30">
            <a:extLst>
              <a:ext uri="{FF2B5EF4-FFF2-40B4-BE49-F238E27FC236}">
                <a16:creationId xmlns:a16="http://schemas.microsoft.com/office/drawing/2014/main" id="{13CFA0C2-1AD4-4CB3-B730-7963EDECF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133600"/>
            <a:ext cx="5334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719" name="Rectangle 31">
            <a:extLst>
              <a:ext uri="{FF2B5EF4-FFF2-40B4-BE49-F238E27FC236}">
                <a16:creationId xmlns:a16="http://schemas.microsoft.com/office/drawing/2014/main" id="{B7CCFB73-396E-40A1-B3B0-5ECC34F5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133600"/>
            <a:ext cx="5334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720" name="Group 32">
            <a:extLst>
              <a:ext uri="{FF2B5EF4-FFF2-40B4-BE49-F238E27FC236}">
                <a16:creationId xmlns:a16="http://schemas.microsoft.com/office/drawing/2014/main" id="{4D58AC00-6EC6-400B-80C9-8B68BCD14E0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133600"/>
            <a:ext cx="2133600" cy="533400"/>
            <a:chOff x="1680" y="1344"/>
            <a:chExt cx="1344" cy="336"/>
          </a:xfrm>
        </p:grpSpPr>
        <p:sp>
          <p:nvSpPr>
            <p:cNvPr id="114721" name="Rectangle 33">
              <a:extLst>
                <a:ext uri="{FF2B5EF4-FFF2-40B4-BE49-F238E27FC236}">
                  <a16:creationId xmlns:a16="http://schemas.microsoft.com/office/drawing/2014/main" id="{F336B03F-DDBA-4C2B-AD1F-8DEA4C319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344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14722" name="Rectangle 34">
              <a:extLst>
                <a:ext uri="{FF2B5EF4-FFF2-40B4-BE49-F238E27FC236}">
                  <a16:creationId xmlns:a16="http://schemas.microsoft.com/office/drawing/2014/main" id="{8DA82E15-F718-4785-A3A9-3C9AF91A5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344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4723" name="Rectangle 35">
              <a:extLst>
                <a:ext uri="{FF2B5EF4-FFF2-40B4-BE49-F238E27FC236}">
                  <a16:creationId xmlns:a16="http://schemas.microsoft.com/office/drawing/2014/main" id="{8687DA57-439A-46E1-8BAE-58EBB12B6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344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14724" name="Rectangle 36">
              <a:extLst>
                <a:ext uri="{FF2B5EF4-FFF2-40B4-BE49-F238E27FC236}">
                  <a16:creationId xmlns:a16="http://schemas.microsoft.com/office/drawing/2014/main" id="{395CF11F-633F-4956-8EFD-BB83ADA20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344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14725" name="Rectangle 37">
            <a:extLst>
              <a:ext uri="{FF2B5EF4-FFF2-40B4-BE49-F238E27FC236}">
                <a16:creationId xmlns:a16="http://schemas.microsoft.com/office/drawing/2014/main" id="{8606BE11-A817-4545-BE95-6CA4DDFD0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098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726" name="Rectangle 38">
            <a:extLst>
              <a:ext uri="{FF2B5EF4-FFF2-40B4-BE49-F238E27FC236}">
                <a16:creationId xmlns:a16="http://schemas.microsoft.com/office/drawing/2014/main" id="{6606F0E2-F82A-4EB5-BF5A-BC4F7AAD9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Bộ quần áo Bác vẫn thường mặc trong nhưng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 lễ hoặc tiếp khách quốc tế là gì?</a:t>
            </a:r>
          </a:p>
        </p:txBody>
      </p:sp>
      <p:sp>
        <p:nvSpPr>
          <p:cNvPr id="114727" name="Rectangle 39">
            <a:extLst>
              <a:ext uri="{FF2B5EF4-FFF2-40B4-BE49-F238E27FC236}">
                <a16:creationId xmlns:a16="http://schemas.microsoft.com/office/drawing/2014/main" id="{408D7127-07F0-45C0-B672-0FB3C8C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6670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14728" name="Group 40">
            <a:extLst>
              <a:ext uri="{FF2B5EF4-FFF2-40B4-BE49-F238E27FC236}">
                <a16:creationId xmlns:a16="http://schemas.microsoft.com/office/drawing/2014/main" id="{656425A5-0A19-45CF-9DBA-FE939E9D5F1D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200400"/>
            <a:ext cx="2667000" cy="533400"/>
            <a:chOff x="2016" y="1296"/>
            <a:chExt cx="1680" cy="336"/>
          </a:xfrm>
        </p:grpSpPr>
        <p:sp>
          <p:nvSpPr>
            <p:cNvPr id="114729" name="Rectangle 41">
              <a:extLst>
                <a:ext uri="{FF2B5EF4-FFF2-40B4-BE49-F238E27FC236}">
                  <a16:creationId xmlns:a16="http://schemas.microsoft.com/office/drawing/2014/main" id="{EAC9F0B4-9209-4DE4-B2EB-4FEE08AC5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0" name="Rectangle 42">
              <a:extLst>
                <a:ext uri="{FF2B5EF4-FFF2-40B4-BE49-F238E27FC236}">
                  <a16:creationId xmlns:a16="http://schemas.microsoft.com/office/drawing/2014/main" id="{E2126116-40C5-4620-8E68-174C64265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29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1" name="Rectangle 43">
              <a:extLst>
                <a:ext uri="{FF2B5EF4-FFF2-40B4-BE49-F238E27FC236}">
                  <a16:creationId xmlns:a16="http://schemas.microsoft.com/office/drawing/2014/main" id="{F4F94330-2E5F-45B0-8CF0-B162A1F44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2" name="Rectangle 44">
              <a:extLst>
                <a:ext uri="{FF2B5EF4-FFF2-40B4-BE49-F238E27FC236}">
                  <a16:creationId xmlns:a16="http://schemas.microsoft.com/office/drawing/2014/main" id="{D4B904B8-B3EE-455F-B046-A8D02A92F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3" name="Rectangle 45">
              <a:extLst>
                <a:ext uri="{FF2B5EF4-FFF2-40B4-BE49-F238E27FC236}">
                  <a16:creationId xmlns:a16="http://schemas.microsoft.com/office/drawing/2014/main" id="{2AE802D1-B05E-4AF9-8C7A-66D6E122B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34" name="Group 46">
            <a:extLst>
              <a:ext uri="{FF2B5EF4-FFF2-40B4-BE49-F238E27FC236}">
                <a16:creationId xmlns:a16="http://schemas.microsoft.com/office/drawing/2014/main" id="{AB0CBCA6-3E32-4ADB-BB3B-847F98DF861F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667000"/>
            <a:ext cx="3733800" cy="533400"/>
            <a:chOff x="1824" y="432"/>
            <a:chExt cx="2352" cy="432"/>
          </a:xfrm>
        </p:grpSpPr>
        <p:sp>
          <p:nvSpPr>
            <p:cNvPr id="114735" name="Rectangle 47">
              <a:extLst>
                <a:ext uri="{FF2B5EF4-FFF2-40B4-BE49-F238E27FC236}">
                  <a16:creationId xmlns:a16="http://schemas.microsoft.com/office/drawing/2014/main" id="{4F0EB046-CDF6-4409-9414-DF25EE04A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6" name="Rectangle 48">
              <a:extLst>
                <a:ext uri="{FF2B5EF4-FFF2-40B4-BE49-F238E27FC236}">
                  <a16:creationId xmlns:a16="http://schemas.microsoft.com/office/drawing/2014/main" id="{01427CD2-39AE-4850-92D5-265B932FD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7" name="Rectangle 49">
              <a:extLst>
                <a:ext uri="{FF2B5EF4-FFF2-40B4-BE49-F238E27FC236}">
                  <a16:creationId xmlns:a16="http://schemas.microsoft.com/office/drawing/2014/main" id="{A8E85664-B5D1-4C79-AE6C-3628DEE3C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8" name="Rectangle 50">
              <a:extLst>
                <a:ext uri="{FF2B5EF4-FFF2-40B4-BE49-F238E27FC236}">
                  <a16:creationId xmlns:a16="http://schemas.microsoft.com/office/drawing/2014/main" id="{957A1AAD-3A48-4F41-8072-045F1DA8F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39" name="Rectangle 51">
              <a:extLst>
                <a:ext uri="{FF2B5EF4-FFF2-40B4-BE49-F238E27FC236}">
                  <a16:creationId xmlns:a16="http://schemas.microsoft.com/office/drawing/2014/main" id="{502B153B-C5B5-4110-BB23-AFEFCCDFE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40" name="Rectangle 52">
              <a:extLst>
                <a:ext uri="{FF2B5EF4-FFF2-40B4-BE49-F238E27FC236}">
                  <a16:creationId xmlns:a16="http://schemas.microsoft.com/office/drawing/2014/main" id="{E57C72C6-C210-4F86-8014-5B1E0FFDC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41" name="Rectangle 53">
              <a:extLst>
                <a:ext uri="{FF2B5EF4-FFF2-40B4-BE49-F238E27FC236}">
                  <a16:creationId xmlns:a16="http://schemas.microsoft.com/office/drawing/2014/main" id="{B1C0FA29-1A0B-4437-A7AC-DF740A86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42" name="Group 54">
            <a:extLst>
              <a:ext uri="{FF2B5EF4-FFF2-40B4-BE49-F238E27FC236}">
                <a16:creationId xmlns:a16="http://schemas.microsoft.com/office/drawing/2014/main" id="{BAEC817C-FB8D-438D-8346-EB9D038EC480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667000"/>
            <a:ext cx="3733800" cy="533400"/>
            <a:chOff x="1824" y="432"/>
            <a:chExt cx="2352" cy="432"/>
          </a:xfrm>
        </p:grpSpPr>
        <p:sp>
          <p:nvSpPr>
            <p:cNvPr id="114743" name="Rectangle 55">
              <a:extLst>
                <a:ext uri="{FF2B5EF4-FFF2-40B4-BE49-F238E27FC236}">
                  <a16:creationId xmlns:a16="http://schemas.microsoft.com/office/drawing/2014/main" id="{8C77147C-4477-4B8C-B580-4A2B1E4DC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4744" name="Rectangle 56">
              <a:extLst>
                <a:ext uri="{FF2B5EF4-FFF2-40B4-BE49-F238E27FC236}">
                  <a16:creationId xmlns:a16="http://schemas.microsoft.com/office/drawing/2014/main" id="{9D644255-A72F-4547-B114-E03AAF3E3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Ũ</a:t>
              </a:r>
            </a:p>
          </p:txBody>
        </p:sp>
        <p:sp>
          <p:nvSpPr>
            <p:cNvPr id="114745" name="Rectangle 57">
              <a:extLst>
                <a:ext uri="{FF2B5EF4-FFF2-40B4-BE49-F238E27FC236}">
                  <a16:creationId xmlns:a16="http://schemas.microsoft.com/office/drawing/2014/main" id="{0197F640-2670-4E4D-BAF8-4ECC8F7D0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46" name="Rectangle 58">
              <a:extLst>
                <a:ext uri="{FF2B5EF4-FFF2-40B4-BE49-F238E27FC236}">
                  <a16:creationId xmlns:a16="http://schemas.microsoft.com/office/drawing/2014/main" id="{DBD7AC57-C993-423B-ADF6-7B88AB6FA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47" name="Rectangle 59">
              <a:extLst>
                <a:ext uri="{FF2B5EF4-FFF2-40B4-BE49-F238E27FC236}">
                  <a16:creationId xmlns:a16="http://schemas.microsoft.com/office/drawing/2014/main" id="{9932D935-9785-457D-95BE-8B784C3FA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4748" name="Rectangle 60">
              <a:extLst>
                <a:ext uri="{FF2B5EF4-FFF2-40B4-BE49-F238E27FC236}">
                  <a16:creationId xmlns:a16="http://schemas.microsoft.com/office/drawing/2014/main" id="{A3290AA5-E3FA-406D-995E-8BFE5B9A5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432"/>
              <a:ext cx="336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114749" name="Rectangle 61">
              <a:extLst>
                <a:ext uri="{FF2B5EF4-FFF2-40B4-BE49-F238E27FC236}">
                  <a16:creationId xmlns:a16="http://schemas.microsoft.com/office/drawing/2014/main" id="{46ED75DF-3ABB-4E5A-A5BB-360A425C3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432"/>
              <a:ext cx="336" cy="43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14750" name="Rectangle 62">
            <a:extLst>
              <a:ext uri="{FF2B5EF4-FFF2-40B4-BE49-F238E27FC236}">
                <a16:creationId xmlns:a16="http://schemas.microsoft.com/office/drawing/2014/main" id="{5D7054FB-0935-458E-8C9A-1A5C632DB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Em hãy điền từ còn thiếu vào lời dạy sau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Bác: “Khiêm tốn, thật thà,...”</a:t>
            </a:r>
          </a:p>
        </p:txBody>
      </p:sp>
      <p:grpSp>
        <p:nvGrpSpPr>
          <p:cNvPr id="114751" name="Group 63">
            <a:extLst>
              <a:ext uri="{FF2B5EF4-FFF2-40B4-BE49-F238E27FC236}">
                <a16:creationId xmlns:a16="http://schemas.microsoft.com/office/drawing/2014/main" id="{1DF0F241-E3B3-47CD-9DD0-E436F5BBA239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733800"/>
            <a:ext cx="3200400" cy="533400"/>
            <a:chOff x="2352" y="1632"/>
            <a:chExt cx="2016" cy="336"/>
          </a:xfrm>
        </p:grpSpPr>
        <p:sp>
          <p:nvSpPr>
            <p:cNvPr id="114752" name="Rectangle 64">
              <a:extLst>
                <a:ext uri="{FF2B5EF4-FFF2-40B4-BE49-F238E27FC236}">
                  <a16:creationId xmlns:a16="http://schemas.microsoft.com/office/drawing/2014/main" id="{10F837EF-19C1-4A8D-B069-0462B94E1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632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3" name="Rectangle 65">
              <a:extLst>
                <a:ext uri="{FF2B5EF4-FFF2-40B4-BE49-F238E27FC236}">
                  <a16:creationId xmlns:a16="http://schemas.microsoft.com/office/drawing/2014/main" id="{F5048DE2-5056-4F77-9785-21FD88710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4" name="Rectangle 66">
              <a:extLst>
                <a:ext uri="{FF2B5EF4-FFF2-40B4-BE49-F238E27FC236}">
                  <a16:creationId xmlns:a16="http://schemas.microsoft.com/office/drawing/2014/main" id="{D69A3210-22D6-4BD9-BD80-A0636394F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5" name="Rectangle 67">
              <a:extLst>
                <a:ext uri="{FF2B5EF4-FFF2-40B4-BE49-F238E27FC236}">
                  <a16:creationId xmlns:a16="http://schemas.microsoft.com/office/drawing/2014/main" id="{99B5D6B8-1343-4304-AC9D-E05994CA0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6" name="Rectangle 68">
              <a:extLst>
                <a:ext uri="{FF2B5EF4-FFF2-40B4-BE49-F238E27FC236}">
                  <a16:creationId xmlns:a16="http://schemas.microsoft.com/office/drawing/2014/main" id="{101BBDE1-8FA8-4FC7-94FB-CF208A0FB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757" name="Rectangle 69">
              <a:extLst>
                <a:ext uri="{FF2B5EF4-FFF2-40B4-BE49-F238E27FC236}">
                  <a16:creationId xmlns:a16="http://schemas.microsoft.com/office/drawing/2014/main" id="{ED99F591-A47E-455B-A99E-F1CA47BC8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758" name="Group 70">
            <a:extLst>
              <a:ext uri="{FF2B5EF4-FFF2-40B4-BE49-F238E27FC236}">
                <a16:creationId xmlns:a16="http://schemas.microsoft.com/office/drawing/2014/main" id="{08DF1A14-7C4F-4A76-A5BF-B9273543CE1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3200400"/>
            <a:ext cx="2667000" cy="533400"/>
            <a:chOff x="2016" y="1296"/>
            <a:chExt cx="1680" cy="336"/>
          </a:xfrm>
        </p:grpSpPr>
        <p:sp>
          <p:nvSpPr>
            <p:cNvPr id="114759" name="Rectangle 71">
              <a:extLst>
                <a:ext uri="{FF2B5EF4-FFF2-40B4-BE49-F238E27FC236}">
                  <a16:creationId xmlns:a16="http://schemas.microsoft.com/office/drawing/2014/main" id="{AFB6A389-1DB4-4F12-BED9-162E45B8A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114760" name="Rectangle 72">
              <a:extLst>
                <a:ext uri="{FF2B5EF4-FFF2-40B4-BE49-F238E27FC236}">
                  <a16:creationId xmlns:a16="http://schemas.microsoft.com/office/drawing/2014/main" id="{E73896A1-78D5-489B-A03C-FC9FDAEE1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29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61" name="Rectangle 73">
              <a:extLst>
                <a:ext uri="{FF2B5EF4-FFF2-40B4-BE49-F238E27FC236}">
                  <a16:creationId xmlns:a16="http://schemas.microsoft.com/office/drawing/2014/main" id="{9B9FF7AB-3213-40AE-A590-DEFE21D30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62" name="Rectangle 74">
              <a:extLst>
                <a:ext uri="{FF2B5EF4-FFF2-40B4-BE49-F238E27FC236}">
                  <a16:creationId xmlns:a16="http://schemas.microsoft.com/office/drawing/2014/main" id="{A36D70F5-ED10-4981-8086-C756F3CE9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14763" name="Rectangle 75">
              <a:extLst>
                <a:ext uri="{FF2B5EF4-FFF2-40B4-BE49-F238E27FC236}">
                  <a16:creationId xmlns:a16="http://schemas.microsoft.com/office/drawing/2014/main" id="{AB6FA4DD-F560-4DCF-8C98-54BE7B00C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296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</a:t>
              </a:r>
            </a:p>
          </p:txBody>
        </p:sp>
      </p:grpSp>
      <p:sp>
        <p:nvSpPr>
          <p:cNvPr id="114764" name="Rectangle 76">
            <a:extLst>
              <a:ext uri="{FF2B5EF4-FFF2-40B4-BE49-F238E27FC236}">
                <a16:creationId xmlns:a16="http://schemas.microsoft.com/office/drawing/2014/main" id="{B1B0D64C-2522-47C7-8D90-41570E701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2004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4765" name="Rectangle 77">
            <a:extLst>
              <a:ext uri="{FF2B5EF4-FFF2-40B4-BE49-F238E27FC236}">
                <a16:creationId xmlns:a16="http://schemas.microsoft.com/office/drawing/2014/main" id="{D3102EC4-0335-4561-9061-766BE3C54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Tên đồng bào dân tộc vẫn dùng để gọi Bác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chiến khu Việt Bắc?</a:t>
            </a:r>
          </a:p>
        </p:txBody>
      </p:sp>
      <p:sp>
        <p:nvSpPr>
          <p:cNvPr id="114766" name="Rectangle 78">
            <a:extLst>
              <a:ext uri="{FF2B5EF4-FFF2-40B4-BE49-F238E27FC236}">
                <a16:creationId xmlns:a16="http://schemas.microsoft.com/office/drawing/2014/main" id="{3AFC725F-4033-4581-90CA-1AA32498D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7338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14767" name="Group 79">
            <a:extLst>
              <a:ext uri="{FF2B5EF4-FFF2-40B4-BE49-F238E27FC236}">
                <a16:creationId xmlns:a16="http://schemas.microsoft.com/office/drawing/2014/main" id="{9DC9A80F-0BAE-487C-9FA7-E1BA4A6C7DEC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733800"/>
            <a:ext cx="3200400" cy="533400"/>
            <a:chOff x="2352" y="1632"/>
            <a:chExt cx="2016" cy="336"/>
          </a:xfrm>
        </p:grpSpPr>
        <p:sp>
          <p:nvSpPr>
            <p:cNvPr id="114768" name="Rectangle 80">
              <a:extLst>
                <a:ext uri="{FF2B5EF4-FFF2-40B4-BE49-F238E27FC236}">
                  <a16:creationId xmlns:a16="http://schemas.microsoft.com/office/drawing/2014/main" id="{4CF70E03-0F75-4B63-8B92-A58C10BDD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632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4769" name="Rectangle 81">
              <a:extLst>
                <a:ext uri="{FF2B5EF4-FFF2-40B4-BE49-F238E27FC236}">
                  <a16:creationId xmlns:a16="http://schemas.microsoft.com/office/drawing/2014/main" id="{F473A143-C0F5-496D-8283-A75397FC0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</a:t>
              </a:r>
            </a:p>
          </p:txBody>
        </p:sp>
        <p:sp>
          <p:nvSpPr>
            <p:cNvPr id="114770" name="Rectangle 82">
              <a:extLst>
                <a:ext uri="{FF2B5EF4-FFF2-40B4-BE49-F238E27FC236}">
                  <a16:creationId xmlns:a16="http://schemas.microsoft.com/office/drawing/2014/main" id="{B64222AB-D2D2-4F9B-BC8E-3FF57046F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14771" name="Rectangle 83">
              <a:extLst>
                <a:ext uri="{FF2B5EF4-FFF2-40B4-BE49-F238E27FC236}">
                  <a16:creationId xmlns:a16="http://schemas.microsoft.com/office/drawing/2014/main" id="{398C7D9A-258C-4239-86A0-A3470DE47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14772" name="Rectangle 84">
              <a:extLst>
                <a:ext uri="{FF2B5EF4-FFF2-40B4-BE49-F238E27FC236}">
                  <a16:creationId xmlns:a16="http://schemas.microsoft.com/office/drawing/2014/main" id="{8C398424-C437-496D-9124-9DC411335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</a:t>
              </a:r>
            </a:p>
          </p:txBody>
        </p:sp>
        <p:sp>
          <p:nvSpPr>
            <p:cNvPr id="114773" name="Rectangle 85">
              <a:extLst>
                <a:ext uri="{FF2B5EF4-FFF2-40B4-BE49-F238E27FC236}">
                  <a16:creationId xmlns:a16="http://schemas.microsoft.com/office/drawing/2014/main" id="{CE844F72-E9A8-4083-9EA1-10DC6F5BE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632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sp>
        <p:nvSpPr>
          <p:cNvPr id="114774" name="Rectangle 86">
            <a:extLst>
              <a:ext uri="{FF2B5EF4-FFF2-40B4-BE49-F238E27FC236}">
                <a16:creationId xmlns:a16="http://schemas.microsoft.com/office/drawing/2014/main" id="{6D6D5F81-3954-4576-B7AA-B24AA71AB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Tên đôi dép Bác thường đi được nhân dân</a:t>
            </a:r>
          </a:p>
          <a:p>
            <a:pPr algn="ctr"/>
            <a:r>
              <a:rPr lang="en-US" alt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gọi như thế nào?</a:t>
            </a:r>
          </a:p>
        </p:txBody>
      </p:sp>
      <p:grpSp>
        <p:nvGrpSpPr>
          <p:cNvPr id="114775" name="Group 87">
            <a:extLst>
              <a:ext uri="{FF2B5EF4-FFF2-40B4-BE49-F238E27FC236}">
                <a16:creationId xmlns:a16="http://schemas.microsoft.com/office/drawing/2014/main" id="{A35D401C-7952-4C63-9E9D-9A563172D3C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267200"/>
            <a:ext cx="3733800" cy="533400"/>
            <a:chOff x="1680" y="2688"/>
            <a:chExt cx="2352" cy="336"/>
          </a:xfrm>
        </p:grpSpPr>
        <p:sp>
          <p:nvSpPr>
            <p:cNvPr id="114776" name="Rectangle 88">
              <a:extLst>
                <a:ext uri="{FF2B5EF4-FFF2-40B4-BE49-F238E27FC236}">
                  <a16:creationId xmlns:a16="http://schemas.microsoft.com/office/drawing/2014/main" id="{7C460154-E6DC-4438-B465-E40871670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77" name="Rectangle 89">
              <a:extLst>
                <a:ext uri="{FF2B5EF4-FFF2-40B4-BE49-F238E27FC236}">
                  <a16:creationId xmlns:a16="http://schemas.microsoft.com/office/drawing/2014/main" id="{B5B9554C-4316-4A3C-B78A-D8A22F2FB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78" name="Rectangle 90">
              <a:extLst>
                <a:ext uri="{FF2B5EF4-FFF2-40B4-BE49-F238E27FC236}">
                  <a16:creationId xmlns:a16="http://schemas.microsoft.com/office/drawing/2014/main" id="{2EFEADCD-4D6B-4741-81BE-E3F8F3EBD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14779" name="Rectangle 91">
              <a:extLst>
                <a:ext uri="{FF2B5EF4-FFF2-40B4-BE49-F238E27FC236}">
                  <a16:creationId xmlns:a16="http://schemas.microsoft.com/office/drawing/2014/main" id="{67DE5C51-3A50-4DF4-8B16-4645D3E05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688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Ị</a:t>
              </a:r>
            </a:p>
          </p:txBody>
        </p:sp>
        <p:sp>
          <p:nvSpPr>
            <p:cNvPr id="114780" name="Rectangle 92">
              <a:extLst>
                <a:ext uri="{FF2B5EF4-FFF2-40B4-BE49-F238E27FC236}">
                  <a16:creationId xmlns:a16="http://schemas.microsoft.com/office/drawing/2014/main" id="{706126F6-7C5C-4094-B1AE-87B607D52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14781" name="Rectangle 93">
              <a:extLst>
                <a:ext uri="{FF2B5EF4-FFF2-40B4-BE49-F238E27FC236}">
                  <a16:creationId xmlns:a16="http://schemas.microsoft.com/office/drawing/2014/main" id="{CC5B1669-81A5-482A-9778-96677E57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</a:p>
          </p:txBody>
        </p:sp>
        <p:sp>
          <p:nvSpPr>
            <p:cNvPr id="114782" name="Rectangle 94">
              <a:extLst>
                <a:ext uri="{FF2B5EF4-FFF2-40B4-BE49-F238E27FC236}">
                  <a16:creationId xmlns:a16="http://schemas.microsoft.com/office/drawing/2014/main" id="{C55F7312-0237-4CEC-88F2-8093F1934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688"/>
              <a:ext cx="336" cy="336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14783" name="Rectangle 95">
            <a:extLst>
              <a:ext uri="{FF2B5EF4-FFF2-40B4-BE49-F238E27FC236}">
                <a16:creationId xmlns:a16="http://schemas.microsoft.com/office/drawing/2014/main" id="{E1801FDE-D012-43E8-A1BF-D1949955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715000"/>
            <a:ext cx="8458200" cy="914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Phẩm chất nào đã góp phần quan trọng giúp Bác Hồ</a:t>
            </a:r>
          </a:p>
          <a:p>
            <a:pPr algn="ctr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luôn vượt qua gian khổ trong sự nghiệp cách mạng?</a:t>
            </a:r>
          </a:p>
        </p:txBody>
      </p:sp>
      <p:sp>
        <p:nvSpPr>
          <p:cNvPr id="114784" name="Rectangle 96">
            <a:extLst>
              <a:ext uri="{FF2B5EF4-FFF2-40B4-BE49-F238E27FC236}">
                <a16:creationId xmlns:a16="http://schemas.microsoft.com/office/drawing/2014/main" id="{2380621B-79EB-4ABC-92B8-38F0534D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267200"/>
            <a:ext cx="3810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14785" name="Group 97">
            <a:extLst>
              <a:ext uri="{FF2B5EF4-FFF2-40B4-BE49-F238E27FC236}">
                <a16:creationId xmlns:a16="http://schemas.microsoft.com/office/drawing/2014/main" id="{4C56936F-C154-4EB0-B1C5-1CF574DC876A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1600200"/>
            <a:ext cx="533400" cy="3200400"/>
            <a:chOff x="3648" y="576"/>
            <a:chExt cx="336" cy="2016"/>
          </a:xfrm>
        </p:grpSpPr>
        <p:sp>
          <p:nvSpPr>
            <p:cNvPr id="114786" name="Rectangle 98">
              <a:extLst>
                <a:ext uri="{FF2B5EF4-FFF2-40B4-BE49-F238E27FC236}">
                  <a16:creationId xmlns:a16="http://schemas.microsoft.com/office/drawing/2014/main" id="{F49D0ADE-7EB0-4CC1-B582-4F3403BF2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7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14787" name="Rectangle 99">
              <a:extLst>
                <a:ext uri="{FF2B5EF4-FFF2-40B4-BE49-F238E27FC236}">
                  <a16:creationId xmlns:a16="http://schemas.microsoft.com/office/drawing/2014/main" id="{F45F4F36-14AB-4EAE-972C-54777AFCA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912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4788" name="Rectangle 100">
              <a:extLst>
                <a:ext uri="{FF2B5EF4-FFF2-40B4-BE49-F238E27FC236}">
                  <a16:creationId xmlns:a16="http://schemas.microsoft.com/office/drawing/2014/main" id="{57260D16-04AC-4A3B-B03B-A60911C18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248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</a:p>
          </p:txBody>
        </p:sp>
        <p:sp>
          <p:nvSpPr>
            <p:cNvPr id="114789" name="Rectangle 101">
              <a:extLst>
                <a:ext uri="{FF2B5EF4-FFF2-40B4-BE49-F238E27FC236}">
                  <a16:creationId xmlns:a16="http://schemas.microsoft.com/office/drawing/2014/main" id="{724DD7D8-64C4-44AF-B138-F12858F34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584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4790" name="Rectangle 102">
              <a:extLst>
                <a:ext uri="{FF2B5EF4-FFF2-40B4-BE49-F238E27FC236}">
                  <a16:creationId xmlns:a16="http://schemas.microsoft.com/office/drawing/2014/main" id="{7A13A291-3DFF-432A-A7A7-F71B90F6A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920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4791" name="Rectangle 103">
              <a:extLst>
                <a:ext uri="{FF2B5EF4-FFF2-40B4-BE49-F238E27FC236}">
                  <a16:creationId xmlns:a16="http://schemas.microsoft.com/office/drawing/2014/main" id="{EDD45A1C-924E-4D7C-A4AF-B21316234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256"/>
              <a:ext cx="336" cy="33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Ị</a:t>
              </a:r>
            </a:p>
          </p:txBody>
        </p:sp>
      </p:grpSp>
      <p:sp>
        <p:nvSpPr>
          <p:cNvPr id="114792" name="WordArt 104">
            <a:extLst>
              <a:ext uri="{FF2B5EF4-FFF2-40B4-BE49-F238E27FC236}">
                <a16:creationId xmlns:a16="http://schemas.microsoft.com/office/drawing/2014/main" id="{CD7BC005-2987-4F56-8C02-FE423F0636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096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SG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SG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SG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SG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4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4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0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4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4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4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14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4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14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7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6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4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14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1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8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47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4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4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47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4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114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1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66"/>
                  </p:tgtEl>
                </p:cond>
              </p:nextCondLst>
            </p:seq>
          </p:childTnLst>
        </p:cTn>
      </p:par>
    </p:tnLst>
    <p:bldLst>
      <p:bldP spid="114714" grpId="0" animBg="1"/>
      <p:bldP spid="114714" grpId="1" animBg="1"/>
      <p:bldP spid="114726" grpId="0" animBg="1"/>
      <p:bldP spid="114726" grpId="1" animBg="1"/>
      <p:bldP spid="114750" grpId="0" animBg="1"/>
      <p:bldP spid="114750" grpId="1" animBg="1"/>
      <p:bldP spid="114765" grpId="0" animBg="1"/>
      <p:bldP spid="114765" grpId="1" animBg="1"/>
      <p:bldP spid="114774" grpId="0" animBg="1"/>
      <p:bldP spid="114774" grpId="1" animBg="1"/>
      <p:bldP spid="114783" grpId="0" animBg="1"/>
      <p:bldP spid="11478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03029-B19C-4E0F-BA5E-6657D5F8A90D}"/>
              </a:ext>
            </a:extLst>
          </p:cNvPr>
          <p:cNvSpPr txBox="1"/>
          <p:nvPr/>
        </p:nvSpPr>
        <p:spPr>
          <a:xfrm>
            <a:off x="4099299" y="334397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a/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Lối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E269013-7714-4801-9749-EBA38F3F2CE9}"/>
              </a:ext>
            </a:extLst>
          </p:cNvPr>
          <p:cNvSpPr/>
          <p:nvPr/>
        </p:nvSpPr>
        <p:spPr>
          <a:xfrm>
            <a:off x="1343472" y="1412776"/>
            <a:ext cx="9505056" cy="11521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Liệt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kê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chi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tiết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lối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giản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dị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Bác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về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80A7C3-B8BA-4BF7-A097-4BA66447A6E0}"/>
              </a:ext>
            </a:extLst>
          </p:cNvPr>
          <p:cNvSpPr/>
          <p:nvPr/>
        </p:nvSpPr>
        <p:spPr>
          <a:xfrm>
            <a:off x="3287688" y="2866748"/>
            <a:ext cx="7560840" cy="10112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N</a:t>
            </a:r>
            <a:r>
              <a:rPr lang="vi-VN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ơ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i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ở, n</a:t>
            </a:r>
            <a:r>
              <a:rPr lang="vi-VN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ơ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i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việc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2205F8-1A88-4F94-85AA-DFC46CB2E7CA}"/>
              </a:ext>
            </a:extLst>
          </p:cNvPr>
          <p:cNvSpPr/>
          <p:nvPr/>
        </p:nvSpPr>
        <p:spPr>
          <a:xfrm>
            <a:off x="3287688" y="4289934"/>
            <a:ext cx="7560840" cy="10112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Trang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phục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5C5884-C51F-482E-B2B8-279D64BEADA6}"/>
              </a:ext>
            </a:extLst>
          </p:cNvPr>
          <p:cNvSpPr/>
          <p:nvPr/>
        </p:nvSpPr>
        <p:spPr>
          <a:xfrm>
            <a:off x="3287688" y="5658086"/>
            <a:ext cx="7560840" cy="10112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Việc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ăn</a:t>
            </a:r>
            <a:r>
              <a:rPr lang="en-US" sz="4000" dirty="0">
                <a:solidFill>
                  <a:schemeClr val="tx1"/>
                </a:solidFill>
                <a:latin typeface="#9Slide05 SVNHollycakes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Hollycakes" panose="02000000000000000000" pitchFamily="2" charset="0"/>
              </a:rPr>
              <a:t>uống</a:t>
            </a:r>
            <a:endParaRPr lang="en-SG" sz="4000" dirty="0">
              <a:solidFill>
                <a:schemeClr val="tx1"/>
              </a:solidFill>
              <a:latin typeface="#9Slide05 SVNHollycakes" panose="02000000000000000000" pitchFamily="2" charset="0"/>
            </a:endParaRPr>
          </a:p>
        </p:txBody>
      </p:sp>
      <p:pic>
        <p:nvPicPr>
          <p:cNvPr id="1026" name="Picture 2" descr="Nha San Bac Ho, Hanoi photo - Brian McMorrow photos at pbase.com">
            <a:extLst>
              <a:ext uri="{FF2B5EF4-FFF2-40B4-BE49-F238E27FC236}">
                <a16:creationId xmlns:a16="http://schemas.microsoft.com/office/drawing/2014/main" id="{FDF322A4-738C-4BFA-B7B1-780039A15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803695"/>
            <a:ext cx="1719594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g phá»¥c BÃ¡c Há» - Táº¦M NHÃN THáº¾ Ká»¶ -cho thuÃª trang phá»¥c">
            <a:extLst>
              <a:ext uri="{FF2B5EF4-FFF2-40B4-BE49-F238E27FC236}">
                <a16:creationId xmlns:a16="http://schemas.microsoft.com/office/drawing/2014/main" id="{0FD83A7D-DF34-4E7B-9C8E-53AA99337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9"/>
          <a:stretch/>
        </p:blipFill>
        <p:spPr bwMode="auto">
          <a:xfrm>
            <a:off x="1363097" y="4179972"/>
            <a:ext cx="1699969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 cÃ¡ch lÃ m cÃ  muá»i vá»«a ngon vá»«a sáº¡ch láº¡i khÃ´ng bá» ná»i vÃ¡ng">
            <a:extLst>
              <a:ext uri="{FF2B5EF4-FFF2-40B4-BE49-F238E27FC236}">
                <a16:creationId xmlns:a16="http://schemas.microsoft.com/office/drawing/2014/main" id="{B2A8742F-14A7-481F-AF0F-BF25DD147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41" y="5586078"/>
            <a:ext cx="1727925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4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anoi44">
            <a:extLst>
              <a:ext uri="{FF2B5EF4-FFF2-40B4-BE49-F238E27FC236}">
                <a16:creationId xmlns:a16="http://schemas.microsoft.com/office/drawing/2014/main" id="{66B02A46-34C0-4501-86C7-F8D31F33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0"/>
            <a:ext cx="12211050" cy="6858000"/>
          </a:xfrm>
          <a:prstGeom prst="rect">
            <a:avLst/>
          </a:prstGeom>
          <a:noFill/>
          <a:ln w="9525"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4E92693D-86B7-4012-BBEB-CB139EDD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620688"/>
            <a:ext cx="7056784" cy="854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ở,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mộc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mạc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s</a:t>
            </a:r>
            <a:r>
              <a:rPr lang="vi-VN" altLang="en-US" sz="36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endParaRPr lang="vi-VN" altLang="en-US" sz="3600" b="1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ea typeface="Arial" panose="020B060402020202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90CEBA-8629-4D6E-A115-CE053EC68036}"/>
              </a:ext>
            </a:extLst>
          </p:cNvPr>
          <p:cNvSpPr/>
          <p:nvPr/>
        </p:nvSpPr>
        <p:spPr>
          <a:xfrm>
            <a:off x="335360" y="2258174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sàn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nhỏ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gỗ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cạnh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ao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DD14B4-6A0B-40D4-85D7-595EC89240DA}"/>
              </a:ext>
            </a:extLst>
          </p:cNvPr>
          <p:cNvSpPr/>
          <p:nvPr/>
        </p:nvSpPr>
        <p:spPr>
          <a:xfrm>
            <a:off x="2783632" y="2258173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sàn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243FDE-2325-42D5-827D-754B2DB6BA71}"/>
              </a:ext>
            </a:extLst>
          </p:cNvPr>
          <p:cNvSpPr/>
          <p:nvPr/>
        </p:nvSpPr>
        <p:spPr>
          <a:xfrm>
            <a:off x="5255568" y="2258172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mạc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s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4D9FC7-AE3D-4506-9C0B-9C7D8227062A}"/>
              </a:ext>
            </a:extLst>
          </p:cNvPr>
          <p:cNvSpPr/>
          <p:nvPr/>
        </p:nvSpPr>
        <p:spPr>
          <a:xfrm>
            <a:off x="7602538" y="2258171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vi-V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đầy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sỏi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FF6AEC-E795-4AAB-AD97-3454D44FBFA1}"/>
              </a:ext>
            </a:extLst>
          </p:cNvPr>
          <p:cNvSpPr/>
          <p:nvPr/>
        </p:nvSpPr>
        <p:spPr>
          <a:xfrm>
            <a:off x="9973172" y="2258170"/>
            <a:ext cx="1872208" cy="39753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buNone/>
            </a:pPr>
            <a:fld id="{9A0DB2DC-4C9A-4742-B13C-FB6460FD3503}" type="slidenum">
              <a:rPr lang="en-US" altLang="en-US" smtClean="0"/>
              <a:pPr lvl="0" algn="r">
                <a:buNone/>
              </a:pPr>
              <a:t>24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6" name="Picture 2" descr="DSC_00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4" y="86995"/>
            <a:ext cx="6694285" cy="347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7" name="Rectangle 3"/>
          <p:cNvSpPr/>
          <p:nvPr/>
        </p:nvSpPr>
        <p:spPr>
          <a:xfrm>
            <a:off x="6959279" y="137437"/>
            <a:ext cx="5105672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Vị trí: Nằm trong khuôn viên Phủ Chủ tịch, thuộc quận Ba Đình, th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nh phố H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Nội.</a:t>
            </a:r>
            <a:endParaRPr lang="en-US" altLang="en-US" sz="2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2228" name="Rectangle 4"/>
          <p:cNvSpPr/>
          <p:nvPr/>
        </p:nvSpPr>
        <p:spPr>
          <a:xfrm>
            <a:off x="6959073" y="1670867"/>
            <a:ext cx="5092410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Đây l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ngôi nh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Bác ở v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alt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Arial" panose="020B0604020202020204" pitchFamily="34" charset="0"/>
              </a:rPr>
              <a:t>m việc từ năm 1958 đến khi qua đời.</a:t>
            </a:r>
            <a:endParaRPr lang="en-US" altLang="en-US" sz="28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2229" name="Rectangle 5"/>
          <p:cNvSpPr/>
          <p:nvPr/>
        </p:nvSpPr>
        <p:spPr>
          <a:xfrm>
            <a:off x="119336" y="3674487"/>
            <a:ext cx="6696744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Tầng dưới 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s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n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nơi Bác thường họp với Bộ Chính trị. Tầng trên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2 phòng nhỏ, nơi Bác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m việc v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phòng ngủ với những vật dụng đơn sơ giản dị. Trước 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ao cá Bác nuôi, bên bờ ao l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các lo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i hoa phong lan nở quanh năm. Nhân dân ta từ mọi miền đất nước cũng như du khách quốc tế đến thủ đô 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Nội, ai cũng muốn đến viếng Lăng, thăm nh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ở của Bác v</a:t>
            </a:r>
            <a:r>
              <a:rPr lang="en-US" alt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đi dạo quanh quảng trường.</a:t>
            </a:r>
            <a:endParaRPr lang="en-US" alt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41987" name="Picture 2" descr="nha-dan-bac-ho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6960096" y="3204298"/>
            <a:ext cx="5105672" cy="35171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 animBg="1"/>
      <p:bldP spid="52228" grpId="0" bldLvl="0" animBg="1"/>
      <p:bldP spid="5222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>
            <a:extLst>
              <a:ext uri="{FF2B5EF4-FFF2-40B4-BE49-F238E27FC236}">
                <a16:creationId xmlns:a16="http://schemas.microsoft.com/office/drawing/2014/main" id="{56046A1C-1B32-45D3-9DDF-00E7ED75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04" y="268933"/>
            <a:ext cx="3181359" cy="25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A8B886-5DBA-4129-95AE-34D51257310A}"/>
              </a:ext>
            </a:extLst>
          </p:cNvPr>
          <p:cNvSpPr/>
          <p:nvPr/>
        </p:nvSpPr>
        <p:spPr>
          <a:xfrm>
            <a:off x="10935" y="532416"/>
            <a:ext cx="75153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Nơi Bác ở s</a:t>
            </a: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  <a:sym typeface="+mn-ea"/>
              </a:rPr>
              <a:t>à</a:t>
            </a: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 mây vách gió</a:t>
            </a:r>
            <a:endParaRPr lang="vi-VN" altLang="x-none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Sáng nghe chim rừng hót sau nh</a:t>
            </a: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  <a:sym typeface="+mn-ea"/>
              </a:rPr>
              <a:t>à</a:t>
            </a:r>
            <a:endParaRPr lang="vi-VN" altLang="x-none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x-none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Đêm trăng ngọn đèn khêu nhỏ</a:t>
            </a:r>
            <a:endParaRPr lang="vi-VN" altLang="x-none" sz="32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D1C11F-CC98-4BD5-AE3D-B272CCDA9C2C}"/>
              </a:ext>
            </a:extLst>
          </p:cNvPr>
          <p:cNvSpPr/>
          <p:nvPr/>
        </p:nvSpPr>
        <p:spPr>
          <a:xfrm>
            <a:off x="4591157" y="3422816"/>
            <a:ext cx="8424936" cy="316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 gác đơn sơ, một góc vườn </a:t>
            </a:r>
            <a:b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Gỗ thường mộc mạc, chẳng mùi sơn </a:t>
            </a:r>
            <a:b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Giường mây chiếu cói, đơn chăn gối </a:t>
            </a:r>
            <a:b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34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Tủ nhỏ vừa treo mấy áo sờn. ... </a:t>
            </a:r>
            <a:endParaRPr lang="en-SG" sz="34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60 nÄm NhÃ  sÃ n BÃ¡c Há» trong Khu Phá»§ Chá»§ tá»châ | BÃ¡o dÃ¢n sinh">
            <a:extLst>
              <a:ext uri="{FF2B5EF4-FFF2-40B4-BE49-F238E27FC236}">
                <a16:creationId xmlns:a16="http://schemas.microsoft.com/office/drawing/2014/main" id="{BB4E22C8-3584-41C6-9436-AC20BA918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r="5628"/>
          <a:stretch/>
        </p:blipFill>
        <p:spPr bwMode="auto">
          <a:xfrm>
            <a:off x="335360" y="3577191"/>
            <a:ext cx="4032448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 descr="cd195hoc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533640" y="0"/>
            <a:ext cx="4648200" cy="6858000"/>
          </a:xfr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9940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131089" y="825674"/>
            <a:ext cx="4953000" cy="9387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lang="vi-VN" altLang="en-US" sz="4000" b="1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rang phục giản dị</a:t>
            </a:r>
            <a:endParaRPr lang="vi-VN" altLang="en-US" sz="4000" b="1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ea typeface="Arial" panose="020B06040202020202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0CCC6-0297-4C43-944E-509BCD6CB809}"/>
              </a:ext>
            </a:extLst>
          </p:cNvPr>
          <p:cNvSpPr/>
          <p:nvPr/>
        </p:nvSpPr>
        <p:spPr>
          <a:xfrm>
            <a:off x="712865" y="240985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uần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  <a:r>
              <a:rPr lang="en-SG" altLang="x-none" sz="3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à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nâu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chiếc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trấn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thủ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dép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quạt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ctr">
              <a:lnSpc>
                <a:spcPct val="180000"/>
              </a:lnSpc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x-none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</a:p>
          <a:p>
            <a:pPr algn="ctr">
              <a:lnSpc>
                <a:spcPct val="180000"/>
              </a:lnSpc>
            </a:pP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radio 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tức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</a:t>
            </a:r>
            <a:r>
              <a:rPr lang="en-SG" altLang="x-none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855AC6-360A-4FA6-BA5B-EE0E78D23B31}"/>
              </a:ext>
            </a:extLst>
          </p:cNvPr>
          <p:cNvSpPr/>
          <p:nvPr/>
        </p:nvSpPr>
        <p:spPr>
          <a:xfrm>
            <a:off x="-240704" y="1052736"/>
            <a:ext cx="9937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“Bác Hồ đó, chiếc áo nâu giản dị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 quê hương bền bỉ đậm đà...”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SG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				</a:t>
            </a:r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(Sáng tháng năm)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2581F2-05D0-4B26-82D7-C6DCD17CAE66}"/>
              </a:ext>
            </a:extLst>
          </p:cNvPr>
          <p:cNvSpPr/>
          <p:nvPr/>
        </p:nvSpPr>
        <p:spPr>
          <a:xfrm>
            <a:off x="2567608" y="4293096"/>
            <a:ext cx="99371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“Nhớ ông cụ mắt sáng ngời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 nâu, túi vải đẹp tươi lạ thường” 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/>
            <a:r>
              <a:rPr lang="en-SG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						</a:t>
            </a:r>
            <a:r>
              <a:rPr lang="vi-V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(Việt Bắc)</a:t>
            </a:r>
            <a:endParaRPr lang="en-SG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074" name="Picture 2" descr="BÃ¡c Há» qua tranh cá» Äá»ng Äá»c ÄÃ¡o, xÃºc Äá»ng | Viá»t Nam">
            <a:extLst>
              <a:ext uri="{FF2B5EF4-FFF2-40B4-BE49-F238E27FC236}">
                <a16:creationId xmlns:a16="http://schemas.microsoft.com/office/drawing/2014/main" id="{71EE6AC3-0804-4B00-8BAE-D26D77C82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2888" r="34085" b="50000"/>
          <a:stretch/>
        </p:blipFill>
        <p:spPr bwMode="auto">
          <a:xfrm>
            <a:off x="0" y="2835261"/>
            <a:ext cx="2999656" cy="40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4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pPr>
              <a:buNone/>
            </a:pPr>
            <a:endParaRPr dirty="0"/>
          </a:p>
        </p:txBody>
      </p:sp>
      <p:sp>
        <p:nvSpPr>
          <p:cNvPr id="47107" name="Rectangle 3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anchor="t"/>
          <a:lstStyle/>
          <a:p>
            <a:endParaRPr dirty="0"/>
          </a:p>
        </p:txBody>
      </p:sp>
      <p:sp>
        <p:nvSpPr>
          <p:cNvPr id="11" name="Footer Placeholder 4"/>
          <p:cNvSpPr txBox="1"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Phong cách Hồ Chí Minh</a:t>
            </a:r>
          </a:p>
        </p:txBody>
      </p:sp>
      <p:sp>
        <p:nvSpPr>
          <p:cNvPr id="47109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0" name="Picture 5" descr="camuoixoi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0"/>
            <a:ext cx="5948045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e341a9230c0d4ce5f8ddf852a5036f9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276600"/>
            <a:ext cx="616204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2" name="Picture 9" descr="xuha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0"/>
            <a:ext cx="631444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3" name="Picture 11" descr="luoc-rau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45" y="3352800"/>
            <a:ext cx="6024245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4" name="Picture 13" descr="20752249_images1440226_cak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230" y="1965960"/>
            <a:ext cx="4027170" cy="29406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15" name="Text Box 14"/>
          <p:cNvSpPr txBox="1"/>
          <p:nvPr/>
        </p:nvSpPr>
        <p:spPr>
          <a:xfrm>
            <a:off x="3962400" y="381000"/>
            <a:ext cx="4191000" cy="645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đạm bạc</a:t>
            </a:r>
            <a:endParaRPr lang="vi-VN" alt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3233420" y="5640070"/>
            <a:ext cx="6374130" cy="11988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Bác  thường  để  lại đĩa thịt g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lang="vi-VN" alt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ăn trọn mấy quả c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xứ  Nghệ</a:t>
            </a:r>
          </a:p>
          <a:p>
            <a:pPr algn="ctr" eaLnBrk="1" hangingPunct="1"/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Tránh nói to v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vi-VN" altLang="en-US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đi nhẹ cả trong vườn</a:t>
            </a:r>
            <a:endParaRPr lang="vi-VN" alt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30">
            <a:extLst>
              <a:ext uri="{FF2B5EF4-FFF2-40B4-BE49-F238E27FC236}">
                <a16:creationId xmlns:a16="http://schemas.microsoft.com/office/drawing/2014/main" id="{E1A350A4-FFCE-4F13-9D48-F065C7961171}"/>
              </a:ext>
            </a:extLst>
          </p:cNvPr>
          <p:cNvSpPr/>
          <p:nvPr/>
        </p:nvSpPr>
        <p:spPr>
          <a:xfrm>
            <a:off x="2890075" y="2204864"/>
            <a:ext cx="8305203" cy="1229177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ight Arrow 32">
            <a:extLst>
              <a:ext uri="{FF2B5EF4-FFF2-40B4-BE49-F238E27FC236}">
                <a16:creationId xmlns:a16="http://schemas.microsoft.com/office/drawing/2014/main" id="{3D1A12E4-065A-48A0-A623-414113F41990}"/>
              </a:ext>
            </a:extLst>
          </p:cNvPr>
          <p:cNvSpPr/>
          <p:nvPr/>
        </p:nvSpPr>
        <p:spPr>
          <a:xfrm>
            <a:off x="2774931" y="3711991"/>
            <a:ext cx="8433637" cy="1229177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ight Arrow 50">
            <a:extLst>
              <a:ext uri="{FF2B5EF4-FFF2-40B4-BE49-F238E27FC236}">
                <a16:creationId xmlns:a16="http://schemas.microsoft.com/office/drawing/2014/main" id="{B48AE414-82B9-4477-B305-CFD3F79636EA}"/>
              </a:ext>
            </a:extLst>
          </p:cNvPr>
          <p:cNvSpPr/>
          <p:nvPr/>
        </p:nvSpPr>
        <p:spPr>
          <a:xfrm>
            <a:off x="2890076" y="692696"/>
            <a:ext cx="8305202" cy="1229177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CE800-1442-40D5-BEDC-BBB47BDE0A32}"/>
              </a:ext>
            </a:extLst>
          </p:cNvPr>
          <p:cNvSpPr txBox="1"/>
          <p:nvPr/>
        </p:nvSpPr>
        <p:spPr>
          <a:xfrm>
            <a:off x="4762283" y="908720"/>
            <a:ext cx="597666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Chỗ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ở,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mộc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mạc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đơn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sơ</a:t>
            </a:r>
            <a:endParaRPr lang="en-US" altLang="en-US" sz="4800" dirty="0">
              <a:solidFill>
                <a:schemeClr val="bg1"/>
              </a:solidFill>
              <a:latin typeface="#9Slide05 SVNHollycake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4AB9D-F94D-43E7-B2AC-7E759FAA2FAB}"/>
              </a:ext>
            </a:extLst>
          </p:cNvPr>
          <p:cNvSpPr txBox="1"/>
          <p:nvPr/>
        </p:nvSpPr>
        <p:spPr>
          <a:xfrm>
            <a:off x="4762284" y="2374117"/>
            <a:ext cx="487845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Trang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giản</a:t>
            </a:r>
            <a:r>
              <a:rPr lang="en-SG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dị</a:t>
            </a:r>
            <a:endParaRPr lang="en-US" altLang="en-US" sz="4800" dirty="0">
              <a:solidFill>
                <a:schemeClr val="bg1"/>
              </a:solidFill>
              <a:latin typeface="#9Slide05 SVNHollycake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268C8-B3EC-438A-AFF4-96E9B018A452}"/>
              </a:ext>
            </a:extLst>
          </p:cNvPr>
          <p:cNvSpPr txBox="1"/>
          <p:nvPr/>
        </p:nvSpPr>
        <p:spPr>
          <a:xfrm>
            <a:off x="4762282" y="4017258"/>
            <a:ext cx="443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altLang="ko-KR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ko-KR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đạm</a:t>
            </a:r>
            <a:r>
              <a:rPr lang="en-US" altLang="ko-KR" sz="4000" dirty="0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 err="1">
                <a:solidFill>
                  <a:schemeClr val="bg1"/>
                </a:solidFill>
                <a:latin typeface="#9Slide05 SVNHollycakes" panose="02000000000000000000" pitchFamily="2" charset="0"/>
                <a:cs typeface="Times New Roman" panose="02020603050405020304" pitchFamily="18" charset="0"/>
              </a:rPr>
              <a:t>bạc</a:t>
            </a:r>
            <a:endParaRPr lang="ko-KR" altLang="en-US" sz="4800" dirty="0">
              <a:solidFill>
                <a:schemeClr val="bg1"/>
              </a:solidFill>
              <a:latin typeface="#9Slide05 SVNHollycake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Vector chÃ¢n dung bÃ¡c há» Äáº¹p">
            <a:extLst>
              <a:ext uri="{FF2B5EF4-FFF2-40B4-BE49-F238E27FC236}">
                <a16:creationId xmlns:a16="http://schemas.microsoft.com/office/drawing/2014/main" id="{526E41A7-DB91-4CB1-8097-CB06C9D58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4851" r="13416" b="15351"/>
          <a:stretch/>
        </p:blipFill>
        <p:spPr bwMode="auto">
          <a:xfrm>
            <a:off x="610499" y="44624"/>
            <a:ext cx="396044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683C29-336C-4948-B268-53AFE43E88D4}"/>
              </a:ext>
            </a:extLst>
          </p:cNvPr>
          <p:cNvSpPr/>
          <p:nvPr/>
        </p:nvSpPr>
        <p:spPr>
          <a:xfrm>
            <a:off x="-24680" y="5373216"/>
            <a:ext cx="1216311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80000"/>
              </a:lnSpc>
            </a:pPr>
            <a:r>
              <a:rPr lang="vi-VN" altLang="x-none" sz="4800" b="1" dirty="0">
                <a:solidFill>
                  <a:srgbClr val="7030A0"/>
                </a:solidFill>
                <a:latin typeface="#9Slide05 Ciaobella" pitchFamily="2" charset="0"/>
                <a:cs typeface="Times New Roman" panose="02020603050405020304" pitchFamily="18" charset="0"/>
              </a:rPr>
              <a:t>→ Chưa có vị nguyên thủ quốc gia n</a:t>
            </a:r>
            <a:r>
              <a:rPr lang="vi-VN" altLang="x-none" sz="4800" b="1" dirty="0">
                <a:solidFill>
                  <a:srgbClr val="7030A0"/>
                </a:solidFill>
                <a:latin typeface="#9Slide05 Ciaobella" pitchFamily="2" charset="0"/>
                <a:ea typeface="Times New Roman" panose="02020603050405020304" pitchFamily="18" charset="0"/>
              </a:rPr>
              <a:t>à</a:t>
            </a:r>
            <a:r>
              <a:rPr lang="vi-VN" altLang="x-none" sz="4800" b="1" dirty="0">
                <a:solidFill>
                  <a:srgbClr val="7030A0"/>
                </a:solidFill>
                <a:latin typeface="#9Slide05 Ciaobella" pitchFamily="2" charset="0"/>
                <a:cs typeface="Times New Roman" panose="02020603050405020304" pitchFamily="18" charset="0"/>
              </a:rPr>
              <a:t>o có cách sống giống như Bác</a:t>
            </a:r>
          </a:p>
        </p:txBody>
      </p:sp>
    </p:spTree>
    <p:extLst>
      <p:ext uri="{BB962C8B-B14F-4D97-AF65-F5344CB8AC3E}">
        <p14:creationId xmlns:p14="http://schemas.microsoft.com/office/powerpoint/2010/main" val="224856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 txBox="1"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altLang="en-US" sz="9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609600" y="164741"/>
            <a:ext cx="4873668" cy="6564109"/>
            <a:chOff x="91" y="167"/>
            <a:chExt cx="1207" cy="1995"/>
          </a:xfrm>
        </p:grpSpPr>
        <p:pic>
          <p:nvPicPr>
            <p:cNvPr id="31748" name="Picture 3" descr="Cu Nguyen Sinh Sa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" y="167"/>
              <a:ext cx="1135" cy="16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9" name="Text Box 4"/>
            <p:cNvSpPr txBox="1"/>
            <p:nvPr/>
          </p:nvSpPr>
          <p:spPr>
            <a:xfrm>
              <a:off x="91" y="1872"/>
              <a:ext cx="1207" cy="2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Cụ ông Nguyễn Sinh Sắc, thân sinh của Bác Hồ</a:t>
              </a:r>
              <a:endParaRPr lang="en-US" altLang="en-US" sz="2800" b="1" dirty="0">
                <a:solidFill>
                  <a:srgbClr val="A50021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63B8EFEF-5C3F-48D3-B023-C84B957C7E4A}"/>
              </a:ext>
            </a:extLst>
          </p:cNvPr>
          <p:cNvGrpSpPr/>
          <p:nvPr/>
        </p:nvGrpSpPr>
        <p:grpSpPr>
          <a:xfrm>
            <a:off x="5966097" y="208425"/>
            <a:ext cx="5616303" cy="6520425"/>
            <a:chOff x="2201" y="48"/>
            <a:chExt cx="1136" cy="1975"/>
          </a:xfrm>
        </p:grpSpPr>
        <p:pic>
          <p:nvPicPr>
            <p:cNvPr id="7" name="Picture 3" descr="Cu Hoang Thi Loan">
              <a:extLst>
                <a:ext uri="{FF2B5EF4-FFF2-40B4-BE49-F238E27FC236}">
                  <a16:creationId xmlns:a16="http://schemas.microsoft.com/office/drawing/2014/main" id="{72DA6872-4577-4A5E-9682-19B620994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8" y="48"/>
              <a:ext cx="999" cy="16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EDE114CF-6DD7-4A69-9911-D60C085913F9}"/>
                </a:ext>
              </a:extLst>
            </p:cNvPr>
            <p:cNvSpPr txBox="1"/>
            <p:nvPr/>
          </p:nvSpPr>
          <p:spPr>
            <a:xfrm>
              <a:off x="2201" y="1734"/>
              <a:ext cx="1136" cy="28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Cụ b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à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 Ho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à</a:t>
              </a:r>
              <a:r>
                <a:rPr lang="en-US" altLang="en-US" sz="2800" b="1" dirty="0">
                  <a:solidFill>
                    <a:srgbClr val="A50021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ng Thị Loan, thân mẫu của Bác Hồ</a:t>
              </a:r>
              <a:endParaRPr lang="en-US" altLang="en-US" sz="2800" b="1" dirty="0">
                <a:solidFill>
                  <a:srgbClr val="A50021"/>
                </a:solidFill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4F0D28-650D-4C1D-BA32-D1FA4AF01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25879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C6C0AE-5923-41A4-8535-4F3833F7BC3B}"/>
              </a:ext>
            </a:extLst>
          </p:cNvPr>
          <p:cNvSpPr/>
          <p:nvPr/>
        </p:nvSpPr>
        <p:spPr>
          <a:xfrm>
            <a:off x="587388" y="692696"/>
            <a:ext cx="11017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rằng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đạm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sang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”.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kiến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altLang="en-US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50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03029-B19C-4E0F-BA5E-6657D5F8A90D}"/>
              </a:ext>
            </a:extLst>
          </p:cNvPr>
          <p:cNvSpPr txBox="1"/>
          <p:nvPr/>
        </p:nvSpPr>
        <p:spPr>
          <a:xfrm>
            <a:off x="3765875" y="476672"/>
            <a:ext cx="466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b/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Lối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B0C4326-5C62-474A-AB0A-DD64B6BF8734}"/>
              </a:ext>
            </a:extLst>
          </p:cNvPr>
          <p:cNvSpPr/>
          <p:nvPr/>
        </p:nvSpPr>
        <p:spPr>
          <a:xfrm>
            <a:off x="5519936" y="1682805"/>
            <a:ext cx="6136381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phải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lối sống khắc khổ của người tự vui trong cảnh nghèo </a:t>
            </a:r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9EBC4-BEB6-42A3-9CD5-54DE98DA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06" y="1179674"/>
            <a:ext cx="5678326" cy="56783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F0B277-0F50-46AD-B439-CBE078EA8BB8}"/>
              </a:ext>
            </a:extLst>
          </p:cNvPr>
          <p:cNvSpPr/>
          <p:nvPr/>
        </p:nvSpPr>
        <p:spPr>
          <a:xfrm>
            <a:off x="1209762" y="2852936"/>
            <a:ext cx="3087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</a:p>
          <a:p>
            <a:pPr algn="ctr"/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sang </a:t>
            </a:r>
            <a:r>
              <a:rPr lang="en-SG" sz="32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SG" sz="32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F37C77D7-D5D2-481B-8407-967D3E2110F8}"/>
              </a:ext>
            </a:extLst>
          </p:cNvPr>
          <p:cNvSpPr/>
          <p:nvPr/>
        </p:nvSpPr>
        <p:spPr>
          <a:xfrm>
            <a:off x="5519937" y="3196133"/>
            <a:ext cx="6136382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cũng không phải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cách tự thần thánh hoá, tự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cho khác đời, hơn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D215E8D-ECFD-454A-8BB4-096285F52CD8}"/>
              </a:ext>
            </a:extLst>
          </p:cNvPr>
          <p:cNvSpPr/>
          <p:nvPr/>
        </p:nvSpPr>
        <p:spPr>
          <a:xfrm>
            <a:off x="5519936" y="5085184"/>
            <a:ext cx="6136382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/>
            <a:r>
              <a:rPr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cách sống có văn hoá đã trở th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một quan niệm thẩm mĩ : 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đẹp l</a:t>
            </a:r>
            <a:r>
              <a:rPr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giản dị tự nhiên.</a:t>
            </a:r>
            <a:endParaRPr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Ã i 23: Phong cÃ¡ch Há» ChÃ­ Minh vá» tÃ´n trá»ng nhÃ¢n dÃ¢n">
            <a:extLst>
              <a:ext uri="{FF2B5EF4-FFF2-40B4-BE49-F238E27FC236}">
                <a16:creationId xmlns:a16="http://schemas.microsoft.com/office/drawing/2014/main" id="{FBB7DD40-2F7F-4213-98F2-5D592901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D3D1A9-6724-4852-A33C-5DFD8BB3F3C4}"/>
              </a:ext>
            </a:extLst>
          </p:cNvPr>
          <p:cNvSpPr/>
          <p:nvPr/>
        </p:nvSpPr>
        <p:spPr>
          <a:xfrm>
            <a:off x="0" y="6021288"/>
            <a:ext cx="12192000" cy="864096"/>
          </a:xfrm>
          <a:prstGeom prst="rect">
            <a:avLst/>
          </a:prstGeom>
          <a:solidFill>
            <a:schemeClr val="accent5">
              <a:lumMod val="20000"/>
              <a:lumOff val="80000"/>
              <a:alpha val="67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323906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12"/>
          </p:nvPr>
        </p:nvSpPr>
        <p:spPr>
          <a:noFill/>
        </p:spPr>
        <p:txBody>
          <a:bodyPr vert="horz" lIns="91440" tIns="45720" rIns="91440" bIns="45720"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charset="0"/>
                <a:ea typeface="+mn-ea"/>
                <a:cs typeface="+mn-cs"/>
              </a:defRPr>
            </a:lvl5pPr>
          </a:lstStyle>
          <a:p>
            <a:pPr lvl="0" algn="r">
              <a:buNone/>
            </a:pPr>
            <a:fld id="{9A0DB2DC-4C9A-4742-B13C-FB6460FD3503}" type="slidenum">
              <a:rPr lang="en-US" altLang="en-US" sz="900" dirty="0">
                <a:solidFill>
                  <a:srgbClr val="898989"/>
                </a:solidFill>
              </a:rPr>
              <a:t>33</a:t>
            </a:fld>
            <a:endParaRPr lang="en-US" altLang="en-US" sz="900" dirty="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7CA70-F896-408A-86E9-0F602D872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-762001" y="-148896"/>
            <a:ext cx="7871657" cy="6674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8CE47E-8DAE-48EF-A3BE-997CAEED4571}"/>
              </a:ext>
            </a:extLst>
          </p:cNvPr>
          <p:cNvSpPr/>
          <p:nvPr/>
        </p:nvSpPr>
        <p:spPr>
          <a:xfrm>
            <a:off x="839416" y="1164808"/>
            <a:ext cx="4686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SG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13EDDD-6B87-4033-9E35-24E8A742A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5159896" y="-148896"/>
            <a:ext cx="7871657" cy="6674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F6E745-7D4D-4360-9465-C89CE71A549B}"/>
              </a:ext>
            </a:extLst>
          </p:cNvPr>
          <p:cNvSpPr/>
          <p:nvPr/>
        </p:nvSpPr>
        <p:spPr>
          <a:xfrm>
            <a:off x="6644680" y="888167"/>
            <a:ext cx="4902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12409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¡c Há» vÃ  nhá»¯ng tÃ¬nh cáº£m Äáº·c biá»t vá»i ngÆ°á»i dÃ¢n HÃ  Ná»i">
            <a:extLst>
              <a:ext uri="{FF2B5EF4-FFF2-40B4-BE49-F238E27FC236}">
                <a16:creationId xmlns:a16="http://schemas.microsoft.com/office/drawing/2014/main" id="{328C8770-FA72-4F77-8295-FB136691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" y="0"/>
            <a:ext cx="12189390" cy="68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F875F7-FE51-4266-A890-CB0D60B6F865}"/>
              </a:ext>
            </a:extLst>
          </p:cNvPr>
          <p:cNvSpPr txBox="1"/>
          <p:nvPr/>
        </p:nvSpPr>
        <p:spPr>
          <a:xfrm flipH="1">
            <a:off x="3935760" y="4543594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lãnh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tụ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HCM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tịch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HCM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lãnh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tụ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SG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79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50" y="65449"/>
            <a:ext cx="9619033" cy="606823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58892" y="4146017"/>
            <a:ext cx="6333238" cy="458237"/>
          </a:xfr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III.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Tổng</a:t>
            </a: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endParaRPr lang="zh-CN" sz="8800" b="1" dirty="0">
              <a:solidFill>
                <a:schemeClr val="bg1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543348" y="1859258"/>
            <a:ext cx="3649824" cy="2690079"/>
          </a:xfrm>
          <a:prstGeom prst="rect">
            <a:avLst/>
          </a:prstGeom>
        </p:spPr>
      </p:pic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8282880" y="1960819"/>
            <a:ext cx="3416236" cy="26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8845F5-38A8-47D5-89C2-C218D3E21F44}"/>
              </a:ext>
            </a:extLst>
          </p:cNvPr>
          <p:cNvSpPr/>
          <p:nvPr/>
        </p:nvSpPr>
        <p:spPr>
          <a:xfrm>
            <a:off x="-180442" y="4996626"/>
            <a:ext cx="28369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altLang="vi-VN" sz="4000" b="1" u="sng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1.</a:t>
            </a:r>
            <a:r>
              <a:rPr lang="vi-VN" altLang="x-none" sz="4000" b="1" u="sng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Nghệ thuật:</a:t>
            </a:r>
            <a:endParaRPr lang="vi-VN" altLang="x-none" sz="4000" i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4FB30-2772-4005-9A46-93506D27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 b="51918"/>
          <a:stretch/>
        </p:blipFill>
        <p:spPr>
          <a:xfrm>
            <a:off x="652368" y="350712"/>
            <a:ext cx="3980504" cy="3051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830FE9-1482-49B2-9390-EB46904CD77D}"/>
              </a:ext>
            </a:extLst>
          </p:cNvPr>
          <p:cNvSpPr/>
          <p:nvPr/>
        </p:nvSpPr>
        <p:spPr>
          <a:xfrm>
            <a:off x="1058444" y="1199654"/>
            <a:ext cx="2880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giữa kể v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 luận.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CEBC5B-2E1D-4593-AB12-1C0F1D874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0" r="-211" b="51918"/>
          <a:stretch/>
        </p:blipFill>
        <p:spPr>
          <a:xfrm>
            <a:off x="5776570" y="298888"/>
            <a:ext cx="3980504" cy="305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8AC713-CAD3-4BB5-8F72-E745C25D5D2E}"/>
              </a:ext>
            </a:extLst>
          </p:cNvPr>
          <p:cNvSpPr/>
          <p:nvPr/>
        </p:nvSpPr>
        <p:spPr>
          <a:xfrm>
            <a:off x="6312818" y="1004631"/>
            <a:ext cx="2880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lọc những chi tiết tiêu biểu.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477EC-92C1-488D-B2EC-E3863606A2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4" t="52027" r="-855" b="-109"/>
          <a:stretch/>
        </p:blipFill>
        <p:spPr>
          <a:xfrm>
            <a:off x="3005836" y="3339077"/>
            <a:ext cx="4824536" cy="3051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4C864A-D57E-4240-AE26-588A8EC08C1B}"/>
              </a:ext>
            </a:extLst>
          </p:cNvPr>
          <p:cNvSpPr/>
          <p:nvPr/>
        </p:nvSpPr>
        <p:spPr>
          <a:xfrm>
            <a:off x="3778688" y="4141538"/>
            <a:ext cx="327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 xen với thơ </a:t>
            </a:r>
            <a:r>
              <a:rPr lang="en-SG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N.B.Khiêm</a:t>
            </a:r>
            <a:r>
              <a:rPr lang="en-SG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dùng từ Hán Việt.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35431D-C2A1-41C6-A093-F35578B13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55001" r="49923" b="-3083"/>
          <a:stretch/>
        </p:blipFill>
        <p:spPr>
          <a:xfrm>
            <a:off x="8201218" y="3251205"/>
            <a:ext cx="3532952" cy="3051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506E32-4360-4AD4-9F68-983A3FCD9727}"/>
              </a:ext>
            </a:extLst>
          </p:cNvPr>
          <p:cNvSpPr/>
          <p:nvPr/>
        </p:nvSpPr>
        <p:spPr>
          <a:xfrm>
            <a:off x="8624770" y="4027522"/>
            <a:ext cx="2553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0" indent="-15240" algn="ctr">
              <a:buNone/>
            </a:pPr>
            <a:r>
              <a:rPr lang="vi-VN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nghệ thuật đối lập.</a:t>
            </a:r>
            <a:endParaRPr lang="vi-VN" altLang="x-non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4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á»ng há»£p má»t sá» vector váº½ BÃ¡c Há» kÃ­nh yÃªu - ThÃ¡i Triá»n">
            <a:extLst>
              <a:ext uri="{FF2B5EF4-FFF2-40B4-BE49-F238E27FC236}">
                <a16:creationId xmlns:a16="http://schemas.microsoft.com/office/drawing/2014/main" id="{85558325-1ACD-4E80-BC2E-6E5AB5F13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"/>
          <a:stretch/>
        </p:blipFill>
        <p:spPr bwMode="auto">
          <a:xfrm>
            <a:off x="12364" y="0"/>
            <a:ext cx="8891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975A458B-00D7-4F46-86F2-E0F989304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048" y="188640"/>
            <a:ext cx="5651588" cy="51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4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Vẻ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đẹp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Minh </a:t>
            </a:r>
            <a:r>
              <a:rPr lang="en-US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ự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hài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hò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thống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tộc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tinh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		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thanh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cao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		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sz="3600" b="1" dirty="0" err="1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en-SG" altLang="en-US" sz="3600" b="1" dirty="0">
                <a:solidFill>
                  <a:srgbClr val="0000CC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3600" b="1" dirty="0">
              <a:solidFill>
                <a:srgbClr val="0000CC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0CC559-C658-496A-BE01-150A61478171}"/>
              </a:ext>
            </a:extLst>
          </p:cNvPr>
          <p:cNvSpPr/>
          <p:nvPr/>
        </p:nvSpPr>
        <p:spPr>
          <a:xfrm>
            <a:off x="8904312" y="5661248"/>
            <a:ext cx="2657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5900" indent="-15240">
              <a:buNone/>
            </a:pPr>
            <a:r>
              <a:rPr lang="en-US" altLang="vi-VN" sz="3600" b="1" u="sng" dirty="0">
                <a:solidFill>
                  <a:srgbClr val="C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x-none" sz="3600" b="1" u="sng" dirty="0" err="1">
                <a:solidFill>
                  <a:srgbClr val="C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x-none" sz="3600" b="1" u="sng" dirty="0">
                <a:solidFill>
                  <a:srgbClr val="C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600" i="1" u="sng" dirty="0">
              <a:effectLst>
                <a:outerShdw blurRad="38100" dist="38100" dir="2700000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á»¯ng tÃ¡c pháº©m ná»i báº­t cá»§a BÃ¡c Há»">
            <a:extLst>
              <a:ext uri="{FF2B5EF4-FFF2-40B4-BE49-F238E27FC236}">
                <a16:creationId xmlns:a16="http://schemas.microsoft.com/office/drawing/2014/main" id="{6C6A7B33-9C79-4C5D-B0B0-EA0C3E2DA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5556" l="0" r="66852">
                        <a14:foregroundMark x1="6296" y1="65833" x2="2778" y2="79722"/>
                        <a14:foregroundMark x1="2778" y1="79722" x2="12593" y2="77500"/>
                        <a14:foregroundMark x1="12593" y1="77500" x2="22963" y2="78611"/>
                        <a14:foregroundMark x1="22963" y1="78611" x2="32037" y2="75556"/>
                        <a14:foregroundMark x1="43333" y1="49722" x2="47963" y2="63333"/>
                        <a14:foregroundMark x1="47963" y1="63333" x2="54259" y2="63333"/>
                        <a14:foregroundMark x1="40741" y1="65000" x2="36481" y2="52500"/>
                        <a14:foregroundMark x1="36481" y1="52500" x2="44074" y2="61389"/>
                        <a14:foregroundMark x1="44074" y1="61389" x2="37778" y2="78056"/>
                        <a14:foregroundMark x1="37778" y1="78056" x2="26111" y2="83333"/>
                        <a14:foregroundMark x1="26111" y1="83333" x2="15926" y2="78889"/>
                        <a14:foregroundMark x1="15926" y1="78889" x2="24074" y2="71944"/>
                        <a14:foregroundMark x1="24074" y1="71944" x2="21481" y2="70833"/>
                        <a14:foregroundMark x1="67037" y1="67778" x2="63704" y2="67500"/>
                        <a14:foregroundMark x1="48333" y1="83889" x2="44074" y2="82222"/>
                        <a14:foregroundMark x1="19815" y1="7500" x2="21481" y2="11944"/>
                        <a14:foregroundMark x1="31481" y1="20833" x2="36481" y2="10278"/>
                        <a14:foregroundMark x1="1111" y1="30278" x2="3148" y2="32222"/>
                        <a14:foregroundMark x1="556" y1="77500" x2="0" y2="80000"/>
                        <a14:foregroundMark x1="4630" y1="85556" x2="2778" y2="85278"/>
                        <a14:backgroundMark x1="741" y1="43611" x2="3333" y2="58611"/>
                        <a14:backgroundMark x1="3333" y1="58611" x2="556" y2="44167"/>
                        <a14:backgroundMark x1="556" y1="44167" x2="1296" y2="4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01" r="29000" b="10100"/>
          <a:stretch/>
        </p:blipFill>
        <p:spPr bwMode="auto">
          <a:xfrm>
            <a:off x="0" y="999024"/>
            <a:ext cx="657336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F42306-AEE9-4885-B165-73B3FBFB28E7}"/>
              </a:ext>
            </a:extLst>
          </p:cNvPr>
          <p:cNvSpPr/>
          <p:nvPr/>
        </p:nvSpPr>
        <p:spPr>
          <a:xfrm>
            <a:off x="6507316" y="674400"/>
            <a:ext cx="51845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dirty="0"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Trong tình hình hội nhập thế giới như hiện nay, việc học tập phong cách HCM có ý nghĩa thế nào? Lập kế hoạch rèn luyện, học tập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340074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832636" y="923209"/>
            <a:ext cx="10526728" cy="1604597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1110220" y="3253321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6130615" y="3257510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1110220" y="4769128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6130615" y="4773317"/>
            <a:ext cx="4906798" cy="116960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415956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953097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964694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67628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图片包含 山, 自然, 天空, 雪花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4707" r="12658" b="96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24AD9F-7824-4DEE-B84B-F23D94A9596F}"/>
              </a:ext>
            </a:extLst>
          </p:cNvPr>
          <p:cNvSpPr txBox="1"/>
          <p:nvPr/>
        </p:nvSpPr>
        <p:spPr>
          <a:xfrm>
            <a:off x="0" y="278092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Phong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cách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Hồ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SG" sz="66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Chí</a:t>
            </a:r>
            <a:r>
              <a:rPr lang="en-SG" sz="66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Minh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9E71F1-5456-4ACE-BE5C-5015E7597DEB}"/>
              </a:ext>
            </a:extLst>
          </p:cNvPr>
          <p:cNvSpPr txBox="1"/>
          <p:nvPr/>
        </p:nvSpPr>
        <p:spPr>
          <a:xfrm>
            <a:off x="8184232" y="4221088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_Lê Anh </a:t>
            </a:r>
            <a:r>
              <a:rPr lang="en-SG" sz="32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Trà</a:t>
            </a:r>
            <a:r>
              <a:rPr lang="en-SG" sz="32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31254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715241"/>
            <a:ext cx="10028929" cy="1681315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110220" y="2889958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894147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110220" y="4762166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ền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766355"/>
            <a:ext cx="4906798" cy="16149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Am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3303470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5232309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229200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460916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715241"/>
            <a:ext cx="10028929" cy="1681315"/>
          </a:xfrm>
          <a:prstGeom prst="snip2DiagRect">
            <a:avLst>
              <a:gd name="adj1" fmla="val 0"/>
              <a:gd name="adj2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110220" y="2889959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894148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110220" y="4762167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766356"/>
            <a:ext cx="4906798" cy="11700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996952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925791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922682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54398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832636" y="692697"/>
            <a:ext cx="10526728" cy="192558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1291629" y="3343927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6312024" y="3348116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1291629" y="4857939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6312024" y="4862128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So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25" y="3573016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1" y="5125147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00" y="5106514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50" y="362468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82FC1AC-AC4F-43D2-8A38-7E600E422567}"/>
              </a:ext>
            </a:extLst>
          </p:cNvPr>
          <p:cNvSpPr/>
          <p:nvPr/>
        </p:nvSpPr>
        <p:spPr>
          <a:xfrm>
            <a:off x="407368" y="434370"/>
            <a:ext cx="11377264" cy="2611225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“1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ctr"/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ctr"/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F5D264-792A-4E44-B6E5-070BA53C014A}"/>
              </a:ext>
            </a:extLst>
          </p:cNvPr>
          <p:cNvSpPr/>
          <p:nvPr/>
        </p:nvSpPr>
        <p:spPr>
          <a:xfrm>
            <a:off x="767409" y="3473306"/>
            <a:ext cx="5249609" cy="11721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640E6-A05C-4F7B-8E2B-E17318527ED3}"/>
              </a:ext>
            </a:extLst>
          </p:cNvPr>
          <p:cNvSpPr/>
          <p:nvPr/>
        </p:nvSpPr>
        <p:spPr>
          <a:xfrm>
            <a:off x="6130614" y="3462255"/>
            <a:ext cx="5293977" cy="11721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71D7D-76B6-49C3-92B6-3896B4A8D046}"/>
              </a:ext>
            </a:extLst>
          </p:cNvPr>
          <p:cNvSpPr/>
          <p:nvPr/>
        </p:nvSpPr>
        <p:spPr>
          <a:xfrm>
            <a:off x="767409" y="4926358"/>
            <a:ext cx="5249609" cy="13787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D330E-51DA-44AC-AFE2-CB840EC1195F}"/>
              </a:ext>
            </a:extLst>
          </p:cNvPr>
          <p:cNvSpPr/>
          <p:nvPr/>
        </p:nvSpPr>
        <p:spPr>
          <a:xfrm>
            <a:off x="6130614" y="4930547"/>
            <a:ext cx="5293977" cy="137877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712142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5249033"/>
            <a:ext cx="732404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09" y="5248868"/>
            <a:ext cx="804742" cy="64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4" y="380670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832636" y="692697"/>
            <a:ext cx="10526728" cy="192558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1290257" y="3343927"/>
            <a:ext cx="4591091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6312024" y="3348116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1290257" y="4857939"/>
            <a:ext cx="4591091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6312024" y="4862128"/>
            <a:ext cx="4589719" cy="115916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25" y="3573016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1" y="5125147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00" y="5106514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50" y="362468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6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70125" y="322580"/>
            <a:ext cx="8229600" cy="487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Hồ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Chí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Minh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đẹp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nhất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Người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7172" name="Rectangle 3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3" name="Text Box 4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4" name="Text Box 5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1993" name="Picture 9" descr="2012it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946785"/>
            <a:ext cx="5623560" cy="5275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Picture 11" descr="10123vw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060" y="931545"/>
            <a:ext cx="5476240" cy="5306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24200" y="0"/>
            <a:ext cx="7543800" cy="11922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Hồ Chí Minh đẹp nhất tên Người</a:t>
            </a:r>
          </a:p>
        </p:txBody>
      </p:sp>
      <p:sp>
        <p:nvSpPr>
          <p:cNvPr id="13316" name="Rectangle 3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17" name="Text Box 4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3318" name="Text Box 5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0183" name="Picture 8" descr="29ee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70134"/>
            <a:ext cx="5352033" cy="5410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2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207" y="1070134"/>
            <a:ext cx="5360417" cy="5410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4" name="Rectangle 4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5" name="Text Box 6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126" name="Text Box 7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9943" name="Picture 9" descr="BH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" y="264288"/>
            <a:ext cx="6144260" cy="537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2357939" y="5983069"/>
            <a:ext cx="7852861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36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 dịch biên giới Thu - Đông 1950</a:t>
            </a:r>
            <a:endParaRPr sz="36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9949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64287"/>
            <a:ext cx="5248275" cy="537451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1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4" descr="bac20ho20tham20den20hunqy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27123"/>
            <a:ext cx="7056784" cy="5584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767205" y="6218555"/>
            <a:ext cx="38100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 thăm đền Hùng</a:t>
            </a:r>
            <a:endParaRPr sz="2400" b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7896200" y="1916832"/>
            <a:ext cx="3672408" cy="28623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defTabSz="914400" eaLnBrk="1" hangingPunct="1">
              <a:spcBef>
                <a:spcPct val="50000"/>
              </a:spcBef>
              <a:tabLst>
                <a:tab pos="393700" algn="l"/>
              </a:tabLst>
            </a:pPr>
            <a:r>
              <a:rPr sz="3600" b="1" i="1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“Các vua Hùng đã có công dựng nước. Bác cháu ta phải cùng nhau giữ lấy nước.”</a:t>
            </a:r>
            <a:endParaRPr sz="3600" b="1" i="1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bldLvl="0" animBg="1"/>
      <p:bldP spid="126984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 txBox="1">
            <a:spLocks noGrp="1"/>
          </p:cNvSpPr>
          <p:nvPr/>
        </p:nvSpPr>
        <p:spPr>
          <a:xfrm>
            <a:off x="8458200" y="228600"/>
            <a:ext cx="1752600" cy="3206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 eaLnBrk="1" hangingPunct="1"/>
            <a:r>
              <a:rPr lang="en-US" altLang="en-US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www.HNGHIA.Info</a:t>
            </a:r>
            <a:endParaRPr lang="en-US" altLang="en-US" sz="1000" b="1" dirty="0">
              <a:solidFill>
                <a:schemeClr val="tx2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4" name="Rectangle 3"/>
          <p:cNvSpPr/>
          <p:nvPr/>
        </p:nvSpPr>
        <p:spPr>
          <a:xfrm>
            <a:off x="8686800" y="228600"/>
            <a:ext cx="17526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1" hangingPunct="1"/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5" name="Text Box 4"/>
          <p:cNvSpPr txBox="1"/>
          <p:nvPr/>
        </p:nvSpPr>
        <p:spPr>
          <a:xfrm>
            <a:off x="6629400" y="2743200"/>
            <a:ext cx="37338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66" name="Text Box 5"/>
          <p:cNvSpPr txBox="1"/>
          <p:nvPr/>
        </p:nvSpPr>
        <p:spPr>
          <a:xfrm>
            <a:off x="6705600" y="2590800"/>
            <a:ext cx="381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2235" name="Picture 10" descr="261sg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516166"/>
            <a:ext cx="6456292" cy="5937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6" name="Picture 11" descr="131234qv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343" y="525294"/>
            <a:ext cx="5184313" cy="592757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1a19b4e57907d512d2f91383b007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50" y="65449"/>
            <a:ext cx="9619033" cy="606823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58892" y="4146017"/>
            <a:ext cx="6333238" cy="458237"/>
          </a:xfrm>
          <a:noFill/>
          <a:ln>
            <a:noFill/>
          </a:ln>
          <a:effectLst/>
        </p:spPr>
        <p:txBody>
          <a:bodyPr vert="horz" wrap="square" lIns="91404" tIns="45702" rIns="91404" bIns="45702" numCol="1" rtlCol="0" anchor="ctr" anchorCtr="0" compatLnSpc="1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88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I. ĐỌC – HIỂU CHÚ THÍCH</a:t>
            </a:r>
            <a:endParaRPr lang="zh-CN" sz="8800" b="1" dirty="0">
              <a:solidFill>
                <a:schemeClr val="bg1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" name="图片 3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0000">
            <a:off x="543348" y="1859258"/>
            <a:ext cx="3649824" cy="2690079"/>
          </a:xfrm>
          <a:prstGeom prst="rect">
            <a:avLst/>
          </a:prstGeom>
        </p:spPr>
      </p:pic>
      <p:pic>
        <p:nvPicPr>
          <p:cNvPr id="5" name="图片 4" descr="06346d6903f4883c3c2735af0435a2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 flipH="1">
            <a:off x="8282880" y="1960819"/>
            <a:ext cx="3416236" cy="2690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5" descr="20694570_images1309269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178"/>
            <a:ext cx="6096000" cy="6919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Picture 7" descr="small_412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71400"/>
            <a:ext cx="6096000" cy="70588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1523993" y="1811628"/>
            <a:ext cx="3740811" cy="3667023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>
              <a:latin typeface="#9Slide03 Inconsolata Bold" pitchFamily="50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88683" y="3890632"/>
            <a:ext cx="5093185" cy="1426134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r>
              <a:rPr lang="en-US" sz="2700" b="1" cap="all">
                <a:ln w="9000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#9Slide03 Inconsolata Bold" pitchFamily="50" charset="0"/>
              </a:rPr>
              <a:t>PHONG CÁCH</a:t>
            </a:r>
          </a:p>
          <a:p>
            <a:r>
              <a:rPr lang="en-US" sz="5200" b="1" cap="all">
                <a:ln w="9000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#9Slide03 Aturdida" pitchFamily="2" charset="0"/>
              </a:rPr>
              <a:t> HỒ CHÍ MINH</a:t>
            </a:r>
          </a:p>
        </p:txBody>
      </p:sp>
      <p:sp>
        <p:nvSpPr>
          <p:cNvPr id="48" name="Rectangle 47"/>
          <p:cNvSpPr/>
          <p:nvPr/>
        </p:nvSpPr>
        <p:spPr>
          <a:xfrm rot="2670841">
            <a:off x="3633308" y="2920485"/>
            <a:ext cx="117908" cy="1015668"/>
          </a:xfrm>
          <a:prstGeom prst="rect">
            <a:avLst/>
          </a:prstGeom>
          <a:solidFill>
            <a:srgbClr val="A4BDDC"/>
          </a:solidFill>
          <a:ln>
            <a:solidFill>
              <a:srgbClr val="A4BDD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08383" tIns="104191" rIns="208383" bIns="1041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8898035">
            <a:off x="3347033" y="3514853"/>
            <a:ext cx="499578" cy="371867"/>
          </a:xfrm>
          <a:prstGeom prst="rect">
            <a:avLst/>
          </a:prstGeom>
          <a:solidFill>
            <a:srgbClr val="93BC6E"/>
          </a:solidFill>
          <a:ln>
            <a:solidFill>
              <a:srgbClr val="CCDAEC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924013" y="3040432"/>
            <a:ext cx="3048723" cy="300368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glow rad="38100">
              <a:schemeClr val="tx1">
                <a:lumMod val="85000"/>
                <a:lumOff val="15000"/>
                <a:alpha val="38000"/>
              </a:schemeClr>
            </a:glo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315031" y="132938"/>
            <a:ext cx="3276041" cy="918981"/>
          </a:xfrm>
          <a:prstGeom prst="rect">
            <a:avLst/>
          </a:prstGeom>
          <a:solidFill>
            <a:srgbClr val="93BC6E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17489" y="1087352"/>
            <a:ext cx="4108630" cy="2672629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algn="just"/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lao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*Ý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</a:t>
            </a:r>
            <a:r>
              <a:rPr lang="en-SG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xen.</a:t>
            </a:r>
            <a:endParaRPr lang="en-SG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68614" y="97407"/>
            <a:ext cx="3147545" cy="1170160"/>
          </a:xfrm>
          <a:prstGeom prst="rect">
            <a:avLst/>
          </a:prstGeom>
          <a:solidFill>
            <a:srgbClr val="EDB7AB">
              <a:alpha val="70000"/>
            </a:srgb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639991">
            <a:off x="9792296" y="-733881"/>
            <a:ext cx="1158335" cy="1221948"/>
          </a:xfrm>
          <a:prstGeom prst="rect">
            <a:avLst/>
          </a:prstGeom>
          <a:solidFill>
            <a:srgbClr val="93BC6E">
              <a:alpha val="74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8249892" y="285222"/>
            <a:ext cx="3123157" cy="1072191"/>
          </a:xfrm>
          <a:prstGeom prst="rect">
            <a:avLst/>
          </a:prstGeom>
          <a:solidFill>
            <a:srgbClr val="EDB7AB"/>
          </a:solidFill>
        </p:spPr>
        <p:txBody>
          <a:bodyPr wrap="square" lIns="208383" tIns="104191" rIns="208383" bIns="104191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PHONG CÁCH </a:t>
            </a:r>
          </a:p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SINH HOẠT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4013" y="1460273"/>
            <a:ext cx="10845314" cy="6422762"/>
            <a:chOff x="-299406" y="622604"/>
            <a:chExt cx="4697754" cy="2866455"/>
          </a:xfrm>
        </p:grpSpPr>
        <p:grpSp>
          <p:nvGrpSpPr>
            <p:cNvPr id="34" name="Group 33"/>
            <p:cNvGrpSpPr/>
            <p:nvPr/>
          </p:nvGrpSpPr>
          <p:grpSpPr>
            <a:xfrm>
              <a:off x="-299406" y="1386332"/>
              <a:ext cx="4272009" cy="2102727"/>
              <a:chOff x="-299406" y="1386332"/>
              <a:chExt cx="4272009" cy="210272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-299406" y="1386334"/>
                <a:ext cx="4253919" cy="2102725"/>
                <a:chOff x="-299406" y="1386334"/>
                <a:chExt cx="4253919" cy="2102725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-299406" y="2279364"/>
                  <a:ext cx="3149403" cy="1209695"/>
                  <a:chOff x="-299406" y="2279364"/>
                  <a:chExt cx="3149403" cy="1209695"/>
                </a:xfrm>
              </p:grpSpPr>
              <p:sp>
                <p:nvSpPr>
                  <p:cNvPr id="16" name="Rectangle 15"/>
                  <p:cNvSpPr/>
                  <p:nvPr/>
                </p:nvSpPr>
                <p:spPr>
                  <a:xfrm rot="8024459">
                    <a:off x="1567149" y="2358880"/>
                    <a:ext cx="800997" cy="792837"/>
                  </a:xfrm>
                  <a:prstGeom prst="rect">
                    <a:avLst/>
                  </a:prstGeom>
                  <a:solidFill>
                    <a:srgbClr val="93BC6E">
                      <a:alpha val="90000"/>
                    </a:srgbClr>
                  </a:solidFill>
                  <a:ln>
                    <a:noFill/>
                  </a:ln>
                  <a:effectLst>
                    <a:outerShdw blurRad="38100" dist="317500" dir="4800000" sx="122000" sy="122000" algn="bl" rotWithShape="0">
                      <a:schemeClr val="bg1">
                        <a:lumMod val="75000"/>
                        <a:alpha val="70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 rot="8024459">
                    <a:off x="-507876" y="2611508"/>
                    <a:ext cx="1086021" cy="669082"/>
                  </a:xfrm>
                  <a:prstGeom prst="rect">
                    <a:avLst/>
                  </a:prstGeom>
                  <a:solidFill>
                    <a:srgbClr val="93BC6E"/>
                  </a:solidFill>
                  <a:ln>
                    <a:noFill/>
                  </a:ln>
                  <a:effectLst>
                    <a:outerShdw blurRad="50800" dist="63500" dir="840000" sx="104000" sy="104000" algn="tl" rotWithShape="0">
                      <a:schemeClr val="bg1">
                        <a:lumMod val="65000"/>
                        <a:alpha val="48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 rot="8024459">
                    <a:off x="2205405" y="2285872"/>
                    <a:ext cx="651099" cy="638084"/>
                  </a:xfrm>
                  <a:prstGeom prst="rect">
                    <a:avLst/>
                  </a:prstGeom>
                  <a:solidFill>
                    <a:srgbClr val="C3EED3"/>
                  </a:solidFill>
                  <a:ln>
                    <a:noFill/>
                  </a:ln>
                  <a:effectLst>
                    <a:outerShdw blurRad="38100" dist="76200" dir="4320000" sx="110000" sy="110000" algn="bl" rotWithShape="0">
                      <a:schemeClr val="bg1">
                        <a:lumMod val="75000"/>
                        <a:alpha val="50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 rot="8024459">
                    <a:off x="908018" y="2790258"/>
                    <a:ext cx="557364" cy="540886"/>
                  </a:xfrm>
                  <a:prstGeom prst="rect">
                    <a:avLst/>
                  </a:prstGeom>
                  <a:solidFill>
                    <a:srgbClr val="C3EED3"/>
                  </a:solidFill>
                  <a:ln>
                    <a:noFill/>
                  </a:ln>
                  <a:effectLst>
                    <a:outerShdw blurRad="25400" dist="152400" dir="21540000" sx="94000" sy="94000" algn="bl" rotWithShape="0">
                      <a:schemeClr val="bg1">
                        <a:lumMod val="65000"/>
                        <a:alpha val="81000"/>
                      </a:schemeClr>
                    </a:outerShdw>
                  </a:effectLst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" name="Right Triangle 28"/>
                <p:cNvSpPr/>
                <p:nvPr/>
              </p:nvSpPr>
              <p:spPr>
                <a:xfrm rot="5400000">
                  <a:off x="2456692" y="1562881"/>
                  <a:ext cx="1674368" cy="1321274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 flipH="1">
                <a:off x="2651329" y="1386332"/>
                <a:ext cx="1321274" cy="1674368"/>
              </a:xfrm>
              <a:prstGeom prst="line">
                <a:avLst/>
              </a:prstGeom>
              <a:ln w="3175">
                <a:noFill/>
              </a:ln>
              <a:effectLst>
                <a:glow rad="50800">
                  <a:schemeClr val="tx1">
                    <a:alpha val="17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  <a:softEdge rad="0"/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 rot="2288743">
              <a:off x="3220275" y="1778444"/>
              <a:ext cx="170051" cy="576064"/>
            </a:xfrm>
            <a:prstGeom prst="rect">
              <a:avLst/>
            </a:prstGeom>
            <a:solidFill>
              <a:srgbClr val="93BC6E">
                <a:alpha val="42000"/>
              </a:srgbClr>
            </a:solidFill>
            <a:ln>
              <a:noFill/>
            </a:ln>
            <a:effectLst>
              <a:outerShdw blurRad="50800" dist="50800" dir="21540000" sx="102000" sy="102000" algn="bl" rotWithShape="0">
                <a:schemeClr val="tx1">
                  <a:lumMod val="65000"/>
                  <a:lumOff val="35000"/>
                  <a:alpha val="49000"/>
                </a:scheme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2422462">
              <a:off x="2936522" y="2118205"/>
              <a:ext cx="248005" cy="240137"/>
            </a:xfrm>
            <a:prstGeom prst="rect">
              <a:avLst/>
            </a:prstGeom>
            <a:solidFill>
              <a:srgbClr val="93BC6E">
                <a:alpha val="37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2837118">
              <a:off x="3880176" y="636720"/>
              <a:ext cx="532288" cy="504056"/>
            </a:xfrm>
            <a:prstGeom prst="rect">
              <a:avLst/>
            </a:prstGeom>
            <a:solidFill>
              <a:srgbClr val="93BC6E">
                <a:alpha val="69000"/>
              </a:srgbClr>
            </a:solidFill>
            <a:ln>
              <a:noFill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4393628" y="4368500"/>
            <a:ext cx="3545193" cy="2518741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Anh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15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HCM,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285750" indent="-285750" algn="just">
              <a:buFontTx/>
              <a:buChar char="-"/>
            </a:pP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“HCM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VN” 1990</a:t>
            </a: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15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TM + NL</a:t>
            </a:r>
          </a:p>
        </p:txBody>
      </p:sp>
      <p:cxnSp>
        <p:nvCxnSpPr>
          <p:cNvPr id="1027" name="Straight Connector 1026"/>
          <p:cNvCxnSpPr/>
          <p:nvPr/>
        </p:nvCxnSpPr>
        <p:spPr>
          <a:xfrm flipH="1">
            <a:off x="7606850" y="3078180"/>
            <a:ext cx="3064860" cy="377982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glow rad="25400">
              <a:schemeClr val="tx1">
                <a:alpha val="3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583358" y="1248977"/>
            <a:ext cx="4345290" cy="2180187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24414" y="3712491"/>
            <a:ext cx="3003291" cy="5396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940058" y="3531456"/>
            <a:ext cx="2625029" cy="641304"/>
          </a:xfrm>
          <a:prstGeom prst="rect">
            <a:avLst/>
          </a:prstGeom>
          <a:solidFill>
            <a:srgbClr val="EDB7AB"/>
          </a:solidFill>
        </p:spPr>
        <p:txBody>
          <a:bodyPr wrap="square" lIns="208383" tIns="104191" rIns="208383" bIns="104191" rtlCol="0">
            <a:spAutoFit/>
          </a:bodyPr>
          <a:lstStyle/>
          <a:p>
            <a:pPr algn="ctr"/>
            <a:r>
              <a:rPr lang="en-US" sz="280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KHÁI QUÁT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58549" y="155542"/>
            <a:ext cx="2479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PHONG CÁCH VĂN HÓA </a:t>
            </a:r>
          </a:p>
        </p:txBody>
      </p:sp>
      <p:pic>
        <p:nvPicPr>
          <p:cNvPr id="41" name="Picture 2" descr="Sáng ngời phong cách Hồ Chí Minh - Hànộimớ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8" b="56184" l="53400" r="100000">
                        <a14:foregroundMark x1="94200" y1="38784" x2="94200" y2="38784"/>
                        <a14:foregroundMark x1="94200" y1="38784" x2="94200" y2="38784"/>
                        <a14:foregroundMark x1="94200" y1="38784" x2="94200" y2="38784"/>
                        <a14:foregroundMark x1="95200" y1="40042" x2="95800" y2="40881"/>
                        <a14:foregroundMark x1="96000" y1="40881" x2="96000" y2="40881"/>
                        <a14:foregroundMark x1="94400" y1="37107" x2="94400" y2="37107"/>
                        <a14:foregroundMark x1="94200" y1="36688" x2="95400" y2="36059"/>
                        <a14:foregroundMark x1="96800" y1="35639" x2="96800" y2="35639"/>
                        <a14:foregroundMark x1="97200" y1="35849" x2="98200" y2="36688"/>
                        <a14:foregroundMark x1="67000" y1="40042" x2="67000" y2="40042"/>
                        <a14:foregroundMark x1="65400" y1="39832" x2="65400" y2="39832"/>
                        <a14:foregroundMark x1="64400" y1="39623" x2="64400" y2="39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062" y="32026"/>
            <a:ext cx="6200016" cy="60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ình nền 3D - Ngỡ ngàng hoa sen phát sáng | Hoa sen, Hoa, Hình n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22" y="15670360"/>
            <a:ext cx="9955131" cy="1327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8721423" y="3493042"/>
            <a:ext cx="2764480" cy="668888"/>
          </a:xfrm>
          <a:prstGeom prst="rect">
            <a:avLst/>
          </a:prstGeom>
          <a:solidFill>
            <a:srgbClr val="93BC6E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08383" tIns="104191" rIns="208383" bIns="104191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18950" y="3575086"/>
            <a:ext cx="1614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2800" dirty="0">
                <a:solidFill>
                  <a:schemeClr val="accent3">
                    <a:lumMod val="50000"/>
                  </a:schemeClr>
                </a:solidFill>
                <a:latin typeface="#9Slide05 FS Blonde Script" panose="03000503000000000000" pitchFamily="65" charset="0"/>
              </a:rPr>
              <a:t>TỔNG KẾT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94704" y="4287334"/>
            <a:ext cx="3217919" cy="2426408"/>
          </a:xfrm>
          <a:prstGeom prst="rect">
            <a:avLst/>
          </a:prstGeom>
          <a:noFill/>
        </p:spPr>
        <p:txBody>
          <a:bodyPr wrap="square" lIns="208383" tIns="104191" rIns="208383" bIns="104191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HCM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7199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9"/>
          <p:cNvGrpSpPr/>
          <p:nvPr/>
        </p:nvGrpSpPr>
        <p:grpSpPr>
          <a:xfrm>
            <a:off x="5559400" y="1514000"/>
            <a:ext cx="5923197" cy="1294000"/>
            <a:chOff x="4169550" y="1135500"/>
            <a:chExt cx="4442398" cy="970500"/>
          </a:xfrm>
        </p:grpSpPr>
        <p:sp>
          <p:nvSpPr>
            <p:cNvPr id="254" name="Google Shape;254;p39"/>
            <p:cNvSpPr/>
            <p:nvPr/>
          </p:nvSpPr>
          <p:spPr>
            <a:xfrm>
              <a:off x="4571999" y="1301100"/>
              <a:ext cx="4039949" cy="804900"/>
            </a:xfrm>
            <a:prstGeom prst="homePlate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55" name="Google Shape;255;p39"/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56" name="Google Shape;256;p39"/>
            <p:cNvSpPr/>
            <p:nvPr/>
          </p:nvSpPr>
          <p:spPr>
            <a:xfrm>
              <a:off x="4169550" y="1135500"/>
              <a:ext cx="804900" cy="8049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257" name="Google Shape;257;p39"/>
          <p:cNvGrpSpPr/>
          <p:nvPr/>
        </p:nvGrpSpPr>
        <p:grpSpPr>
          <a:xfrm>
            <a:off x="709399" y="2746472"/>
            <a:ext cx="5923201" cy="1301995"/>
            <a:chOff x="532049" y="2059854"/>
            <a:chExt cx="4442401" cy="976496"/>
          </a:xfrm>
        </p:grpSpPr>
        <p:sp>
          <p:nvSpPr>
            <p:cNvPr id="258" name="Google Shape;258;p39"/>
            <p:cNvSpPr/>
            <p:nvPr/>
          </p:nvSpPr>
          <p:spPr>
            <a:xfrm flipH="1">
              <a:off x="532049" y="2231450"/>
              <a:ext cx="4039951" cy="804900"/>
            </a:xfrm>
            <a:prstGeom prst="homePlate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59" name="Google Shape;259;p39"/>
            <p:cNvSpPr/>
            <p:nvPr/>
          </p:nvSpPr>
          <p:spPr>
            <a:xfrm rot="10800000">
              <a:off x="4170300" y="2864750"/>
              <a:ext cx="401700" cy="1716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60" name="Google Shape;260;p39"/>
            <p:cNvSpPr/>
            <p:nvPr/>
          </p:nvSpPr>
          <p:spPr>
            <a:xfrm>
              <a:off x="4169550" y="2059854"/>
              <a:ext cx="804900" cy="8049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261" name="Google Shape;261;p39"/>
          <p:cNvGrpSpPr/>
          <p:nvPr/>
        </p:nvGrpSpPr>
        <p:grpSpPr>
          <a:xfrm>
            <a:off x="5559400" y="3978946"/>
            <a:ext cx="5923196" cy="1302021"/>
            <a:chOff x="4169550" y="2984209"/>
            <a:chExt cx="4442397" cy="976516"/>
          </a:xfrm>
        </p:grpSpPr>
        <p:sp>
          <p:nvSpPr>
            <p:cNvPr id="262" name="Google Shape;262;p39"/>
            <p:cNvSpPr/>
            <p:nvPr/>
          </p:nvSpPr>
          <p:spPr>
            <a:xfrm>
              <a:off x="4571999" y="3155825"/>
              <a:ext cx="4039948" cy="8049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3" name="Google Shape;263;p39"/>
            <p:cNvSpPr/>
            <p:nvPr/>
          </p:nvSpPr>
          <p:spPr>
            <a:xfrm rot="10800000" flipH="1">
              <a:off x="4572000" y="3789113"/>
              <a:ext cx="401700" cy="17160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39"/>
            <p:cNvSpPr/>
            <p:nvPr/>
          </p:nvSpPr>
          <p:spPr>
            <a:xfrm>
              <a:off x="4169550" y="2984209"/>
              <a:ext cx="804900" cy="804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grpSp>
        <p:nvGrpSpPr>
          <p:cNvPr id="265" name="Google Shape;265;p39"/>
          <p:cNvGrpSpPr/>
          <p:nvPr/>
        </p:nvGrpSpPr>
        <p:grpSpPr>
          <a:xfrm>
            <a:off x="709399" y="5211419"/>
            <a:ext cx="5923201" cy="1302015"/>
            <a:chOff x="532049" y="3908564"/>
            <a:chExt cx="4442401" cy="976511"/>
          </a:xfrm>
        </p:grpSpPr>
        <p:sp>
          <p:nvSpPr>
            <p:cNvPr id="266" name="Google Shape;266;p39"/>
            <p:cNvSpPr/>
            <p:nvPr/>
          </p:nvSpPr>
          <p:spPr>
            <a:xfrm flipH="1">
              <a:off x="532049" y="4080175"/>
              <a:ext cx="4039951" cy="804900"/>
            </a:xfrm>
            <a:prstGeom prst="homePlate">
              <a:avLst>
                <a:gd name="adj" fmla="val 50000"/>
              </a:avLst>
            </a:prstGeom>
            <a:solidFill>
              <a:srgbClr val="20B7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67" name="Google Shape;267;p39"/>
            <p:cNvSpPr/>
            <p:nvPr/>
          </p:nvSpPr>
          <p:spPr>
            <a:xfrm rot="10800000">
              <a:off x="4170300" y="4713475"/>
              <a:ext cx="401700" cy="171600"/>
            </a:xfrm>
            <a:prstGeom prst="rtTriangle">
              <a:avLst/>
            </a:prstGeom>
            <a:solidFill>
              <a:srgbClr val="1F9B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" name="Google Shape;268;p39"/>
            <p:cNvSpPr/>
            <p:nvPr/>
          </p:nvSpPr>
          <p:spPr>
            <a:xfrm>
              <a:off x="4169550" y="3908564"/>
              <a:ext cx="804900" cy="804900"/>
            </a:xfrm>
            <a:prstGeom prst="rect">
              <a:avLst/>
            </a:prstGeom>
            <a:solidFill>
              <a:srgbClr val="00D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69" name="Google Shape;269;p39"/>
          <p:cNvSpPr txBox="1"/>
          <p:nvPr/>
        </p:nvSpPr>
        <p:spPr>
          <a:xfrm>
            <a:off x="6953310" y="1965144"/>
            <a:ext cx="4211085" cy="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Ôn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lại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bài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+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Vẽ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Josefin Slab"/>
                <a:cs typeface="#9Slide03 Arima Madurai Black" panose="00000A00000000000000" pitchFamily="2" charset="0"/>
                <a:sym typeface="Ubuntu"/>
              </a:rPr>
              <a:t> SĐTD </a:t>
            </a:r>
            <a:endParaRPr sz="2200" dirty="0">
              <a:solidFill>
                <a:schemeClr val="bg1"/>
              </a:solidFill>
              <a:latin typeface="#9Slide03 Arima Madurai Black" panose="00000A00000000000000" pitchFamily="2" charset="0"/>
              <a:ea typeface="Josefin Slab"/>
              <a:cs typeface="#9Slide03 Arima Madurai Black" panose="00000A00000000000000" pitchFamily="2" charset="0"/>
              <a:sym typeface="Josefin Slab"/>
            </a:endParaRPr>
          </a:p>
        </p:txBody>
      </p:sp>
      <p:sp>
        <p:nvSpPr>
          <p:cNvPr id="270" name="Google Shape;270;p39"/>
          <p:cNvSpPr txBox="1"/>
          <p:nvPr/>
        </p:nvSpPr>
        <p:spPr>
          <a:xfrm>
            <a:off x="6853466" y="4149080"/>
            <a:ext cx="4067070" cy="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Tìm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đọc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và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kể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lại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những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câu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chuyện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lối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sống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giản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dị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mà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cao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đẹp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Bác</a:t>
            </a:r>
            <a:endParaRPr sz="2200" dirty="0">
              <a:solidFill>
                <a:schemeClr val="bg1"/>
              </a:solidFill>
              <a:latin typeface="#9Slide03 Arima Madurai Black" panose="00000A00000000000000" pitchFamily="2" charset="0"/>
              <a:ea typeface="Josefin Slab"/>
              <a:cs typeface="#9Slide03 Arima Madurai Black" panose="00000A00000000000000" pitchFamily="2" charset="0"/>
              <a:sym typeface="Josefin Slab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1127448" y="2924944"/>
            <a:ext cx="4536504" cy="116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à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à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sáng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tỏ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lối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dị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fr-FR" altLang="en-US" sz="22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fr-FR" altLang="en-US" sz="22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Bác</a:t>
            </a:r>
            <a:endParaRPr lang="fr-FR" altLang="en-US" sz="2200" b="1" u="sng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2" name="Google Shape;272;p39"/>
          <p:cNvSpPr txBox="1">
            <a:spLocks noGrp="1"/>
          </p:cNvSpPr>
          <p:nvPr>
            <p:ph type="body" idx="4294967295"/>
          </p:nvPr>
        </p:nvSpPr>
        <p:spPr>
          <a:xfrm>
            <a:off x="1050459" y="5595776"/>
            <a:ext cx="4400760" cy="121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Soạn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bài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“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Các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ph</a:t>
            </a:r>
            <a:r>
              <a:rPr lang="vi-VN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ư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ơng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châm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hội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 </a:t>
            </a:r>
            <a:r>
              <a:rPr lang="en-SG" sz="2200" b="1" dirty="0" err="1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thoại</a:t>
            </a:r>
            <a:r>
              <a:rPr lang="en-SG" sz="2200" b="1" dirty="0">
                <a:solidFill>
                  <a:schemeClr val="lt1"/>
                </a:solidFill>
                <a:latin typeface="#9Slide03 Arima Madurai Black" panose="00000A00000000000000" pitchFamily="2" charset="0"/>
                <a:ea typeface="Ubuntu"/>
                <a:cs typeface="#9Slide03 Arima Madurai Black" panose="00000A00000000000000" pitchFamily="2" charset="0"/>
                <a:sym typeface="Ubuntu"/>
              </a:rPr>
              <a:t>”</a:t>
            </a:r>
            <a:endParaRPr sz="2200" dirty="0">
              <a:solidFill>
                <a:srgbClr val="434343"/>
              </a:solidFill>
              <a:latin typeface="#9Slide03 Arima Madurai Black" panose="00000A00000000000000" pitchFamily="2" charset="0"/>
              <a:ea typeface="Josefin Slab"/>
              <a:cs typeface="#9Slide03 Arima Madurai Black" panose="00000A00000000000000" pitchFamily="2" charset="0"/>
              <a:sym typeface="Josefin Slab"/>
            </a:endParaRPr>
          </a:p>
          <a:p>
            <a:pPr marL="0" indent="0" algn="r">
              <a:spcBef>
                <a:spcPts val="0"/>
              </a:spcBef>
              <a:buNone/>
            </a:pPr>
            <a:endParaRPr sz="2200" dirty="0">
              <a:latin typeface="#9Slide03 Arima Madurai Black" panose="00000A00000000000000" pitchFamily="2" charset="0"/>
              <a:ea typeface="Montserrat"/>
              <a:cs typeface="#9Slide03 Arima Madurai Black" panose="00000A00000000000000" pitchFamily="2" charset="0"/>
              <a:sym typeface="Montserrat"/>
            </a:endParaRPr>
          </a:p>
        </p:txBody>
      </p:sp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709399" y="305800"/>
            <a:ext cx="10773200" cy="6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</a:t>
            </a:r>
            <a:r>
              <a:rPr lang="vi-VN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</a:t>
            </a: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dẫn</a:t>
            </a: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S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endParaRPr b="1" dirty="0">
              <a:solidFill>
                <a:srgbClr val="FF0000"/>
              </a:solidFill>
              <a:latin typeface="#9Slide03 Arima Madurai Black" panose="00000A00000000000000" pitchFamily="2" charset="0"/>
              <a:ea typeface="Ubuntu"/>
              <a:cs typeface="#9Slide03 Arima Madurai Black" panose="00000A00000000000000" pitchFamily="2" charset="0"/>
              <a:sym typeface="Ubuntu"/>
            </a:endParaRPr>
          </a:p>
        </p:txBody>
      </p:sp>
      <p:sp>
        <p:nvSpPr>
          <p:cNvPr id="274" name="Google Shape;274;p39"/>
          <p:cNvSpPr txBox="1">
            <a:spLocks noGrp="1"/>
          </p:cNvSpPr>
          <p:nvPr>
            <p:ph type="title"/>
          </p:nvPr>
        </p:nvSpPr>
        <p:spPr>
          <a:xfrm>
            <a:off x="5599600" y="1536017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01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/>
          </p:nvPr>
        </p:nvSpPr>
        <p:spPr>
          <a:xfrm>
            <a:off x="5586567" y="2819699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02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5599600" y="4032951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03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5599600" y="5265400"/>
            <a:ext cx="9928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4800" b="1" dirty="0">
                <a:latin typeface="Ubuntu"/>
                <a:ea typeface="Ubuntu"/>
                <a:cs typeface="Ubuntu"/>
                <a:sym typeface="Ubuntu"/>
              </a:rPr>
              <a:t>04</a:t>
            </a:r>
            <a:endParaRPr sz="4800" b="1" dirty="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/>
      <p:bldP spid="271" grpId="0"/>
      <p:bldP spid="272" grpId="0" build="p"/>
      <p:bldP spid="273" grpId="0"/>
      <p:bldP spid="274" grpId="0"/>
      <p:bldP spid="275" grpId="0"/>
      <p:bldP spid="276" grpId="0"/>
      <p:bldP spid="27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2667000" y="-2667004"/>
            <a:ext cx="6858002" cy="121920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val 4"/>
          <p:cNvSpPr/>
          <p:nvPr/>
        </p:nvSpPr>
        <p:spPr>
          <a:xfrm>
            <a:off x="3979817" y="1741714"/>
            <a:ext cx="3526972" cy="35269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3393" y="1828800"/>
            <a:ext cx="6787602" cy="3317965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CHÚC CÁC EM NHIỀU SỨC KHỎE!!!</a:t>
            </a:r>
          </a:p>
        </p:txBody>
      </p:sp>
    </p:spTree>
    <p:extLst>
      <p:ext uri="{BB962C8B-B14F-4D97-AF65-F5344CB8AC3E}">
        <p14:creationId xmlns:p14="http://schemas.microsoft.com/office/powerpoint/2010/main" val="505936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4DEA6B-B37B-4BDC-8C46-7C02BB4B4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3E32A1E9-980D-480B-BD39-ADED88128BB3}"/>
              </a:ext>
            </a:extLst>
          </p:cNvPr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018E0689-3A2B-4DB6-8B3C-181A5CC2D8F5}"/>
              </a:ext>
            </a:extLst>
          </p:cNvPr>
          <p:cNvSpPr txBox="1"/>
          <p:nvPr/>
        </p:nvSpPr>
        <p:spPr>
          <a:xfrm>
            <a:off x="4559549" y="980728"/>
            <a:ext cx="3402196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4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44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4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giả</a:t>
            </a:r>
            <a:endParaRPr lang="zh-CN" altLang="en-US" sz="4400" b="1" spc="300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BA4BCA5F-D38C-4B9C-8C68-932A01B3D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15" y="166253"/>
            <a:ext cx="1143300" cy="1348169"/>
          </a:xfrm>
          <a:prstGeom prst="rect">
            <a:avLst/>
          </a:prstGeom>
        </p:spPr>
      </p:pic>
      <p:sp>
        <p:nvSpPr>
          <p:cNvPr id="6" name="Right Arrow 30">
            <a:extLst>
              <a:ext uri="{FF2B5EF4-FFF2-40B4-BE49-F238E27FC236}">
                <a16:creationId xmlns:a16="http://schemas.microsoft.com/office/drawing/2014/main" id="{1D5A9162-41D8-4B98-AC99-D37362BEEE5D}"/>
              </a:ext>
            </a:extLst>
          </p:cNvPr>
          <p:cNvSpPr/>
          <p:nvPr/>
        </p:nvSpPr>
        <p:spPr>
          <a:xfrm>
            <a:off x="3906886" y="3403763"/>
            <a:ext cx="7445697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ight Arrow 32">
            <a:extLst>
              <a:ext uri="{FF2B5EF4-FFF2-40B4-BE49-F238E27FC236}">
                <a16:creationId xmlns:a16="http://schemas.microsoft.com/office/drawing/2014/main" id="{D4EEAEAE-AB5C-4205-966C-C2CEC4A16CDD}"/>
              </a:ext>
            </a:extLst>
          </p:cNvPr>
          <p:cNvSpPr/>
          <p:nvPr/>
        </p:nvSpPr>
        <p:spPr>
          <a:xfrm>
            <a:off x="3791744" y="4576087"/>
            <a:ext cx="7560840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Right Arrow 50">
            <a:extLst>
              <a:ext uri="{FF2B5EF4-FFF2-40B4-BE49-F238E27FC236}">
                <a16:creationId xmlns:a16="http://schemas.microsoft.com/office/drawing/2014/main" id="{AF3E0881-41B4-4E3C-854C-5FAE6006BB0C}"/>
              </a:ext>
            </a:extLst>
          </p:cNvPr>
          <p:cNvSpPr/>
          <p:nvPr/>
        </p:nvSpPr>
        <p:spPr>
          <a:xfrm>
            <a:off x="3906887" y="2204864"/>
            <a:ext cx="7445695" cy="941145"/>
          </a:xfrm>
          <a:prstGeom prst="rightArrow">
            <a:avLst>
              <a:gd name="adj1" fmla="val 70149"/>
              <a:gd name="adj2" fmla="val 6627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541F5-94F6-4CD1-938F-748E5997CC2E}"/>
              </a:ext>
            </a:extLst>
          </p:cNvPr>
          <p:cNvSpPr txBox="1"/>
          <p:nvPr/>
        </p:nvSpPr>
        <p:spPr>
          <a:xfrm>
            <a:off x="4078180" y="2405958"/>
            <a:ext cx="6199239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Anh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(1927 – 1999),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A816F-64A6-465D-B0E9-D960400D2EA9}"/>
              </a:ext>
            </a:extLst>
          </p:cNvPr>
          <p:cNvSpPr txBox="1"/>
          <p:nvPr/>
        </p:nvSpPr>
        <p:spPr>
          <a:xfrm>
            <a:off x="4078180" y="3567918"/>
            <a:ext cx="7739606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55000"/>
              </a:spcBef>
            </a:pP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314E2-AEF4-4525-9C07-F34FB51DEDD1}"/>
              </a:ext>
            </a:extLst>
          </p:cNvPr>
          <p:cNvSpPr txBox="1"/>
          <p:nvPr/>
        </p:nvSpPr>
        <p:spPr>
          <a:xfrm>
            <a:off x="4102256" y="4815335"/>
            <a:ext cx="703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SG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endParaRPr lang="ko-KR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TÃ¡c giáº£ LÃª Anh TrÃ  â ÄÃ´i nÃ©t vá» tiá»u sá»­ vÃ  sá»± nghiá»p sÃ¡ng tÃ¡c">
            <a:extLst>
              <a:ext uri="{FF2B5EF4-FFF2-40B4-BE49-F238E27FC236}">
                <a16:creationId xmlns:a16="http://schemas.microsoft.com/office/drawing/2014/main" id="{325F73C6-0978-474A-8EFF-9F2BD751C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34" y="2076308"/>
            <a:ext cx="2962152" cy="35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28698 -2.96296E-6 C 0.41562 -2.96296E-6 0.57435 0.0875 0.57435 0.1588 L 0.57435 0.3176 " pathEditMode="relative" rAng="0" ptsTypes="AAAA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58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8019" y="655093"/>
            <a:ext cx="32714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4395375" y="1037025"/>
            <a:ext cx="3185374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2.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Tác</a:t>
            </a:r>
            <a:r>
              <a:rPr lang="en-SG" altLang="zh-CN" sz="36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phẩm</a:t>
            </a:r>
            <a:endParaRPr lang="zh-CN" altLang="en-US" sz="36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Sơ đồ 4">
            <a:extLst>
              <a:ext uri="{FF2B5EF4-FFF2-40B4-BE49-F238E27FC236}">
                <a16:creationId xmlns:a16="http://schemas.microsoft.com/office/drawing/2014/main" id="{1515FA4E-6EA2-4491-A6DC-D2B866EF0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5925808"/>
              </p:ext>
            </p:extLst>
          </p:nvPr>
        </p:nvGraphicFramePr>
        <p:xfrm>
          <a:off x="6248400" y="2162018"/>
          <a:ext cx="4322523" cy="3658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7FCD8285-C1DB-4031-91FA-0470890BD04D}"/>
              </a:ext>
            </a:extLst>
          </p:cNvPr>
          <p:cNvSpPr/>
          <p:nvPr/>
        </p:nvSpPr>
        <p:spPr>
          <a:xfrm>
            <a:off x="1473296" y="2887425"/>
            <a:ext cx="38560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rình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bày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phầm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tìm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hiểu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của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mình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về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tác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phẩm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theo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4 ý </a:t>
            </a:r>
            <a:r>
              <a:rPr lang="es-ES_tradnl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sau</a:t>
            </a:r>
            <a:r>
              <a:rPr lang="es-ES_tradnl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Helvetica" panose="020B0604020202020204" pitchFamily="34" charset="0"/>
              </a:rPr>
              <a:t>:</a:t>
            </a:r>
            <a:endParaRPr lang="en-SG" sz="3600" dirty="0"/>
          </a:p>
        </p:txBody>
      </p:sp>
    </p:spTree>
    <p:extLst>
      <p:ext uri="{BB962C8B-B14F-4D97-AF65-F5344CB8AC3E}">
        <p14:creationId xmlns:p14="http://schemas.microsoft.com/office/powerpoint/2010/main" val="262794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graphicEl>
                                              <a:dgm id="{B58A7C23-40B9-4BCE-B298-B14E89274F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>
                                            <p:graphicEl>
                                              <a:dgm id="{7FA026AB-A971-485B-98EC-64FF38ABC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graphicEl>
                                              <a:dgm id="{87049B8D-F408-45E2-BB47-49C694FF22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graphicEl>
                                              <a:dgm id="{0116FBCB-01E5-4F83-9EAB-83B555E8A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graphicEl>
                                              <a:dgm id="{0FD954F0-07F6-44FD-9463-D14EF6B73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  <p:bldGraphic spid="13" grpId="0">
        <p:bldSub>
          <a:bldDgm bld="one"/>
        </p:bldSub>
      </p:bldGraphic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2F6114-3EE7-4EE0-8678-F00640A4BEA3}"/>
              </a:ext>
            </a:extLst>
          </p:cNvPr>
          <p:cNvSpPr/>
          <p:nvPr/>
        </p:nvSpPr>
        <p:spPr>
          <a:xfrm>
            <a:off x="994718" y="1945453"/>
            <a:ext cx="3117335" cy="309866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">
            <a:off x="4374003" y="2685906"/>
            <a:ext cx="1486187" cy="148618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7C27DE-DA02-4989-BB24-A6722FDEE907}"/>
              </a:ext>
            </a:extLst>
          </p:cNvPr>
          <p:cNvSpPr/>
          <p:nvPr/>
        </p:nvSpPr>
        <p:spPr>
          <a:xfrm>
            <a:off x="5990898" y="1054972"/>
            <a:ext cx="5009198" cy="47502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1990,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Minh”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Anh </a:t>
            </a:r>
            <a:r>
              <a:rPr lang="en-US" alt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51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A53699-F442-4375-85CA-26E1C7672EBE}"/>
              </a:ext>
            </a:extLst>
          </p:cNvPr>
          <p:cNvSpPr/>
          <p:nvPr/>
        </p:nvSpPr>
        <p:spPr>
          <a:xfrm>
            <a:off x="1559496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066632-ED32-4DC9-B924-0E13653AC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1628311" y="2846278"/>
            <a:ext cx="1486187" cy="148618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40215-82D3-411F-AF82-B92699C34097}"/>
              </a:ext>
            </a:extLst>
          </p:cNvPr>
          <p:cNvSpPr/>
          <p:nvPr/>
        </p:nvSpPr>
        <p:spPr>
          <a:xfrm>
            <a:off x="1174840" y="4169387"/>
            <a:ext cx="2216060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SG" sz="3200" b="1" dirty="0">
              <a:solidFill>
                <a:srgbClr val="0070C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A0406C-0807-442B-A359-B6D0E28406CE}"/>
              </a:ext>
            </a:extLst>
          </p:cNvPr>
          <p:cNvSpPr/>
          <p:nvPr/>
        </p:nvSpPr>
        <p:spPr>
          <a:xfrm>
            <a:off x="6672064" y="1114403"/>
            <a:ext cx="1623816" cy="157421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SG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04D3F-217F-4ED8-AEA7-1A860B3CA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4787">
            <a:off x="6828886" y="2846278"/>
            <a:ext cx="1486187" cy="148618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B330C1-45EF-464B-8BA1-CA9782F2A630}"/>
              </a:ext>
            </a:extLst>
          </p:cNvPr>
          <p:cNvSpPr/>
          <p:nvPr/>
        </p:nvSpPr>
        <p:spPr>
          <a:xfrm>
            <a:off x="4073769" y="4169387"/>
            <a:ext cx="6846767" cy="14238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VHDT.</a:t>
            </a:r>
            <a:endParaRPr lang="en-SG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0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2549</Words>
  <Application>Microsoft Office PowerPoint</Application>
  <PresentationFormat>Widescreen</PresentationFormat>
  <Paragraphs>336</Paragraphs>
  <Slides>53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#9Slide05 SVNQuarzo</vt:lpstr>
      <vt:lpstr>Wingdings</vt:lpstr>
      <vt:lpstr>#9Slide03 Inconsolata Bold</vt:lpstr>
      <vt:lpstr>Arial</vt:lpstr>
      <vt:lpstr>#9Slide05 Atlantika</vt:lpstr>
      <vt:lpstr>#9Slide05 FS Blonde Script</vt:lpstr>
      <vt:lpstr>#9Slide05 SVNHollycakes</vt:lpstr>
      <vt:lpstr>#9Slide03 Arima Madurai Black</vt:lpstr>
      <vt:lpstr>VNI-Times</vt:lpstr>
      <vt:lpstr>Tahoma</vt:lpstr>
      <vt:lpstr>#9Slide05 ViceroyJF</vt:lpstr>
      <vt:lpstr>#9Slide03 Aturdida</vt:lpstr>
      <vt:lpstr>#9Slide03 Arima Madurai</vt:lpstr>
      <vt:lpstr>Times New Roman</vt:lpstr>
      <vt:lpstr>#9Slide05 Ciaobella</vt:lpstr>
      <vt:lpstr>Ubuntu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Hồ Chí Minh đẹp nhất tên Người</vt:lpstr>
      <vt:lpstr>Hồ Chí Minh đẹp nhất tên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Nguyen Duc</cp:lastModifiedBy>
  <cp:revision>88</cp:revision>
  <dcterms:created xsi:type="dcterms:W3CDTF">2019-04-09T12:37:52Z</dcterms:created>
  <dcterms:modified xsi:type="dcterms:W3CDTF">2022-07-28T03:41:06Z</dcterms:modified>
</cp:coreProperties>
</file>