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94" r:id="rId2"/>
    <p:sldId id="342" r:id="rId3"/>
    <p:sldId id="256" r:id="rId4"/>
    <p:sldId id="346" r:id="rId5"/>
    <p:sldId id="356" r:id="rId6"/>
    <p:sldId id="306" r:id="rId7"/>
    <p:sldId id="348" r:id="rId8"/>
    <p:sldId id="900" r:id="rId9"/>
    <p:sldId id="352" r:id="rId10"/>
    <p:sldId id="344" r:id="rId11"/>
    <p:sldId id="901" r:id="rId12"/>
    <p:sldId id="288" r:id="rId13"/>
    <p:sldId id="291" r:id="rId14"/>
    <p:sldId id="295" r:id="rId15"/>
    <p:sldId id="293" r:id="rId16"/>
    <p:sldId id="287" r:id="rId17"/>
    <p:sldId id="341" r:id="rId18"/>
    <p:sldId id="309" r:id="rId19"/>
    <p:sldId id="910" r:id="rId20"/>
    <p:sldId id="304" r:id="rId21"/>
    <p:sldId id="265" r:id="rId22"/>
    <p:sldId id="904" r:id="rId23"/>
    <p:sldId id="902" r:id="rId24"/>
    <p:sldId id="905" r:id="rId25"/>
    <p:sldId id="266" r:id="rId26"/>
    <p:sldId id="906" r:id="rId27"/>
    <p:sldId id="316" r:id="rId28"/>
    <p:sldId id="908" r:id="rId29"/>
    <p:sldId id="911" r:id="rId30"/>
    <p:sldId id="270" r:id="rId31"/>
    <p:sldId id="912" r:id="rId32"/>
    <p:sldId id="305" r:id="rId33"/>
    <p:sldId id="913" r:id="rId34"/>
    <p:sldId id="915" r:id="rId35"/>
    <p:sldId id="914" r:id="rId36"/>
    <p:sldId id="345" r:id="rId37"/>
    <p:sldId id="917" r:id="rId38"/>
    <p:sldId id="308" r:id="rId39"/>
    <p:sldId id="353" r:id="rId40"/>
    <p:sldId id="354" r:id="rId41"/>
    <p:sldId id="301" r:id="rId42"/>
    <p:sldId id="317" r:id="rId43"/>
    <p:sldId id="361" r:id="rId44"/>
    <p:sldId id="362" r:id="rId45"/>
    <p:sldId id="343" r:id="rId46"/>
    <p:sldId id="25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441D61"/>
    <a:srgbClr val="C3EED3"/>
    <a:srgbClr val="EDB7AB"/>
    <a:srgbClr val="93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26" autoAdjust="0"/>
  </p:normalViewPr>
  <p:slideViewPr>
    <p:cSldViewPr>
      <p:cViewPr varScale="1">
        <p:scale>
          <a:sx n="81" d="100"/>
          <a:sy n="81" d="100"/>
        </p:scale>
        <p:origin x="725" y="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7T17:39:31.913" idx="1">
    <p:pos x="10" y="10"/>
    <p:text>Sau khi chỉ ra sự hiểm họa của chiến tranh hạt nhân, tác giả không dẫn người đọc đến sự bi quan mà hướng họ tới một thái độ tích cực: Kêu gọi mọi người đứng lên đấu tranh, ngăn chặn chiến tranh hạt nhân cho một thế giới hòa bình.</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4CFF3-8AD1-4C84-A944-C9888FF467BD}"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BZ"/>
        </a:p>
      </dgm:t>
    </dgm:pt>
    <dgm:pt modelId="{2B3BE996-1ECA-4B6E-831D-16FC9915DB53}">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Là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loại</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hủy</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diệt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hàng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loạt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mà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năng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lượng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của</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nó</a:t>
          </a:r>
          <a:r>
            <a:rPr lang="en-US" sz="2300" b="1" i="0" dirty="0">
              <a:latin typeface="#9Slide03 Arima Madurai" panose="00000500000000000000" pitchFamily="2" charset="0"/>
              <a:cs typeface="#9Slide03 Arima Madurai" panose="00000500000000000000" pitchFamily="2" charset="0"/>
            </a:rPr>
            <a:t> do </a:t>
          </a:r>
          <a:r>
            <a:rPr lang="en-US" sz="2300" b="1" i="0" dirty="0" err="1">
              <a:latin typeface="#9Slide03 Arima Madurai" panose="00000500000000000000" pitchFamily="2" charset="0"/>
              <a:cs typeface="#9Slide03 Arima Madurai" panose="00000500000000000000" pitchFamily="2" charset="0"/>
            </a:rPr>
            <a:t>các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phản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ứng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hạch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gây</a:t>
          </a:r>
          <a:r>
            <a:rPr lang="en-US" sz="2300" b="1" i="0" dirty="0">
              <a:latin typeface="#9Slide03 Arima Madurai" panose="00000500000000000000" pitchFamily="2" charset="0"/>
              <a:cs typeface="#9Slide03 Arima Madurai" panose="00000500000000000000" pitchFamily="2" charset="0"/>
            </a:rPr>
            <a:t> ra.   </a:t>
          </a:r>
          <a:endParaRPr lang="en-BZ" sz="2300" i="0" dirty="0">
            <a:latin typeface="#9Slide03 Arima Madurai" panose="00000500000000000000" pitchFamily="2" charset="0"/>
            <a:cs typeface="#9Slide03 Arima Madurai" panose="00000500000000000000" pitchFamily="2" charset="0"/>
          </a:endParaRPr>
        </a:p>
      </dgm:t>
    </dgm:pt>
    <dgm:pt modelId="{47127400-5C4B-4CF6-86A9-F6B8922BDBEC}" type="par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4AFC63F-7423-48C5-8BE5-41C804778995}" type="sibTrans" cxnId="{7819C5AA-9124-4C3B-82E0-9AB5525BC161}">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F65D7CF4-2C75-4D83-A104-F871BAD15DD1}">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Một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nhỏ</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nhất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cũng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sức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công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phá</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lớn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hơn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bất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quy</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ước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nào</a:t>
          </a:r>
          <a:r>
            <a:rPr lang="en-US" sz="2300" b="1" i="0" dirty="0">
              <a:latin typeface="#9Slide03 Arima Madurai" panose="00000500000000000000" pitchFamily="2" charset="0"/>
              <a:cs typeface="#9Slide03 Arima Madurai" panose="00000500000000000000" pitchFamily="2" charset="0"/>
            </a:rPr>
            <a:t>.</a:t>
          </a:r>
          <a:endParaRPr lang="en-BZ" sz="2300" i="0" dirty="0">
            <a:latin typeface="#9Slide03 Arima Madurai" panose="00000500000000000000" pitchFamily="2" charset="0"/>
            <a:cs typeface="#9Slide03 Arima Madurai" panose="00000500000000000000" pitchFamily="2" charset="0"/>
          </a:endParaRPr>
        </a:p>
      </dgm:t>
    </dgm:pt>
    <dgm:pt modelId="{12E7212F-F322-492C-B1AA-10A0E82146D3}" type="par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DCF8496B-2E4E-46EA-962D-57BCDCE91AFC}" type="sibTrans" cxnId="{F8114723-9C76-407B-8CD0-12609734284A}">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A6E33B5C-3349-44FD-AE8B-090E4058AB25}">
      <dgm:prSet custT="1"/>
      <dgm:spPr/>
      <dgm:t>
        <a:bodyPr/>
        <a:lstStyle/>
        <a:p>
          <a:pPr algn="just"/>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hay </a:t>
          </a:r>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nguyên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là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chiến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tranh</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mà</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trong</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đó</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vũ</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khí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hạt</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nhân</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được</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sử</a:t>
          </a:r>
          <a:r>
            <a:rPr lang="en-US" sz="2300" b="1" i="0" dirty="0">
              <a:latin typeface="#9Slide03 Arima Madurai" panose="00000500000000000000" pitchFamily="2" charset="0"/>
              <a:cs typeface="#9Slide03 Arima Madurai" panose="00000500000000000000" pitchFamily="2" charset="0"/>
            </a:rPr>
            <a:t> </a:t>
          </a:r>
          <a:r>
            <a:rPr lang="en-US" sz="2300" b="1" i="0" dirty="0" err="1">
              <a:latin typeface="#9Slide03 Arima Madurai" panose="00000500000000000000" pitchFamily="2" charset="0"/>
              <a:cs typeface="#9Slide03 Arima Madurai" panose="00000500000000000000" pitchFamily="2" charset="0"/>
            </a:rPr>
            <a:t>dụng</a:t>
          </a:r>
          <a:r>
            <a:rPr lang="en-US" sz="2300" b="1" i="0" dirty="0">
              <a:latin typeface="#9Slide03 Arima Madurai" panose="00000500000000000000" pitchFamily="2" charset="0"/>
              <a:cs typeface="#9Slide03 Arima Madurai" panose="00000500000000000000" pitchFamily="2" charset="0"/>
            </a:rPr>
            <a:t>.</a:t>
          </a:r>
          <a:endParaRPr lang="en-BZ" sz="2300" i="0" dirty="0">
            <a:latin typeface="#9Slide03 Arima Madurai" panose="00000500000000000000" pitchFamily="2" charset="0"/>
            <a:cs typeface="#9Slide03 Arima Madurai" panose="00000500000000000000" pitchFamily="2" charset="0"/>
          </a:endParaRPr>
        </a:p>
      </dgm:t>
    </dgm:pt>
    <dgm:pt modelId="{BAA820A2-D828-4B28-992F-12F6FE0F3372}" type="par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C5926207-E27D-4440-BA02-3F9D7E71D144}" type="sibTrans" cxnId="{AD9C6A19-8FD5-4D17-A9D1-8B8D22C99CE7}">
      <dgm:prSet/>
      <dgm:spPr/>
      <dgm:t>
        <a:bodyPr/>
        <a:lstStyle/>
        <a:p>
          <a:pPr algn="just"/>
          <a:endParaRPr lang="en-BZ" sz="2300" i="0">
            <a:solidFill>
              <a:schemeClr val="tx1"/>
            </a:solidFill>
            <a:latin typeface="#9Slide03 Arima Madurai" panose="00000500000000000000" pitchFamily="2" charset="0"/>
            <a:cs typeface="#9Slide03 Arima Madurai" panose="00000500000000000000" pitchFamily="2" charset="0"/>
          </a:endParaRPr>
        </a:p>
      </dgm:t>
    </dgm:pt>
    <dgm:pt modelId="{9098933C-75A5-4AE0-B13F-35BDBF877FC3}" type="pres">
      <dgm:prSet presAssocID="{3154CFF3-8AD1-4C84-A944-C9888FF467BD}" presName="linear" presStyleCnt="0">
        <dgm:presLayoutVars>
          <dgm:animLvl val="lvl"/>
          <dgm:resizeHandles val="exact"/>
        </dgm:presLayoutVars>
      </dgm:prSet>
      <dgm:spPr/>
    </dgm:pt>
    <dgm:pt modelId="{B895F30E-4E86-4BDB-8170-8155F7CAD1D7}" type="pres">
      <dgm:prSet presAssocID="{2B3BE996-1ECA-4B6E-831D-16FC9915DB53}" presName="parentText" presStyleLbl="node1" presStyleIdx="0" presStyleCnt="3">
        <dgm:presLayoutVars>
          <dgm:chMax val="0"/>
          <dgm:bulletEnabled val="1"/>
        </dgm:presLayoutVars>
      </dgm:prSet>
      <dgm:spPr/>
    </dgm:pt>
    <dgm:pt modelId="{D507A690-8370-4DFC-99CE-C2CAC6E27CF9}" type="pres">
      <dgm:prSet presAssocID="{D4AFC63F-7423-48C5-8BE5-41C804778995}" presName="spacer" presStyleCnt="0"/>
      <dgm:spPr/>
    </dgm:pt>
    <dgm:pt modelId="{7CCC0384-8142-4CE2-A603-CE1DED888CCC}" type="pres">
      <dgm:prSet presAssocID="{F65D7CF4-2C75-4D83-A104-F871BAD15DD1}" presName="parentText" presStyleLbl="node1" presStyleIdx="1" presStyleCnt="3">
        <dgm:presLayoutVars>
          <dgm:chMax val="0"/>
          <dgm:bulletEnabled val="1"/>
        </dgm:presLayoutVars>
      </dgm:prSet>
      <dgm:spPr/>
    </dgm:pt>
    <dgm:pt modelId="{2D532E42-9434-47EC-A083-BF5A302098A8}" type="pres">
      <dgm:prSet presAssocID="{DCF8496B-2E4E-46EA-962D-57BCDCE91AFC}" presName="spacer" presStyleCnt="0"/>
      <dgm:spPr/>
    </dgm:pt>
    <dgm:pt modelId="{A8651301-F393-4568-97B1-3AEBCAD130BE}" type="pres">
      <dgm:prSet presAssocID="{A6E33B5C-3349-44FD-AE8B-090E4058AB25}" presName="parentText" presStyleLbl="node1" presStyleIdx="2" presStyleCnt="3">
        <dgm:presLayoutVars>
          <dgm:chMax val="0"/>
          <dgm:bulletEnabled val="1"/>
        </dgm:presLayoutVars>
      </dgm:prSet>
      <dgm:spPr/>
    </dgm:pt>
  </dgm:ptLst>
  <dgm:cxnLst>
    <dgm:cxn modelId="{AD9C6A19-8FD5-4D17-A9D1-8B8D22C99CE7}" srcId="{3154CFF3-8AD1-4C84-A944-C9888FF467BD}" destId="{A6E33B5C-3349-44FD-AE8B-090E4058AB25}" srcOrd="2" destOrd="0" parTransId="{BAA820A2-D828-4B28-992F-12F6FE0F3372}" sibTransId="{C5926207-E27D-4440-BA02-3F9D7E71D144}"/>
    <dgm:cxn modelId="{F8114723-9C76-407B-8CD0-12609734284A}" srcId="{3154CFF3-8AD1-4C84-A944-C9888FF467BD}" destId="{F65D7CF4-2C75-4D83-A104-F871BAD15DD1}" srcOrd="1" destOrd="0" parTransId="{12E7212F-F322-492C-B1AA-10A0E82146D3}" sibTransId="{DCF8496B-2E4E-46EA-962D-57BCDCE91AFC}"/>
    <dgm:cxn modelId="{0268F439-7CA9-4B07-AE8A-59148057DB02}" type="presOf" srcId="{3154CFF3-8AD1-4C84-A944-C9888FF467BD}" destId="{9098933C-75A5-4AE0-B13F-35BDBF877FC3}" srcOrd="0" destOrd="0" presId="urn:microsoft.com/office/officeart/2005/8/layout/vList2"/>
    <dgm:cxn modelId="{BBD8ED62-5CB7-4EC1-95F1-2825641E1630}" type="presOf" srcId="{2B3BE996-1ECA-4B6E-831D-16FC9915DB53}" destId="{B895F30E-4E86-4BDB-8170-8155F7CAD1D7}" srcOrd="0" destOrd="0" presId="urn:microsoft.com/office/officeart/2005/8/layout/vList2"/>
    <dgm:cxn modelId="{0D803B88-4689-42C7-950F-744399CFE95A}" type="presOf" srcId="{A6E33B5C-3349-44FD-AE8B-090E4058AB25}" destId="{A8651301-F393-4568-97B1-3AEBCAD130BE}" srcOrd="0" destOrd="0" presId="urn:microsoft.com/office/officeart/2005/8/layout/vList2"/>
    <dgm:cxn modelId="{7819C5AA-9124-4C3B-82E0-9AB5525BC161}" srcId="{3154CFF3-8AD1-4C84-A944-C9888FF467BD}" destId="{2B3BE996-1ECA-4B6E-831D-16FC9915DB53}" srcOrd="0" destOrd="0" parTransId="{47127400-5C4B-4CF6-86A9-F6B8922BDBEC}" sibTransId="{D4AFC63F-7423-48C5-8BE5-41C804778995}"/>
    <dgm:cxn modelId="{9F8BD5C2-1AD0-418E-ACA3-65D32DAEDF91}" type="presOf" srcId="{F65D7CF4-2C75-4D83-A104-F871BAD15DD1}" destId="{7CCC0384-8142-4CE2-A603-CE1DED888CCC}" srcOrd="0" destOrd="0" presId="urn:microsoft.com/office/officeart/2005/8/layout/vList2"/>
    <dgm:cxn modelId="{3BA9131A-FB08-4390-96B2-6FC2370AF6D4}" type="presParOf" srcId="{9098933C-75A5-4AE0-B13F-35BDBF877FC3}" destId="{B895F30E-4E86-4BDB-8170-8155F7CAD1D7}" srcOrd="0" destOrd="0" presId="urn:microsoft.com/office/officeart/2005/8/layout/vList2"/>
    <dgm:cxn modelId="{339DE98C-9FBC-4F04-9A4F-D41764E12F88}" type="presParOf" srcId="{9098933C-75A5-4AE0-B13F-35BDBF877FC3}" destId="{D507A690-8370-4DFC-99CE-C2CAC6E27CF9}" srcOrd="1" destOrd="0" presId="urn:microsoft.com/office/officeart/2005/8/layout/vList2"/>
    <dgm:cxn modelId="{142FB111-EEDE-4BEE-A584-B22C503287D8}" type="presParOf" srcId="{9098933C-75A5-4AE0-B13F-35BDBF877FC3}" destId="{7CCC0384-8142-4CE2-A603-CE1DED888CCC}" srcOrd="2" destOrd="0" presId="urn:microsoft.com/office/officeart/2005/8/layout/vList2"/>
    <dgm:cxn modelId="{C3D923FB-7148-48C0-A479-75BBF0CC6152}" type="presParOf" srcId="{9098933C-75A5-4AE0-B13F-35BDBF877FC3}" destId="{2D532E42-9434-47EC-A083-BF5A302098A8}" srcOrd="3" destOrd="0" presId="urn:microsoft.com/office/officeart/2005/8/layout/vList2"/>
    <dgm:cxn modelId="{4CEA4E1A-A970-49A9-A2A8-D0678735A937}" type="presParOf" srcId="{9098933C-75A5-4AE0-B13F-35BDBF877FC3}" destId="{A8651301-F393-4568-97B1-3AEBCAD130B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776CF9-BE4D-4209-839C-791874408D1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BZ"/>
        </a:p>
      </dgm:t>
    </dgm:pt>
    <dgm:pt modelId="{0C1BD926-CC36-4338-92AF-DCA1180AF1F0}">
      <dgm:prSet custT="1"/>
      <dgm:spPr>
        <a:solidFill>
          <a:srgbClr val="284F6E"/>
        </a:solidFill>
      </dgm:spPr>
      <dgm:t>
        <a:bodyPr/>
        <a:lstStyle/>
        <a:p>
          <a:r>
            <a:rPr lang="en-US" sz="2800" dirty="0" err="1">
              <a:latin typeface="#9Slide05 FS Blonde Script" panose="03000503000000000000" pitchFamily="65" charset="0"/>
            </a:rPr>
            <a:t>Thái</a:t>
          </a:r>
          <a:r>
            <a:rPr lang="en-US" sz="2800" dirty="0">
              <a:latin typeface="#9Slide05 FS Blonde Script" panose="03000503000000000000" pitchFamily="65" charset="0"/>
            </a:rPr>
            <a:t> </a:t>
          </a:r>
          <a:r>
            <a:rPr lang="en-US" sz="2800" dirty="0" err="1">
              <a:latin typeface="#9Slide05 FS Blonde Script" panose="03000503000000000000" pitchFamily="65" charset="0"/>
            </a:rPr>
            <a:t>độ</a:t>
          </a:r>
          <a:r>
            <a:rPr lang="en-US" sz="2800" dirty="0">
              <a:latin typeface="#9Slide05 FS Blonde Script" panose="03000503000000000000" pitchFamily="65" charset="0"/>
            </a:rPr>
            <a:t> </a:t>
          </a:r>
          <a:r>
            <a:rPr lang="en-US" sz="2800" dirty="0" err="1">
              <a:latin typeface="#9Slide05 FS Blonde Script" panose="03000503000000000000" pitchFamily="65" charset="0"/>
            </a:rPr>
            <a:t>cứng</a:t>
          </a:r>
          <a:r>
            <a:rPr lang="en-US" sz="2800" dirty="0">
              <a:latin typeface="#9Slide05 FS Blonde Script" panose="03000503000000000000" pitchFamily="65" charset="0"/>
            </a:rPr>
            <a:t> </a:t>
          </a:r>
          <a:r>
            <a:rPr lang="en-US" sz="2800" dirty="0" err="1">
              <a:latin typeface="#9Slide05 FS Blonde Script" panose="03000503000000000000" pitchFamily="65" charset="0"/>
            </a:rPr>
            <a:t>rắn</a:t>
          </a:r>
          <a:r>
            <a:rPr lang="en-US" sz="2800" dirty="0">
              <a:latin typeface="#9Slide05 FS Blonde Script" panose="03000503000000000000" pitchFamily="65" charset="0"/>
            </a:rPr>
            <a:t>, </a:t>
          </a:r>
          <a:r>
            <a:rPr lang="en-US" sz="2800" dirty="0" err="1">
              <a:latin typeface="#9Slide05 FS Blonde Script" panose="03000503000000000000" pitchFamily="65" charset="0"/>
            </a:rPr>
            <a:t>nghiêm</a:t>
          </a:r>
          <a:r>
            <a:rPr lang="en-US" sz="2800" dirty="0">
              <a:latin typeface="#9Slide05 FS Blonde Script" panose="03000503000000000000" pitchFamily="65" charset="0"/>
            </a:rPr>
            <a:t> </a:t>
          </a:r>
          <a:r>
            <a:rPr lang="en-US" sz="2800" dirty="0" err="1">
              <a:latin typeface="#9Slide05 FS Blonde Script" panose="03000503000000000000" pitchFamily="65" charset="0"/>
            </a:rPr>
            <a:t>khắc</a:t>
          </a:r>
          <a:endParaRPr lang="en-BZ" sz="2800" dirty="0">
            <a:latin typeface="#9Slide05 FS Blonde Script" panose="03000503000000000000" pitchFamily="65" charset="0"/>
          </a:endParaRPr>
        </a:p>
      </dgm:t>
    </dgm:pt>
    <dgm:pt modelId="{123A4D12-1E82-40AC-A2A5-C667546499E0}" type="parTrans" cxnId="{21393721-DE67-4299-AD2C-6EB96AF4462C}">
      <dgm:prSet/>
      <dgm:spPr/>
      <dgm:t>
        <a:bodyPr/>
        <a:lstStyle/>
        <a:p>
          <a:endParaRPr lang="en-BZ" sz="2000"/>
        </a:p>
      </dgm:t>
    </dgm:pt>
    <dgm:pt modelId="{4F34CAF3-EFE9-46C2-9848-8FFE47F1F665}" type="sibTrans" cxnId="{21393721-DE67-4299-AD2C-6EB96AF4462C}">
      <dgm:prSet custT="1"/>
      <dgm:spPr>
        <a:solidFill>
          <a:srgbClr val="284F6E"/>
        </a:solidFill>
      </dgm:spPr>
      <dgm:t>
        <a:bodyPr/>
        <a:lstStyle/>
        <a:p>
          <a:endParaRPr lang="en-BZ" sz="2400">
            <a:latin typeface="#9Slide05 FS Blonde Script" panose="03000503000000000000" pitchFamily="65" charset="0"/>
          </a:endParaRPr>
        </a:p>
      </dgm:t>
    </dgm:pt>
    <dgm:pt modelId="{02613F83-C7A7-4482-AEF7-1396271F56AE}">
      <dgm:prSet custT="1"/>
      <dgm:spPr>
        <a:solidFill>
          <a:srgbClr val="284F6E"/>
        </a:solidFill>
      </dgm:spPr>
      <dgm:t>
        <a:bodyPr/>
        <a:lstStyle/>
        <a:p>
          <a:r>
            <a:rPr lang="en-US" sz="2800" dirty="0" err="1">
              <a:latin typeface="#9Slide05 FS Blonde Script" panose="03000503000000000000" pitchFamily="65" charset="0"/>
            </a:rPr>
            <a:t>Tình</a:t>
          </a:r>
          <a:r>
            <a:rPr lang="en-US" sz="2800" dirty="0">
              <a:latin typeface="#9Slide05 FS Blonde Script" panose="03000503000000000000" pitchFamily="65" charset="0"/>
            </a:rPr>
            <a:t> </a:t>
          </a:r>
          <a:r>
            <a:rPr lang="en-US" sz="2800" dirty="0" err="1">
              <a:latin typeface="#9Slide05 FS Blonde Script" panose="03000503000000000000" pitchFamily="65" charset="0"/>
            </a:rPr>
            <a:t>cảm</a:t>
          </a:r>
          <a:r>
            <a:rPr lang="en-US" sz="2800" dirty="0">
              <a:latin typeface="#9Slide05 FS Blonde Script" panose="03000503000000000000" pitchFamily="65" charset="0"/>
            </a:rPr>
            <a:t> </a:t>
          </a:r>
          <a:r>
            <a:rPr lang="en-US" sz="2800" dirty="0" err="1">
              <a:latin typeface="#9Slide05 FS Blonde Script" panose="03000503000000000000" pitchFamily="65" charset="0"/>
            </a:rPr>
            <a:t>tha</a:t>
          </a:r>
          <a:r>
            <a:rPr lang="en-US" sz="2800" dirty="0">
              <a:latin typeface="#9Slide05 FS Blonde Script" panose="03000503000000000000" pitchFamily="65" charset="0"/>
            </a:rPr>
            <a:t> </a:t>
          </a:r>
          <a:r>
            <a:rPr lang="en-US" sz="2800" dirty="0" err="1">
              <a:latin typeface="#9Slide05 FS Blonde Script" panose="03000503000000000000" pitchFamily="65" charset="0"/>
            </a:rPr>
            <a:t>thiết</a:t>
          </a:r>
          <a:r>
            <a:rPr lang="en-US" sz="2800" dirty="0">
              <a:latin typeface="#9Slide05 FS Blonde Script" panose="03000503000000000000" pitchFamily="65" charset="0"/>
            </a:rPr>
            <a:t>, </a:t>
          </a:r>
          <a:r>
            <a:rPr lang="en-US" sz="2800" dirty="0" err="1">
              <a:latin typeface="#9Slide05 FS Blonde Script" panose="03000503000000000000" pitchFamily="65" charset="0"/>
            </a:rPr>
            <a:t>mãnh</a:t>
          </a:r>
          <a:r>
            <a:rPr lang="en-US" sz="2800" dirty="0">
              <a:latin typeface="#9Slide05 FS Blonde Script" panose="03000503000000000000" pitchFamily="65" charset="0"/>
            </a:rPr>
            <a:t> </a:t>
          </a:r>
          <a:r>
            <a:rPr lang="en-US" sz="2800" dirty="0" err="1">
              <a:latin typeface="#9Slide05 FS Blonde Script" panose="03000503000000000000" pitchFamily="65" charset="0"/>
            </a:rPr>
            <a:t>liệt</a:t>
          </a:r>
          <a:endParaRPr lang="en-BZ" sz="2800" dirty="0">
            <a:latin typeface="#9Slide05 FS Blonde Script" panose="03000503000000000000" pitchFamily="65" charset="0"/>
          </a:endParaRPr>
        </a:p>
      </dgm:t>
    </dgm:pt>
    <dgm:pt modelId="{76FFF508-B4CA-443E-9D84-D1C270A550FA}" type="parTrans" cxnId="{CC0924B8-7067-4C39-B3EA-A552019C2366}">
      <dgm:prSet/>
      <dgm:spPr/>
      <dgm:t>
        <a:bodyPr/>
        <a:lstStyle/>
        <a:p>
          <a:endParaRPr lang="en-BZ" sz="2000"/>
        </a:p>
      </dgm:t>
    </dgm:pt>
    <dgm:pt modelId="{C0E512C1-394E-47FE-A4F9-0CCD49E6C1D7}" type="sibTrans" cxnId="{CC0924B8-7067-4C39-B3EA-A552019C2366}">
      <dgm:prSet custT="1"/>
      <dgm:spPr>
        <a:solidFill>
          <a:srgbClr val="284F6E"/>
        </a:solidFill>
      </dgm:spPr>
      <dgm:t>
        <a:bodyPr/>
        <a:lstStyle/>
        <a:p>
          <a:endParaRPr lang="en-BZ" sz="2400">
            <a:latin typeface="#9Slide05 FS Blonde Script" panose="03000503000000000000" pitchFamily="65" charset="0"/>
          </a:endParaRPr>
        </a:p>
      </dgm:t>
    </dgm:pt>
    <dgm:pt modelId="{BD320FDB-5F36-45D8-A385-C95E62E3B5A4}">
      <dgm:prSet custT="1"/>
      <dgm:spPr>
        <a:solidFill>
          <a:srgbClr val="284F6E"/>
        </a:solidFill>
      </dgm:spPr>
      <dgm:t>
        <a:bodyPr/>
        <a:lstStyle/>
        <a:p>
          <a:r>
            <a:rPr lang="en-US" sz="2800" dirty="0" err="1">
              <a:latin typeface="#9Slide05 FS Blonde Script" panose="03000503000000000000" pitchFamily="65" charset="0"/>
            </a:rPr>
            <a:t>Cách</a:t>
          </a:r>
          <a:r>
            <a:rPr lang="en-US" sz="2800" dirty="0">
              <a:latin typeface="#9Slide05 FS Blonde Script" panose="03000503000000000000" pitchFamily="65" charset="0"/>
            </a:rPr>
            <a:t> </a:t>
          </a:r>
          <a:r>
            <a:rPr lang="en-US" sz="2800" dirty="0" err="1">
              <a:latin typeface="#9Slide05 FS Blonde Script" panose="03000503000000000000" pitchFamily="65" charset="0"/>
            </a:rPr>
            <a:t>lập</a:t>
          </a:r>
          <a:r>
            <a:rPr lang="en-US" sz="2800" dirty="0">
              <a:latin typeface="#9Slide05 FS Blonde Script" panose="03000503000000000000" pitchFamily="65" charset="0"/>
            </a:rPr>
            <a:t> </a:t>
          </a:r>
          <a:r>
            <a:rPr lang="en-US" sz="2800" dirty="0" err="1">
              <a:latin typeface="#9Slide05 FS Blonde Script" panose="03000503000000000000" pitchFamily="65" charset="0"/>
            </a:rPr>
            <a:t>luận</a:t>
          </a:r>
          <a:r>
            <a:rPr lang="en-US" sz="2800" dirty="0">
              <a:latin typeface="#9Slide05 FS Blonde Script" panose="03000503000000000000" pitchFamily="65" charset="0"/>
            </a:rPr>
            <a:t> </a:t>
          </a:r>
          <a:r>
            <a:rPr lang="en-US" sz="2800" dirty="0" err="1">
              <a:latin typeface="#9Slide05 FS Blonde Script" panose="03000503000000000000" pitchFamily="65" charset="0"/>
            </a:rPr>
            <a:t>chặt</a:t>
          </a:r>
          <a:r>
            <a:rPr lang="en-US" sz="2800" dirty="0">
              <a:latin typeface="#9Slide05 FS Blonde Script" panose="03000503000000000000" pitchFamily="65" charset="0"/>
            </a:rPr>
            <a:t> </a:t>
          </a:r>
          <a:r>
            <a:rPr lang="en-US" sz="2800" dirty="0" err="1">
              <a:latin typeface="#9Slide05 FS Blonde Script" panose="03000503000000000000" pitchFamily="65" charset="0"/>
            </a:rPr>
            <a:t>chẽ</a:t>
          </a:r>
          <a:r>
            <a:rPr lang="en-US" sz="2800" dirty="0">
              <a:latin typeface="#9Slide05 FS Blonde Script" panose="03000503000000000000" pitchFamily="65" charset="0"/>
            </a:rPr>
            <a:t>, </a:t>
          </a:r>
          <a:r>
            <a:rPr lang="en-US" sz="2800" dirty="0" err="1">
              <a:latin typeface="#9Slide05 FS Blonde Script" panose="03000503000000000000" pitchFamily="65" charset="0"/>
            </a:rPr>
            <a:t>thuyết</a:t>
          </a:r>
          <a:r>
            <a:rPr lang="en-US" sz="2800" dirty="0">
              <a:latin typeface="#9Slide05 FS Blonde Script" panose="03000503000000000000" pitchFamily="65" charset="0"/>
            </a:rPr>
            <a:t> </a:t>
          </a:r>
          <a:r>
            <a:rPr lang="en-US" sz="2800" dirty="0" err="1">
              <a:latin typeface="#9Slide05 FS Blonde Script" panose="03000503000000000000" pitchFamily="65" charset="0"/>
            </a:rPr>
            <a:t>phục</a:t>
          </a:r>
          <a:endParaRPr lang="en-BZ" sz="2800" dirty="0">
            <a:latin typeface="#9Slide05 FS Blonde Script" panose="03000503000000000000" pitchFamily="65" charset="0"/>
          </a:endParaRPr>
        </a:p>
      </dgm:t>
    </dgm:pt>
    <dgm:pt modelId="{2551B116-6CA7-432D-8F99-8768B16DE21C}" type="parTrans" cxnId="{E52EF052-7AA7-43E0-A0B1-BC9EB7005C1D}">
      <dgm:prSet/>
      <dgm:spPr/>
      <dgm:t>
        <a:bodyPr/>
        <a:lstStyle/>
        <a:p>
          <a:endParaRPr lang="en-BZ" sz="2000"/>
        </a:p>
      </dgm:t>
    </dgm:pt>
    <dgm:pt modelId="{B57F721D-91AB-440C-A0CA-20DD78881178}" type="sibTrans" cxnId="{E52EF052-7AA7-43E0-A0B1-BC9EB7005C1D}">
      <dgm:prSet custT="1"/>
      <dgm:spPr/>
      <dgm:t>
        <a:bodyPr/>
        <a:lstStyle/>
        <a:p>
          <a:endParaRPr lang="en-BZ" sz="2400"/>
        </a:p>
      </dgm:t>
    </dgm:pt>
    <dgm:pt modelId="{D63F55BF-D0B0-42DF-B5DA-3B65DE7E1B78}">
      <dgm:prSet custT="1"/>
      <dgm:spPr>
        <a:solidFill>
          <a:srgbClr val="284F6E"/>
        </a:solidFill>
      </dgm:spPr>
      <dgm:t>
        <a:bodyPr/>
        <a:lstStyle/>
        <a:p>
          <a:r>
            <a:rPr lang="en-BZ" sz="2800" dirty="0" err="1">
              <a:latin typeface="#9Slide05 FS Blonde Script" panose="03000503000000000000" pitchFamily="65" charset="0"/>
            </a:rPr>
            <a:t>Trái</a:t>
          </a:r>
          <a:r>
            <a:rPr lang="en-BZ" sz="2800" dirty="0">
              <a:latin typeface="#9Slide05 FS Blonde Script" panose="03000503000000000000" pitchFamily="65" charset="0"/>
            </a:rPr>
            <a:t> </a:t>
          </a:r>
          <a:r>
            <a:rPr lang="en-BZ" sz="2800" dirty="0" err="1">
              <a:latin typeface="#9Slide05 FS Blonde Script" panose="03000503000000000000" pitchFamily="65" charset="0"/>
            </a:rPr>
            <a:t>tim</a:t>
          </a:r>
          <a:r>
            <a:rPr lang="en-BZ" sz="2800" dirty="0">
              <a:latin typeface="#9Slide05 FS Blonde Script" panose="03000503000000000000" pitchFamily="65" charset="0"/>
            </a:rPr>
            <a:t> </a:t>
          </a:r>
          <a:r>
            <a:rPr lang="en-BZ" sz="2800" dirty="0" err="1">
              <a:latin typeface="#9Slide05 FS Blonde Script" panose="03000503000000000000" pitchFamily="65" charset="0"/>
            </a:rPr>
            <a:t>nhiệt</a:t>
          </a:r>
          <a:r>
            <a:rPr lang="en-BZ" sz="2800" dirty="0">
              <a:latin typeface="#9Slide05 FS Blonde Script" panose="03000503000000000000" pitchFamily="65" charset="0"/>
            </a:rPr>
            <a:t> </a:t>
          </a:r>
          <a:r>
            <a:rPr lang="en-BZ" sz="2800" dirty="0" err="1">
              <a:latin typeface="#9Slide05 FS Blonde Script" panose="03000503000000000000" pitchFamily="65" charset="0"/>
            </a:rPr>
            <a:t>huyết</a:t>
          </a:r>
          <a:r>
            <a:rPr lang="en-BZ" sz="2800" dirty="0">
              <a:latin typeface="#9Slide05 FS Blonde Script" panose="03000503000000000000" pitchFamily="65" charset="0"/>
            </a:rPr>
            <a:t>, </a:t>
          </a:r>
          <a:r>
            <a:rPr lang="en-BZ" sz="2800" dirty="0" err="1">
              <a:latin typeface="#9Slide05 FS Blonde Script" panose="03000503000000000000" pitchFamily="65" charset="0"/>
            </a:rPr>
            <a:t>yêu</a:t>
          </a:r>
          <a:r>
            <a:rPr lang="en-BZ" sz="2800" dirty="0">
              <a:latin typeface="#9Slide05 FS Blonde Script" panose="03000503000000000000" pitchFamily="65" charset="0"/>
            </a:rPr>
            <a:t> </a:t>
          </a:r>
          <a:r>
            <a:rPr lang="en-BZ" sz="2800" dirty="0" err="1">
              <a:latin typeface="#9Slide05 FS Blonde Script" panose="03000503000000000000" pitchFamily="65" charset="0"/>
            </a:rPr>
            <a:t>hòa</a:t>
          </a:r>
          <a:r>
            <a:rPr lang="en-BZ" sz="2800" dirty="0">
              <a:latin typeface="#9Slide05 FS Blonde Script" panose="03000503000000000000" pitchFamily="65" charset="0"/>
            </a:rPr>
            <a:t> </a:t>
          </a:r>
          <a:r>
            <a:rPr lang="en-BZ" sz="2800" dirty="0" err="1">
              <a:latin typeface="#9Slide05 FS Blonde Script" panose="03000503000000000000" pitchFamily="65" charset="0"/>
            </a:rPr>
            <a:t>bình</a:t>
          </a:r>
          <a:endParaRPr lang="en-BZ" sz="2800" dirty="0">
            <a:latin typeface="#9Slide05 FS Blonde Script" panose="03000503000000000000" pitchFamily="65" charset="0"/>
          </a:endParaRPr>
        </a:p>
      </dgm:t>
    </dgm:pt>
    <dgm:pt modelId="{022C46F6-8B44-4BE1-8A44-054E88C58623}" type="parTrans" cxnId="{70B76A18-4004-46FF-8F44-BF0A68E7F41D}">
      <dgm:prSet/>
      <dgm:spPr/>
      <dgm:t>
        <a:bodyPr/>
        <a:lstStyle/>
        <a:p>
          <a:endParaRPr lang="en-BZ" sz="2000"/>
        </a:p>
      </dgm:t>
    </dgm:pt>
    <dgm:pt modelId="{4640AD16-99CE-4F80-BD16-5C790CA791DF}" type="sibTrans" cxnId="{70B76A18-4004-46FF-8F44-BF0A68E7F41D}">
      <dgm:prSet/>
      <dgm:spPr/>
      <dgm:t>
        <a:bodyPr/>
        <a:lstStyle/>
        <a:p>
          <a:endParaRPr lang="en-BZ" sz="2000"/>
        </a:p>
      </dgm:t>
    </dgm:pt>
    <dgm:pt modelId="{DD0D4BE8-8C42-4F4D-B1A4-D6AB02B99A5F}" type="pres">
      <dgm:prSet presAssocID="{BD776CF9-BE4D-4209-839C-791874408D13}" presName="Name0" presStyleCnt="0">
        <dgm:presLayoutVars>
          <dgm:dir/>
          <dgm:resizeHandles val="exact"/>
        </dgm:presLayoutVars>
      </dgm:prSet>
      <dgm:spPr/>
    </dgm:pt>
    <dgm:pt modelId="{A4D2FFB5-8609-40BA-A2B3-C1BB270E7D04}" type="pres">
      <dgm:prSet presAssocID="{0C1BD926-CC36-4338-92AF-DCA1180AF1F0}" presName="node" presStyleLbl="node1" presStyleIdx="0" presStyleCnt="4" custScaleX="123544">
        <dgm:presLayoutVars>
          <dgm:bulletEnabled val="1"/>
        </dgm:presLayoutVars>
      </dgm:prSet>
      <dgm:spPr/>
    </dgm:pt>
    <dgm:pt modelId="{6952DC1E-AFED-4CB0-B06C-E36863842C6C}" type="pres">
      <dgm:prSet presAssocID="{4F34CAF3-EFE9-46C2-9848-8FFE47F1F665}" presName="sibTrans" presStyleLbl="sibTrans2D1" presStyleIdx="0" presStyleCnt="3"/>
      <dgm:spPr/>
    </dgm:pt>
    <dgm:pt modelId="{D38340C9-342D-41D8-BE44-F4DB35AEC692}" type="pres">
      <dgm:prSet presAssocID="{4F34CAF3-EFE9-46C2-9848-8FFE47F1F665}" presName="connectorText" presStyleLbl="sibTrans2D1" presStyleIdx="0" presStyleCnt="3"/>
      <dgm:spPr/>
    </dgm:pt>
    <dgm:pt modelId="{4D538E08-A665-4BB0-944C-41829CD424A0}" type="pres">
      <dgm:prSet presAssocID="{02613F83-C7A7-4482-AEF7-1396271F56AE}" presName="node" presStyleLbl="node1" presStyleIdx="1" presStyleCnt="4" custScaleX="109224" custLinFactNeighborX="-15314" custLinFactNeighborY="895">
        <dgm:presLayoutVars>
          <dgm:bulletEnabled val="1"/>
        </dgm:presLayoutVars>
      </dgm:prSet>
      <dgm:spPr/>
    </dgm:pt>
    <dgm:pt modelId="{1043B569-D5ED-4527-8EC1-D40773295328}" type="pres">
      <dgm:prSet presAssocID="{C0E512C1-394E-47FE-A4F9-0CCD49E6C1D7}" presName="sibTrans" presStyleLbl="sibTrans2D1" presStyleIdx="1" presStyleCnt="3" custLinFactNeighborX="-14390" custLinFactNeighborY="-2470"/>
      <dgm:spPr/>
    </dgm:pt>
    <dgm:pt modelId="{5D815512-304A-4D61-8998-E1BF8896CD4C}" type="pres">
      <dgm:prSet presAssocID="{C0E512C1-394E-47FE-A4F9-0CCD49E6C1D7}" presName="connectorText" presStyleLbl="sibTrans2D1" presStyleIdx="1" presStyleCnt="3"/>
      <dgm:spPr/>
    </dgm:pt>
    <dgm:pt modelId="{4721B91F-8873-435F-A5A0-7A69C1732C7A}" type="pres">
      <dgm:prSet presAssocID="{BD320FDB-5F36-45D8-A385-C95E62E3B5A4}" presName="node" presStyleLbl="node1" presStyleIdx="2" presStyleCnt="4" custScaleX="136691" custLinFactNeighborX="-24014" custLinFactNeighborY="2351">
        <dgm:presLayoutVars>
          <dgm:bulletEnabled val="1"/>
        </dgm:presLayoutVars>
      </dgm:prSet>
      <dgm:spPr/>
    </dgm:pt>
    <dgm:pt modelId="{90C4BD2F-4EA1-478A-92C0-592B87E7DAE5}" type="pres">
      <dgm:prSet presAssocID="{B57F721D-91AB-440C-A0CA-20DD78881178}" presName="sibTrans" presStyleLbl="sibTrans2D1" presStyleIdx="2" presStyleCnt="3"/>
      <dgm:spPr/>
    </dgm:pt>
    <dgm:pt modelId="{80C44192-06DB-4AAD-A787-9CD9E8CEF8A3}" type="pres">
      <dgm:prSet presAssocID="{B57F721D-91AB-440C-A0CA-20DD78881178}" presName="connectorText" presStyleLbl="sibTrans2D1" presStyleIdx="2" presStyleCnt="3"/>
      <dgm:spPr/>
    </dgm:pt>
    <dgm:pt modelId="{1D3E250F-A797-46F7-9980-99D88F5BEDE3}" type="pres">
      <dgm:prSet presAssocID="{D63F55BF-D0B0-42DF-B5DA-3B65DE7E1B78}" presName="node" presStyleLbl="node1" presStyleIdx="3" presStyleCnt="4" custScaleX="135456">
        <dgm:presLayoutVars>
          <dgm:bulletEnabled val="1"/>
        </dgm:presLayoutVars>
      </dgm:prSet>
      <dgm:spPr/>
    </dgm:pt>
  </dgm:ptLst>
  <dgm:cxnLst>
    <dgm:cxn modelId="{FEA97617-5220-451C-B532-53BE8E5EFC48}" type="presOf" srcId="{02613F83-C7A7-4482-AEF7-1396271F56AE}" destId="{4D538E08-A665-4BB0-944C-41829CD424A0}" srcOrd="0" destOrd="0" presId="urn:microsoft.com/office/officeart/2005/8/layout/process1"/>
    <dgm:cxn modelId="{70B76A18-4004-46FF-8F44-BF0A68E7F41D}" srcId="{BD776CF9-BE4D-4209-839C-791874408D13}" destId="{D63F55BF-D0B0-42DF-B5DA-3B65DE7E1B78}" srcOrd="3" destOrd="0" parTransId="{022C46F6-8B44-4BE1-8A44-054E88C58623}" sibTransId="{4640AD16-99CE-4F80-BD16-5C790CA791DF}"/>
    <dgm:cxn modelId="{21393721-DE67-4299-AD2C-6EB96AF4462C}" srcId="{BD776CF9-BE4D-4209-839C-791874408D13}" destId="{0C1BD926-CC36-4338-92AF-DCA1180AF1F0}" srcOrd="0" destOrd="0" parTransId="{123A4D12-1E82-40AC-A2A5-C667546499E0}" sibTransId="{4F34CAF3-EFE9-46C2-9848-8FFE47F1F665}"/>
    <dgm:cxn modelId="{48DEA124-5495-4604-BCD2-3978C855F564}" type="presOf" srcId="{4F34CAF3-EFE9-46C2-9848-8FFE47F1F665}" destId="{6952DC1E-AFED-4CB0-B06C-E36863842C6C}" srcOrd="0" destOrd="0" presId="urn:microsoft.com/office/officeart/2005/8/layout/process1"/>
    <dgm:cxn modelId="{E055E929-D48A-42E7-B6EF-F08280B65D21}" type="presOf" srcId="{C0E512C1-394E-47FE-A4F9-0CCD49E6C1D7}" destId="{5D815512-304A-4D61-8998-E1BF8896CD4C}" srcOrd="1" destOrd="0" presId="urn:microsoft.com/office/officeart/2005/8/layout/process1"/>
    <dgm:cxn modelId="{BA88EE5D-511A-49AA-8327-EA125534E5DE}" type="presOf" srcId="{B57F721D-91AB-440C-A0CA-20DD78881178}" destId="{80C44192-06DB-4AAD-A787-9CD9E8CEF8A3}" srcOrd="1" destOrd="0" presId="urn:microsoft.com/office/officeart/2005/8/layout/process1"/>
    <dgm:cxn modelId="{E52EF052-7AA7-43E0-A0B1-BC9EB7005C1D}" srcId="{BD776CF9-BE4D-4209-839C-791874408D13}" destId="{BD320FDB-5F36-45D8-A385-C95E62E3B5A4}" srcOrd="2" destOrd="0" parTransId="{2551B116-6CA7-432D-8F99-8768B16DE21C}" sibTransId="{B57F721D-91AB-440C-A0CA-20DD78881178}"/>
    <dgm:cxn modelId="{2A59E675-7191-4C2F-9B42-96FF60DBB77C}" type="presOf" srcId="{4F34CAF3-EFE9-46C2-9848-8FFE47F1F665}" destId="{D38340C9-342D-41D8-BE44-F4DB35AEC692}" srcOrd="1" destOrd="0" presId="urn:microsoft.com/office/officeart/2005/8/layout/process1"/>
    <dgm:cxn modelId="{89128183-22A9-48AA-A90D-D768AE5B5FF9}" type="presOf" srcId="{0C1BD926-CC36-4338-92AF-DCA1180AF1F0}" destId="{A4D2FFB5-8609-40BA-A2B3-C1BB270E7D04}" srcOrd="0" destOrd="0" presId="urn:microsoft.com/office/officeart/2005/8/layout/process1"/>
    <dgm:cxn modelId="{CC0924B8-7067-4C39-B3EA-A552019C2366}" srcId="{BD776CF9-BE4D-4209-839C-791874408D13}" destId="{02613F83-C7A7-4482-AEF7-1396271F56AE}" srcOrd="1" destOrd="0" parTransId="{76FFF508-B4CA-443E-9D84-D1C270A550FA}" sibTransId="{C0E512C1-394E-47FE-A4F9-0CCD49E6C1D7}"/>
    <dgm:cxn modelId="{9BA002BA-3FC3-49F8-9A70-515393CF9F56}" type="presOf" srcId="{D63F55BF-D0B0-42DF-B5DA-3B65DE7E1B78}" destId="{1D3E250F-A797-46F7-9980-99D88F5BEDE3}" srcOrd="0" destOrd="0" presId="urn:microsoft.com/office/officeart/2005/8/layout/process1"/>
    <dgm:cxn modelId="{8E7ADCDC-C405-4F29-B915-6533F1F7A81E}" type="presOf" srcId="{B57F721D-91AB-440C-A0CA-20DD78881178}" destId="{90C4BD2F-4EA1-478A-92C0-592B87E7DAE5}" srcOrd="0" destOrd="0" presId="urn:microsoft.com/office/officeart/2005/8/layout/process1"/>
    <dgm:cxn modelId="{D78715ED-73F6-4743-97A1-E27D94C38E3E}" type="presOf" srcId="{BD776CF9-BE4D-4209-839C-791874408D13}" destId="{DD0D4BE8-8C42-4F4D-B1A4-D6AB02B99A5F}" srcOrd="0" destOrd="0" presId="urn:microsoft.com/office/officeart/2005/8/layout/process1"/>
    <dgm:cxn modelId="{F91057F3-1A4B-49A6-B31F-3AC24A67DCE7}" type="presOf" srcId="{BD320FDB-5F36-45D8-A385-C95E62E3B5A4}" destId="{4721B91F-8873-435F-A5A0-7A69C1732C7A}" srcOrd="0" destOrd="0" presId="urn:microsoft.com/office/officeart/2005/8/layout/process1"/>
    <dgm:cxn modelId="{C6D5E1FD-1CE9-455A-BEBA-42C2CD3D95CD}" type="presOf" srcId="{C0E512C1-394E-47FE-A4F9-0CCD49E6C1D7}" destId="{1043B569-D5ED-4527-8EC1-D40773295328}" srcOrd="0" destOrd="0" presId="urn:microsoft.com/office/officeart/2005/8/layout/process1"/>
    <dgm:cxn modelId="{59BC5ACF-0401-4D5C-89C7-5F0212484439}" type="presParOf" srcId="{DD0D4BE8-8C42-4F4D-B1A4-D6AB02B99A5F}" destId="{A4D2FFB5-8609-40BA-A2B3-C1BB270E7D04}" srcOrd="0" destOrd="0" presId="urn:microsoft.com/office/officeart/2005/8/layout/process1"/>
    <dgm:cxn modelId="{F85A5AED-41F1-40B8-B913-94114F2A4B4E}" type="presParOf" srcId="{DD0D4BE8-8C42-4F4D-B1A4-D6AB02B99A5F}" destId="{6952DC1E-AFED-4CB0-B06C-E36863842C6C}" srcOrd="1" destOrd="0" presId="urn:microsoft.com/office/officeart/2005/8/layout/process1"/>
    <dgm:cxn modelId="{2014025C-408C-4647-91D0-5E7EAA2EE3E1}" type="presParOf" srcId="{6952DC1E-AFED-4CB0-B06C-E36863842C6C}" destId="{D38340C9-342D-41D8-BE44-F4DB35AEC692}" srcOrd="0" destOrd="0" presId="urn:microsoft.com/office/officeart/2005/8/layout/process1"/>
    <dgm:cxn modelId="{F3EFE9E0-2E7A-4503-8D04-65C4BC0D531A}" type="presParOf" srcId="{DD0D4BE8-8C42-4F4D-B1A4-D6AB02B99A5F}" destId="{4D538E08-A665-4BB0-944C-41829CD424A0}" srcOrd="2" destOrd="0" presId="urn:microsoft.com/office/officeart/2005/8/layout/process1"/>
    <dgm:cxn modelId="{61E83CC9-8923-4393-94B9-F1CC3E444BB9}" type="presParOf" srcId="{DD0D4BE8-8C42-4F4D-B1A4-D6AB02B99A5F}" destId="{1043B569-D5ED-4527-8EC1-D40773295328}" srcOrd="3" destOrd="0" presId="urn:microsoft.com/office/officeart/2005/8/layout/process1"/>
    <dgm:cxn modelId="{FB7E7BE2-7CC4-4BB2-8792-52A02FAD1121}" type="presParOf" srcId="{1043B569-D5ED-4527-8EC1-D40773295328}" destId="{5D815512-304A-4D61-8998-E1BF8896CD4C}" srcOrd="0" destOrd="0" presId="urn:microsoft.com/office/officeart/2005/8/layout/process1"/>
    <dgm:cxn modelId="{D2C3DE4A-777A-441D-8893-42BD1C2DE80F}" type="presParOf" srcId="{DD0D4BE8-8C42-4F4D-B1A4-D6AB02B99A5F}" destId="{4721B91F-8873-435F-A5A0-7A69C1732C7A}" srcOrd="4" destOrd="0" presId="urn:microsoft.com/office/officeart/2005/8/layout/process1"/>
    <dgm:cxn modelId="{5A466A40-ECC9-42D3-ABB0-21B0538A343B}" type="presParOf" srcId="{DD0D4BE8-8C42-4F4D-B1A4-D6AB02B99A5F}" destId="{90C4BD2F-4EA1-478A-92C0-592B87E7DAE5}" srcOrd="5" destOrd="0" presId="urn:microsoft.com/office/officeart/2005/8/layout/process1"/>
    <dgm:cxn modelId="{BC1AC425-B939-4A24-92C6-1AC26E3F032E}" type="presParOf" srcId="{90C4BD2F-4EA1-478A-92C0-592B87E7DAE5}" destId="{80C44192-06DB-4AAD-A787-9CD9E8CEF8A3}" srcOrd="0" destOrd="0" presId="urn:microsoft.com/office/officeart/2005/8/layout/process1"/>
    <dgm:cxn modelId="{21B17DA9-DAE8-425C-B055-2B263D5B2D3F}" type="presParOf" srcId="{DD0D4BE8-8C42-4F4D-B1A4-D6AB02B99A5F}" destId="{1D3E250F-A797-46F7-9980-99D88F5BEDE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5F30E-4E86-4BDB-8170-8155F7CAD1D7}">
      <dsp:nvSpPr>
        <dsp:cNvPr id="0" name=""/>
        <dsp:cNvSpPr/>
      </dsp:nvSpPr>
      <dsp:spPr>
        <a:xfrm>
          <a:off x="0" y="607767"/>
          <a:ext cx="5945407" cy="12928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Là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loại</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hủy</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diệt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hàng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loạt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mà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năng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lượng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của</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nó</a:t>
          </a:r>
          <a:r>
            <a:rPr lang="en-US" sz="2300" b="1" i="0" kern="1200" dirty="0">
              <a:latin typeface="#9Slide03 Arima Madurai" panose="00000500000000000000" pitchFamily="2" charset="0"/>
              <a:cs typeface="#9Slide03 Arima Madurai" panose="00000500000000000000" pitchFamily="2" charset="0"/>
            </a:rPr>
            <a:t> do </a:t>
          </a:r>
          <a:r>
            <a:rPr lang="en-US" sz="2300" b="1" i="0" kern="1200" dirty="0" err="1">
              <a:latin typeface="#9Slide03 Arima Madurai" panose="00000500000000000000" pitchFamily="2" charset="0"/>
              <a:cs typeface="#9Slide03 Arima Madurai" panose="00000500000000000000" pitchFamily="2" charset="0"/>
            </a:rPr>
            <a:t>các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phản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ứng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hạch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gây</a:t>
          </a:r>
          <a:r>
            <a:rPr lang="en-US" sz="2300" b="1" i="0" kern="1200" dirty="0">
              <a:latin typeface="#9Slide03 Arima Madurai" panose="00000500000000000000" pitchFamily="2" charset="0"/>
              <a:cs typeface="#9Slide03 Arima Madurai" panose="00000500000000000000" pitchFamily="2" charset="0"/>
            </a:rPr>
            <a:t> ra.   </a:t>
          </a:r>
          <a:endParaRPr lang="en-BZ" sz="2300" i="0" kern="1200" dirty="0">
            <a:latin typeface="#9Slide03 Arima Madurai" panose="00000500000000000000" pitchFamily="2" charset="0"/>
            <a:cs typeface="#9Slide03 Arima Madurai" panose="00000500000000000000" pitchFamily="2" charset="0"/>
          </a:endParaRPr>
        </a:p>
      </dsp:txBody>
      <dsp:txXfrm>
        <a:off x="63112" y="670879"/>
        <a:ext cx="5819183" cy="1166626"/>
      </dsp:txXfrm>
    </dsp:sp>
    <dsp:sp modelId="{7CCC0384-8142-4CE2-A603-CE1DED888CCC}">
      <dsp:nvSpPr>
        <dsp:cNvPr id="0" name=""/>
        <dsp:cNvSpPr/>
      </dsp:nvSpPr>
      <dsp:spPr>
        <a:xfrm>
          <a:off x="0" y="2087817"/>
          <a:ext cx="5945407" cy="129285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Một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nhỏ</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nhất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cũng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sức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công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phá</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lớn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hơn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bất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quy</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ước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nào</a:t>
          </a:r>
          <a:r>
            <a:rPr lang="en-US" sz="2300" b="1" i="0" kern="1200" dirty="0">
              <a:latin typeface="#9Slide03 Arima Madurai" panose="00000500000000000000" pitchFamily="2" charset="0"/>
              <a:cs typeface="#9Slide03 Arima Madurai" panose="00000500000000000000" pitchFamily="2" charset="0"/>
            </a:rPr>
            <a:t>.</a:t>
          </a:r>
          <a:endParaRPr lang="en-BZ" sz="2300" i="0" kern="1200" dirty="0">
            <a:latin typeface="#9Slide03 Arima Madurai" panose="00000500000000000000" pitchFamily="2" charset="0"/>
            <a:cs typeface="#9Slide03 Arima Madurai" panose="00000500000000000000" pitchFamily="2" charset="0"/>
          </a:endParaRPr>
        </a:p>
      </dsp:txBody>
      <dsp:txXfrm>
        <a:off x="63112" y="2150929"/>
        <a:ext cx="5819183" cy="1166626"/>
      </dsp:txXfrm>
    </dsp:sp>
    <dsp:sp modelId="{A8651301-F393-4568-97B1-3AEBCAD130BE}">
      <dsp:nvSpPr>
        <dsp:cNvPr id="0" name=""/>
        <dsp:cNvSpPr/>
      </dsp:nvSpPr>
      <dsp:spPr>
        <a:xfrm>
          <a:off x="0" y="3567867"/>
          <a:ext cx="5945407" cy="129285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just" defTabSz="1022350">
            <a:lnSpc>
              <a:spcPct val="90000"/>
            </a:lnSpc>
            <a:spcBef>
              <a:spcPct val="0"/>
            </a:spcBef>
            <a:spcAft>
              <a:spcPct val="35000"/>
            </a:spcAft>
            <a:buNone/>
          </a:pP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hay </a:t>
          </a: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nguyên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là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chiến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tranh</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mà</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trong</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đó</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vũ</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khí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hạt</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nhân</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được</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sử</a:t>
          </a:r>
          <a:r>
            <a:rPr lang="en-US" sz="2300" b="1" i="0" kern="1200" dirty="0">
              <a:latin typeface="#9Slide03 Arima Madurai" panose="00000500000000000000" pitchFamily="2" charset="0"/>
              <a:cs typeface="#9Slide03 Arima Madurai" panose="00000500000000000000" pitchFamily="2" charset="0"/>
            </a:rPr>
            <a:t> </a:t>
          </a:r>
          <a:r>
            <a:rPr lang="en-US" sz="2300" b="1" i="0" kern="1200" dirty="0" err="1">
              <a:latin typeface="#9Slide03 Arima Madurai" panose="00000500000000000000" pitchFamily="2" charset="0"/>
              <a:cs typeface="#9Slide03 Arima Madurai" panose="00000500000000000000" pitchFamily="2" charset="0"/>
            </a:rPr>
            <a:t>dụng</a:t>
          </a:r>
          <a:r>
            <a:rPr lang="en-US" sz="2300" b="1" i="0" kern="1200" dirty="0">
              <a:latin typeface="#9Slide03 Arima Madurai" panose="00000500000000000000" pitchFamily="2" charset="0"/>
              <a:cs typeface="#9Slide03 Arima Madurai" panose="00000500000000000000" pitchFamily="2" charset="0"/>
            </a:rPr>
            <a:t>.</a:t>
          </a:r>
          <a:endParaRPr lang="en-BZ" sz="2300" i="0" kern="1200" dirty="0">
            <a:latin typeface="#9Slide03 Arima Madurai" panose="00000500000000000000" pitchFamily="2" charset="0"/>
            <a:cs typeface="#9Slide03 Arima Madurai" panose="00000500000000000000" pitchFamily="2" charset="0"/>
          </a:endParaRPr>
        </a:p>
      </dsp:txBody>
      <dsp:txXfrm>
        <a:off x="63112" y="3630979"/>
        <a:ext cx="5819183" cy="1166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FFB5-8609-40BA-A2B3-C1BB270E7D04}">
      <dsp:nvSpPr>
        <dsp:cNvPr id="0" name=""/>
        <dsp:cNvSpPr/>
      </dsp:nvSpPr>
      <dsp:spPr>
        <a:xfrm>
          <a:off x="9756" y="0"/>
          <a:ext cx="2318532" cy="1608327"/>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Thái</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độ</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cứng</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rắn</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nghiêm</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khắc</a:t>
          </a:r>
          <a:endParaRPr lang="en-BZ" sz="2800" kern="1200" dirty="0">
            <a:latin typeface="#9Slide05 FS Blonde Script" panose="03000503000000000000" pitchFamily="65" charset="0"/>
          </a:endParaRPr>
        </a:p>
      </dsp:txBody>
      <dsp:txXfrm>
        <a:off x="56862" y="47106"/>
        <a:ext cx="2224320" cy="1514115"/>
      </dsp:txXfrm>
    </dsp:sp>
    <dsp:sp modelId="{6952DC1E-AFED-4CB0-B06C-E36863842C6C}">
      <dsp:nvSpPr>
        <dsp:cNvPr id="0" name=""/>
        <dsp:cNvSpPr/>
      </dsp:nvSpPr>
      <dsp:spPr>
        <a:xfrm>
          <a:off x="2487218" y="571454"/>
          <a:ext cx="336929"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2487218" y="664538"/>
        <a:ext cx="235850" cy="279250"/>
      </dsp:txXfrm>
    </dsp:sp>
    <dsp:sp modelId="{4D538E08-A665-4BB0-944C-41829CD424A0}">
      <dsp:nvSpPr>
        <dsp:cNvPr id="0" name=""/>
        <dsp:cNvSpPr/>
      </dsp:nvSpPr>
      <dsp:spPr>
        <a:xfrm>
          <a:off x="2964005" y="0"/>
          <a:ext cx="2049791" cy="1608327"/>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Tình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cảm</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tha</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thiết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mãnh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liệt</a:t>
          </a:r>
          <a:endParaRPr lang="en-BZ" sz="2800" kern="1200" dirty="0">
            <a:latin typeface="#9Slide05 FS Blonde Script" panose="03000503000000000000" pitchFamily="65" charset="0"/>
          </a:endParaRPr>
        </a:p>
      </dsp:txBody>
      <dsp:txXfrm>
        <a:off x="3011111" y="47106"/>
        <a:ext cx="1955579" cy="1514115"/>
      </dsp:txXfrm>
    </dsp:sp>
    <dsp:sp modelId="{1043B569-D5ED-4527-8EC1-D40773295328}">
      <dsp:nvSpPr>
        <dsp:cNvPr id="0" name=""/>
        <dsp:cNvSpPr/>
      </dsp:nvSpPr>
      <dsp:spPr>
        <a:xfrm>
          <a:off x="5132868" y="559959"/>
          <a:ext cx="363243"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5132868" y="653043"/>
        <a:ext cx="254270" cy="279250"/>
      </dsp:txXfrm>
    </dsp:sp>
    <dsp:sp modelId="{4721B91F-8873-435F-A5A0-7A69C1732C7A}">
      <dsp:nvSpPr>
        <dsp:cNvPr id="0" name=""/>
        <dsp:cNvSpPr/>
      </dsp:nvSpPr>
      <dsp:spPr>
        <a:xfrm>
          <a:off x="5699163" y="0"/>
          <a:ext cx="2565260" cy="1608327"/>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Cách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lập</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luận</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chặt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chẽ</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thuyết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phục</a:t>
          </a:r>
          <a:endParaRPr lang="en-BZ" sz="2800" kern="1200" dirty="0">
            <a:latin typeface="#9Slide05 FS Blonde Script" panose="03000503000000000000" pitchFamily="65" charset="0"/>
          </a:endParaRPr>
        </a:p>
      </dsp:txBody>
      <dsp:txXfrm>
        <a:off x="5746269" y="47106"/>
        <a:ext cx="2471048" cy="1514115"/>
      </dsp:txXfrm>
    </dsp:sp>
    <dsp:sp modelId="{90C4BD2F-4EA1-478A-92C0-592B87E7DAE5}">
      <dsp:nvSpPr>
        <dsp:cNvPr id="0" name=""/>
        <dsp:cNvSpPr/>
      </dsp:nvSpPr>
      <dsp:spPr>
        <a:xfrm>
          <a:off x="8497159" y="571454"/>
          <a:ext cx="493398" cy="465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p>
      </dsp:txBody>
      <dsp:txXfrm>
        <a:off x="8497159" y="664538"/>
        <a:ext cx="353773" cy="279250"/>
      </dsp:txXfrm>
    </dsp:sp>
    <dsp:sp modelId="{1D3E250F-A797-46F7-9980-99D88F5BEDE3}">
      <dsp:nvSpPr>
        <dsp:cNvPr id="0" name=""/>
        <dsp:cNvSpPr/>
      </dsp:nvSpPr>
      <dsp:spPr>
        <a:xfrm>
          <a:off x="9195365" y="0"/>
          <a:ext cx="2542083" cy="1608327"/>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5 FS Blonde Script" panose="03000503000000000000" pitchFamily="65" charset="0"/>
            </a:rPr>
            <a:t>Trái</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tim</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nhiệt</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huyết</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yêu</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hòa</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bình</a:t>
          </a:r>
          <a:endParaRPr lang="en-BZ" sz="2800" kern="1200" dirty="0">
            <a:latin typeface="#9Slide05 FS Blonde Script" panose="03000503000000000000" pitchFamily="65" charset="0"/>
          </a:endParaRPr>
        </a:p>
      </dsp:txBody>
      <dsp:txXfrm>
        <a:off x="9242471" y="47106"/>
        <a:ext cx="2447871" cy="15141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25/07/2022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a:t>
            </a:fld>
            <a:endParaRPr lang="en-US"/>
          </a:p>
        </p:txBody>
      </p:sp>
    </p:spTree>
    <p:extLst>
      <p:ext uri="{BB962C8B-B14F-4D97-AF65-F5344CB8AC3E}">
        <p14:creationId xmlns:p14="http://schemas.microsoft.com/office/powerpoint/2010/main" val="2923869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11</a:t>
            </a:fld>
            <a:endParaRPr lang="en-US"/>
          </a:p>
        </p:txBody>
      </p:sp>
    </p:spTree>
    <p:extLst>
      <p:ext uri="{BB962C8B-B14F-4D97-AF65-F5344CB8AC3E}">
        <p14:creationId xmlns:p14="http://schemas.microsoft.com/office/powerpoint/2010/main" val="65495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12</a:t>
            </a:fld>
            <a:endParaRPr lang="en-US"/>
          </a:p>
        </p:txBody>
      </p:sp>
    </p:spTree>
    <p:extLst>
      <p:ext uri="{BB962C8B-B14F-4D97-AF65-F5344CB8AC3E}">
        <p14:creationId xmlns:p14="http://schemas.microsoft.com/office/powerpoint/2010/main" val="911240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13</a:t>
            </a:fld>
            <a:endParaRPr lang="en-US"/>
          </a:p>
        </p:txBody>
      </p:sp>
    </p:spTree>
    <p:extLst>
      <p:ext uri="{BB962C8B-B14F-4D97-AF65-F5344CB8AC3E}">
        <p14:creationId xmlns:p14="http://schemas.microsoft.com/office/powerpoint/2010/main" val="268714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14</a:t>
            </a:fld>
            <a:endParaRPr lang="en-US"/>
          </a:p>
        </p:txBody>
      </p:sp>
    </p:spTree>
    <p:extLst>
      <p:ext uri="{BB962C8B-B14F-4D97-AF65-F5344CB8AC3E}">
        <p14:creationId xmlns:p14="http://schemas.microsoft.com/office/powerpoint/2010/main" val="2512735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15</a:t>
            </a:fld>
            <a:endParaRPr lang="en-US"/>
          </a:p>
        </p:txBody>
      </p:sp>
    </p:spTree>
    <p:extLst>
      <p:ext uri="{BB962C8B-B14F-4D97-AF65-F5344CB8AC3E}">
        <p14:creationId xmlns:p14="http://schemas.microsoft.com/office/powerpoint/2010/main" val="51148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16</a:t>
            </a:fld>
            <a:endParaRPr lang="en-US"/>
          </a:p>
        </p:txBody>
      </p:sp>
    </p:spTree>
    <p:extLst>
      <p:ext uri="{BB962C8B-B14F-4D97-AF65-F5344CB8AC3E}">
        <p14:creationId xmlns:p14="http://schemas.microsoft.com/office/powerpoint/2010/main" val="88919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17</a:t>
            </a:fld>
            <a:endParaRPr lang="en-US"/>
          </a:p>
        </p:txBody>
      </p:sp>
    </p:spTree>
    <p:extLst>
      <p:ext uri="{BB962C8B-B14F-4D97-AF65-F5344CB8AC3E}">
        <p14:creationId xmlns:p14="http://schemas.microsoft.com/office/powerpoint/2010/main" val="378532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18</a:t>
            </a:fld>
            <a:endParaRPr lang="en-US"/>
          </a:p>
        </p:txBody>
      </p:sp>
    </p:spTree>
    <p:extLst>
      <p:ext uri="{BB962C8B-B14F-4D97-AF65-F5344CB8AC3E}">
        <p14:creationId xmlns:p14="http://schemas.microsoft.com/office/powerpoint/2010/main" val="97893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19</a:t>
            </a:fld>
            <a:endParaRPr lang="en-US"/>
          </a:p>
        </p:txBody>
      </p:sp>
    </p:spTree>
    <p:extLst>
      <p:ext uri="{BB962C8B-B14F-4D97-AF65-F5344CB8AC3E}">
        <p14:creationId xmlns:p14="http://schemas.microsoft.com/office/powerpoint/2010/main" val="1702503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20</a:t>
            </a:fld>
            <a:endParaRPr lang="en-US"/>
          </a:p>
        </p:txBody>
      </p:sp>
    </p:spTree>
    <p:extLst>
      <p:ext uri="{BB962C8B-B14F-4D97-AF65-F5344CB8AC3E}">
        <p14:creationId xmlns:p14="http://schemas.microsoft.com/office/powerpoint/2010/main" val="3867917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21</a:t>
            </a:fld>
            <a:endParaRPr lang="en-US"/>
          </a:p>
        </p:txBody>
      </p:sp>
    </p:spTree>
    <p:extLst>
      <p:ext uri="{BB962C8B-B14F-4D97-AF65-F5344CB8AC3E}">
        <p14:creationId xmlns:p14="http://schemas.microsoft.com/office/powerpoint/2010/main" val="3958132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22</a:t>
            </a:fld>
            <a:endParaRPr lang="en-US"/>
          </a:p>
        </p:txBody>
      </p:sp>
    </p:spTree>
    <p:extLst>
      <p:ext uri="{BB962C8B-B14F-4D97-AF65-F5344CB8AC3E}">
        <p14:creationId xmlns:p14="http://schemas.microsoft.com/office/powerpoint/2010/main" val="3816247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23</a:t>
            </a:fld>
            <a:endParaRPr lang="en-US"/>
          </a:p>
        </p:txBody>
      </p:sp>
    </p:spTree>
    <p:extLst>
      <p:ext uri="{BB962C8B-B14F-4D97-AF65-F5344CB8AC3E}">
        <p14:creationId xmlns:p14="http://schemas.microsoft.com/office/powerpoint/2010/main" val="674018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24</a:t>
            </a:fld>
            <a:endParaRPr lang="en-US"/>
          </a:p>
        </p:txBody>
      </p:sp>
    </p:spTree>
    <p:extLst>
      <p:ext uri="{BB962C8B-B14F-4D97-AF65-F5344CB8AC3E}">
        <p14:creationId xmlns:p14="http://schemas.microsoft.com/office/powerpoint/2010/main" val="1370380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25</a:t>
            </a:fld>
            <a:endParaRPr lang="en-US"/>
          </a:p>
        </p:txBody>
      </p:sp>
    </p:spTree>
    <p:extLst>
      <p:ext uri="{BB962C8B-B14F-4D97-AF65-F5344CB8AC3E}">
        <p14:creationId xmlns:p14="http://schemas.microsoft.com/office/powerpoint/2010/main" val="1181766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26</a:t>
            </a:fld>
            <a:endParaRPr lang="en-US"/>
          </a:p>
        </p:txBody>
      </p:sp>
    </p:spTree>
    <p:extLst>
      <p:ext uri="{BB962C8B-B14F-4D97-AF65-F5344CB8AC3E}">
        <p14:creationId xmlns:p14="http://schemas.microsoft.com/office/powerpoint/2010/main" val="148615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8D5853-C931-404E-AF59-CEC58E5EAC82}"/>
              </a:ext>
            </a:extLst>
          </p:cNvPr>
          <p:cNvSpPr>
            <a:spLocks noGrp="1" noChangeArrowheads="1"/>
          </p:cNvSpPr>
          <p:nvPr>
            <p:ph type="sldNum" sz="quarter" idx="5"/>
          </p:nvPr>
        </p:nvSpPr>
        <p:spPr>
          <a:ln/>
        </p:spPr>
        <p:txBody>
          <a:bodyPr/>
          <a:lstStyle/>
          <a:p>
            <a:fld id="{873C3E53-F208-4449-A311-1947BD12FE5F}" type="slidenum">
              <a:rPr lang="en-US" altLang="en-US"/>
              <a:pPr/>
              <a:t>27</a:t>
            </a:fld>
            <a:endParaRPr lang="en-US" altLang="en-US"/>
          </a:p>
        </p:txBody>
      </p:sp>
      <p:sp>
        <p:nvSpPr>
          <p:cNvPr id="271362" name="Rectangle 2">
            <a:extLst>
              <a:ext uri="{FF2B5EF4-FFF2-40B4-BE49-F238E27FC236}">
                <a16:creationId xmlns:a16="http://schemas.microsoft.com/office/drawing/2014/main" id="{65F76C1A-C8E2-4587-99E9-B68841B4FFDA}"/>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B41ACCD1-7C02-47B1-9D77-71117BDA1509}"/>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28</a:t>
            </a:fld>
            <a:endParaRPr lang="en-US"/>
          </a:p>
        </p:txBody>
      </p:sp>
    </p:spTree>
    <p:extLst>
      <p:ext uri="{BB962C8B-B14F-4D97-AF65-F5344CB8AC3E}">
        <p14:creationId xmlns:p14="http://schemas.microsoft.com/office/powerpoint/2010/main" val="2961517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29</a:t>
            </a:fld>
            <a:endParaRPr lang="en-US"/>
          </a:p>
        </p:txBody>
      </p:sp>
    </p:spTree>
    <p:extLst>
      <p:ext uri="{BB962C8B-B14F-4D97-AF65-F5344CB8AC3E}">
        <p14:creationId xmlns:p14="http://schemas.microsoft.com/office/powerpoint/2010/main" val="4275186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30</a:t>
            </a:fld>
            <a:endParaRPr lang="en-US"/>
          </a:p>
        </p:txBody>
      </p:sp>
    </p:spTree>
    <p:extLst>
      <p:ext uri="{BB962C8B-B14F-4D97-AF65-F5344CB8AC3E}">
        <p14:creationId xmlns:p14="http://schemas.microsoft.com/office/powerpoint/2010/main" val="340025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a:t>
            </a:fld>
            <a:endParaRPr lang="en-US"/>
          </a:p>
        </p:txBody>
      </p:sp>
    </p:spTree>
    <p:extLst>
      <p:ext uri="{BB962C8B-B14F-4D97-AF65-F5344CB8AC3E}">
        <p14:creationId xmlns:p14="http://schemas.microsoft.com/office/powerpoint/2010/main" val="1336343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31</a:t>
            </a:fld>
            <a:endParaRPr lang="en-US"/>
          </a:p>
        </p:txBody>
      </p:sp>
    </p:spTree>
    <p:extLst>
      <p:ext uri="{BB962C8B-B14F-4D97-AF65-F5344CB8AC3E}">
        <p14:creationId xmlns:p14="http://schemas.microsoft.com/office/powerpoint/2010/main" val="3839159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32</a:t>
            </a:fld>
            <a:endParaRPr lang="en-US"/>
          </a:p>
        </p:txBody>
      </p:sp>
    </p:spTree>
    <p:extLst>
      <p:ext uri="{BB962C8B-B14F-4D97-AF65-F5344CB8AC3E}">
        <p14:creationId xmlns:p14="http://schemas.microsoft.com/office/powerpoint/2010/main" val="3517086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33</a:t>
            </a:fld>
            <a:endParaRPr lang="en-US"/>
          </a:p>
        </p:txBody>
      </p:sp>
    </p:spTree>
    <p:extLst>
      <p:ext uri="{BB962C8B-B14F-4D97-AF65-F5344CB8AC3E}">
        <p14:creationId xmlns:p14="http://schemas.microsoft.com/office/powerpoint/2010/main" val="386389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34</a:t>
            </a:fld>
            <a:endParaRPr lang="en-US"/>
          </a:p>
        </p:txBody>
      </p:sp>
    </p:spTree>
    <p:extLst>
      <p:ext uri="{BB962C8B-B14F-4D97-AF65-F5344CB8AC3E}">
        <p14:creationId xmlns:p14="http://schemas.microsoft.com/office/powerpoint/2010/main" val="2825452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35</a:t>
            </a:fld>
            <a:endParaRPr lang="en-US"/>
          </a:p>
        </p:txBody>
      </p:sp>
    </p:spTree>
    <p:extLst>
      <p:ext uri="{BB962C8B-B14F-4D97-AF65-F5344CB8AC3E}">
        <p14:creationId xmlns:p14="http://schemas.microsoft.com/office/powerpoint/2010/main" val="590551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36</a:t>
            </a:fld>
            <a:endParaRPr lang="en-US"/>
          </a:p>
        </p:txBody>
      </p:sp>
    </p:spTree>
    <p:extLst>
      <p:ext uri="{BB962C8B-B14F-4D97-AF65-F5344CB8AC3E}">
        <p14:creationId xmlns:p14="http://schemas.microsoft.com/office/powerpoint/2010/main" val="2804794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37</a:t>
            </a:fld>
            <a:endParaRPr lang="en-US"/>
          </a:p>
        </p:txBody>
      </p:sp>
    </p:spTree>
    <p:extLst>
      <p:ext uri="{BB962C8B-B14F-4D97-AF65-F5344CB8AC3E}">
        <p14:creationId xmlns:p14="http://schemas.microsoft.com/office/powerpoint/2010/main" val="3494642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38</a:t>
            </a:fld>
            <a:endParaRPr lang="en-US"/>
          </a:p>
        </p:txBody>
      </p:sp>
    </p:spTree>
    <p:extLst>
      <p:ext uri="{BB962C8B-B14F-4D97-AF65-F5344CB8AC3E}">
        <p14:creationId xmlns:p14="http://schemas.microsoft.com/office/powerpoint/2010/main" val="1307232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39</a:t>
            </a:fld>
            <a:endParaRPr lang="en-US"/>
          </a:p>
        </p:txBody>
      </p:sp>
    </p:spTree>
    <p:extLst>
      <p:ext uri="{BB962C8B-B14F-4D97-AF65-F5344CB8AC3E}">
        <p14:creationId xmlns:p14="http://schemas.microsoft.com/office/powerpoint/2010/main" val="558949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40</a:t>
            </a:fld>
            <a:endParaRPr lang="en-US"/>
          </a:p>
        </p:txBody>
      </p:sp>
    </p:spTree>
    <p:extLst>
      <p:ext uri="{BB962C8B-B14F-4D97-AF65-F5344CB8AC3E}">
        <p14:creationId xmlns:p14="http://schemas.microsoft.com/office/powerpoint/2010/main" val="91620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4022212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9B98A0-C8D6-4E5F-9BB0-8CE93263F635}"/>
              </a:ext>
            </a:extLst>
          </p:cNvPr>
          <p:cNvSpPr>
            <a:spLocks noGrp="1" noChangeArrowheads="1"/>
          </p:cNvSpPr>
          <p:nvPr>
            <p:ph type="sldNum" sz="quarter" idx="5"/>
          </p:nvPr>
        </p:nvSpPr>
        <p:spPr>
          <a:ln/>
        </p:spPr>
        <p:txBody>
          <a:bodyPr/>
          <a:lstStyle/>
          <a:p>
            <a:fld id="{EC7DE967-E823-4BA8-A543-BBFD5433741E}" type="slidenum">
              <a:rPr lang="en-US" altLang="en-US"/>
              <a:pPr/>
              <a:t>41</a:t>
            </a:fld>
            <a:endParaRPr lang="en-US" altLang="en-US"/>
          </a:p>
        </p:txBody>
      </p:sp>
      <p:sp>
        <p:nvSpPr>
          <p:cNvPr id="284674" name="Rectangle 2">
            <a:extLst>
              <a:ext uri="{FF2B5EF4-FFF2-40B4-BE49-F238E27FC236}">
                <a16:creationId xmlns:a16="http://schemas.microsoft.com/office/drawing/2014/main" id="{DAD4FE71-0FEC-4786-AAED-17103AD7AEFD}"/>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5069C67-0F99-4D34-93B1-B4278B09E94B}"/>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0992F6-C859-43E3-BD90-C762EDB614D0}"/>
              </a:ext>
            </a:extLst>
          </p:cNvPr>
          <p:cNvSpPr>
            <a:spLocks noGrp="1" noChangeArrowheads="1"/>
          </p:cNvSpPr>
          <p:nvPr>
            <p:ph type="sldNum" sz="quarter" idx="5"/>
          </p:nvPr>
        </p:nvSpPr>
        <p:spPr>
          <a:ln/>
        </p:spPr>
        <p:txBody>
          <a:bodyPr/>
          <a:lstStyle/>
          <a:p>
            <a:fld id="{071A085E-7A18-4295-9DED-D0B38ABC4287}" type="slidenum">
              <a:rPr lang="en-US" altLang="en-US"/>
              <a:pPr/>
              <a:t>42</a:t>
            </a:fld>
            <a:endParaRPr lang="en-US" altLang="en-US"/>
          </a:p>
        </p:txBody>
      </p:sp>
      <p:sp>
        <p:nvSpPr>
          <p:cNvPr id="268290" name="Rectangle 2">
            <a:extLst>
              <a:ext uri="{FF2B5EF4-FFF2-40B4-BE49-F238E27FC236}">
                <a16:creationId xmlns:a16="http://schemas.microsoft.com/office/drawing/2014/main" id="{741D9A0B-219B-46F7-AB8C-8793DC1EDBBC}"/>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7D6B6CBF-87F8-426F-AFA6-867AE57A2E48}"/>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43</a:t>
            </a:fld>
            <a:endParaRPr lang="en-US"/>
          </a:p>
        </p:txBody>
      </p:sp>
    </p:spTree>
    <p:extLst>
      <p:ext uri="{BB962C8B-B14F-4D97-AF65-F5344CB8AC3E}">
        <p14:creationId xmlns:p14="http://schemas.microsoft.com/office/powerpoint/2010/main" val="217053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altLang="en-US" dirty="0" err="1">
                <a:latin typeface="Arial" panose="020B0604020202020204" pitchFamily="34" charset="0"/>
              </a:rPr>
              <a:t>Giáo</a:t>
            </a:r>
            <a:r>
              <a:rPr lang="en-SG" altLang="en-US" dirty="0">
                <a:latin typeface="Arial" panose="020B0604020202020204" pitchFamily="34" charset="0"/>
              </a:rPr>
              <a:t> </a:t>
            </a:r>
            <a:r>
              <a:rPr lang="en-SG" altLang="en-US" dirty="0" err="1">
                <a:latin typeface="Arial" panose="020B0604020202020204" pitchFamily="34" charset="0"/>
              </a:rPr>
              <a:t>án</a:t>
            </a:r>
            <a:r>
              <a:rPr lang="en-SG" altLang="en-US" dirty="0">
                <a:latin typeface="Arial" panose="020B0604020202020204" pitchFamily="34" charset="0"/>
              </a:rPr>
              <a:t> </a:t>
            </a:r>
            <a:r>
              <a:rPr lang="en-SG" altLang="en-US" dirty="0" err="1">
                <a:latin typeface="Arial" panose="020B0604020202020204" pitchFamily="34" charset="0"/>
              </a:rPr>
              <a:t>của</a:t>
            </a:r>
            <a:r>
              <a:rPr lang="en-SG" altLang="en-US" dirty="0">
                <a:latin typeface="Arial" panose="020B0604020202020204" pitchFamily="34" charset="0"/>
              </a:rPr>
              <a:t> </a:t>
            </a:r>
            <a:r>
              <a:rPr lang="en-SG" altLang="en-US" dirty="0" err="1">
                <a:latin typeface="Arial" panose="020B0604020202020204" pitchFamily="34" charset="0"/>
              </a:rPr>
              <a:t>Hạnh</a:t>
            </a:r>
            <a:r>
              <a:rPr lang="en-SG" altLang="en-US" dirty="0">
                <a:latin typeface="Arial" panose="020B0604020202020204" pitchFamily="34" charset="0"/>
              </a:rPr>
              <a:t> </a:t>
            </a:r>
            <a:r>
              <a:rPr lang="en-SG" altLang="en-US" dirty="0" err="1">
                <a:latin typeface="Arial" panose="020B0604020202020204" pitchFamily="34" charset="0"/>
              </a:rPr>
              <a:t>Nguyễn</a:t>
            </a:r>
            <a:r>
              <a:rPr lang="en-SG" altLang="en-US" dirty="0">
                <a:latin typeface="Arial" panose="020B0604020202020204" pitchFamily="34" charset="0"/>
              </a:rPr>
              <a:t>: </a:t>
            </a:r>
            <a:r>
              <a:rPr lang="en-SG" altLang="en-US" dirty="0">
                <a:solidFill>
                  <a:srgbClr val="0070C0"/>
                </a:solidFill>
                <a:latin typeface="Arial" panose="020B0604020202020204" pitchFamily="34" charset="0"/>
                <a:hlinkClick r:id="rId3"/>
              </a:rPr>
              <a:t>https://www.facebook.com/HankNguyenn</a:t>
            </a: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44</a:t>
            </a:fld>
            <a:endParaRPr lang="en-US"/>
          </a:p>
        </p:txBody>
      </p:sp>
    </p:spTree>
    <p:extLst>
      <p:ext uri="{BB962C8B-B14F-4D97-AF65-F5344CB8AC3E}">
        <p14:creationId xmlns:p14="http://schemas.microsoft.com/office/powerpoint/2010/main" val="1144712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zh-CN" altLang="en-US" dirty="0"/>
          </a:p>
        </p:txBody>
      </p:sp>
      <p:sp>
        <p:nvSpPr>
          <p:cNvPr id="4" name="灯片编号占位符 3"/>
          <p:cNvSpPr>
            <a:spLocks noGrp="1"/>
          </p:cNvSpPr>
          <p:nvPr>
            <p:ph type="sldNum" sz="quarter" idx="10"/>
          </p:nvPr>
        </p:nvSpPr>
        <p:spPr/>
        <p:txBody>
          <a:bodyPr/>
          <a:lstStyle/>
          <a:p>
            <a:fld id="{44671D8D-C8C9-4670-8C6B-3CC111E85C7E}" type="slidenum">
              <a:rPr lang="zh-CN" altLang="en-US" smtClean="0"/>
              <a:t>45</a:t>
            </a:fld>
            <a:endParaRPr lang="zh-CN" altLang="en-US"/>
          </a:p>
        </p:txBody>
      </p:sp>
    </p:spTree>
    <p:extLst>
      <p:ext uri="{BB962C8B-B14F-4D97-AF65-F5344CB8AC3E}">
        <p14:creationId xmlns:p14="http://schemas.microsoft.com/office/powerpoint/2010/main" val="358197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46</a:t>
            </a:fld>
            <a:endParaRPr lang="en-US"/>
          </a:p>
        </p:txBody>
      </p:sp>
    </p:spTree>
    <p:extLst>
      <p:ext uri="{BB962C8B-B14F-4D97-AF65-F5344CB8AC3E}">
        <p14:creationId xmlns:p14="http://schemas.microsoft.com/office/powerpoint/2010/main" val="63064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410887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7</a:t>
            </a:fld>
            <a:endParaRPr lang="en-US"/>
          </a:p>
        </p:txBody>
      </p:sp>
    </p:spTree>
    <p:extLst>
      <p:ext uri="{BB962C8B-B14F-4D97-AF65-F5344CB8AC3E}">
        <p14:creationId xmlns:p14="http://schemas.microsoft.com/office/powerpoint/2010/main" val="315909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8</a:t>
            </a:fld>
            <a:endParaRPr lang="en-US"/>
          </a:p>
        </p:txBody>
      </p:sp>
    </p:spTree>
    <p:extLst>
      <p:ext uri="{BB962C8B-B14F-4D97-AF65-F5344CB8AC3E}">
        <p14:creationId xmlns:p14="http://schemas.microsoft.com/office/powerpoint/2010/main" val="555434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9</a:t>
            </a:fld>
            <a:endParaRPr lang="en-US"/>
          </a:p>
        </p:txBody>
      </p:sp>
    </p:spTree>
    <p:extLst>
      <p:ext uri="{BB962C8B-B14F-4D97-AF65-F5344CB8AC3E}">
        <p14:creationId xmlns:p14="http://schemas.microsoft.com/office/powerpoint/2010/main" val="265781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ltLang="en-US" dirty="0">
              <a:solidFill>
                <a:srgbClr val="0070C0"/>
              </a:solidFill>
              <a:latin typeface="Arial" panose="020B0604020202020204" pitchFamily="34" charset="0"/>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t>10</a:t>
            </a:fld>
            <a:endParaRPr lang="en-US"/>
          </a:p>
        </p:txBody>
      </p:sp>
    </p:spTree>
    <p:extLst>
      <p:ext uri="{BB962C8B-B14F-4D97-AF65-F5344CB8AC3E}">
        <p14:creationId xmlns:p14="http://schemas.microsoft.com/office/powerpoint/2010/main" val="413127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25/07/2022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25/07/2022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25/07/2022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25/07/2022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25/07/2022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25/07/2022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6.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4.xml"/><Relationship Id="rId7"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119336" y="-68572"/>
            <a:ext cx="12192000" cy="699514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1167800" y="3763617"/>
            <a:ext cx="9924270" cy="1512060"/>
          </a:xfrm>
          <a:prstGeom prst="rect">
            <a:avLst/>
          </a:prstGeom>
        </p:spPr>
        <p:txBody>
          <a:bodyPr wrap="none" fromWordArt="1">
            <a:prstTxWarp prst="textWave1">
              <a:avLst>
                <a:gd name="adj1" fmla="val 12639"/>
                <a:gd name="adj2" fmla="val 0"/>
              </a:avLst>
            </a:prstTxWarp>
          </a:bodyPr>
          <a:lstStyle/>
          <a:p>
            <a:pPr algn="ctr"/>
            <a:r>
              <a:rPr lang="pt-BR"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36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804437" y="5157192"/>
            <a:ext cx="6583126" cy="2000548"/>
          </a:xfrm>
          <a:prstGeom prst="rect">
            <a:avLst/>
          </a:prstGeom>
          <a:noFill/>
        </p:spPr>
        <p:txBody>
          <a:bodyPr wrap="square" rtlCol="0">
            <a:spAutoFit/>
          </a:bodyPr>
          <a:lstStyle/>
          <a:p>
            <a:pPr algn="ctr"/>
            <a:endParaRPr lang="en-US" sz="28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a:solidFill>
                  <a:srgbClr val="FFFF00"/>
                </a:solidFill>
                <a:latin typeface="Times New Roman" panose="02020603050405020304" pitchFamily="18" charset="0"/>
                <a:cs typeface="Times New Roman" panose="02020603050405020304" pitchFamily="18" charset="0"/>
              </a:rPr>
              <a:t>TRƯỜNG: THCS BÌNH KHÁNH</a:t>
            </a:r>
            <a:endParaRPr lang="en-US" sz="3200" b="1" dirty="0">
              <a:solidFill>
                <a:srgbClr val="FFFF00"/>
              </a:solidFill>
              <a:latin typeface="Times New Roman" panose="02020603050405020304" pitchFamily="18" charset="0"/>
              <a:cs typeface="Times New Roman" panose="02020603050405020304" pitchFamily="18" charset="0"/>
            </a:endParaRPr>
          </a:p>
          <a:p>
            <a:pPr algn="ct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8000" b="1" dirty="0">
                  <a:solidFill>
                    <a:srgbClr val="FF0000"/>
                  </a:solidFill>
                  <a:latin typeface="#9Slide05 Israquella" pitchFamily="2" charset="0"/>
                  <a:cs typeface="Times New Roman" panose="02020603050405020304" pitchFamily="18" charset="0"/>
                </a:rPr>
                <a:t>1. </a:t>
              </a:r>
              <a:r>
                <a:rPr lang="en-US" sz="8000" b="1" dirty="0" err="1">
                  <a:solidFill>
                    <a:srgbClr val="FF0000"/>
                  </a:solidFill>
                  <a:latin typeface="#9Slide05 Israquella" pitchFamily="2" charset="0"/>
                  <a:cs typeface="Times New Roman" panose="02020603050405020304" pitchFamily="18" charset="0"/>
                </a:rPr>
                <a:t>Chiến</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tranh</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hạt</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nhân</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là</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hiểm</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họa</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đe</a:t>
              </a:r>
              <a:r>
                <a:rPr lang="en-US" sz="8000" b="1" dirty="0">
                  <a:solidFill>
                    <a:srgbClr val="FF0000"/>
                  </a:solidFill>
                  <a:latin typeface="#9Slide05 Israquella" pitchFamily="2" charset="0"/>
                  <a:cs typeface="Times New Roman" panose="02020603050405020304" pitchFamily="18" charset="0"/>
                </a:rPr>
                <a:t> </a:t>
              </a:r>
              <a:r>
                <a:rPr lang="en-US" sz="8000" b="1" dirty="0" err="1">
                  <a:solidFill>
                    <a:srgbClr val="FF0000"/>
                  </a:solidFill>
                  <a:latin typeface="#9Slide05 Israquella" pitchFamily="2" charset="0"/>
                  <a:cs typeface="Times New Roman" panose="02020603050405020304" pitchFamily="18" charset="0"/>
                </a:rPr>
                <a:t>dọa</a:t>
              </a:r>
              <a:r>
                <a:rPr lang="en-US" sz="8000" b="1" dirty="0">
                  <a:solidFill>
                    <a:srgbClr val="FF0000"/>
                  </a:solidFill>
                  <a:latin typeface="#9Slide05 Israquella" pitchFamily="2" charset="0"/>
                  <a:cs typeface="Times New Roman" panose="02020603050405020304" pitchFamily="18" charset="0"/>
                </a:rPr>
                <a:t> s</a:t>
              </a:r>
              <a:r>
                <a:rPr lang="en-SG" sz="8000" b="1" dirty="0">
                  <a:solidFill>
                    <a:srgbClr val="FF0000"/>
                  </a:solidFill>
                  <a:latin typeface="#9Slide05 Israquella" pitchFamily="2" charset="0"/>
                  <a:cs typeface="Times New Roman" panose="02020603050405020304" pitchFamily="18" charset="0"/>
                </a:rPr>
                <a:t>ự </a:t>
              </a:r>
              <a:r>
                <a:rPr lang="en-SG" sz="8000" b="1" dirty="0" err="1">
                  <a:solidFill>
                    <a:srgbClr val="FF0000"/>
                  </a:solidFill>
                  <a:latin typeface="#9Slide05 Israquella" pitchFamily="2" charset="0"/>
                  <a:cs typeface="Times New Roman" panose="02020603050405020304" pitchFamily="18" charset="0"/>
                </a:rPr>
                <a:t>sống</a:t>
              </a:r>
              <a:r>
                <a:rPr lang="en-SG" sz="8000" b="1" dirty="0">
                  <a:solidFill>
                    <a:srgbClr val="FF0000"/>
                  </a:solidFill>
                  <a:latin typeface="#9Slide05 Israquella" pitchFamily="2" charset="0"/>
                  <a:cs typeface="Times New Roman" panose="02020603050405020304" pitchFamily="18" charset="0"/>
                </a:rPr>
                <a:t> con ng</a:t>
              </a:r>
              <a:r>
                <a:rPr lang="vi-VN" sz="8000" b="1" dirty="0">
                  <a:solidFill>
                    <a:srgbClr val="FF0000"/>
                  </a:solidFill>
                  <a:latin typeface="#9Slide05 Israquella" pitchFamily="2" charset="0"/>
                  <a:cs typeface="Times New Roman" panose="02020603050405020304" pitchFamily="18" charset="0"/>
                </a:rPr>
                <a:t>ư</a:t>
              </a:r>
              <a:r>
                <a:rPr lang="en-SG" sz="8000" b="1" dirty="0" err="1">
                  <a:solidFill>
                    <a:srgbClr val="FF0000"/>
                  </a:solidFill>
                  <a:latin typeface="#9Slide05 Israquella" pitchFamily="2" charset="0"/>
                  <a:cs typeface="Times New Roman" panose="02020603050405020304" pitchFamily="18" charset="0"/>
                </a:rPr>
                <a:t>ời</a:t>
              </a:r>
              <a:endParaRPr lang="en-SG" sz="8000" b="1" dirty="0">
                <a:solidFill>
                  <a:srgbClr val="FF0000"/>
                </a:solidFill>
                <a:latin typeface="#9Slide05 Israquella" pitchFamily="2" charset="0"/>
                <a:cs typeface="Times New Roman" panose="02020603050405020304" pitchFamily="18"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1524417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a:extLst>
              <a:ext uri="{FF2B5EF4-FFF2-40B4-BE49-F238E27FC236}">
                <a16:creationId xmlns:a16="http://schemas.microsoft.com/office/drawing/2014/main" id="{85080CFC-806C-4618-A00B-EA8020A439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9880" t="9091" r="18878" b="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Sơ đồ 2">
            <a:extLst>
              <a:ext uri="{FF2B5EF4-FFF2-40B4-BE49-F238E27FC236}">
                <a16:creationId xmlns:a16="http://schemas.microsoft.com/office/drawing/2014/main" id="{0478A2CB-7D63-48E9-B975-CFBE4EDCD869}"/>
              </a:ext>
            </a:extLst>
          </p:cNvPr>
          <p:cNvGraphicFramePr/>
          <p:nvPr>
            <p:extLst>
              <p:ext uri="{D42A27DB-BD31-4B8C-83A1-F6EECF244321}">
                <p14:modId xmlns:p14="http://schemas.microsoft.com/office/powerpoint/2010/main" val="313179447"/>
              </p:ext>
            </p:extLst>
          </p:nvPr>
        </p:nvGraphicFramePr>
        <p:xfrm>
          <a:off x="182520" y="1095153"/>
          <a:ext cx="5945407" cy="5468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a:extLst>
              <a:ext uri="{FF2B5EF4-FFF2-40B4-BE49-F238E27FC236}">
                <a16:creationId xmlns:a16="http://schemas.microsoft.com/office/drawing/2014/main" id="{3789F88F-1016-4B56-B215-7B43409AC387}"/>
              </a:ext>
            </a:extLst>
          </p:cNvPr>
          <p:cNvSpPr txBox="1"/>
          <p:nvPr/>
        </p:nvSpPr>
        <p:spPr>
          <a:xfrm>
            <a:off x="1417989" y="448822"/>
            <a:ext cx="3290613" cy="646331"/>
          </a:xfrm>
          <a:prstGeom prst="rect">
            <a:avLst/>
          </a:prstGeom>
          <a:noFill/>
        </p:spPr>
        <p:txBody>
          <a:bodyPr wrap="square">
            <a:spAutoFit/>
          </a:bodyPr>
          <a:lstStyle/>
          <a:p>
            <a:r>
              <a:rPr lang="en-US" altLang="en-US" sz="3600" b="1" dirty="0">
                <a:solidFill>
                  <a:srgbClr val="FF0000"/>
                </a:solidFill>
                <a:latin typeface="#9Slide05 SVNVandella" pitchFamily="2" charset="0"/>
                <a:cs typeface="Arial" panose="020B0604020202020204" pitchFamily="34" charset="0"/>
              </a:rPr>
              <a:t>VŨ KHÍ HẠT NHÂN :</a:t>
            </a:r>
            <a:endParaRPr lang="en-BZ" sz="3600" dirty="0">
              <a:solidFill>
                <a:srgbClr val="FF0000"/>
              </a:solidFill>
            </a:endParaRPr>
          </a:p>
        </p:txBody>
      </p:sp>
    </p:spTree>
    <p:extLst>
      <p:ext uri="{BB962C8B-B14F-4D97-AF65-F5344CB8AC3E}">
        <p14:creationId xmlns:p14="http://schemas.microsoft.com/office/powerpoint/2010/main" val="21885255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B895F30E-4E86-4BDB-8170-8155F7CAD1D7}"/>
                                            </p:graphicEl>
                                          </p:spTgt>
                                        </p:tgtEl>
                                        <p:attrNameLst>
                                          <p:attrName>style.visibility</p:attrName>
                                        </p:attrNameLst>
                                      </p:cBhvr>
                                      <p:to>
                                        <p:strVal val="visible"/>
                                      </p:to>
                                    </p:set>
                                    <p:animEffect transition="in" filter="wipe(up)">
                                      <p:cBhvr>
                                        <p:cTn id="7" dur="500"/>
                                        <p:tgtEl>
                                          <p:spTgt spid="3">
                                            <p:graphicEl>
                                              <a:dgm id="{B895F30E-4E86-4BDB-8170-8155F7CAD1D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7CCC0384-8142-4CE2-A603-CE1DED888CCC}"/>
                                            </p:graphicEl>
                                          </p:spTgt>
                                        </p:tgtEl>
                                        <p:attrNameLst>
                                          <p:attrName>style.visibility</p:attrName>
                                        </p:attrNameLst>
                                      </p:cBhvr>
                                      <p:to>
                                        <p:strVal val="visible"/>
                                      </p:to>
                                    </p:set>
                                    <p:animEffect transition="in" filter="wipe(up)">
                                      <p:cBhvr>
                                        <p:cTn id="12" dur="500"/>
                                        <p:tgtEl>
                                          <p:spTgt spid="3">
                                            <p:graphicEl>
                                              <a:dgm id="{7CCC0384-8142-4CE2-A603-CE1DED888C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A8651301-F393-4568-97B1-3AEBCAD130BE}"/>
                                            </p:graphicEl>
                                          </p:spTgt>
                                        </p:tgtEl>
                                        <p:attrNameLst>
                                          <p:attrName>style.visibility</p:attrName>
                                        </p:attrNameLst>
                                      </p:cBhvr>
                                      <p:to>
                                        <p:strVal val="visible"/>
                                      </p:to>
                                    </p:set>
                                    <p:animEffect transition="in" filter="wipe(up)">
                                      <p:cBhvr>
                                        <p:cTn id="17" dur="500"/>
                                        <p:tgtEl>
                                          <p:spTgt spid="3">
                                            <p:graphicEl>
                                              <a:dgm id="{A8651301-F393-4568-97B1-3AEBCAD130B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55074EFF-A41F-431D-84B2-DC60E5C1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a:extLst>
              <a:ext uri="{FF2B5EF4-FFF2-40B4-BE49-F238E27FC236}">
                <a16:creationId xmlns:a16="http://schemas.microsoft.com/office/drawing/2014/main" id="{1DC52B47-D6CD-4FC0-B818-AB58AC32C2EF}"/>
              </a:ext>
            </a:extLst>
          </p:cNvPr>
          <p:cNvSpPr>
            <a:spLocks noChangeArrowheads="1"/>
          </p:cNvSpPr>
          <p:nvPr/>
        </p:nvSpPr>
        <p:spPr bwMode="auto">
          <a:xfrm>
            <a:off x="9912424" y="1988840"/>
            <a:ext cx="2663280" cy="2736304"/>
          </a:xfrm>
          <a:prstGeom prst="rect">
            <a:avLst/>
          </a:prstGeom>
          <a:noFill/>
          <a:ln w="9525">
            <a:noFill/>
            <a:miter lim="800000"/>
            <a:headEnd/>
            <a:tailEnd/>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9Slide03 Arima Madurai Black" panose="00000A00000000000000" pitchFamily="2" charset="0"/>
                <a:cs typeface="#9Slide03 Arima Madurai Black" panose="00000A00000000000000" pitchFamily="2" charset="0"/>
              </a:rPr>
              <a:t>Bom A </a:t>
            </a:r>
          </a:p>
          <a:p>
            <a:pPr algn="ctr" eaLnBrk="1" hangingPunct="1"/>
            <a:r>
              <a:rPr lang="en-US" altLang="en-US" dirty="0">
                <a:latin typeface="#9Slide03 Arima Madurai Black" panose="00000A00000000000000" pitchFamily="2" charset="0"/>
                <a:cs typeface="#9Slide03 Arima Madurai Black" panose="00000A00000000000000" pitchFamily="2" charset="0"/>
              </a:rPr>
              <a:t>hay </a:t>
            </a:r>
            <a:r>
              <a:rPr lang="en-US" altLang="en-US" dirty="0" err="1">
                <a:latin typeface="#9Slide03 Arima Madurai Black" panose="00000A00000000000000" pitchFamily="2" charset="0"/>
                <a:cs typeface="#9Slide03 Arima Madurai Black" panose="00000A00000000000000" pitchFamily="2" charset="0"/>
              </a:rPr>
              <a:t>còn</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gọi</a:t>
            </a:r>
            <a:r>
              <a:rPr lang="en-US" altLang="en-US" dirty="0">
                <a:latin typeface="#9Slide03 Arima Madurai Black" panose="00000A00000000000000" pitchFamily="2" charset="0"/>
                <a:cs typeface="#9Slide03 Arima Madurai Black" panose="00000A00000000000000" pitchFamily="2" charset="0"/>
              </a:rPr>
              <a:t> </a:t>
            </a:r>
            <a:r>
              <a:rPr lang="en-US" altLang="en-US" dirty="0" err="1">
                <a:latin typeface="#9Slide03 Arima Madurai Black" panose="00000A00000000000000" pitchFamily="2" charset="0"/>
                <a:cs typeface="#9Slide03 Arima Madurai Black" panose="00000A00000000000000" pitchFamily="2" charset="0"/>
              </a:rPr>
              <a:t>là</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bom</a:t>
            </a:r>
            <a:r>
              <a:rPr lang="en-US" altLang="en-US" dirty="0">
                <a:latin typeface="#9Slide03 Arima Madurai Black" panose="00000A00000000000000" pitchFamily="2" charset="0"/>
                <a:cs typeface="#9Slide03 Arima Madurai Black" panose="00000A00000000000000" pitchFamily="2" charset="0"/>
              </a:rPr>
              <a:t> </a:t>
            </a:r>
            <a:r>
              <a:rPr lang="en-US" altLang="en-US" dirty="0" err="1">
                <a:latin typeface="#9Slide03 Arima Madurai Black" panose="00000A00000000000000" pitchFamily="2" charset="0"/>
                <a:cs typeface="#9Slide03 Arima Madurai Black" panose="00000A00000000000000" pitchFamily="2" charset="0"/>
              </a:rPr>
              <a:t>hạt</a:t>
            </a:r>
            <a:r>
              <a:rPr lang="en-US" altLang="en-US" dirty="0">
                <a:latin typeface="#9Slide03 Arima Madurai Black" panose="00000A00000000000000" pitchFamily="2" charset="0"/>
                <a:cs typeface="#9Slide03 Arima Madurai Black" panose="00000A00000000000000" pitchFamily="2" charset="0"/>
              </a:rPr>
              <a:t> </a:t>
            </a:r>
          </a:p>
          <a:p>
            <a:pPr algn="ctr" eaLnBrk="1" hangingPunct="1"/>
            <a:r>
              <a:rPr lang="en-US" altLang="en-US" dirty="0" err="1">
                <a:latin typeface="#9Slide03 Arima Madurai Black" panose="00000A00000000000000" pitchFamily="2" charset="0"/>
                <a:cs typeface="#9Slide03 Arima Madurai Black" panose="00000A00000000000000" pitchFamily="2" charset="0"/>
              </a:rPr>
              <a:t>nhân</a:t>
            </a:r>
            <a:endParaRPr lang="en-US" altLang="en-US"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a:extLst>
              <a:ext uri="{FF2B5EF4-FFF2-40B4-BE49-F238E27FC236}">
                <a16:creationId xmlns:a16="http://schemas.microsoft.com/office/drawing/2014/main" id="{BD7AF496-9AE0-4F13-9A2E-18328BD698C6}"/>
              </a:ext>
            </a:extLst>
          </p:cNvPr>
          <p:cNvGrpSpPr>
            <a:grpSpLocks/>
          </p:cNvGrpSpPr>
          <p:nvPr/>
        </p:nvGrpSpPr>
        <p:grpSpPr bwMode="auto">
          <a:xfrm>
            <a:off x="0" y="0"/>
            <a:ext cx="12072938" cy="6845300"/>
            <a:chOff x="0" y="0"/>
            <a:chExt cx="7605" cy="4312"/>
          </a:xfrm>
        </p:grpSpPr>
        <p:pic>
          <p:nvPicPr>
            <p:cNvPr id="17411" name="Picture 4">
              <a:extLst>
                <a:ext uri="{FF2B5EF4-FFF2-40B4-BE49-F238E27FC236}">
                  <a16:creationId xmlns:a16="http://schemas.microsoft.com/office/drawing/2014/main" id="{D9242A4C-6898-4661-9FAF-BC2420750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a:extLst>
                <a:ext uri="{FF2B5EF4-FFF2-40B4-BE49-F238E27FC236}">
                  <a16:creationId xmlns:a16="http://schemas.microsoft.com/office/drawing/2014/main" id="{EA158DB9-662F-4ACB-9C3B-C830DC1F966E}"/>
                </a:ext>
              </a:extLst>
            </p:cNvPr>
            <p:cNvSpPr txBox="1">
              <a:spLocks noChangeArrowheads="1"/>
            </p:cNvSpPr>
            <p:nvPr/>
          </p:nvSpPr>
          <p:spPr bwMode="auto">
            <a:xfrm>
              <a:off x="5836" y="633"/>
              <a:ext cx="1769" cy="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9Slide03 Arima Madurai Black" panose="00000A00000000000000" pitchFamily="2" charset="0"/>
                  <a:cs typeface="#9Slide03 Arima Madurai Black" panose="00000A00000000000000" pitchFamily="2" charset="0"/>
                </a:rPr>
                <a:t>Fat-Man,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có</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sức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phá</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tương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đương</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10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triệu</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tấn</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thuốc</a:t>
              </a:r>
              <a:r>
                <a:rPr lang="en-US" altLang="en-US" sz="40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b="1" dirty="0" err="1">
                  <a:solidFill>
                    <a:srgbClr val="FF0000"/>
                  </a:solidFill>
                  <a:latin typeface="#9Slide03 Arima Madurai Black" panose="00000A00000000000000" pitchFamily="2" charset="0"/>
                  <a:cs typeface="#9Slide03 Arima Madurai Black" panose="00000A00000000000000" pitchFamily="2" charset="0"/>
                </a:rPr>
                <a:t>nổ</a:t>
              </a:r>
              <a:endParaRPr lang="en-US" altLang="en-US" sz="4000" b="1" dirty="0">
                <a:solidFill>
                  <a:srgbClr val="FF0000"/>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9E58AE43-50DA-4844-843C-B5B44DBF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42889EF7-7D0F-4C8B-A411-74B91109B680}"/>
              </a:ext>
            </a:extLst>
          </p:cNvPr>
          <p:cNvSpPr>
            <a:spLocks noChangeArrowheads="1"/>
          </p:cNvSpPr>
          <p:nvPr/>
        </p:nvSpPr>
        <p:spPr bwMode="auto">
          <a:xfrm rot="10759807" flipV="1">
            <a:off x="8399480" y="4042537"/>
            <a:ext cx="363793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Năm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2001,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Ấn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Độ</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đã</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mua</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60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chiến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đấu</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cơ</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Sukhoi-30.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Chiếc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phản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lực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cơ</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hai</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chỗ</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thể</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tải</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8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tấn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vũ</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khí</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bao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gồm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bom</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hạt</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nhân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và</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có</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vận</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tốc</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3.200 km/</a:t>
            </a:r>
            <a:r>
              <a:rPr lang="en-US" altLang="en-US" sz="2400" b="1" dirty="0" err="1">
                <a:solidFill>
                  <a:srgbClr val="0000CC"/>
                </a:solidFill>
                <a:latin typeface="#9Slide03 Arima Madurai Black" panose="00000A00000000000000" pitchFamily="2" charset="0"/>
                <a:cs typeface="#9Slide03 Arima Madurai Black" panose="00000A00000000000000" pitchFamily="2" charset="0"/>
              </a:rPr>
              <a:t>giờ</a:t>
            </a:r>
            <a:r>
              <a:rPr lang="en-US" altLang="en-US" sz="2400" b="1" dirty="0">
                <a:solidFill>
                  <a:srgbClr val="0000CC"/>
                </a:solidFill>
                <a:latin typeface="#9Slide03 Arima Madurai Black" panose="00000A00000000000000" pitchFamily="2" charset="0"/>
                <a:cs typeface="#9Slide03 Arima Madurai Black" panose="00000A00000000000000" pitchFamily="2" charset="0"/>
              </a:rPr>
              <a:t>. </a:t>
            </a:r>
          </a:p>
        </p:txBody>
      </p:sp>
      <p:sp>
        <p:nvSpPr>
          <p:cNvPr id="20484" name="Rectangle 7">
            <a:extLst>
              <a:ext uri="{FF2B5EF4-FFF2-40B4-BE49-F238E27FC236}">
                <a16:creationId xmlns:a16="http://schemas.microsoft.com/office/drawing/2014/main" id="{CF236EFC-A985-4E42-BB22-DF32BF9BFA23}"/>
              </a:ext>
            </a:extLst>
          </p:cNvPr>
          <p:cNvSpPr>
            <a:spLocks noChangeArrowheads="1"/>
          </p:cNvSpPr>
          <p:nvPr/>
        </p:nvSpPr>
        <p:spPr bwMode="auto">
          <a:xfrm rot="10796572" flipV="1">
            <a:off x="1055729" y="265898"/>
            <a:ext cx="105285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9Slide03 Arima Madurai Black" panose="00000A00000000000000" pitchFamily="2" charset="0"/>
                <a:cs typeface="#9Slide03 Arima Madurai Black" panose="00000A00000000000000" pitchFamily="2" charset="0"/>
              </a:rPr>
              <a:t>Phản</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lực</a:t>
            </a:r>
            <a:r>
              <a:rPr lang="en-US" altLang="en-US" b="1" dirty="0">
                <a:latin typeface="#9Slide03 Arima Madurai Black" panose="00000A00000000000000" pitchFamily="2" charset="0"/>
                <a:cs typeface="#9Slide03 Arima Madurai Black" panose="00000A00000000000000" pitchFamily="2" charset="0"/>
              </a:rPr>
              <a:t> Sukhoi – 30MKI </a:t>
            </a:r>
            <a:r>
              <a:rPr lang="en-US" altLang="en-US" b="1" dirty="0" err="1">
                <a:latin typeface="#9Slide03 Arima Madurai Black" panose="00000A00000000000000" pitchFamily="2" charset="0"/>
                <a:cs typeface="#9Slide03 Arima Madurai Black" panose="00000A00000000000000" pitchFamily="2" charset="0"/>
              </a:rPr>
              <a:t>có</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thể</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tải</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được</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vũ</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khí</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hạt</a:t>
            </a:r>
            <a:r>
              <a:rPr lang="en-US" altLang="en-US" b="1" dirty="0">
                <a:latin typeface="#9Slide03 Arima Madurai Black" panose="00000A00000000000000" pitchFamily="2" charset="0"/>
                <a:cs typeface="#9Slide03 Arima Madurai Black" panose="00000A00000000000000" pitchFamily="2" charset="0"/>
              </a:rPr>
              <a:t> </a:t>
            </a:r>
            <a:r>
              <a:rPr lang="en-US" altLang="en-US" b="1" dirty="0" err="1">
                <a:latin typeface="#9Slide03 Arima Madurai Black" panose="00000A00000000000000" pitchFamily="2" charset="0"/>
                <a:cs typeface="#9Slide03 Arima Madurai Black" panose="00000A00000000000000" pitchFamily="2" charset="0"/>
              </a:rPr>
              <a:t>nhân</a:t>
            </a:r>
            <a:endParaRPr lang="en-US" altLang="en-US" b="1" dirty="0">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
            <a:extLst>
              <a:ext uri="{FF2B5EF4-FFF2-40B4-BE49-F238E27FC236}">
                <a16:creationId xmlns:a16="http://schemas.microsoft.com/office/drawing/2014/main" id="{C898C4D9-9F47-4F56-AEAC-E28C5DD86C9B}"/>
              </a:ext>
            </a:extLst>
          </p:cNvPr>
          <p:cNvGrpSpPr>
            <a:grpSpLocks/>
          </p:cNvGrpSpPr>
          <p:nvPr/>
        </p:nvGrpSpPr>
        <p:grpSpPr bwMode="auto">
          <a:xfrm>
            <a:off x="0" y="0"/>
            <a:ext cx="12072938" cy="6858000"/>
            <a:chOff x="0" y="0"/>
            <a:chExt cx="7605" cy="4320"/>
          </a:xfrm>
        </p:grpSpPr>
        <p:pic>
          <p:nvPicPr>
            <p:cNvPr id="18435" name="Picture 4">
              <a:extLst>
                <a:ext uri="{FF2B5EF4-FFF2-40B4-BE49-F238E27FC236}">
                  <a16:creationId xmlns:a16="http://schemas.microsoft.com/office/drawing/2014/main" id="{11FCEAA4-80E9-4540-81D1-7DD7AAA92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027FB46D-CFD5-4511-A5D7-1E42613B8EC2}"/>
                </a:ext>
              </a:extLst>
            </p:cNvPr>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Máy</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bay B2A -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máy</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bay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ném</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bom</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chiến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lược</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tàng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hình</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hiện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đại</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nhất</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thế</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giới</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có</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thể</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tấn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công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bằng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vũ</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khí</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thông</a:t>
              </a:r>
              <a:r>
                <a:rPr lang="en-US" altLang="en-US" sz="3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3000" dirty="0" err="1">
                  <a:solidFill>
                    <a:srgbClr val="FF0000"/>
                  </a:solidFill>
                  <a:latin typeface="#9Slide03 Arima Madurai Black" panose="00000A00000000000000" pitchFamily="2" charset="0"/>
                  <a:cs typeface="#9Slide03 Arima Madurai Black" panose="00000A00000000000000" pitchFamily="2" charset="0"/>
                </a:rPr>
                <a:t>thường</a:t>
              </a:r>
              <a:endParaRPr lang="en-US" altLang="en-US" sz="3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 name="Group 1">
            <a:extLst>
              <a:ext uri="{FF2B5EF4-FFF2-40B4-BE49-F238E27FC236}">
                <a16:creationId xmlns:a16="http://schemas.microsoft.com/office/drawing/2014/main" id="{FD201487-626B-46BC-8A41-5E05F1365C60}"/>
              </a:ext>
            </a:extLst>
          </p:cNvPr>
          <p:cNvGrpSpPr/>
          <p:nvPr/>
        </p:nvGrpSpPr>
        <p:grpSpPr>
          <a:xfrm>
            <a:off x="5517065" y="2348880"/>
            <a:ext cx="6672262" cy="4509120"/>
            <a:chOff x="5519738" y="2376589"/>
            <a:chExt cx="6672262" cy="4509120"/>
          </a:xfrm>
        </p:grpSpPr>
        <p:pic>
          <p:nvPicPr>
            <p:cNvPr id="5" name="Picture 4">
              <a:extLst>
                <a:ext uri="{FF2B5EF4-FFF2-40B4-BE49-F238E27FC236}">
                  <a16:creationId xmlns:a16="http://schemas.microsoft.com/office/drawing/2014/main" id="{B727D89C-807A-4C64-A00F-D6588CF06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084F680-38D7-4C8C-90C0-1F0C6B7D4140}"/>
                </a:ext>
              </a:extLst>
            </p:cNvPr>
            <p:cNvSpPr txBox="1">
              <a:spLocks noChangeArrowheads="1"/>
            </p:cNvSpPr>
            <p:nvPr/>
          </p:nvSpPr>
          <p:spPr bwMode="auto">
            <a:xfrm>
              <a:off x="5735960" y="2664621"/>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9Slide03 Arima Madurai Black" panose="00000A00000000000000" pitchFamily="2" charset="0"/>
                  <a:cs typeface="#9Slide03 Arima Madurai Black" panose="00000A00000000000000" pitchFamily="2" charset="0"/>
                </a:rPr>
                <a:t>Tàu</a:t>
              </a:r>
              <a:r>
                <a:rPr lang="en-US" altLang="en-US" b="1" dirty="0">
                  <a:solidFill>
                    <a:srgbClr val="FF0000"/>
                  </a:solidFill>
                  <a:latin typeface="#9Slide03 Arima Madurai Black" panose="00000A00000000000000" pitchFamily="2" charset="0"/>
                  <a:cs typeface="#9Slide03 Arima Madurai Black" panose="00000A00000000000000" pitchFamily="2" charset="0"/>
                </a:rPr>
                <a:t> </a:t>
              </a:r>
              <a:r>
                <a:rPr lang="en-US" altLang="en-US" b="1" dirty="0" err="1">
                  <a:solidFill>
                    <a:srgbClr val="FF0000"/>
                  </a:solidFill>
                  <a:latin typeface="#9Slide03 Arima Madurai Black" panose="00000A00000000000000" pitchFamily="2" charset="0"/>
                  <a:cs typeface="#9Slide03 Arima Madurai Black" panose="00000A00000000000000" pitchFamily="2" charset="0"/>
                </a:rPr>
                <a:t>hạt</a:t>
              </a:r>
              <a:r>
                <a:rPr lang="en-US" altLang="en-US" b="1" dirty="0">
                  <a:solidFill>
                    <a:srgbClr val="FF0000"/>
                  </a:solidFill>
                  <a:latin typeface="#9Slide03 Arima Madurai Black" panose="00000A00000000000000" pitchFamily="2" charset="0"/>
                  <a:cs typeface="#9Slide03 Arima Madurai Black" panose="00000A00000000000000" pitchFamily="2" charset="0"/>
                </a:rPr>
                <a:t> </a:t>
              </a:r>
              <a:r>
                <a:rPr lang="en-US" altLang="en-US" b="1" dirty="0" err="1">
                  <a:solidFill>
                    <a:srgbClr val="FF0000"/>
                  </a:solidFill>
                  <a:latin typeface="#9Slide03 Arima Madurai Black" panose="00000A00000000000000" pitchFamily="2" charset="0"/>
                  <a:cs typeface="#9Slide03 Arima Madurai Black" panose="00000A00000000000000" pitchFamily="2" charset="0"/>
                </a:rPr>
                <a:t>nhân</a:t>
              </a:r>
              <a:r>
                <a:rPr lang="en-US" altLang="en-US" b="1" dirty="0">
                  <a:solidFill>
                    <a:srgbClr val="FF0000"/>
                  </a:solidFill>
                  <a:latin typeface="#9Slide03 Arima Madurai Black" panose="00000A00000000000000" pitchFamily="2" charset="0"/>
                  <a:cs typeface="#9Slide03 Arima Madurai Black" panose="00000A00000000000000" pitchFamily="2" charset="0"/>
                </a:rPr>
                <a:t> Nga</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6">
            <a:extLst>
              <a:ext uri="{FF2B5EF4-FFF2-40B4-BE49-F238E27FC236}">
                <a16:creationId xmlns:a16="http://schemas.microsoft.com/office/drawing/2014/main" id="{E86CD772-11EE-491F-BBE6-34A834061B75}"/>
              </a:ext>
            </a:extLst>
          </p:cNvPr>
          <p:cNvGrpSpPr>
            <a:grpSpLocks/>
          </p:cNvGrpSpPr>
          <p:nvPr/>
        </p:nvGrpSpPr>
        <p:grpSpPr bwMode="auto">
          <a:xfrm>
            <a:off x="0" y="0"/>
            <a:ext cx="5791200" cy="6858000"/>
            <a:chOff x="0" y="0"/>
            <a:chExt cx="3648" cy="4320"/>
          </a:xfrm>
        </p:grpSpPr>
        <p:pic>
          <p:nvPicPr>
            <p:cNvPr id="8195" name="Picture 4">
              <a:extLst>
                <a:ext uri="{FF2B5EF4-FFF2-40B4-BE49-F238E27FC236}">
                  <a16:creationId xmlns:a16="http://schemas.microsoft.com/office/drawing/2014/main" id="{D38C28BF-A5A6-4B6D-9711-6E850B340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4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a:extLst>
                <a:ext uri="{FF2B5EF4-FFF2-40B4-BE49-F238E27FC236}">
                  <a16:creationId xmlns:a16="http://schemas.microsoft.com/office/drawing/2014/main" id="{0AF088C8-94C9-4DEF-A515-4D2C1B49A9A0}"/>
                </a:ext>
              </a:extLst>
            </p:cNvPr>
            <p:cNvSpPr txBox="1">
              <a:spLocks noChangeArrowheads="1"/>
            </p:cNvSpPr>
            <p:nvPr/>
          </p:nvSpPr>
          <p:spPr bwMode="auto">
            <a:xfrm>
              <a:off x="0" y="2387"/>
              <a:ext cx="1296"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NGUYÊN TỬ MỸ NÉM XUỐNG NHẬT  NĂM 1945</a:t>
              </a:r>
            </a:p>
          </p:txBody>
        </p:sp>
      </p:grpSp>
      <p:grpSp>
        <p:nvGrpSpPr>
          <p:cNvPr id="2" name="Group 1">
            <a:extLst>
              <a:ext uri="{FF2B5EF4-FFF2-40B4-BE49-F238E27FC236}">
                <a16:creationId xmlns:a16="http://schemas.microsoft.com/office/drawing/2014/main" id="{AB803D0F-33F1-4E37-9BB1-04C85733D8F4}"/>
              </a:ext>
            </a:extLst>
          </p:cNvPr>
          <p:cNvGrpSpPr/>
          <p:nvPr/>
        </p:nvGrpSpPr>
        <p:grpSpPr>
          <a:xfrm>
            <a:off x="5791200" y="0"/>
            <a:ext cx="6400800" cy="6858000"/>
            <a:chOff x="5791200" y="0"/>
            <a:chExt cx="6400800" cy="6858000"/>
          </a:xfrm>
        </p:grpSpPr>
        <p:pic>
          <p:nvPicPr>
            <p:cNvPr id="5" name="Picture 4">
              <a:extLst>
                <a:ext uri="{FF2B5EF4-FFF2-40B4-BE49-F238E27FC236}">
                  <a16:creationId xmlns:a16="http://schemas.microsoft.com/office/drawing/2014/main" id="{25D6DEFB-9798-4971-BF44-3892D771C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1E778B16-8ACF-4CD2-96E6-B754506FBD80}"/>
                </a:ext>
              </a:extLst>
            </p:cNvPr>
            <p:cNvSpPr txBox="1">
              <a:spLocks noChangeArrowheads="1"/>
            </p:cNvSpPr>
            <p:nvPr/>
          </p:nvSpPr>
          <p:spPr bwMode="auto">
            <a:xfrm>
              <a:off x="6183288" y="332656"/>
              <a:ext cx="5616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dirty="0">
                  <a:solidFill>
                    <a:schemeClr val="bg1"/>
                  </a:solidFill>
                  <a:latin typeface="#9Slide03 Arima Madurai Black" panose="00000A00000000000000" pitchFamily="2" charset="0"/>
                  <a:cs typeface="#9Slide03 Arima Madurai Black" panose="00000A00000000000000" pitchFamily="2" charset="0"/>
                </a:rPr>
                <a:t>MỘT VỤ TH</a:t>
              </a:r>
              <a:r>
                <a:rPr lang="en-SG" altLang="en-US" sz="2400" b="1" dirty="0">
                  <a:solidFill>
                    <a:schemeClr val="bg1"/>
                  </a:solidFill>
                  <a:latin typeface="#9Slide03 Arima Madurai Black" panose="00000A00000000000000" pitchFamily="2" charset="0"/>
                  <a:cs typeface="#9Slide03 Arima Madurai Black" panose="00000A00000000000000" pitchFamily="2" charset="0"/>
                </a:rPr>
                <a:t>Ử NGHIỆM </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BOM HẠT NHÂN</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DF07E9-189E-4B3D-AF7C-322C6C8CEC34}"/>
              </a:ext>
            </a:extLst>
          </p:cNvPr>
          <p:cNvSpPr/>
          <p:nvPr/>
        </p:nvSpPr>
        <p:spPr>
          <a:xfrm>
            <a:off x="2927648"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0000"/>
                </a:solidFill>
                <a:latin typeface="#9Slide03 Arima Madurai Black" panose="00000A00000000000000" pitchFamily="2" charset="0"/>
                <a:cs typeface="#9Slide03 Arima Madurai Black" panose="00000A00000000000000" pitchFamily="2" charset="0"/>
              </a:rPr>
              <a:t>Chiến</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tranh</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hạt</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nhân</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là</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hiểm</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họa</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đe</a:t>
            </a:r>
            <a:r>
              <a:rPr lang="en-US" sz="3600" b="1" dirty="0">
                <a:solidFill>
                  <a:srgbClr val="FF0000"/>
                </a:solidFill>
                <a:latin typeface="#9Slide03 Arima Madurai Black" panose="00000A00000000000000" pitchFamily="2" charset="0"/>
                <a:cs typeface="#9Slide03 Arima Madurai Black" panose="00000A00000000000000" pitchFamily="2" charset="0"/>
              </a:rPr>
              <a:t> </a:t>
            </a:r>
            <a:r>
              <a:rPr lang="en-US" sz="3600" b="1" dirty="0" err="1">
                <a:solidFill>
                  <a:srgbClr val="FF0000"/>
                </a:solidFill>
                <a:latin typeface="#9Slide03 Arima Madurai Black" panose="00000A00000000000000" pitchFamily="2" charset="0"/>
                <a:cs typeface="#9Slide03 Arima Madurai Black" panose="00000A00000000000000" pitchFamily="2" charset="0"/>
              </a:rPr>
              <a:t>dọa</a:t>
            </a:r>
            <a:r>
              <a:rPr lang="en-US" sz="3600" b="1" dirty="0">
                <a:solidFill>
                  <a:srgbClr val="FF0000"/>
                </a:solidFill>
                <a:latin typeface="#9Slide03 Arima Madurai Black" panose="00000A00000000000000" pitchFamily="2" charset="0"/>
                <a:cs typeface="#9Slide03 Arima Madurai Black" panose="00000A00000000000000" pitchFamily="2" charset="0"/>
              </a:rPr>
              <a:t> s</a:t>
            </a:r>
            <a:r>
              <a:rPr lang="en-SG" sz="3600" b="1" dirty="0">
                <a:solidFill>
                  <a:srgbClr val="FF0000"/>
                </a:solidFill>
                <a:latin typeface="#9Slide03 Arima Madurai Black" panose="00000A00000000000000" pitchFamily="2" charset="0"/>
                <a:cs typeface="#9Slide03 Arima Madurai Black" panose="00000A00000000000000" pitchFamily="2" charset="0"/>
              </a:rPr>
              <a:t>ự </a:t>
            </a:r>
            <a:r>
              <a:rPr lang="en-SG" sz="3600" b="1" dirty="0" err="1">
                <a:solidFill>
                  <a:srgbClr val="FF0000"/>
                </a:solidFill>
                <a:latin typeface="#9Slide03 Arima Madurai Black" panose="00000A00000000000000" pitchFamily="2" charset="0"/>
                <a:cs typeface="#9Slide03 Arima Madurai Black" panose="00000A00000000000000" pitchFamily="2" charset="0"/>
              </a:rPr>
              <a:t>sống</a:t>
            </a:r>
            <a:r>
              <a:rPr lang="en-SG" sz="3600" b="1" dirty="0">
                <a:solidFill>
                  <a:srgbClr val="FF0000"/>
                </a:solidFill>
                <a:latin typeface="#9Slide03 Arima Madurai Black" panose="00000A00000000000000" pitchFamily="2" charset="0"/>
                <a:cs typeface="#9Slide03 Arima Madurai Black" panose="00000A00000000000000" pitchFamily="2" charset="0"/>
              </a:rPr>
              <a:t> con ng</a:t>
            </a:r>
            <a:r>
              <a:rPr lang="vi-VN" sz="3600" b="1" dirty="0">
                <a:solidFill>
                  <a:srgbClr val="FF0000"/>
                </a:solidFill>
                <a:latin typeface="#9Slide03 Arima Madurai Black" panose="00000A00000000000000" pitchFamily="2" charset="0"/>
                <a:cs typeface="#9Slide03 Arima Madurai Black" panose="00000A00000000000000" pitchFamily="2" charset="0"/>
              </a:rPr>
              <a:t>ư</a:t>
            </a:r>
            <a:r>
              <a:rPr lang="en-SG" sz="3600" b="1" dirty="0" err="1">
                <a:solidFill>
                  <a:srgbClr val="FF0000"/>
                </a:solidFill>
                <a:latin typeface="#9Slide03 Arima Madurai Black" panose="00000A00000000000000" pitchFamily="2" charset="0"/>
                <a:cs typeface="#9Slide03 Arima Madurai Black" panose="00000A00000000000000" pitchFamily="2" charset="0"/>
              </a:rPr>
              <a:t>ời</a:t>
            </a:r>
            <a:endParaRPr lang="en-SG" sz="36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9399A137-9450-4BE5-A841-09D2575E674E}"/>
              </a:ext>
            </a:extLst>
          </p:cNvPr>
          <p:cNvSpPr/>
          <p:nvPr/>
        </p:nvSpPr>
        <p:spPr>
          <a:xfrm>
            <a:off x="2783632"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Lí</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lẽ</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DCE53DBD-D3CF-48D3-9019-ADE82C5CCFEF}"/>
              </a:ext>
            </a:extLst>
          </p:cNvPr>
          <p:cNvSpPr/>
          <p:nvPr/>
        </p:nvSpPr>
        <p:spPr>
          <a:xfrm>
            <a:off x="523190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Dẫn</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chứng</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2126A274-5018-40C0-866A-65E645990A5A}"/>
              </a:ext>
            </a:extLst>
          </p:cNvPr>
          <p:cNvSpPr/>
          <p:nvPr/>
        </p:nvSpPr>
        <p:spPr>
          <a:xfrm>
            <a:off x="768017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thuật</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lập</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luận</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BC804A68-520F-4A9D-8AC0-B5C06E728F6F}"/>
              </a:ext>
            </a:extLst>
          </p:cNvPr>
          <p:cNvSpPr/>
          <p:nvPr/>
        </p:nvSpPr>
        <p:spPr>
          <a:xfrm>
            <a:off x="1012844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Thái</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độ</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của</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tác</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giả</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D7B0ADB6-22B8-424A-995A-B32A7367AD89}"/>
              </a:ext>
            </a:extLst>
          </p:cNvPr>
          <p:cNvCxnSpPr>
            <a:cxnSpLocks/>
            <a:stCxn id="2" idx="2"/>
            <a:endCxn id="3" idx="0"/>
          </p:cNvCxnSpPr>
          <p:nvPr/>
        </p:nvCxnSpPr>
        <p:spPr>
          <a:xfrm flipH="1">
            <a:off x="3611724"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54C1-5199-47F1-B234-C17B5A5232D9}"/>
              </a:ext>
            </a:extLst>
          </p:cNvPr>
          <p:cNvCxnSpPr>
            <a:cxnSpLocks/>
            <a:stCxn id="2" idx="2"/>
            <a:endCxn id="4" idx="0"/>
          </p:cNvCxnSpPr>
          <p:nvPr/>
        </p:nvCxnSpPr>
        <p:spPr>
          <a:xfrm flipH="1">
            <a:off x="6059996"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45BE9A-C6E9-41F4-9631-FA63D697A37C}"/>
              </a:ext>
            </a:extLst>
          </p:cNvPr>
          <p:cNvCxnSpPr>
            <a:cxnSpLocks/>
            <a:stCxn id="2" idx="2"/>
            <a:endCxn id="5" idx="0"/>
          </p:cNvCxnSpPr>
          <p:nvPr/>
        </p:nvCxnSpPr>
        <p:spPr>
          <a:xfrm>
            <a:off x="7248128"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DA207D-6F2D-431E-B100-2073E45D9A3B}"/>
              </a:ext>
            </a:extLst>
          </p:cNvPr>
          <p:cNvCxnSpPr>
            <a:cxnSpLocks/>
            <a:stCxn id="2" idx="2"/>
            <a:endCxn id="6" idx="0"/>
          </p:cNvCxnSpPr>
          <p:nvPr/>
        </p:nvCxnSpPr>
        <p:spPr>
          <a:xfrm>
            <a:off x="7248128"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9Slide03 Arima Madurai Black" panose="00000A00000000000000" pitchFamily="2" charset="0"/>
                <a:cs typeface="#9Slide03 Arima Madurai Black" panose="00000A00000000000000" pitchFamily="2" charset="0"/>
              </a:rPr>
              <a:t>PHIẾU BÀI TẬP 1</a:t>
            </a:r>
          </a:p>
        </p:txBody>
      </p:sp>
    </p:spTree>
    <p:extLst>
      <p:ext uri="{BB962C8B-B14F-4D97-AF65-F5344CB8AC3E}">
        <p14:creationId xmlns:p14="http://schemas.microsoft.com/office/powerpoint/2010/main" val="2409871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pic>
        <p:nvPicPr>
          <p:cNvPr id="14" name="Picture 7" descr="images">
            <a:extLst>
              <a:ext uri="{FF2B5EF4-FFF2-40B4-BE49-F238E27FC236}">
                <a16:creationId xmlns:a16="http://schemas.microsoft.com/office/drawing/2014/main" id="{BEDC21E3-8CD2-4DB1-80E9-324454491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2" y="116632"/>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đầu đạn hạt nhân">
            <a:extLst>
              <a:ext uri="{FF2B5EF4-FFF2-40B4-BE49-F238E27FC236}">
                <a16:creationId xmlns:a16="http://schemas.microsoft.com/office/drawing/2014/main" id="{0C7FBF94-6A26-413E-A426-F0E751102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96" y="2348880"/>
            <a:ext cx="2901268"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tải xuống">
            <a:extLst>
              <a:ext uri="{FF2B5EF4-FFF2-40B4-BE49-F238E27FC236}">
                <a16:creationId xmlns:a16="http://schemas.microsoft.com/office/drawing/2014/main" id="{15887CC6-8AA0-4B29-B21B-5F29DFD47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11" y="4619615"/>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76D307BC-D8D6-4FDE-845E-BF1AE4EF1808}"/>
              </a:ext>
            </a:extLst>
          </p:cNvPr>
          <p:cNvSpPr/>
          <p:nvPr/>
        </p:nvSpPr>
        <p:spPr>
          <a:xfrm>
            <a:off x="3671354" y="2347550"/>
            <a:ext cx="3528392"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0000CC"/>
                </a:solidFill>
                <a:latin typeface="#9Slide03 Arima Madurai" panose="00000500000000000000" pitchFamily="2" charset="0"/>
                <a:cs typeface="#9Slide03 Arima Madurai" panose="00000500000000000000" pitchFamily="2" charset="0"/>
              </a:rPr>
              <a:t>Chiến</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tranh</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hạt</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nhân</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là</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sự</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tàn</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phá</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huỷ</a:t>
            </a:r>
            <a:r>
              <a:rPr lang="en-US" altLang="en-US" sz="4000" dirty="0">
                <a:solidFill>
                  <a:srgbClr val="0000CC"/>
                </a:solidFill>
                <a:latin typeface="#9Slide03 Arima Madurai" panose="00000500000000000000" pitchFamily="2" charset="0"/>
                <a:cs typeface="#9Slide03 Arima Madurai" panose="00000500000000000000" pitchFamily="2" charset="0"/>
              </a:rPr>
              <a:t> </a:t>
            </a:r>
            <a:r>
              <a:rPr lang="en-US" altLang="en-US" sz="4000" dirty="0" err="1">
                <a:solidFill>
                  <a:srgbClr val="0000CC"/>
                </a:solidFill>
                <a:latin typeface="#9Slide03 Arima Madurai" panose="00000500000000000000" pitchFamily="2" charset="0"/>
                <a:cs typeface="#9Slide03 Arima Madurai" panose="00000500000000000000" pitchFamily="2" charset="0"/>
              </a:rPr>
              <a:t>diệt</a:t>
            </a:r>
            <a:endParaRPr lang="en-US" altLang="en-US" sz="4000" dirty="0">
              <a:solidFill>
                <a:srgbClr val="0000CC"/>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8040216" y="2346829"/>
            <a:ext cx="3528392"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a:solidFill>
                  <a:srgbClr val="0000CC"/>
                </a:solidFill>
                <a:latin typeface="#9Slide03 Arima Madurai" panose="00000500000000000000" pitchFamily="2" charset="0"/>
                <a:cs typeface="#9Slide03 Arima Madurai" panose="00000500000000000000" pitchFamily="2" charset="0"/>
              </a:rPr>
              <a:t>Phát minh hạt nhân quyết định  sự sống còn trên thế giới</a:t>
            </a:r>
            <a:endParaRPr lang="en-SG" sz="4000">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6023992" y="548680"/>
            <a:ext cx="2880320"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Lý</a:t>
            </a:r>
            <a:r>
              <a:rPr lang="en-US" altLang="en-US" sz="4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lẽ</a:t>
            </a:r>
            <a:endParaRPr lang="en-US" altLang="en-US" sz="4400" dirty="0">
              <a:solidFill>
                <a:srgbClr val="0000CC"/>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4)">
                                      <p:cBhvr>
                                        <p:cTn id="11" dur="2000"/>
                                        <p:tgtEl>
                                          <p:spTgt spid="15"/>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4)">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a:extLst>
              <a:ext uri="{FF2B5EF4-FFF2-40B4-BE49-F238E27FC236}">
                <a16:creationId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a:extLst>
              <a:ext uri="{FF2B5EF4-FFF2-40B4-BE49-F238E27FC236}">
                <a16:creationId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a:extLst>
              <a:ext uri="{FF2B5EF4-FFF2-40B4-BE49-F238E27FC236}">
                <a16:creationId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 name="Rectangle: Rounded Corners 1">
            <a:extLst>
              <a:ext uri="{FF2B5EF4-FFF2-40B4-BE49-F238E27FC236}">
                <a16:creationId xmlns:a16="http://schemas.microsoft.com/office/drawing/2014/main" id="{76D307BC-D8D6-4FDE-845E-BF1AE4EF1808}"/>
              </a:ext>
            </a:extLst>
          </p:cNvPr>
          <p:cNvSpPr/>
          <p:nvPr/>
        </p:nvSpPr>
        <p:spPr>
          <a:xfrm>
            <a:off x="3215680" y="2347550"/>
            <a:ext cx="2667000"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800" b="1" dirty="0">
                <a:solidFill>
                  <a:srgbClr val="FF0000"/>
                </a:solidFill>
                <a:latin typeface="#9Slide05 FS Blonde Script" panose="03000503000000000000" pitchFamily="65" charset="0"/>
                <a:cs typeface="Arial" panose="020B0604020202020204" pitchFamily="34" charset="0"/>
              </a:rPr>
              <a:t>50.000</a:t>
            </a:r>
            <a:r>
              <a:rPr lang="en-US" altLang="en-US" sz="4000" b="1" dirty="0">
                <a:solidFill>
                  <a:srgbClr val="FFFFFF"/>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đầu</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đạn</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hạt</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nhân</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được</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bố</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trí</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khắp</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hành</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tinh</a:t>
            </a:r>
            <a:endParaRPr lang="en-US" altLang="en-US" sz="4000" b="1" dirty="0">
              <a:solidFill>
                <a:schemeClr val="tx1"/>
              </a:solidFill>
              <a:latin typeface="#9Slide05 FS Blonde Script" panose="03000503000000000000" pitchFamily="65"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17FC54CC-D5F3-41F1-AE57-84C770FBF40A}"/>
              </a:ext>
            </a:extLst>
          </p:cNvPr>
          <p:cNvSpPr/>
          <p:nvPr/>
        </p:nvSpPr>
        <p:spPr>
          <a:xfrm>
            <a:off x="6168008" y="2349007"/>
            <a:ext cx="2667000"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000" b="1" dirty="0" err="1">
                <a:solidFill>
                  <a:schemeClr val="tx1"/>
                </a:solidFill>
                <a:latin typeface="#9Slide05 FS Blonde Script" panose="03000503000000000000" pitchFamily="65" charset="0"/>
                <a:cs typeface="Arial" panose="020B0604020202020204" pitchFamily="34" charset="0"/>
              </a:rPr>
              <a:t>Mỗi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người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đang</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ngồi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trên</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800" b="1" dirty="0">
                <a:solidFill>
                  <a:srgbClr val="FF0000"/>
                </a:solidFill>
                <a:latin typeface="#9Slide05 FS Blonde Script" panose="03000503000000000000" pitchFamily="65" charset="0"/>
                <a:cs typeface="Arial" panose="020B0604020202020204" pitchFamily="34" charset="0"/>
              </a:rPr>
              <a:t>4 </a:t>
            </a:r>
            <a:r>
              <a:rPr lang="en-US" altLang="en-US" sz="4800" b="1" dirty="0" err="1">
                <a:solidFill>
                  <a:srgbClr val="FF0000"/>
                </a:solidFill>
                <a:latin typeface="#9Slide05 FS Blonde Script" panose="03000503000000000000" pitchFamily="65" charset="0"/>
                <a:cs typeface="Arial" panose="020B0604020202020204" pitchFamily="34" charset="0"/>
              </a:rPr>
              <a:t>tấn</a:t>
            </a:r>
            <a:r>
              <a:rPr lang="en-US" altLang="en-US" sz="4800" b="1" dirty="0">
                <a:solidFill>
                  <a:srgbClr val="FF0000"/>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thuốc</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nổ</a:t>
            </a:r>
            <a:endParaRPr lang="en-US" altLang="en-US" sz="4000" b="1" dirty="0">
              <a:solidFill>
                <a:schemeClr val="tx1"/>
              </a:solidFill>
              <a:latin typeface="#9Slide05 FS Blonde Script" panose="03000503000000000000" pitchFamily="65"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EB718F36-DD24-45E5-82FD-65CC0591774B}"/>
              </a:ext>
            </a:extLst>
          </p:cNvPr>
          <p:cNvSpPr/>
          <p:nvPr/>
        </p:nvSpPr>
        <p:spPr>
          <a:xfrm>
            <a:off x="5735960" y="548680"/>
            <a:ext cx="3096344"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Dẫn</a:t>
            </a:r>
            <a:r>
              <a:rPr lang="en-US" altLang="en-US" sz="44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4400" b="1" dirty="0" err="1">
                <a:solidFill>
                  <a:srgbClr val="FF0000"/>
                </a:solidFill>
                <a:latin typeface="#9Slide03 Arima Madurai Black" panose="00000A00000000000000" pitchFamily="2" charset="0"/>
                <a:cs typeface="#9Slide03 Arima Madurai Black" panose="00000A00000000000000" pitchFamily="2" charset="0"/>
              </a:rPr>
              <a:t>ch</a:t>
            </a:r>
            <a:r>
              <a:rPr lang="en-SG" altLang="en-US" sz="4400" b="1" dirty="0" err="1">
                <a:solidFill>
                  <a:srgbClr val="FF0000"/>
                </a:solidFill>
                <a:latin typeface="#9Slide03 Arima Madurai Black" panose="00000A00000000000000" pitchFamily="2" charset="0"/>
                <a:cs typeface="#9Slide03 Arima Madurai Black" panose="00000A00000000000000" pitchFamily="2" charset="0"/>
              </a:rPr>
              <a:t>ứng</a:t>
            </a:r>
            <a:endParaRPr lang="en-US" altLang="en-US" sz="4400" dirty="0">
              <a:solidFill>
                <a:srgbClr val="0000CC"/>
              </a:solidFill>
              <a:latin typeface="#9Slide03 Arima Madurai Black" panose="00000A00000000000000" pitchFamily="2" charset="0"/>
              <a:cs typeface="#9Slide03 Arima Madurai Black" panose="00000A00000000000000" pitchFamily="2" charset="0"/>
            </a:endParaRPr>
          </a:p>
        </p:txBody>
      </p:sp>
      <p:pic>
        <p:nvPicPr>
          <p:cNvPr id="12" name="Picture 9" descr="tải xuống (2)">
            <a:extLst>
              <a:ext uri="{FF2B5EF4-FFF2-40B4-BE49-F238E27FC236}">
                <a16:creationId xmlns:a16="http://schemas.microsoft.com/office/drawing/2014/main" id="{4BC3BAB5-547B-4B57-B27D-F4E9C3510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116632"/>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ages (4)">
            <a:extLst>
              <a:ext uri="{FF2B5EF4-FFF2-40B4-BE49-F238E27FC236}">
                <a16:creationId xmlns:a16="http://schemas.microsoft.com/office/drawing/2014/main" id="{895CA288-D5F3-42E3-913E-EA5FBC4FA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32" y="234888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images (2)">
            <a:extLst>
              <a:ext uri="{FF2B5EF4-FFF2-40B4-BE49-F238E27FC236}">
                <a16:creationId xmlns:a16="http://schemas.microsoft.com/office/drawing/2014/main" id="{C99B1F6C-9AEB-4F22-BD89-AB655F990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632" y="463813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5FBBDBB6-64EB-4E23-8704-9A49EA41C78C}"/>
              </a:ext>
            </a:extLst>
          </p:cNvPr>
          <p:cNvSpPr/>
          <p:nvPr/>
        </p:nvSpPr>
        <p:spPr>
          <a:xfrm>
            <a:off x="9120336" y="2347550"/>
            <a:ext cx="2667000" cy="38884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50000"/>
              </a:spcBef>
              <a:spcAft>
                <a:spcPct val="0"/>
              </a:spcAft>
            </a:pPr>
            <a:r>
              <a:rPr lang="en-US" altLang="en-US" sz="4000" b="1" dirty="0" err="1">
                <a:solidFill>
                  <a:schemeClr val="tx1"/>
                </a:solidFill>
                <a:latin typeface="#9Slide05 FS Blonde Script" panose="03000503000000000000" pitchFamily="65" charset="0"/>
                <a:cs typeface="Arial" panose="020B0604020202020204" pitchFamily="34" charset="0"/>
              </a:rPr>
              <a:t>Tiêu</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diệt</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800" b="1" dirty="0">
                <a:solidFill>
                  <a:srgbClr val="FF0000"/>
                </a:solidFill>
                <a:latin typeface="#9Slide05 FS Blonde Script" panose="03000503000000000000" pitchFamily="65" charset="0"/>
                <a:cs typeface="Arial" panose="020B0604020202020204" pitchFamily="34" charset="0"/>
              </a:rPr>
              <a:t>12 </a:t>
            </a:r>
            <a:r>
              <a:rPr lang="en-US" altLang="en-US" sz="4800" b="1" dirty="0" err="1">
                <a:solidFill>
                  <a:srgbClr val="FF0000"/>
                </a:solidFill>
                <a:latin typeface="#9Slide05 FS Blonde Script" panose="03000503000000000000" pitchFamily="65" charset="0"/>
                <a:cs typeface="Arial" panose="020B0604020202020204" pitchFamily="34" charset="0"/>
              </a:rPr>
              <a:t>lần</a:t>
            </a:r>
            <a:r>
              <a:rPr lang="en-US" altLang="en-US" sz="4800" b="1" dirty="0">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sự</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sống</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Trái</a:t>
            </a:r>
            <a:r>
              <a:rPr lang="en-US" altLang="en-US" sz="4000" b="1" dirty="0">
                <a:solidFill>
                  <a:schemeClr val="tx1"/>
                </a:solidFill>
                <a:latin typeface="#9Slide05 FS Blonde Script" panose="03000503000000000000" pitchFamily="65" charset="0"/>
                <a:cs typeface="Arial" panose="020B0604020202020204" pitchFamily="34" charset="0"/>
              </a:rPr>
              <a:t> </a:t>
            </a:r>
            <a:r>
              <a:rPr lang="en-US" altLang="en-US" sz="4000" b="1" dirty="0" err="1">
                <a:solidFill>
                  <a:schemeClr val="tx1"/>
                </a:solidFill>
                <a:latin typeface="#9Slide05 FS Blonde Script" panose="03000503000000000000" pitchFamily="65" charset="0"/>
                <a:cs typeface="Arial" panose="020B0604020202020204" pitchFamily="34" charset="0"/>
              </a:rPr>
              <a:t>Đất</a:t>
            </a:r>
            <a:endParaRPr lang="en-US" altLang="en-US" sz="4000" b="1" dirty="0">
              <a:solidFill>
                <a:schemeClr val="tx1"/>
              </a:solidFill>
              <a:latin typeface="#9Slide05 FS Blonde Script" panose="03000503000000000000" pitchFamily="65" charset="0"/>
              <a:cs typeface="Arial" panose="020B0604020202020204" pitchFamily="34" charset="0"/>
            </a:endParaRPr>
          </a:p>
        </p:txBody>
      </p:sp>
    </p:spTree>
    <p:extLst>
      <p:ext uri="{BB962C8B-B14F-4D97-AF65-F5344CB8AC3E}">
        <p14:creationId xmlns:p14="http://schemas.microsoft.com/office/powerpoint/2010/main" val="4163413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4)">
                                      <p:cBhvr>
                                        <p:cTn id="11" dur="2000"/>
                                        <p:tgtEl>
                                          <p:spTgt spid="13"/>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4)">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á»t cuá»c chiáº¿n tranh Triá»u TiÃªn thá»© II sáº½ gÃ¢y ra tá»­ vong khá»§ng khiáº¿p!">
            <a:extLst>
              <a:ext uri="{FF2B5EF4-FFF2-40B4-BE49-F238E27FC236}">
                <a16:creationId xmlns:a16="http://schemas.microsoft.com/office/drawing/2014/main" id="{4AEBC08C-4243-4480-8C25-2B5916034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47"/>
            <a:ext cx="6096000" cy="34567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Ã³n ná»£ Äá»i lÃ­nh sau chiáº¿n tranh Viá»t Nam - VnExpress">
            <a:extLst>
              <a:ext uri="{FF2B5EF4-FFF2-40B4-BE49-F238E27FC236}">
                <a16:creationId xmlns:a16="http://schemas.microsoft.com/office/drawing/2014/main" id="{13E1D102-3CB0-4ABA-A6DE-7C3A475A0D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428444"/>
            <a:ext cx="6095999" cy="34295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Ã¡c Äá»a Äiá»m du lá»ch á» HÃ²a BÃ¬nh (Cáº­p nháº­t 05/2020)">
            <a:extLst>
              <a:ext uri="{FF2B5EF4-FFF2-40B4-BE49-F238E27FC236}">
                <a16:creationId xmlns:a16="http://schemas.microsoft.com/office/drawing/2014/main" id="{49AE8AD8-178A-4491-9F6A-E4AC13077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048" y="-27709"/>
            <a:ext cx="6085951" cy="34561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Ã¡t Äá»ng âGiáº£i thÆ°á»ng bÃ¡o chÃ­ toÃ n quá»c vá» cÃ´ng tÃ¡c ÄoÃ n vÃ  phong ...">
            <a:extLst>
              <a:ext uri="{FF2B5EF4-FFF2-40B4-BE49-F238E27FC236}">
                <a16:creationId xmlns:a16="http://schemas.microsoft.com/office/drawing/2014/main" id="{C74A6F36-D612-4E64-9146-084BA377D4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899" y="3401290"/>
            <a:ext cx="6099100" cy="3456709"/>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B4716D13-5FFF-476A-B75B-5CC5A95F52F0}"/>
              </a:ext>
            </a:extLst>
          </p:cNvPr>
          <p:cNvSpPr/>
          <p:nvPr/>
        </p:nvSpPr>
        <p:spPr>
          <a:xfrm>
            <a:off x="3045991" y="1817113"/>
            <a:ext cx="5904656" cy="316835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Em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muốn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sống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đất</a:t>
            </a:r>
            <a:r>
              <a:rPr lang="en-SG"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ớc</a:t>
            </a:r>
            <a:r>
              <a:rPr lang="en-SG" sz="3200" dirty="0">
                <a:latin typeface="Times New Roman" panose="02020603050405020304" pitchFamily="18" charset="0"/>
                <a:cs typeface="Times New Roman" panose="02020603050405020304" pitchFamily="18" charset="0"/>
              </a:rPr>
              <a:t> ở 2 </a:t>
            </a:r>
            <a:r>
              <a:rPr lang="en-SG" sz="3200" dirty="0" err="1">
                <a:latin typeface="Times New Roman" panose="02020603050405020304" pitchFamily="18" charset="0"/>
                <a:cs typeface="Times New Roman" panose="02020603050405020304" pitchFamily="18" charset="0"/>
              </a:rPr>
              <a:t>bức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tranh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trái</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bên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Tại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sao</a:t>
            </a:r>
            <a:r>
              <a:rPr lang="en-SG"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80736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randombar(horizont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randombar(horizont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randombar(horizontal)">
                                      <p:cBhvr>
                                        <p:cTn id="22" dur="5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a:extLst>
              <a:ext uri="{FF2B5EF4-FFF2-40B4-BE49-F238E27FC236}">
                <a16:creationId xmlns:a16="http://schemas.microsoft.com/office/drawing/2014/main" id="{9233F4E6-5022-4B1E-98E0-85D6EC8628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81" r="26479" b="-3"/>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98E3ACE-37F9-44AE-A56B-0A356A0BF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9" r="23011" b="-3"/>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D263070A-C31E-46E3-9C66-83A648D62A1A}"/>
              </a:ext>
            </a:extLst>
          </p:cNvPr>
          <p:cNvSpPr>
            <a:spLocks noGrp="1"/>
          </p:cNvSpPr>
          <p:nvPr>
            <p:ph type="title"/>
          </p:nvPr>
        </p:nvSpPr>
        <p:spPr>
          <a:xfrm>
            <a:off x="865325" y="4462819"/>
            <a:ext cx="2869683" cy="1608383"/>
          </a:xfrm>
        </p:spPr>
        <p:txBody>
          <a:bodyPr>
            <a:normAutofit/>
          </a:bodyPr>
          <a:lstStyle/>
          <a:p>
            <a:pPr algn="ctr"/>
            <a:r>
              <a:rPr lang="en-BZ" sz="3200" dirty="0" err="1">
                <a:latin typeface="#9Slide05 FS Blonde Script" panose="03000503000000000000" pitchFamily="65" charset="0"/>
              </a:rPr>
              <a:t>Như</a:t>
            </a:r>
            <a:r>
              <a:rPr lang="en-BZ" sz="3200" dirty="0">
                <a:latin typeface="#9Slide05 FS Blonde Script" panose="03000503000000000000" pitchFamily="65" charset="0"/>
              </a:rPr>
              <a:t> </a:t>
            </a:r>
            <a:r>
              <a:rPr lang="en-BZ" sz="3200" dirty="0" err="1">
                <a:latin typeface="#9Slide05 FS Blonde Script" panose="03000503000000000000" pitchFamily="65" charset="0"/>
              </a:rPr>
              <a:t>thanh</a:t>
            </a:r>
            <a:r>
              <a:rPr lang="en-BZ" sz="3200" dirty="0">
                <a:latin typeface="#9Slide05 FS Blonde Script" panose="03000503000000000000" pitchFamily="65" charset="0"/>
              </a:rPr>
              <a:t> </a:t>
            </a:r>
            <a:r>
              <a:rPr lang="en-BZ" sz="3200" dirty="0" err="1">
                <a:latin typeface="#9Slide05 FS Blonde Script" panose="03000503000000000000" pitchFamily="65" charset="0"/>
              </a:rPr>
              <a:t>gươm</a:t>
            </a:r>
            <a:r>
              <a:rPr lang="en-BZ" sz="3200" dirty="0">
                <a:latin typeface="#9Slide05 FS Blonde Script" panose="03000503000000000000" pitchFamily="65" charset="0"/>
              </a:rPr>
              <a:t> </a:t>
            </a:r>
            <a:r>
              <a:rPr lang="en-BZ" sz="3200" dirty="0" err="1">
                <a:latin typeface="#9Slide05 FS Blonde Script" panose="03000503000000000000" pitchFamily="65" charset="0"/>
              </a:rPr>
              <a:t>Đa-mô-clet</a:t>
            </a:r>
            <a:endParaRPr lang="en-BZ" sz="3200" dirty="0">
              <a:latin typeface="#9Slide05 FS Blonde Script" panose="03000503000000000000" pitchFamily="65" charset="0"/>
            </a:endParaRPr>
          </a:p>
        </p:txBody>
      </p:sp>
      <p:sp>
        <p:nvSpPr>
          <p:cNvPr id="3" name="Chỗ dành sẵn cho Nội dung 2">
            <a:extLst>
              <a:ext uri="{FF2B5EF4-FFF2-40B4-BE49-F238E27FC236}">
                <a16:creationId xmlns:a16="http://schemas.microsoft.com/office/drawing/2014/main" id="{4078CF8F-58FE-4E6D-8EDF-1163D9FE2E2A}"/>
              </a:ext>
            </a:extLst>
          </p:cNvPr>
          <p:cNvSpPr>
            <a:spLocks noGrp="1"/>
          </p:cNvSpPr>
          <p:nvPr>
            <p:ph idx="1"/>
          </p:nvPr>
        </p:nvSpPr>
        <p:spPr>
          <a:xfrm>
            <a:off x="4000322" y="4464872"/>
            <a:ext cx="3977744" cy="1608383"/>
          </a:xfrm>
        </p:spPr>
        <p:txBody>
          <a:bodyPr anchor="ctr">
            <a:noAutofit/>
          </a:bodyPr>
          <a:lstStyle/>
          <a:p>
            <a:pPr marL="0" indent="0">
              <a:buNone/>
            </a:pPr>
            <a:r>
              <a:rPr lang="en-BZ" sz="3200" dirty="0">
                <a:latin typeface="#9Slide05 FS Blonde Script" panose="03000503000000000000" pitchFamily="65" charset="0"/>
              </a:rPr>
              <a:t>Thanh </a:t>
            </a:r>
            <a:r>
              <a:rPr lang="en-BZ" sz="3200" dirty="0" err="1">
                <a:latin typeface="#9Slide05 FS Blonde Script" panose="03000503000000000000" pitchFamily="65" charset="0"/>
              </a:rPr>
              <a:t>gươm</a:t>
            </a:r>
            <a:r>
              <a:rPr lang="en-BZ" sz="3200" dirty="0">
                <a:latin typeface="#9Slide05 FS Blonde Script" panose="03000503000000000000" pitchFamily="65" charset="0"/>
              </a:rPr>
              <a:t> </a:t>
            </a:r>
            <a:r>
              <a:rPr lang="en-BZ" sz="3200" dirty="0" err="1">
                <a:latin typeface="#9Slide05 FS Blonde Script" panose="03000503000000000000" pitchFamily="65" charset="0"/>
              </a:rPr>
              <a:t>rất</a:t>
            </a:r>
            <a:r>
              <a:rPr lang="en-BZ" sz="3200" dirty="0">
                <a:latin typeface="#9Slide05 FS Blonde Script" panose="03000503000000000000" pitchFamily="65" charset="0"/>
              </a:rPr>
              <a:t> </a:t>
            </a:r>
            <a:r>
              <a:rPr lang="en-BZ" sz="3200" dirty="0" err="1">
                <a:latin typeface="#9Slide05 FS Blonde Script" panose="03000503000000000000" pitchFamily="65" charset="0"/>
              </a:rPr>
              <a:t>sắc</a:t>
            </a:r>
            <a:r>
              <a:rPr lang="en-BZ" sz="3200" dirty="0">
                <a:latin typeface="#9Slide05 FS Blonde Script" panose="03000503000000000000" pitchFamily="65" charset="0"/>
              </a:rPr>
              <a:t>, </a:t>
            </a:r>
            <a:r>
              <a:rPr lang="en-BZ" sz="3200" dirty="0" err="1">
                <a:latin typeface="#9Slide05 FS Blonde Script" panose="03000503000000000000" pitchFamily="65" charset="0"/>
              </a:rPr>
              <a:t>được</a:t>
            </a:r>
            <a:r>
              <a:rPr lang="en-BZ" sz="3200" dirty="0">
                <a:latin typeface="#9Slide05 FS Blonde Script" panose="03000503000000000000" pitchFamily="65" charset="0"/>
              </a:rPr>
              <a:t> </a:t>
            </a:r>
            <a:r>
              <a:rPr lang="en-BZ" sz="3200" dirty="0" err="1">
                <a:latin typeface="#9Slide05 FS Blonde Script" panose="03000503000000000000" pitchFamily="65" charset="0"/>
              </a:rPr>
              <a:t>treo</a:t>
            </a:r>
            <a:r>
              <a:rPr lang="en-BZ" sz="3200" dirty="0">
                <a:latin typeface="#9Slide05 FS Blonde Script" panose="03000503000000000000" pitchFamily="65" charset="0"/>
              </a:rPr>
              <a:t> </a:t>
            </a:r>
            <a:r>
              <a:rPr lang="en-BZ" sz="3200" dirty="0" err="1">
                <a:latin typeface="#9Slide05 FS Blonde Script" panose="03000503000000000000" pitchFamily="65" charset="0"/>
              </a:rPr>
              <a:t>lơ</a:t>
            </a:r>
            <a:r>
              <a:rPr lang="en-BZ" sz="3200" dirty="0">
                <a:latin typeface="#9Slide05 FS Blonde Script" panose="03000503000000000000" pitchFamily="65" charset="0"/>
              </a:rPr>
              <a:t> </a:t>
            </a:r>
            <a:r>
              <a:rPr lang="en-BZ" sz="3200" dirty="0" err="1">
                <a:latin typeface="#9Slide05 FS Blonde Script" panose="03000503000000000000" pitchFamily="65" charset="0"/>
              </a:rPr>
              <a:t>lửng</a:t>
            </a:r>
            <a:r>
              <a:rPr lang="en-BZ" sz="3200" dirty="0">
                <a:latin typeface="#9Slide05 FS Blonde Script" panose="03000503000000000000" pitchFamily="65" charset="0"/>
              </a:rPr>
              <a:t> </a:t>
            </a:r>
            <a:r>
              <a:rPr lang="en-BZ" sz="3200" dirty="0" err="1">
                <a:latin typeface="#9Slide05 FS Blonde Script" panose="03000503000000000000" pitchFamily="65" charset="0"/>
              </a:rPr>
              <a:t>chỉ</a:t>
            </a:r>
            <a:r>
              <a:rPr lang="en-BZ" sz="3200" dirty="0">
                <a:latin typeface="#9Slide05 FS Blonde Script" panose="03000503000000000000" pitchFamily="65" charset="0"/>
              </a:rPr>
              <a:t> </a:t>
            </a:r>
            <a:r>
              <a:rPr lang="en-BZ" sz="3200" dirty="0" err="1">
                <a:latin typeface="#9Slide05 FS Blonde Script" panose="03000503000000000000" pitchFamily="65" charset="0"/>
              </a:rPr>
              <a:t>bằng</a:t>
            </a:r>
            <a:r>
              <a:rPr lang="en-BZ" sz="3200" dirty="0">
                <a:latin typeface="#9Slide05 FS Blonde Script" panose="03000503000000000000" pitchFamily="65" charset="0"/>
              </a:rPr>
              <a:t> </a:t>
            </a:r>
            <a:r>
              <a:rPr lang="en-BZ" sz="3200" dirty="0" err="1">
                <a:latin typeface="#9Slide05 FS Blonde Script" panose="03000503000000000000" pitchFamily="65" charset="0"/>
              </a:rPr>
              <a:t>một</a:t>
            </a:r>
            <a:r>
              <a:rPr lang="en-BZ" sz="3200" dirty="0">
                <a:latin typeface="#9Slide05 FS Blonde Script" panose="03000503000000000000" pitchFamily="65" charset="0"/>
              </a:rPr>
              <a:t> </a:t>
            </a:r>
            <a:r>
              <a:rPr lang="en-BZ" sz="3200" dirty="0" err="1">
                <a:latin typeface="#9Slide05 FS Blonde Script" panose="03000503000000000000" pitchFamily="65" charset="0"/>
              </a:rPr>
              <a:t>sợi</a:t>
            </a:r>
            <a:r>
              <a:rPr lang="en-BZ" sz="3200" dirty="0">
                <a:latin typeface="#9Slide05 FS Blonde Script" panose="03000503000000000000" pitchFamily="65" charset="0"/>
              </a:rPr>
              <a:t> </a:t>
            </a:r>
            <a:r>
              <a:rPr lang="en-BZ" sz="3200" dirty="0" err="1">
                <a:latin typeface="#9Slide05 FS Blonde Script" panose="03000503000000000000" pitchFamily="65" charset="0"/>
              </a:rPr>
              <a:t>lông</a:t>
            </a:r>
            <a:r>
              <a:rPr lang="en-BZ" sz="3200" dirty="0">
                <a:latin typeface="#9Slide05 FS Blonde Script" panose="03000503000000000000" pitchFamily="65" charset="0"/>
              </a:rPr>
              <a:t> </a:t>
            </a:r>
            <a:r>
              <a:rPr lang="en-BZ" sz="3200" dirty="0" err="1">
                <a:latin typeface="#9Slide05 FS Blonde Script" panose="03000503000000000000" pitchFamily="65" charset="0"/>
              </a:rPr>
              <a:t>đuôi</a:t>
            </a:r>
            <a:r>
              <a:rPr lang="en-BZ" sz="3200" dirty="0">
                <a:latin typeface="#9Slide05 FS Blonde Script" panose="03000503000000000000" pitchFamily="65" charset="0"/>
              </a:rPr>
              <a:t> </a:t>
            </a:r>
            <a:r>
              <a:rPr lang="en-BZ" sz="3200" dirty="0" err="1">
                <a:latin typeface="#9Slide05 FS Blonde Script" panose="03000503000000000000" pitchFamily="65" charset="0"/>
              </a:rPr>
              <a:t>ngựa</a:t>
            </a:r>
            <a:r>
              <a:rPr lang="en-BZ" sz="3200" dirty="0">
                <a:latin typeface="#9Slide05 FS Blonde Script" panose="03000503000000000000" pitchFamily="65" charset="0"/>
              </a:rPr>
              <a:t> </a:t>
            </a:r>
            <a:r>
              <a:rPr lang="en-BZ" sz="3200" dirty="0" err="1">
                <a:latin typeface="#9Slide05 FS Blonde Script" panose="03000503000000000000" pitchFamily="65" charset="0"/>
              </a:rPr>
              <a:t>trên</a:t>
            </a:r>
            <a:r>
              <a:rPr lang="en-BZ" sz="3200" dirty="0">
                <a:latin typeface="#9Slide05 FS Blonde Script" panose="03000503000000000000" pitchFamily="65" charset="0"/>
              </a:rPr>
              <a:t> </a:t>
            </a:r>
            <a:r>
              <a:rPr lang="en-BZ" sz="3200" dirty="0" err="1">
                <a:latin typeface="#9Slide05 FS Blonde Script" panose="03000503000000000000" pitchFamily="65" charset="0"/>
              </a:rPr>
              <a:t>ngai</a:t>
            </a:r>
            <a:r>
              <a:rPr lang="en-BZ" sz="3200" dirty="0">
                <a:latin typeface="#9Slide05 FS Blonde Script" panose="03000503000000000000" pitchFamily="65" charset="0"/>
              </a:rPr>
              <a:t> </a:t>
            </a:r>
            <a:r>
              <a:rPr lang="en-BZ" sz="3200" dirty="0" err="1">
                <a:latin typeface="#9Slide05 FS Blonde Script" panose="03000503000000000000" pitchFamily="65" charset="0"/>
              </a:rPr>
              <a:t>vàng</a:t>
            </a:r>
            <a:r>
              <a:rPr lang="en-BZ" sz="3200" dirty="0">
                <a:latin typeface="#9Slide05 FS Blonde Script" panose="03000503000000000000" pitchFamily="65" charset="0"/>
              </a:rPr>
              <a:t>, </a:t>
            </a:r>
            <a:r>
              <a:rPr lang="en-BZ" sz="3200" dirty="0" err="1">
                <a:latin typeface="#9Slide05 FS Blonde Script" panose="03000503000000000000" pitchFamily="65" charset="0"/>
              </a:rPr>
              <a:t>trên</a:t>
            </a:r>
            <a:r>
              <a:rPr lang="en-BZ" sz="3200" dirty="0">
                <a:latin typeface="#9Slide05 FS Blonde Script" panose="03000503000000000000" pitchFamily="65" charset="0"/>
              </a:rPr>
              <a:t> </a:t>
            </a:r>
            <a:r>
              <a:rPr lang="en-BZ" sz="3200" dirty="0" err="1">
                <a:latin typeface="#9Slide05 FS Blonde Script" panose="03000503000000000000" pitchFamily="65" charset="0"/>
              </a:rPr>
              <a:t>đầu</a:t>
            </a:r>
            <a:r>
              <a:rPr lang="en-BZ" sz="3200" dirty="0">
                <a:latin typeface="#9Slide05 FS Blonde Script" panose="03000503000000000000" pitchFamily="65" charset="0"/>
              </a:rPr>
              <a:t> </a:t>
            </a:r>
            <a:r>
              <a:rPr lang="en-BZ" sz="3200" dirty="0" err="1">
                <a:latin typeface="#9Slide05 FS Blonde Script" panose="03000503000000000000" pitchFamily="65" charset="0"/>
              </a:rPr>
              <a:t>nhà</a:t>
            </a:r>
            <a:r>
              <a:rPr lang="en-BZ" sz="3200" dirty="0">
                <a:latin typeface="#9Slide05 FS Blonde Script" panose="03000503000000000000" pitchFamily="65" charset="0"/>
              </a:rPr>
              <a:t> </a:t>
            </a:r>
            <a:r>
              <a:rPr lang="en-BZ" sz="3200" dirty="0" err="1">
                <a:latin typeface="#9Slide05 FS Blonde Script" panose="03000503000000000000" pitchFamily="65" charset="0"/>
              </a:rPr>
              <a:t>vua</a:t>
            </a:r>
            <a:endParaRPr lang="en-BZ" sz="3200" dirty="0">
              <a:latin typeface="#9Slide05 FS Blonde Script" panose="03000503000000000000" pitchFamily="65" charset="0"/>
            </a:endParaRPr>
          </a:p>
        </p:txBody>
      </p:sp>
      <p:pic>
        <p:nvPicPr>
          <p:cNvPr id="5122" name="Picture 2" descr="Thanh gươm của Damocles - Hànộimới">
            <a:extLst>
              <a:ext uri="{FF2B5EF4-FFF2-40B4-BE49-F238E27FC236}">
                <a16:creationId xmlns:a16="http://schemas.microsoft.com/office/drawing/2014/main" id="{D6947376-EDA4-4C9E-AE86-047DAA9F7B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4" r="5870" b="-3"/>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4228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407368" y="1124744"/>
            <a:ext cx="3990109"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cs typeface="Arial" panose="020B0604020202020204" pitchFamily="34" charset="0"/>
            </a:endParaRPr>
          </a:p>
        </p:txBody>
      </p:sp>
      <p:sp>
        <p:nvSpPr>
          <p:cNvPr id="24583" name="AutoShape 7"/>
          <p:cNvSpPr>
            <a:spLocks noChangeArrowheads="1"/>
          </p:cNvSpPr>
          <p:nvPr/>
        </p:nvSpPr>
        <p:spPr bwMode="auto">
          <a:xfrm>
            <a:off x="4293569" y="1200944"/>
            <a:ext cx="4073236"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4" name="AutoShape 8"/>
          <p:cNvSpPr>
            <a:spLocks noChangeArrowheads="1"/>
          </p:cNvSpPr>
          <p:nvPr/>
        </p:nvSpPr>
        <p:spPr bwMode="auto">
          <a:xfrm>
            <a:off x="8103569" y="1200944"/>
            <a:ext cx="3657600" cy="4460304"/>
          </a:xfrm>
          <a:prstGeom prst="verticalScroll">
            <a:avLst>
              <a:gd name="adj" fmla="val 12500"/>
            </a:avLst>
          </a:prstGeom>
          <a:solidFill>
            <a:schemeClr val="accent2">
              <a:lumMod val="20000"/>
              <a:lumOff val="80000"/>
            </a:schemeClr>
          </a:solidFill>
          <a:ln w="9525">
            <a:solidFill>
              <a:schemeClr val="tx1"/>
            </a:solidFill>
            <a:round/>
            <a:headEnd/>
            <a:tailE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904527" y="1674168"/>
            <a:ext cx="303574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err="1">
                <a:solidFill>
                  <a:srgbClr val="FF0000"/>
                </a:solidFill>
                <a:latin typeface="#9Slide05 FS Blonde Script" panose="03000503000000000000" pitchFamily="65" charset="0"/>
                <a:cs typeface="Arial" panose="020B0604020202020204" pitchFamily="34" charset="0"/>
              </a:rPr>
              <a:t>Vào</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đề</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trực</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tiếp</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chứng</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cớ</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cụ</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thể</a:t>
            </a:r>
            <a:r>
              <a:rPr lang="en-US" altLang="en-US" sz="3200" b="1" u="sng" dirty="0">
                <a:solidFill>
                  <a:srgbClr val="FF0000"/>
                </a:solidFill>
                <a:latin typeface="#9Slide05 FS Blonde Script" panose="03000503000000000000" pitchFamily="65" charset="0"/>
                <a:cs typeface="Arial" panose="020B0604020202020204" pitchFamily="34" charset="0"/>
              </a:rPr>
              <a:t>: </a:t>
            </a:r>
          </a:p>
          <a:p>
            <a:pPr algn="ctr" fontAlgn="base">
              <a:spcBef>
                <a:spcPct val="50000"/>
              </a:spcBef>
              <a:spcAft>
                <a:spcPct val="0"/>
              </a:spcAft>
            </a:pPr>
            <a:r>
              <a:rPr lang="en-US" altLang="en-US" sz="3200" b="1" i="1" dirty="0" err="1">
                <a:solidFill>
                  <a:srgbClr val="000000"/>
                </a:solidFill>
                <a:latin typeface="#9Slide05 FS Blonde Script" panose="03000503000000000000" pitchFamily="65" charset="0"/>
                <a:cs typeface="Arial" panose="020B0604020202020204" pitchFamily="34" charset="0"/>
              </a:rPr>
              <a:t>Hôm</a:t>
            </a:r>
            <a:r>
              <a:rPr lang="en-US" altLang="en-US" sz="3200" b="1" i="1" dirty="0">
                <a:solidFill>
                  <a:srgbClr val="000000"/>
                </a:solidFill>
                <a:latin typeface="#9Slide05 FS Blonde Script" panose="03000503000000000000" pitchFamily="65" charset="0"/>
                <a:cs typeface="Arial" panose="020B0604020202020204" pitchFamily="34" charset="0"/>
              </a:rPr>
              <a:t> nay </a:t>
            </a:r>
            <a:r>
              <a:rPr lang="en-US" altLang="en-US" sz="3200" b="1" i="1" dirty="0" err="1">
                <a:solidFill>
                  <a:srgbClr val="000000"/>
                </a:solidFill>
                <a:latin typeface="#9Slide05 FS Blonde Script" panose="03000503000000000000" pitchFamily="65" charset="0"/>
                <a:cs typeface="Arial" panose="020B0604020202020204" pitchFamily="34" charset="0"/>
              </a:rPr>
              <a:t>ngày</a:t>
            </a:r>
            <a:r>
              <a:rPr lang="en-US" altLang="en-US" sz="3200" b="1" i="1" dirty="0">
                <a:solidFill>
                  <a:srgbClr val="000000"/>
                </a:solidFill>
                <a:latin typeface="#9Slide05 FS Blonde Script" panose="03000503000000000000" pitchFamily="65" charset="0"/>
                <a:cs typeface="Arial" panose="020B0604020202020204" pitchFamily="34" charset="0"/>
              </a:rPr>
              <a:t>…, 50.000 </a:t>
            </a:r>
            <a:r>
              <a:rPr lang="en-US" altLang="en-US" sz="3200" b="1" i="1" dirty="0" err="1">
                <a:solidFill>
                  <a:srgbClr val="000000"/>
                </a:solidFill>
                <a:latin typeface="#9Slide05 FS Blonde Script" panose="03000503000000000000" pitchFamily="65" charset="0"/>
                <a:cs typeface="Arial" panose="020B0604020202020204" pitchFamily="34" charset="0"/>
              </a:rPr>
              <a:t>đầu</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đạn</a:t>
            </a:r>
            <a:r>
              <a:rPr lang="en-US" altLang="en-US" sz="3200" b="1" i="1" dirty="0">
                <a:solidFill>
                  <a:srgbClr val="000000"/>
                </a:solidFill>
                <a:latin typeface="#9Slide05 FS Blonde Script" panose="03000503000000000000" pitchFamily="65" charset="0"/>
                <a:cs typeface="Arial" panose="020B0604020202020204" pitchFamily="34" charset="0"/>
              </a:rPr>
              <a:t>, 4 </a:t>
            </a:r>
            <a:r>
              <a:rPr lang="en-US" altLang="en-US" sz="3200" b="1" i="1" dirty="0" err="1">
                <a:solidFill>
                  <a:srgbClr val="000000"/>
                </a:solidFill>
                <a:latin typeface="#9Slide05 FS Blonde Script" panose="03000503000000000000" pitchFamily="65" charset="0"/>
                <a:cs typeface="Arial" panose="020B0604020202020204" pitchFamily="34" charset="0"/>
              </a:rPr>
              <a:t>tấn</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thuốc</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nổ</a:t>
            </a:r>
            <a:r>
              <a:rPr lang="en-US" altLang="en-US" sz="3200" b="1" i="1" dirty="0">
                <a:solidFill>
                  <a:srgbClr val="000000"/>
                </a:solidFill>
                <a:latin typeface="#9Slide05 FS Blonde Script" panose="03000503000000000000" pitchFamily="65" charset="0"/>
                <a:cs typeface="Arial" panose="020B0604020202020204" pitchFamily="34" charset="0"/>
              </a:rPr>
              <a:t>, 12 </a:t>
            </a:r>
            <a:r>
              <a:rPr lang="en-US" altLang="en-US" sz="3200" b="1" i="1" dirty="0" err="1">
                <a:solidFill>
                  <a:srgbClr val="000000"/>
                </a:solidFill>
                <a:latin typeface="#9Slide05 FS Blonde Script" panose="03000503000000000000" pitchFamily="65" charset="0"/>
                <a:cs typeface="Arial" panose="020B0604020202020204" pitchFamily="34" charset="0"/>
              </a:rPr>
              <a:t>lần</a:t>
            </a:r>
            <a:r>
              <a:rPr lang="en-US" altLang="en-US" sz="3200" b="1" i="1" dirty="0">
                <a:solidFill>
                  <a:srgbClr val="000000"/>
                </a:solidFill>
                <a:latin typeface="#9Slide05 FS Blonde Script" panose="03000503000000000000" pitchFamily="65" charset="0"/>
                <a:cs typeface="Arial" panose="020B0604020202020204" pitchFamily="34" charset="0"/>
              </a:rPr>
              <a:t>, 4 </a:t>
            </a:r>
            <a:r>
              <a:rPr lang="en-US" altLang="en-US" sz="3200" b="1" i="1" dirty="0" err="1">
                <a:solidFill>
                  <a:srgbClr val="000000"/>
                </a:solidFill>
                <a:latin typeface="#9Slide05 FS Blonde Script" panose="03000503000000000000" pitchFamily="65" charset="0"/>
                <a:cs typeface="Arial" panose="020B0604020202020204" pitchFamily="34" charset="0"/>
              </a:rPr>
              <a:t>hành</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tinh</a:t>
            </a:r>
            <a:r>
              <a:rPr lang="en-US" altLang="en-US" sz="3200" b="1" i="1" dirty="0">
                <a:solidFill>
                  <a:srgbClr val="000000"/>
                </a:solidFill>
                <a:latin typeface="#9Slide05 FS Blonde Script" panose="03000503000000000000" pitchFamily="65" charset="0"/>
                <a:cs typeface="Arial" panose="020B0604020202020204" pitchFamily="34" charset="0"/>
              </a:rPr>
              <a:t>, 41 </a:t>
            </a:r>
            <a:r>
              <a:rPr lang="en-US" altLang="en-US" sz="3200" b="1" i="1" dirty="0" err="1">
                <a:solidFill>
                  <a:srgbClr val="000000"/>
                </a:solidFill>
                <a:latin typeface="#9Slide05 FS Blonde Script" panose="03000503000000000000" pitchFamily="65" charset="0"/>
                <a:cs typeface="Arial" panose="020B0604020202020204" pitchFamily="34" charset="0"/>
              </a:rPr>
              <a:t>năm</a:t>
            </a:r>
            <a:r>
              <a:rPr lang="en-US" altLang="en-US" sz="3200" b="1" i="1" dirty="0">
                <a:solidFill>
                  <a:srgbClr val="000000"/>
                </a:solidFill>
                <a:latin typeface="#9Slide05 FS Blonde Script" panose="03000503000000000000" pitchFamily="65" charset="0"/>
                <a:cs typeface="Arial" panose="020B0604020202020204" pitchFamily="34" charset="0"/>
              </a:rPr>
              <a:t>…</a:t>
            </a:r>
          </a:p>
        </p:txBody>
      </p:sp>
      <p:sp>
        <p:nvSpPr>
          <p:cNvPr id="24586" name="Text Box 10"/>
          <p:cNvSpPr txBox="1">
            <a:spLocks noChangeArrowheads="1"/>
          </p:cNvSpPr>
          <p:nvPr/>
        </p:nvSpPr>
        <p:spPr bwMode="auto">
          <a:xfrm>
            <a:off x="4750769" y="1674168"/>
            <a:ext cx="315883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a:solidFill>
                  <a:srgbClr val="FF0000"/>
                </a:solidFill>
                <a:latin typeface="#9Slide05 FS Blonde Script" panose="03000503000000000000" pitchFamily="65" charset="0"/>
                <a:cs typeface="Arial" panose="020B0604020202020204" pitchFamily="34" charset="0"/>
              </a:rPr>
              <a:t>So </a:t>
            </a:r>
            <a:r>
              <a:rPr lang="en-US" altLang="en-US" sz="3200" b="1" u="sng" dirty="0" err="1">
                <a:solidFill>
                  <a:srgbClr val="FF0000"/>
                </a:solidFill>
                <a:latin typeface="#9Slide05 FS Blonde Script" panose="03000503000000000000" pitchFamily="65" charset="0"/>
                <a:cs typeface="Arial" panose="020B0604020202020204" pitchFamily="34" charset="0"/>
              </a:rPr>
              <a:t>sánh</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tưởng</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tượng</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hợp</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lí</a:t>
            </a:r>
            <a:r>
              <a:rPr lang="en-US" altLang="en-US" sz="3200" b="1" u="sng" dirty="0">
                <a:solidFill>
                  <a:srgbClr val="FF0000"/>
                </a:solidFill>
                <a:latin typeface="#9Slide05 FS Blonde Script" panose="03000503000000000000" pitchFamily="65" charset="0"/>
                <a:cs typeface="Arial" panose="020B0604020202020204" pitchFamily="34" charset="0"/>
              </a:rPr>
              <a:t>:</a:t>
            </a:r>
          </a:p>
          <a:p>
            <a:pPr algn="ctr" fontAlgn="base">
              <a:spcBef>
                <a:spcPct val="50000"/>
              </a:spcBef>
              <a:spcAft>
                <a:spcPct val="0"/>
              </a:spcAft>
            </a:pPr>
            <a:r>
              <a:rPr lang="en-US" altLang="en-US" sz="3200" b="1" i="1" dirty="0" err="1">
                <a:solidFill>
                  <a:srgbClr val="000000"/>
                </a:solidFill>
                <a:latin typeface="#9Slide05 FS Blonde Script" panose="03000503000000000000" pitchFamily="65" charset="0"/>
                <a:cs typeface="Arial" panose="020B0604020202020204" pitchFamily="34" charset="0"/>
              </a:rPr>
              <a:t>Đang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ngồi</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trên</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nổ</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tung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hết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thảy</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nguy</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cơ</a:t>
            </a:r>
            <a:r>
              <a:rPr lang="en-US" altLang="en-US" sz="3200" b="1" i="1" dirty="0">
                <a:solidFill>
                  <a:srgbClr val="000000"/>
                </a:solidFill>
                <a:latin typeface="#9Slide05 FS Blonde Script" panose="03000503000000000000" pitchFamily="65" charset="0"/>
                <a:cs typeface="Arial" panose="020B0604020202020204" pitchFamily="34" charset="0"/>
              </a:rPr>
              <a:t>…</a:t>
            </a:r>
            <a:r>
              <a:rPr lang="en-US" altLang="en-US" sz="3200" b="1" i="1" dirty="0" err="1">
                <a:solidFill>
                  <a:srgbClr val="000000"/>
                </a:solidFill>
                <a:latin typeface="#9Slide05 FS Blonde Script" panose="03000503000000000000" pitchFamily="65" charset="0"/>
                <a:cs typeface="Arial" panose="020B0604020202020204" pitchFamily="34" charset="0"/>
              </a:rPr>
              <a:t>như</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thanh</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gươm</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Đa-mô-clet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đứa</a:t>
            </a:r>
            <a:r>
              <a:rPr lang="en-US" altLang="en-US" sz="3200" b="1" i="1" dirty="0">
                <a:solidFill>
                  <a:srgbClr val="000000"/>
                </a:solidFill>
                <a:latin typeface="#9Slide05 FS Blonde Script" panose="03000503000000000000" pitchFamily="65" charset="0"/>
                <a:cs typeface="Arial" panose="020B0604020202020204" pitchFamily="34" charset="0"/>
              </a:rPr>
              <a:t> con </a:t>
            </a:r>
            <a:r>
              <a:rPr lang="en-US" altLang="en-US" sz="3200" b="1" i="1" dirty="0" err="1">
                <a:solidFill>
                  <a:srgbClr val="000000"/>
                </a:solidFill>
                <a:latin typeface="#9Slide05 FS Blonde Script" panose="03000503000000000000" pitchFamily="65" charset="0"/>
                <a:cs typeface="Arial" panose="020B0604020202020204" pitchFamily="34" charset="0"/>
              </a:rPr>
              <a:t>của</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tài</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năng</a:t>
            </a:r>
            <a:r>
              <a:rPr lang="en-US" altLang="en-US" sz="3200" b="1" i="1" dirty="0">
                <a:solidFill>
                  <a:srgbClr val="000000"/>
                </a:solidFill>
                <a:latin typeface="#9Slide05 FS Blonde Script" panose="03000503000000000000" pitchFamily="65" charset="0"/>
                <a:cs typeface="Arial" panose="020B0604020202020204" pitchFamily="34" charset="0"/>
              </a:rPr>
              <a:t>…</a:t>
            </a:r>
          </a:p>
          <a:p>
            <a:pPr algn="ctr" fontAlgn="base">
              <a:spcBef>
                <a:spcPct val="50000"/>
              </a:spcBef>
              <a:spcAft>
                <a:spcPct val="0"/>
              </a:spcAft>
            </a:pPr>
            <a:endParaRPr lang="en-US" altLang="en-US" sz="3200" b="1" i="1" dirty="0">
              <a:solidFill>
                <a:srgbClr val="000000"/>
              </a:solidFill>
              <a:latin typeface="#9Slide05 FS Blonde Script" panose="03000503000000000000" pitchFamily="65" charset="0"/>
              <a:cs typeface="Arial" panose="020B0604020202020204" pitchFamily="34" charset="0"/>
            </a:endParaRPr>
          </a:p>
          <a:p>
            <a:pPr algn="ctr" fontAlgn="base">
              <a:spcBef>
                <a:spcPct val="50000"/>
              </a:spcBef>
              <a:spcAft>
                <a:spcPct val="0"/>
              </a:spcAft>
            </a:pPr>
            <a:endParaRPr lang="en-US" altLang="en-US" sz="3200" b="1" dirty="0">
              <a:solidFill>
                <a:srgbClr val="000000"/>
              </a:solidFill>
              <a:latin typeface="#9Slide05 FS Blonde Script" panose="03000503000000000000" pitchFamily="65" charset="0"/>
              <a:cs typeface="Arial" panose="020B0604020202020204" pitchFamily="34" charset="0"/>
            </a:endParaRPr>
          </a:p>
        </p:txBody>
      </p:sp>
      <p:sp>
        <p:nvSpPr>
          <p:cNvPr id="24587" name="Text Box 11"/>
          <p:cNvSpPr txBox="1">
            <a:spLocks noChangeArrowheads="1"/>
          </p:cNvSpPr>
          <p:nvPr/>
        </p:nvSpPr>
        <p:spPr bwMode="auto">
          <a:xfrm>
            <a:off x="8544272" y="1750367"/>
            <a:ext cx="2726704"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err="1">
                <a:solidFill>
                  <a:srgbClr val="FF0000"/>
                </a:solidFill>
                <a:latin typeface="#9Slide05 FS Blonde Script" panose="03000503000000000000" pitchFamily="65" charset="0"/>
                <a:cs typeface="Arial" panose="020B0604020202020204" pitchFamily="34" charset="0"/>
              </a:rPr>
              <a:t>Điệp</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ngữ</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từ</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phủ</a:t>
            </a:r>
            <a:r>
              <a:rPr lang="en-US" altLang="en-US" sz="3200" b="1" u="sng" dirty="0">
                <a:solidFill>
                  <a:srgbClr val="FF0000"/>
                </a:solidFill>
                <a:latin typeface="#9Slide05 FS Blonde Script" panose="03000503000000000000" pitchFamily="65" charset="0"/>
                <a:cs typeface="Arial" panose="020B0604020202020204" pitchFamily="34" charset="0"/>
              </a:rPr>
              <a:t> </a:t>
            </a:r>
            <a:r>
              <a:rPr lang="en-US" altLang="en-US" sz="3200" b="1" u="sng" dirty="0" err="1">
                <a:solidFill>
                  <a:srgbClr val="FF0000"/>
                </a:solidFill>
                <a:latin typeface="#9Slide05 FS Blonde Script" panose="03000503000000000000" pitchFamily="65" charset="0"/>
                <a:cs typeface="Arial" panose="020B0604020202020204" pitchFamily="34" charset="0"/>
              </a:rPr>
              <a:t>định</a:t>
            </a:r>
            <a:r>
              <a:rPr lang="en-US" altLang="en-US" sz="3200" b="1" u="sng" dirty="0">
                <a:solidFill>
                  <a:srgbClr val="FF0000"/>
                </a:solidFill>
                <a:latin typeface="#9Slide05 FS Blonde Script" panose="03000503000000000000" pitchFamily="65" charset="0"/>
                <a:cs typeface="Arial" panose="020B0604020202020204" pitchFamily="34" charset="0"/>
              </a:rPr>
              <a:t>:</a:t>
            </a:r>
          </a:p>
          <a:p>
            <a:pPr algn="ctr" fontAlgn="base">
              <a:spcBef>
                <a:spcPct val="50000"/>
              </a:spcBef>
              <a:spcAft>
                <a:spcPct val="0"/>
              </a:spcAft>
            </a:pPr>
            <a:r>
              <a:rPr lang="en-US" altLang="en-US" sz="3200" b="1" i="1" dirty="0" err="1">
                <a:solidFill>
                  <a:srgbClr val="000000"/>
                </a:solidFill>
                <a:latin typeface="#9Slide05 FS Blonde Script" panose="03000503000000000000" pitchFamily="65" charset="0"/>
                <a:cs typeface="Arial" panose="020B0604020202020204" pitchFamily="34" charset="0"/>
              </a:rPr>
              <a:t>Không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có</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một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ngành</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khoa</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học</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nào</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không</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có</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một</a:t>
            </a:r>
            <a:r>
              <a:rPr lang="en-US" altLang="en-US" sz="3200" b="1" i="1" dirty="0">
                <a:solidFill>
                  <a:srgbClr val="000000"/>
                </a:solidFill>
                <a:latin typeface="#9Slide05 FS Blonde Script" panose="03000503000000000000" pitchFamily="65" charset="0"/>
                <a:cs typeface="Arial" panose="020B0604020202020204" pitchFamily="34" charset="0"/>
              </a:rPr>
              <a:t> </a:t>
            </a:r>
            <a:r>
              <a:rPr lang="en-US" altLang="en-US" sz="3200" b="1" i="1" dirty="0" err="1">
                <a:solidFill>
                  <a:srgbClr val="000000"/>
                </a:solidFill>
                <a:latin typeface="#9Slide05 FS Blonde Script" panose="03000503000000000000" pitchFamily="65" charset="0"/>
                <a:cs typeface="Arial" panose="020B0604020202020204" pitchFamily="34" charset="0"/>
              </a:rPr>
              <a:t>đứa</a:t>
            </a:r>
            <a:r>
              <a:rPr lang="en-US" altLang="en-US" sz="3200" b="1" i="1" dirty="0">
                <a:solidFill>
                  <a:srgbClr val="000000"/>
                </a:solidFill>
                <a:latin typeface="#9Slide05 FS Blonde Script" panose="03000503000000000000" pitchFamily="65" charset="0"/>
                <a:cs typeface="Arial" panose="020B0604020202020204" pitchFamily="34" charset="0"/>
              </a:rPr>
              <a:t> con </a:t>
            </a:r>
            <a:r>
              <a:rPr lang="en-US" altLang="en-US" sz="3200" b="1" i="1" dirty="0" err="1">
                <a:solidFill>
                  <a:srgbClr val="000000"/>
                </a:solidFill>
                <a:latin typeface="#9Slide05 FS Blonde Script" panose="03000503000000000000" pitchFamily="65" charset="0"/>
                <a:cs typeface="Arial" panose="020B0604020202020204" pitchFamily="34" charset="0"/>
              </a:rPr>
              <a:t>nào</a:t>
            </a:r>
            <a:r>
              <a:rPr lang="en-US" altLang="en-US" sz="3200" b="1" i="1" dirty="0">
                <a:solidFill>
                  <a:srgbClr val="000000"/>
                </a:solidFill>
                <a:latin typeface="#9Slide05 FS Blonde Script" panose="03000503000000000000" pitchFamily="65" charset="0"/>
                <a:cs typeface="Arial" panose="020B0604020202020204" pitchFamily="34" charset="0"/>
              </a:rPr>
              <a:t>…</a:t>
            </a:r>
          </a:p>
        </p:txBody>
      </p:sp>
      <p:sp>
        <p:nvSpPr>
          <p:cNvPr id="24588" name="Text Box 12"/>
          <p:cNvSpPr txBox="1">
            <a:spLocks noChangeArrowheads="1"/>
          </p:cNvSpPr>
          <p:nvPr/>
        </p:nvSpPr>
        <p:spPr bwMode="auto">
          <a:xfrm>
            <a:off x="3276600" y="304800"/>
            <a:ext cx="609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1" dirty="0">
                <a:latin typeface="#9Slide03 Arima Madurai Black" panose="00000A00000000000000" pitchFamily="2" charset="0"/>
                <a:cs typeface="#9Slide03 Arima Madurai Black" panose="00000A00000000000000" pitchFamily="2" charset="0"/>
              </a:rPr>
              <a:t>NGHỆ THUẬT LẬP LUẬN</a:t>
            </a:r>
          </a:p>
        </p:txBody>
      </p:sp>
      <p:sp>
        <p:nvSpPr>
          <p:cNvPr id="9" name="Text Box 42">
            <a:extLst>
              <a:ext uri="{FF2B5EF4-FFF2-40B4-BE49-F238E27FC236}">
                <a16:creationId xmlns:a16="http://schemas.microsoft.com/office/drawing/2014/main" id="{EAA1FF63-62E0-4ACA-8BF2-15D856A94701}"/>
              </a:ext>
            </a:extLst>
          </p:cNvPr>
          <p:cNvSpPr txBox="1">
            <a:spLocks noChangeArrowheads="1"/>
          </p:cNvSpPr>
          <p:nvPr/>
        </p:nvSpPr>
        <p:spPr bwMode="auto">
          <a:xfrm>
            <a:off x="263352" y="6021288"/>
            <a:ext cx="11593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006600"/>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Tác</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động</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mạnh</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mẽ</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và</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khơi</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gợi</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sự</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đồng</a:t>
            </a:r>
            <a:r>
              <a:rPr lang="en-US" altLang="en-US" b="1" dirty="0">
                <a:solidFill>
                  <a:srgbClr val="006600"/>
                </a:solidFill>
                <a:latin typeface="#9Slide03 Arima Madurai Black" panose="00000A00000000000000" pitchFamily="2" charset="0"/>
                <a:cs typeface="#9Slide03 Arima Madurai Black" panose="00000A00000000000000" pitchFamily="2" charset="0"/>
              </a:rPr>
              <a:t> </a:t>
            </a:r>
            <a:r>
              <a:rPr lang="en-US" altLang="en-US" b="1" dirty="0" err="1">
                <a:solidFill>
                  <a:srgbClr val="006600"/>
                </a:solidFill>
                <a:latin typeface="#9Slide03 Arima Madurai Black" panose="00000A00000000000000" pitchFamily="2" charset="0"/>
                <a:cs typeface="#9Slide03 Arima Madurai Black" panose="00000A00000000000000" pitchFamily="2" charset="0"/>
              </a:rPr>
              <a:t>tình</a:t>
            </a:r>
            <a:r>
              <a:rPr lang="en-US" altLang="en-US" b="1" dirty="0">
                <a:solidFill>
                  <a:srgbClr val="006600"/>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677872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8">
                                            <p:txEl>
                                              <p:pRg st="0" end="0"/>
                                            </p:txEl>
                                          </p:spTgt>
                                        </p:tgtEl>
                                        <p:attrNameLst>
                                          <p:attrName>style.visibility</p:attrName>
                                        </p:attrNameLst>
                                      </p:cBhvr>
                                      <p:to>
                                        <p:strVal val="visible"/>
                                      </p:to>
                                    </p:set>
                                    <p:animEffect transition="in" filter="blinds(horizontal)">
                                      <p:cBhvr>
                                        <p:cTn id="7" dur="500"/>
                                        <p:tgtEl>
                                          <p:spTgt spid="245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5">
                                            <p:txEl>
                                              <p:pRg st="0" end="0"/>
                                            </p:txEl>
                                          </p:spTgt>
                                        </p:tgtEl>
                                        <p:attrNameLst>
                                          <p:attrName>style.visibility</p:attrName>
                                        </p:attrNameLst>
                                      </p:cBhvr>
                                      <p:to>
                                        <p:strVal val="visible"/>
                                      </p:to>
                                    </p:set>
                                    <p:animEffect transition="in" filter="blinds(horizontal)">
                                      <p:cBhvr>
                                        <p:cTn id="12" dur="500"/>
                                        <p:tgtEl>
                                          <p:spTgt spid="245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585">
                                            <p:txEl>
                                              <p:pRg st="1" end="1"/>
                                            </p:txEl>
                                          </p:spTgt>
                                        </p:tgtEl>
                                        <p:attrNameLst>
                                          <p:attrName>style.visibility</p:attrName>
                                        </p:attrNameLst>
                                      </p:cBhvr>
                                      <p:to>
                                        <p:strVal val="visible"/>
                                      </p:to>
                                    </p:set>
                                    <p:animEffect transition="in" filter="box(in)">
                                      <p:cBhvr>
                                        <p:cTn id="17" dur="500"/>
                                        <p:tgtEl>
                                          <p:spTgt spid="2458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4586">
                                            <p:txEl>
                                              <p:pRg st="0" end="0"/>
                                            </p:txEl>
                                          </p:spTgt>
                                        </p:tgtEl>
                                        <p:attrNameLst>
                                          <p:attrName>style.visibility</p:attrName>
                                        </p:attrNameLst>
                                      </p:cBhvr>
                                      <p:to>
                                        <p:strVal val="visible"/>
                                      </p:to>
                                    </p:set>
                                    <p:animEffect transition="in" filter="diamond(in)">
                                      <p:cBhvr>
                                        <p:cTn id="22" dur="2000"/>
                                        <p:tgtEl>
                                          <p:spTgt spid="2458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24586">
                                            <p:txEl>
                                              <p:pRg st="1" end="1"/>
                                            </p:txEl>
                                          </p:spTgt>
                                        </p:tgtEl>
                                        <p:attrNameLst>
                                          <p:attrName>style.visibility</p:attrName>
                                        </p:attrNameLst>
                                      </p:cBhvr>
                                      <p:to>
                                        <p:strVal val="visible"/>
                                      </p:to>
                                    </p:set>
                                    <p:animEffect transition="in" filter="diamond(in)">
                                      <p:cBhvr>
                                        <p:cTn id="27" dur="2000"/>
                                        <p:tgtEl>
                                          <p:spTgt spid="24586">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24587">
                                            <p:txEl>
                                              <p:pRg st="0" end="0"/>
                                            </p:txEl>
                                          </p:spTgt>
                                        </p:tgtEl>
                                        <p:attrNameLst>
                                          <p:attrName>style.visibility</p:attrName>
                                        </p:attrNameLst>
                                      </p:cBhvr>
                                      <p:to>
                                        <p:strVal val="visible"/>
                                      </p:to>
                                    </p:set>
                                    <p:animEffect transition="in" filter="diamond(in)">
                                      <p:cBhvr>
                                        <p:cTn id="32" dur="2000"/>
                                        <p:tgtEl>
                                          <p:spTgt spid="24587">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24587">
                                            <p:txEl>
                                              <p:pRg st="1" end="1"/>
                                            </p:txEl>
                                          </p:spTgt>
                                        </p:tgtEl>
                                        <p:attrNameLst>
                                          <p:attrName>style.visibility</p:attrName>
                                        </p:attrNameLst>
                                      </p:cBhvr>
                                      <p:to>
                                        <p:strVal val="visible"/>
                                      </p:to>
                                    </p:set>
                                    <p:animEffect transition="in" filter="diamond(in)">
                                      <p:cBhvr>
                                        <p:cTn id="37" dur="2000"/>
                                        <p:tgtEl>
                                          <p:spTgt spid="2458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CD5ED4-418A-47A8-BB34-1C43BBA7A42B}"/>
              </a:ext>
            </a:extLst>
          </p:cNvPr>
          <p:cNvSpPr>
            <a:spLocks noGrp="1"/>
          </p:cNvSpPr>
          <p:nvPr>
            <p:ph type="title"/>
          </p:nvPr>
        </p:nvSpPr>
        <p:spPr>
          <a:xfrm>
            <a:off x="502914" y="1289912"/>
            <a:ext cx="5426025" cy="2427120"/>
          </a:xfrm>
        </p:spPr>
        <p:txBody>
          <a:bodyPr vert="horz" lIns="91440" tIns="45720" rIns="91440" bIns="45720" rtlCol="0" anchor="t">
            <a:noAutofit/>
          </a:bodyPr>
          <a:lstStyle/>
          <a:p>
            <a:r>
              <a:rPr lang="en-US" sz="6000" dirty="0">
                <a:latin typeface="#9Slide05 FS Blonde Script" panose="03000503000000000000" pitchFamily="65" charset="0"/>
                <a:sym typeface="Wingdings" panose="05000000000000000000" pitchFamily="2" charset="2"/>
              </a:rPr>
              <a:t> </a:t>
            </a:r>
            <a:r>
              <a:rPr lang="en-US" sz="6000" dirty="0" err="1">
                <a:latin typeface="#9Slide05 FS Blonde Script" panose="03000503000000000000" pitchFamily="65" charset="0"/>
              </a:rPr>
              <a:t>Nguy</a:t>
            </a:r>
            <a:r>
              <a:rPr lang="en-US" sz="6000" dirty="0">
                <a:latin typeface="#9Slide05 FS Blonde Script" panose="03000503000000000000" pitchFamily="65" charset="0"/>
              </a:rPr>
              <a:t> </a:t>
            </a:r>
            <a:r>
              <a:rPr lang="en-US" sz="6000" dirty="0" err="1">
                <a:latin typeface="#9Slide05 FS Blonde Script" panose="03000503000000000000" pitchFamily="65" charset="0"/>
              </a:rPr>
              <a:t>cơ</a:t>
            </a:r>
            <a:r>
              <a:rPr lang="en-US" sz="6000" dirty="0">
                <a:latin typeface="#9Slide05 FS Blonde Script" panose="03000503000000000000" pitchFamily="65" charset="0"/>
              </a:rPr>
              <a:t> </a:t>
            </a:r>
            <a:r>
              <a:rPr lang="en-US" sz="6000" dirty="0" err="1">
                <a:latin typeface="#9Slide05 FS Blonde Script" panose="03000503000000000000" pitchFamily="65" charset="0"/>
              </a:rPr>
              <a:t>khủng</a:t>
            </a:r>
            <a:r>
              <a:rPr lang="en-US" sz="6000" dirty="0">
                <a:latin typeface="#9Slide05 FS Blonde Script" panose="03000503000000000000" pitchFamily="65" charset="0"/>
              </a:rPr>
              <a:t> </a:t>
            </a:r>
            <a:r>
              <a:rPr lang="en-US" sz="6000" dirty="0" err="1">
                <a:latin typeface="#9Slide05 FS Blonde Script" panose="03000503000000000000" pitchFamily="65" charset="0"/>
              </a:rPr>
              <a:t>khiếp</a:t>
            </a:r>
            <a:r>
              <a:rPr lang="en-US" sz="6000" dirty="0">
                <a:latin typeface="#9Slide05 FS Blonde Script" panose="03000503000000000000" pitchFamily="65" charset="0"/>
              </a:rPr>
              <a:t> </a:t>
            </a:r>
            <a:r>
              <a:rPr lang="en-US" sz="6000" dirty="0" err="1">
                <a:latin typeface="#9Slide05 FS Blonde Script" panose="03000503000000000000" pitchFamily="65" charset="0"/>
              </a:rPr>
              <a:t>và</a:t>
            </a:r>
            <a:r>
              <a:rPr lang="en-US" sz="6000" dirty="0">
                <a:latin typeface="#9Slide05 FS Blonde Script" panose="03000503000000000000" pitchFamily="65" charset="0"/>
              </a:rPr>
              <a:t> </a:t>
            </a:r>
            <a:r>
              <a:rPr lang="en-US" sz="6000" dirty="0" err="1">
                <a:latin typeface="#9Slide05 FS Blonde Script" panose="03000503000000000000" pitchFamily="65" charset="0"/>
              </a:rPr>
              <a:t>nghiêm</a:t>
            </a:r>
            <a:r>
              <a:rPr lang="en-US" sz="6000" dirty="0">
                <a:latin typeface="#9Slide05 FS Blonde Script" panose="03000503000000000000" pitchFamily="65" charset="0"/>
              </a:rPr>
              <a:t> </a:t>
            </a:r>
            <a:r>
              <a:rPr lang="en-US" sz="6000" dirty="0" err="1">
                <a:latin typeface="#9Slide05 FS Blonde Script" panose="03000503000000000000" pitchFamily="65" charset="0"/>
              </a:rPr>
              <a:t>trọng</a:t>
            </a:r>
            <a:r>
              <a:rPr lang="en-US" sz="6000" dirty="0">
                <a:latin typeface="#9Slide05 FS Blonde Script" panose="03000503000000000000" pitchFamily="65" charset="0"/>
              </a:rPr>
              <a:t> </a:t>
            </a:r>
            <a:r>
              <a:rPr lang="en-US" sz="6000" dirty="0" err="1">
                <a:latin typeface="#9Slide05 FS Blonde Script" panose="03000503000000000000" pitchFamily="65" charset="0"/>
              </a:rPr>
              <a:t>của</a:t>
            </a:r>
            <a:r>
              <a:rPr lang="en-US" sz="6000" dirty="0">
                <a:latin typeface="#9Slide05 FS Blonde Script" panose="03000503000000000000" pitchFamily="65" charset="0"/>
              </a:rPr>
              <a:t> </a:t>
            </a:r>
            <a:r>
              <a:rPr lang="en-US" sz="6000" dirty="0" err="1">
                <a:latin typeface="#9Slide05 FS Blonde Script" panose="03000503000000000000" pitchFamily="65" charset="0"/>
              </a:rPr>
              <a:t>chiến</a:t>
            </a:r>
            <a:r>
              <a:rPr lang="en-US" sz="6000" dirty="0">
                <a:latin typeface="#9Slide05 FS Blonde Script" panose="03000503000000000000" pitchFamily="65" charset="0"/>
              </a:rPr>
              <a:t> </a:t>
            </a:r>
            <a:r>
              <a:rPr lang="en-US" sz="6000" dirty="0" err="1">
                <a:latin typeface="#9Slide05 FS Blonde Script" panose="03000503000000000000" pitchFamily="65" charset="0"/>
              </a:rPr>
              <a:t>tranh</a:t>
            </a:r>
            <a:r>
              <a:rPr lang="en-US" sz="6000" dirty="0">
                <a:latin typeface="#9Slide05 FS Blonde Script" panose="03000503000000000000" pitchFamily="65" charset="0"/>
              </a:rPr>
              <a:t> </a:t>
            </a:r>
            <a:r>
              <a:rPr lang="en-US" sz="6000" dirty="0" err="1">
                <a:latin typeface="#9Slide05 FS Blonde Script" panose="03000503000000000000" pitchFamily="65" charset="0"/>
              </a:rPr>
              <a:t>hạt</a:t>
            </a:r>
            <a:r>
              <a:rPr lang="en-US" sz="6000" dirty="0">
                <a:latin typeface="#9Slide05 FS Blonde Script" panose="03000503000000000000" pitchFamily="65" charset="0"/>
              </a:rPr>
              <a:t> </a:t>
            </a:r>
            <a:r>
              <a:rPr lang="en-US" sz="6000" dirty="0" err="1">
                <a:latin typeface="#9Slide05 FS Blonde Script" panose="03000503000000000000" pitchFamily="65" charset="0"/>
              </a:rPr>
              <a:t>nhân</a:t>
            </a:r>
            <a:r>
              <a:rPr lang="en-US" sz="6000" dirty="0">
                <a:latin typeface="#9Slide05 FS Blonde Script" panose="03000503000000000000" pitchFamily="65" charset="0"/>
              </a:rPr>
              <a:t> </a:t>
            </a:r>
            <a:r>
              <a:rPr lang="en-US" sz="6000" dirty="0" err="1">
                <a:latin typeface="#9Slide05 FS Blonde Script" panose="03000503000000000000" pitchFamily="65" charset="0"/>
              </a:rPr>
              <a:t>đối</a:t>
            </a:r>
            <a:r>
              <a:rPr lang="en-US" sz="6000" dirty="0">
                <a:latin typeface="#9Slide05 FS Blonde Script" panose="03000503000000000000" pitchFamily="65" charset="0"/>
              </a:rPr>
              <a:t> </a:t>
            </a:r>
            <a:r>
              <a:rPr lang="en-US" sz="6000" dirty="0" err="1">
                <a:latin typeface="#9Slide05 FS Blonde Script" panose="03000503000000000000" pitchFamily="65" charset="0"/>
              </a:rPr>
              <a:t>với</a:t>
            </a:r>
            <a:r>
              <a:rPr lang="en-US" sz="6000" dirty="0">
                <a:latin typeface="#9Slide05 FS Blonde Script" panose="03000503000000000000" pitchFamily="65" charset="0"/>
              </a:rPr>
              <a:t> </a:t>
            </a:r>
            <a:r>
              <a:rPr lang="en-US" sz="6000" dirty="0" err="1">
                <a:latin typeface="#9Slide05 FS Blonde Script" panose="03000503000000000000" pitchFamily="65" charset="0"/>
              </a:rPr>
              <a:t>toàn</a:t>
            </a:r>
            <a:r>
              <a:rPr lang="en-US" sz="6000" dirty="0">
                <a:latin typeface="#9Slide05 FS Blonde Script" panose="03000503000000000000" pitchFamily="65" charset="0"/>
              </a:rPr>
              <a:t> </a:t>
            </a:r>
            <a:r>
              <a:rPr lang="en-US" sz="6000" dirty="0" err="1">
                <a:latin typeface="#9Slide05 FS Blonde Script" panose="03000503000000000000" pitchFamily="65" charset="0"/>
              </a:rPr>
              <a:t>nhân</a:t>
            </a:r>
            <a:r>
              <a:rPr lang="en-US" sz="6000" dirty="0">
                <a:latin typeface="#9Slide05 FS Blonde Script" panose="03000503000000000000" pitchFamily="65" charset="0"/>
              </a:rPr>
              <a:t> </a:t>
            </a:r>
            <a:r>
              <a:rPr lang="en-US" sz="6000" dirty="0" err="1">
                <a:latin typeface="#9Slide05 FS Blonde Script" panose="03000503000000000000" pitchFamily="65" charset="0"/>
              </a:rPr>
              <a:t>loại</a:t>
            </a:r>
            <a:r>
              <a:rPr lang="en-US" sz="6000" dirty="0">
                <a:latin typeface="#9Slide05 FS Blonde Script" panose="03000503000000000000" pitchFamily="65" charset="0"/>
              </a:rPr>
              <a:t>.</a:t>
            </a:r>
          </a:p>
        </p:txBody>
      </p:sp>
      <p:pic>
        <p:nvPicPr>
          <p:cNvPr id="4" name="Picture 4" descr="Image result for thanh gÆ°Æ¡m Äa mÃ´ clet">
            <a:extLst>
              <a:ext uri="{FF2B5EF4-FFF2-40B4-BE49-F238E27FC236}">
                <a16:creationId xmlns:a16="http://schemas.microsoft.com/office/drawing/2014/main" id="{3EB1D13C-6E6B-4348-B613-69B39A7DD3C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086" r="-1" b="-1"/>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2659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2.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Sự</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tốn</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kém</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và</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phi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lí</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của</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chiến</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tranh</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hạt</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nhân</a:t>
              </a:r>
              <a:endPar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3831691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902A3D-9281-40C5-B996-E46B4C40BC76}"/>
              </a:ext>
            </a:extLst>
          </p:cNvPr>
          <p:cNvSpPr>
            <a:spLocks noGrp="1"/>
          </p:cNvSpPr>
          <p:nvPr>
            <p:ph type="title"/>
          </p:nvPr>
        </p:nvSpPr>
        <p:spPr>
          <a:xfrm>
            <a:off x="565619" y="541421"/>
            <a:ext cx="4450261" cy="2887579"/>
          </a:xfrm>
        </p:spPr>
        <p:txBody>
          <a:bodyPr vert="horz" lIns="91440" tIns="45720" rIns="91440" bIns="45720" rtlCol="0" anchor="b">
            <a:noAutofit/>
          </a:bodyPr>
          <a:lstStyle/>
          <a:p>
            <a:pPr algn="ct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Liệt</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kê</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và</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so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sánh</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chi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phí</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chiến</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tranh</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và</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chi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phí</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cuộc</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US" sz="4000" kern="1200" dirty="0" err="1">
                <a:latin typeface="#9Slide03 Arima Madurai Black" panose="00000A00000000000000" pitchFamily="2" charset="0"/>
                <a:ea typeface="#9Slide05 HLT Boulevard" panose="00000400000000000000" pitchFamily="2" charset="0"/>
                <a:cs typeface="#9Slide03 Arima Madurai Black" panose="00000A00000000000000" pitchFamily="2" charset="0"/>
              </a:rPr>
              <a:t>sống</a:t>
            </a:r>
            <a:r>
              <a:rPr lang="en-US" sz="4000" kern="1200" dirty="0">
                <a:latin typeface="#9Slide03 Arima Madurai Black" panose="00000A00000000000000" pitchFamily="2" charset="0"/>
                <a:ea typeface="#9Slide05 HLT Boulevard" panose="00000400000000000000" pitchFamily="2" charset="0"/>
                <a:cs typeface="#9Slide03 Arima Madurai Black" panose="00000A00000000000000" pitchFamily="2" charset="0"/>
              </a:rPr>
              <a:t>.</a:t>
            </a:r>
          </a:p>
        </p:txBody>
      </p:sp>
      <p:pic>
        <p:nvPicPr>
          <p:cNvPr id="5" name="Chỗ dành sẵn cho Nội dung 4" descr="Ảnh có chứa trong nhà&#10;&#10;Mô tả được tạo tự động">
            <a:extLst>
              <a:ext uri="{FF2B5EF4-FFF2-40B4-BE49-F238E27FC236}">
                <a16:creationId xmlns:a16="http://schemas.microsoft.com/office/drawing/2014/main" id="{51C028B0-B055-46CF-A40B-F0AC468DE7D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45585" y="0"/>
            <a:ext cx="5880796" cy="5880796"/>
          </a:xfrm>
          <a:prstGeom prst="rect">
            <a:avLst/>
          </a:prstGeom>
        </p:spPr>
      </p:pic>
      <p:sp>
        <p:nvSpPr>
          <p:cNvPr id="6" name="Hình chữ nhật: Góc Tròn 5">
            <a:extLst>
              <a:ext uri="{FF2B5EF4-FFF2-40B4-BE49-F238E27FC236}">
                <a16:creationId xmlns:a16="http://schemas.microsoft.com/office/drawing/2014/main" id="{B00FE3A6-9A81-4C0B-A1D4-21E03DA1B020}"/>
              </a:ext>
            </a:extLst>
          </p:cNvPr>
          <p:cNvSpPr/>
          <p:nvPr/>
        </p:nvSpPr>
        <p:spPr>
          <a:xfrm>
            <a:off x="5932150" y="4293096"/>
            <a:ext cx="5507665" cy="1779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4400" dirty="0"/>
              <a:t>THẢO LUẬN NHÓM</a:t>
            </a:r>
          </a:p>
        </p:txBody>
      </p:sp>
      <p:pic>
        <p:nvPicPr>
          <p:cNvPr id="7" name="đồng hồ 3 phút nền màu sắc">
            <a:hlinkClick r:id="" action="ppaction://media"/>
            <a:extLst>
              <a:ext uri="{FF2B5EF4-FFF2-40B4-BE49-F238E27FC236}">
                <a16:creationId xmlns:a16="http://schemas.microsoft.com/office/drawing/2014/main" id="{955176A8-3BF4-4067-9056-1E875E9079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6952" y="3771480"/>
            <a:ext cx="3667593" cy="2535211"/>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629824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129834" y="228056"/>
            <a:ext cx="8132354" cy="646331"/>
          </a:xfrm>
          <a:prstGeom prst="rect">
            <a:avLst/>
          </a:prstGeom>
          <a:ln/>
        </p:spPr>
        <p:style>
          <a:lnRef idx="2">
            <a:schemeClr val="accent6"/>
          </a:lnRef>
          <a:fillRef idx="1">
            <a:schemeClr val="lt1"/>
          </a:fillRef>
          <a:effectRef idx="0">
            <a:schemeClr val="accent6"/>
          </a:effectRef>
          <a:fontRef idx="minor">
            <a:schemeClr val="dk1"/>
          </a:fontRef>
        </p:style>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dirty="0">
                <a:solidFill>
                  <a:srgbClr val="333399"/>
                </a:solidFill>
                <a:latin typeface="#9Slide05 FS Blonde Script" panose="03000503000000000000" pitchFamily="65" charset="0"/>
              </a:rPr>
              <a:t>SỰ TỐN KÉM CỦA CHIẾN TRANH HẠT NHÂN</a:t>
            </a:r>
          </a:p>
        </p:txBody>
      </p:sp>
      <p:grpSp>
        <p:nvGrpSpPr>
          <p:cNvPr id="5" name="Group 4"/>
          <p:cNvGrpSpPr/>
          <p:nvPr/>
        </p:nvGrpSpPr>
        <p:grpSpPr>
          <a:xfrm>
            <a:off x="3209867" y="2617867"/>
            <a:ext cx="2900195" cy="3631999"/>
            <a:chOff x="3810000" y="3113088"/>
            <a:chExt cx="2526924" cy="3516312"/>
          </a:xfrm>
        </p:grpSpPr>
        <p:grpSp>
          <p:nvGrpSpPr>
            <p:cNvPr id="3090" name="Group 10"/>
            <p:cNvGrpSpPr>
              <a:grpSpLocks/>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93" name="Group 13"/>
            <p:cNvGrpSpPr>
              <a:grpSpLocks/>
            </p:cNvGrpSpPr>
            <p:nvPr/>
          </p:nvGrpSpPr>
          <p:grpSpPr bwMode="auto">
            <a:xfrm flipV="1">
              <a:off x="3810000" y="3124200"/>
              <a:ext cx="2286000" cy="838200"/>
              <a:chOff x="4763053" y="2429435"/>
              <a:chExt cx="2840865" cy="833718"/>
            </a:xfrm>
          </p:grpSpPr>
          <p:grpSp>
            <p:nvGrpSpPr>
              <p:cNvPr id="15" name="Freeform 14"/>
              <p:cNvGrpSpPr>
                <a:grpSpLocks/>
              </p:cNvGrpSpPr>
              <p:nvPr/>
            </p:nvGrpSpPr>
            <p:grpSpPr bwMode="auto">
              <a:xfrm flipV="1">
                <a:off x="4750370" y="2409628"/>
                <a:ext cx="2875539" cy="804495"/>
                <a:chOff x="2273808" y="3328416"/>
                <a:chExt cx="2127504" cy="713232"/>
              </a:xfrm>
            </p:grpSpPr>
            <p:pic>
              <p:nvPicPr>
                <p:cNvPr id="3095" name="Freeform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273808" y="3328416"/>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96" name="Text Box 24"/>
                <p:cNvSpPr txBox="1">
                  <a:spLocks noChangeArrowheads="1"/>
                </p:cNvSpPr>
                <p:nvPr/>
              </p:nvSpPr>
              <p:spPr bwMode="auto">
                <a:xfrm rot="10800000">
                  <a:off x="2288919" y="334235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16" name="Pie 15"/>
              <p:cNvSpPr/>
              <p:nvPr/>
            </p:nvSpPr>
            <p:spPr bwMode="gray">
              <a:xfrm>
                <a:off x="4763053" y="3083146"/>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0" name="TextBox 29"/>
            <p:cNvSpPr txBox="1"/>
            <p:nvPr/>
          </p:nvSpPr>
          <p:spPr>
            <a:xfrm>
              <a:off x="4419600" y="3360603"/>
              <a:ext cx="804772" cy="625744"/>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dirty="0">
                  <a:solidFill>
                    <a:srgbClr val="FFFFFF"/>
                  </a:solidFill>
                  <a:effectLst>
                    <a:outerShdw blurRad="38100" dist="38100" dir="2700000" algn="tl">
                      <a:srgbClr val="C0C0C0"/>
                    </a:outerShdw>
                  </a:effectLst>
                  <a:latin typeface="#9Slide05 FS Blonde Script" panose="03000503000000000000" pitchFamily="65" charset="0"/>
                </a:rPr>
                <a:t>Y TẾ</a:t>
              </a:r>
            </a:p>
          </p:txBody>
        </p:sp>
        <p:sp>
          <p:nvSpPr>
            <p:cNvPr id="3112" name="Rectangle 33"/>
            <p:cNvSpPr>
              <a:spLocks noChangeArrowheads="1"/>
            </p:cNvSpPr>
            <p:nvPr/>
          </p:nvSpPr>
          <p:spPr bwMode="auto">
            <a:xfrm>
              <a:off x="3898524" y="3867082"/>
              <a:ext cx="2438400" cy="2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5 FS Blonde Script" panose="03000503000000000000" pitchFamily="65" charset="0"/>
                </a:rPr>
                <a:t>Phòng</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bệnh</a:t>
              </a:r>
              <a:r>
                <a:rPr lang="en-US" altLang="en-US" sz="3200" b="1" dirty="0">
                  <a:solidFill>
                    <a:srgbClr val="333399"/>
                  </a:solidFill>
                  <a:latin typeface="#9Slide05 FS Blonde Script" panose="03000503000000000000" pitchFamily="65" charset="0"/>
                </a:rPr>
                <a:t> 14 </a:t>
              </a:r>
              <a:r>
                <a:rPr lang="en-US" altLang="en-US" sz="3200" b="1" dirty="0" err="1">
                  <a:solidFill>
                    <a:srgbClr val="333399"/>
                  </a:solidFill>
                  <a:latin typeface="#9Slide05 FS Blonde Script" panose="03000503000000000000" pitchFamily="65" charset="0"/>
                </a:rPr>
                <a:t>năm</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bảo</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vệ</a:t>
              </a:r>
              <a:r>
                <a:rPr lang="en-US" altLang="en-US" sz="3200" b="1" dirty="0">
                  <a:solidFill>
                    <a:srgbClr val="333399"/>
                  </a:solidFill>
                  <a:latin typeface="#9Slide05 FS Blonde Script" panose="03000503000000000000" pitchFamily="65" charset="0"/>
                </a:rPr>
                <a:t> 1 </a:t>
              </a:r>
              <a:r>
                <a:rPr lang="en-US" altLang="en-US" sz="3200" b="1" dirty="0" err="1">
                  <a:solidFill>
                    <a:srgbClr val="333399"/>
                  </a:solidFill>
                  <a:latin typeface="#9Slide05 FS Blonde Script" panose="03000503000000000000" pitchFamily="65" charset="0"/>
                </a:rPr>
                <a:t>tỉ</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người</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cứu</a:t>
              </a:r>
              <a:r>
                <a:rPr lang="en-US" altLang="en-US" sz="3200" b="1" dirty="0">
                  <a:solidFill>
                    <a:srgbClr val="333399"/>
                  </a:solidFill>
                  <a:latin typeface="#9Slide05 FS Blonde Script" panose="03000503000000000000" pitchFamily="65" charset="0"/>
                </a:rPr>
                <a:t> 14 </a:t>
              </a:r>
              <a:r>
                <a:rPr lang="en-US" altLang="en-US" sz="3200" b="1" dirty="0" err="1">
                  <a:solidFill>
                    <a:srgbClr val="333399"/>
                  </a:solidFill>
                  <a:latin typeface="#9Slide05 FS Blonde Script" panose="03000503000000000000" pitchFamily="65" charset="0"/>
                </a:rPr>
                <a:t>triệu</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trẻ</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em</a:t>
              </a:r>
              <a:endParaRPr lang="en-US" altLang="en-US" sz="3200" b="1" dirty="0">
                <a:solidFill>
                  <a:srgbClr val="333399"/>
                </a:solidFill>
                <a:latin typeface="#9Slide05 FS Blonde Script" panose="03000503000000000000" pitchFamily="65" charset="0"/>
              </a:endParaRPr>
            </a:p>
            <a:p>
              <a:pPr algn="ctr" fontAlgn="base">
                <a:spcBef>
                  <a:spcPct val="0"/>
                </a:spcBef>
                <a:spcAft>
                  <a:spcPct val="0"/>
                </a:spcAft>
              </a:pPr>
              <a:endParaRPr lang="en-US" altLang="en-US" sz="2800" b="1" dirty="0">
                <a:solidFill>
                  <a:srgbClr val="333399"/>
                </a:solidFill>
                <a:latin typeface="#9Slide05 FS Blonde Script" panose="03000503000000000000" pitchFamily="65" charset="0"/>
              </a:endParaRPr>
            </a:p>
          </p:txBody>
        </p:sp>
      </p:grpSp>
      <p:grpSp>
        <p:nvGrpSpPr>
          <p:cNvPr id="4" name="Group 3"/>
          <p:cNvGrpSpPr/>
          <p:nvPr/>
        </p:nvGrpSpPr>
        <p:grpSpPr>
          <a:xfrm>
            <a:off x="6002275" y="1717655"/>
            <a:ext cx="3057320" cy="3620521"/>
            <a:chOff x="5715000" y="2057400"/>
            <a:chExt cx="2663826" cy="3505200"/>
          </a:xfrm>
        </p:grpSpPr>
        <p:grpSp>
          <p:nvGrpSpPr>
            <p:cNvPr id="3082" name="Group 16"/>
            <p:cNvGrpSpPr>
              <a:grpSpLocks/>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85" name="Group 19"/>
            <p:cNvGrpSpPr>
              <a:grpSpLocks/>
            </p:cNvGrpSpPr>
            <p:nvPr/>
          </p:nvGrpSpPr>
          <p:grpSpPr bwMode="auto">
            <a:xfrm flipV="1">
              <a:off x="5791200" y="2057400"/>
              <a:ext cx="2286000" cy="838200"/>
              <a:chOff x="4763053" y="2429435"/>
              <a:chExt cx="2840865" cy="833718"/>
            </a:xfrm>
          </p:grpSpPr>
          <p:grpSp>
            <p:nvGrpSpPr>
              <p:cNvPr id="21" name="Freeform 20"/>
              <p:cNvGrpSpPr>
                <a:grpSpLocks/>
              </p:cNvGrpSpPr>
              <p:nvPr/>
            </p:nvGrpSpPr>
            <p:grpSpPr bwMode="auto">
              <a:xfrm flipV="1">
                <a:off x="4752458" y="2410772"/>
                <a:ext cx="2875539" cy="804495"/>
                <a:chOff x="4322064" y="2286000"/>
                <a:chExt cx="2127504" cy="713232"/>
              </a:xfrm>
            </p:grpSpPr>
            <p:pic>
              <p:nvPicPr>
                <p:cNvPr id="3087" name="Freeform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322064" y="2286000"/>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8" name="Text Box 16"/>
                <p:cNvSpPr txBox="1">
                  <a:spLocks noChangeArrowheads="1"/>
                </p:cNvSpPr>
                <p:nvPr/>
              </p:nvSpPr>
              <p:spPr bwMode="auto">
                <a:xfrm rot="10800000">
                  <a:off x="4335630" y="2300952"/>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2" name="Pie 21"/>
              <p:cNvSpPr/>
              <p:nvPr/>
            </p:nvSpPr>
            <p:spPr bwMode="gray">
              <a:xfrm>
                <a:off x="4763053"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1" name="TextBox 30"/>
            <p:cNvSpPr txBox="1"/>
            <p:nvPr/>
          </p:nvSpPr>
          <p:spPr>
            <a:xfrm>
              <a:off x="5715000" y="2292644"/>
              <a:ext cx="1943072"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THỰC PHẨM</a:t>
              </a:r>
            </a:p>
          </p:txBody>
        </p:sp>
        <p:sp>
          <p:nvSpPr>
            <p:cNvPr id="3113" name="Rectangle 34"/>
            <p:cNvSpPr>
              <a:spLocks noChangeArrowheads="1"/>
            </p:cNvSpPr>
            <p:nvPr/>
          </p:nvSpPr>
          <p:spPr bwMode="auto">
            <a:xfrm>
              <a:off x="6338268" y="2821938"/>
              <a:ext cx="1808783" cy="1996421"/>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5 FS Blonde Script" panose="03000503000000000000" pitchFamily="65" charset="0"/>
                </a:rPr>
                <a:t>Cứu</a:t>
              </a:r>
              <a:r>
                <a:rPr lang="en-US" altLang="en-US" sz="3200" b="1" dirty="0">
                  <a:solidFill>
                    <a:srgbClr val="333399"/>
                  </a:solidFill>
                  <a:latin typeface="#9Slide05 FS Blonde Script" panose="03000503000000000000" pitchFamily="65" charset="0"/>
                </a:rPr>
                <a:t> 575 </a:t>
              </a:r>
              <a:r>
                <a:rPr lang="en-US" altLang="en-US" sz="3200" b="1" dirty="0" err="1">
                  <a:solidFill>
                    <a:srgbClr val="333399"/>
                  </a:solidFill>
                  <a:latin typeface="#9Slide05 FS Blonde Script" panose="03000503000000000000" pitchFamily="65" charset="0"/>
                </a:rPr>
                <a:t>triệu</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người</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suy</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dinh</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dưỡng</a:t>
              </a:r>
              <a:endParaRPr lang="en-US" altLang="en-US" sz="3200" b="1" dirty="0">
                <a:solidFill>
                  <a:srgbClr val="333399"/>
                </a:solidFill>
                <a:latin typeface="#9Slide05 FS Blonde Script" panose="03000503000000000000" pitchFamily="65" charset="0"/>
              </a:endParaRPr>
            </a:p>
            <a:p>
              <a:pPr algn="ctr" fontAlgn="base">
                <a:spcBef>
                  <a:spcPct val="0"/>
                </a:spcBef>
                <a:spcAft>
                  <a:spcPct val="0"/>
                </a:spcAft>
              </a:pPr>
              <a:endParaRPr lang="en-US" altLang="en-US" sz="3200" b="1" dirty="0">
                <a:solidFill>
                  <a:srgbClr val="333399"/>
                </a:solidFill>
                <a:latin typeface="#9Slide05 FS Blonde Script" panose="03000503000000000000" pitchFamily="65" charset="0"/>
              </a:endParaRPr>
            </a:p>
          </p:txBody>
        </p:sp>
      </p:grpSp>
      <p:grpSp>
        <p:nvGrpSpPr>
          <p:cNvPr id="11" name="Group 10"/>
          <p:cNvGrpSpPr/>
          <p:nvPr/>
        </p:nvGrpSpPr>
        <p:grpSpPr>
          <a:xfrm>
            <a:off x="9041376" y="924947"/>
            <a:ext cx="2985096" cy="3667678"/>
            <a:chOff x="8916988" y="924947"/>
            <a:chExt cx="3109717" cy="3667678"/>
          </a:xfrm>
        </p:grpSpPr>
        <p:grpSp>
          <p:nvGrpSpPr>
            <p:cNvPr id="3074" name="Group 22"/>
            <p:cNvGrpSpPr>
              <a:grpSpLocks/>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a:endParaRPr>
              </a:p>
            </p:txBody>
          </p:sp>
        </p:grpSp>
        <p:grpSp>
          <p:nvGrpSpPr>
            <p:cNvPr id="3077" name="Group 25"/>
            <p:cNvGrpSpPr>
              <a:grpSpLocks/>
            </p:cNvGrpSpPr>
            <p:nvPr/>
          </p:nvGrpSpPr>
          <p:grpSpPr bwMode="auto">
            <a:xfrm flipV="1">
              <a:off x="8916988" y="924947"/>
              <a:ext cx="2209800" cy="838200"/>
              <a:chOff x="4763053" y="2429435"/>
              <a:chExt cx="2840865" cy="833718"/>
            </a:xfrm>
          </p:grpSpPr>
          <p:grpSp>
            <p:nvGrpSpPr>
              <p:cNvPr id="27" name="Freeform 26"/>
              <p:cNvGrpSpPr>
                <a:grpSpLocks/>
              </p:cNvGrpSpPr>
              <p:nvPr/>
            </p:nvGrpSpPr>
            <p:grpSpPr bwMode="auto">
              <a:xfrm flipV="1">
                <a:off x="4746305" y="2411753"/>
                <a:ext cx="2875539" cy="804495"/>
                <a:chOff x="6364224" y="1261872"/>
                <a:chExt cx="2127504" cy="713232"/>
              </a:xfrm>
            </p:grpSpPr>
            <p:pic>
              <p:nvPicPr>
                <p:cNvPr id="3079" name="Freefor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6364224" y="1261872"/>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p:cNvSpPr txBox="1">
                  <a:spLocks noChangeArrowheads="1"/>
                </p:cNvSpPr>
                <p:nvPr/>
              </p:nvSpPr>
              <p:spPr bwMode="auto">
                <a:xfrm rot="10800000">
                  <a:off x="6382342" y="127769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8" name="Pie 27"/>
              <p:cNvSpPr/>
              <p:nvPr/>
            </p:nvSpPr>
            <p:spPr bwMode="gray">
              <a:xfrm>
                <a:off x="4763053" y="3083146"/>
                <a:ext cx="304087"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32" name="TextBox 31"/>
            <p:cNvSpPr txBox="1"/>
            <p:nvPr/>
          </p:nvSpPr>
          <p:spPr>
            <a:xfrm>
              <a:off x="9065704" y="1141109"/>
              <a:ext cx="1990885" cy="584775"/>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GIÁO DỤC</a:t>
              </a:r>
            </a:p>
          </p:txBody>
        </p:sp>
        <p:sp>
          <p:nvSpPr>
            <p:cNvPr id="3114" name="Rectangle 35"/>
            <p:cNvSpPr>
              <a:spLocks noChangeArrowheads="1"/>
            </p:cNvSpPr>
            <p:nvPr/>
          </p:nvSpPr>
          <p:spPr bwMode="auto">
            <a:xfrm>
              <a:off x="9201842" y="1936545"/>
              <a:ext cx="28248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err="1">
                  <a:solidFill>
                    <a:srgbClr val="333399"/>
                  </a:solidFill>
                  <a:latin typeface="#9Slide05 FS Blonde Script" panose="03000503000000000000" pitchFamily="65" charset="0"/>
                </a:rPr>
                <a:t>Xóa</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nạn</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mù</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chữ</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cho</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thế</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giới</a:t>
              </a:r>
              <a:endParaRPr lang="en-US" altLang="en-US" sz="3200" b="1" dirty="0">
                <a:solidFill>
                  <a:srgbClr val="333399"/>
                </a:solidFill>
                <a:latin typeface="#9Slide05 FS Blonde Script" panose="03000503000000000000" pitchFamily="65" charset="0"/>
              </a:endParaRPr>
            </a:p>
            <a:p>
              <a:pPr algn="ctr" fontAlgn="base">
                <a:spcBef>
                  <a:spcPct val="0"/>
                </a:spcBef>
                <a:spcAft>
                  <a:spcPct val="0"/>
                </a:spcAft>
              </a:pPr>
              <a:endParaRPr lang="en-US" altLang="en-US" sz="3200" b="1" dirty="0">
                <a:solidFill>
                  <a:srgbClr val="333399"/>
                </a:solidFill>
                <a:latin typeface="#9Slide05 FS Blonde Script" panose="03000503000000000000" pitchFamily="65" charset="0"/>
              </a:endParaRPr>
            </a:p>
          </p:txBody>
        </p:sp>
      </p:grpSp>
      <p:grpSp>
        <p:nvGrpSpPr>
          <p:cNvPr id="8" name="Group 7"/>
          <p:cNvGrpSpPr/>
          <p:nvPr/>
        </p:nvGrpSpPr>
        <p:grpSpPr>
          <a:xfrm>
            <a:off x="122447" y="3209360"/>
            <a:ext cx="2962446" cy="3226986"/>
            <a:chOff x="1524000" y="3747447"/>
            <a:chExt cx="2581162" cy="3124200"/>
          </a:xfrm>
        </p:grpSpPr>
        <p:grpSp>
          <p:nvGrpSpPr>
            <p:cNvPr id="47" name="Group 4"/>
            <p:cNvGrpSpPr>
              <a:grpSpLocks/>
            </p:cNvGrpSpPr>
            <p:nvPr/>
          </p:nvGrpSpPr>
          <p:grpSpPr bwMode="auto">
            <a:xfrm>
              <a:off x="1676401" y="3747447"/>
              <a:ext cx="2359025" cy="3124200"/>
              <a:chOff x="457200" y="1239996"/>
              <a:chExt cx="2177144" cy="2804886"/>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sp>
            <p:nvSpPr>
              <p:cNvPr id="49" name="Rectangle 48"/>
              <p:cNvSpPr/>
              <p:nvPr/>
            </p:nvSpPr>
            <p:spPr>
              <a:xfrm>
                <a:off x="536316" y="1339763"/>
                <a:ext cx="2018913" cy="2602501"/>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grpSp>
        <p:grpSp>
          <p:nvGrpSpPr>
            <p:cNvPr id="50" name="Group 7"/>
            <p:cNvGrpSpPr>
              <a:grpSpLocks/>
            </p:cNvGrpSpPr>
            <p:nvPr/>
          </p:nvGrpSpPr>
          <p:grpSpPr bwMode="auto">
            <a:xfrm flipV="1">
              <a:off x="1524000" y="3747447"/>
              <a:ext cx="2362200" cy="814388"/>
              <a:chOff x="4763053" y="2429435"/>
              <a:chExt cx="2840865" cy="833718"/>
            </a:xfrm>
          </p:grpSpPr>
          <p:grpSp>
            <p:nvGrpSpPr>
              <p:cNvPr id="51" name="Freeform 8"/>
              <p:cNvGrpSpPr>
                <a:grpSpLocks/>
              </p:cNvGrpSpPr>
              <p:nvPr/>
            </p:nvGrpSpPr>
            <p:grpSpPr bwMode="auto">
              <a:xfrm flipV="1">
                <a:off x="4750694" y="2409791"/>
                <a:ext cx="2875539" cy="804495"/>
                <a:chOff x="219456" y="4376928"/>
                <a:chExt cx="2127504" cy="713232"/>
              </a:xfrm>
            </p:grpSpPr>
            <p:pic>
              <p:nvPicPr>
                <p:cNvPr id="53" name="Freeform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19456" y="4376928"/>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234327" y="4391010"/>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a:endParaRPr>
              </a:p>
            </p:txBody>
          </p:sp>
        </p:grpSp>
        <p:sp>
          <p:nvSpPr>
            <p:cNvPr id="55" name="TextBox 54"/>
            <p:cNvSpPr txBox="1"/>
            <p:nvPr/>
          </p:nvSpPr>
          <p:spPr>
            <a:xfrm>
              <a:off x="1828800" y="3982691"/>
              <a:ext cx="1450041" cy="566149"/>
            </a:xfrm>
            <a:prstGeom prst="rect">
              <a:avLst/>
            </a:prstGeom>
            <a:noFill/>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CỨU TRỢ</a:t>
              </a:r>
            </a:p>
          </p:txBody>
        </p:sp>
        <p:sp>
          <p:nvSpPr>
            <p:cNvPr id="56" name="Rectangle 32"/>
            <p:cNvSpPr>
              <a:spLocks noChangeArrowheads="1"/>
            </p:cNvSpPr>
            <p:nvPr/>
          </p:nvSpPr>
          <p:spPr bwMode="auto">
            <a:xfrm>
              <a:off x="1590562" y="4686193"/>
              <a:ext cx="2514600" cy="15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a:solidFill>
                    <a:srgbClr val="333399"/>
                  </a:solidFill>
                  <a:latin typeface="#9Slide05 FS Blonde Script" panose="03000503000000000000" pitchFamily="65" charset="0"/>
                </a:rPr>
                <a:t>500 </a:t>
              </a:r>
              <a:r>
                <a:rPr lang="en-US" altLang="en-US" sz="3200" b="1" dirty="0" err="1">
                  <a:solidFill>
                    <a:srgbClr val="333399"/>
                  </a:solidFill>
                  <a:latin typeface="#9Slide05 FS Blonde Script" panose="03000503000000000000" pitchFamily="65" charset="0"/>
                </a:rPr>
                <a:t>triệu</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trẻ</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em</a:t>
              </a:r>
              <a:r>
                <a:rPr lang="en-US" altLang="en-US" sz="3200" b="1" dirty="0">
                  <a:solidFill>
                    <a:srgbClr val="333399"/>
                  </a:solidFill>
                  <a:latin typeface="#9Slide05 FS Blonde Script" panose="03000503000000000000" pitchFamily="65" charset="0"/>
                </a:rPr>
                <a:t>- 100 </a:t>
              </a:r>
              <a:r>
                <a:rPr lang="en-US" altLang="en-US" sz="3200" b="1" dirty="0" err="1">
                  <a:solidFill>
                    <a:srgbClr val="333399"/>
                  </a:solidFill>
                  <a:latin typeface="#9Slide05 FS Blonde Script" panose="03000503000000000000" pitchFamily="65" charset="0"/>
                </a:rPr>
                <a:t>tỉ</a:t>
              </a:r>
              <a:r>
                <a:rPr lang="en-US" altLang="en-US" sz="3200" b="1" dirty="0">
                  <a:solidFill>
                    <a:srgbClr val="333399"/>
                  </a:solidFill>
                  <a:latin typeface="#9Slide05 FS Blonde Script" panose="03000503000000000000" pitchFamily="65" charset="0"/>
                </a:rPr>
                <a:t> </a:t>
              </a:r>
              <a:r>
                <a:rPr lang="en-US" altLang="en-US" sz="3200" b="1" dirty="0" err="1">
                  <a:solidFill>
                    <a:srgbClr val="333399"/>
                  </a:solidFill>
                  <a:latin typeface="#9Slide05 FS Blonde Script" panose="03000503000000000000" pitchFamily="65" charset="0"/>
                </a:rPr>
                <a:t>đô</a:t>
              </a:r>
              <a:r>
                <a:rPr lang="en-US" altLang="en-US" sz="3200" b="1" dirty="0">
                  <a:solidFill>
                    <a:srgbClr val="333399"/>
                  </a:solidFill>
                  <a:latin typeface="#9Slide05 FS Blonde Script" panose="03000503000000000000" pitchFamily="65" charset="0"/>
                </a:rPr>
                <a:t> la</a:t>
              </a:r>
            </a:p>
            <a:p>
              <a:pPr algn="ctr" fontAlgn="base">
                <a:spcBef>
                  <a:spcPct val="0"/>
                </a:spcBef>
                <a:spcAft>
                  <a:spcPct val="0"/>
                </a:spcAft>
              </a:pPr>
              <a:endParaRPr lang="en-US" altLang="en-US" sz="3200" b="1" dirty="0">
                <a:solidFill>
                  <a:srgbClr val="333399"/>
                </a:solidFill>
                <a:latin typeface="#9Slide05 FS Blonde Script" panose="03000503000000000000" pitchFamily="65" charset="0"/>
              </a:endParaRPr>
            </a:p>
          </p:txBody>
        </p:sp>
      </p:grpSp>
      <p:sp>
        <p:nvSpPr>
          <p:cNvPr id="57" name="Hộp Văn bản 56">
            <a:extLst>
              <a:ext uri="{FF2B5EF4-FFF2-40B4-BE49-F238E27FC236}">
                <a16:creationId xmlns:a16="http://schemas.microsoft.com/office/drawing/2014/main" id="{08D63AFC-6C9E-46F8-B954-60E6F60468A7}"/>
              </a:ext>
            </a:extLst>
          </p:cNvPr>
          <p:cNvSpPr txBox="1"/>
          <p:nvPr/>
        </p:nvSpPr>
        <p:spPr>
          <a:xfrm>
            <a:off x="233977" y="5287970"/>
            <a:ext cx="2655706" cy="1200329"/>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5 FS Blonde Script" panose="03000503000000000000" pitchFamily="65" charset="0"/>
              </a:rPr>
              <a:t>100 </a:t>
            </a:r>
            <a:r>
              <a:rPr lang="en-US" altLang="en-US" sz="3600" b="1" dirty="0" err="1">
                <a:solidFill>
                  <a:srgbClr val="FF0000"/>
                </a:solidFill>
                <a:latin typeface="#9Slide05 FS Blonde Script" panose="03000503000000000000" pitchFamily="65" charset="0"/>
              </a:rPr>
              <a:t>máy</a:t>
            </a:r>
            <a:r>
              <a:rPr lang="en-US" altLang="en-US" sz="3600" b="1" dirty="0">
                <a:solidFill>
                  <a:srgbClr val="FF0000"/>
                </a:solidFill>
                <a:latin typeface="#9Slide05 FS Blonde Script" panose="03000503000000000000" pitchFamily="65" charset="0"/>
              </a:rPr>
              <a:t> bay </a:t>
            </a:r>
            <a:r>
              <a:rPr lang="en-US" altLang="en-US" sz="3600" b="1" dirty="0" err="1">
                <a:solidFill>
                  <a:srgbClr val="FF0000"/>
                </a:solidFill>
                <a:latin typeface="#9Slide05 FS Blonde Script" panose="03000503000000000000" pitchFamily="65" charset="0"/>
              </a:rPr>
              <a:t>ném</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bom</a:t>
            </a:r>
            <a:endParaRPr lang="en-US" altLang="en-US" sz="3600" b="1" dirty="0">
              <a:solidFill>
                <a:srgbClr val="FF0000"/>
              </a:solidFill>
              <a:latin typeface="#9Slide05 FS Blonde Script" panose="03000503000000000000" pitchFamily="65" charset="0"/>
            </a:endParaRPr>
          </a:p>
        </p:txBody>
      </p:sp>
      <p:sp>
        <p:nvSpPr>
          <p:cNvPr id="58" name="Hộp Văn bản 57">
            <a:extLst>
              <a:ext uri="{FF2B5EF4-FFF2-40B4-BE49-F238E27FC236}">
                <a16:creationId xmlns:a16="http://schemas.microsoft.com/office/drawing/2014/main" id="{B19B1967-1286-4CF6-B30F-F945CB4404F0}"/>
              </a:ext>
            </a:extLst>
          </p:cNvPr>
          <p:cNvSpPr txBox="1"/>
          <p:nvPr/>
        </p:nvSpPr>
        <p:spPr>
          <a:xfrm>
            <a:off x="1641867" y="5453738"/>
            <a:ext cx="6225436" cy="707886"/>
          </a:xfrm>
          <a:prstGeom prst="rect">
            <a:avLst/>
          </a:prstGeom>
          <a:noFill/>
        </p:spPr>
        <p:txBody>
          <a:bodyPr wrap="square">
            <a:spAutoFit/>
          </a:bodyPr>
          <a:lstStyle/>
          <a:p>
            <a:pPr algn="ctr" fontAlgn="base">
              <a:spcBef>
                <a:spcPct val="0"/>
              </a:spcBef>
              <a:spcAft>
                <a:spcPct val="0"/>
              </a:spcAft>
            </a:pPr>
            <a:r>
              <a:rPr lang="en-US" altLang="en-US" sz="4000" b="1" dirty="0">
                <a:solidFill>
                  <a:srgbClr val="FF0000"/>
                </a:solidFill>
                <a:latin typeface="#9Slide05 FS Blonde Script" panose="03000503000000000000" pitchFamily="65" charset="0"/>
              </a:rPr>
              <a:t>10 </a:t>
            </a:r>
            <a:r>
              <a:rPr lang="en-US" altLang="en-US" sz="4000" b="1" dirty="0" err="1">
                <a:solidFill>
                  <a:srgbClr val="FF0000"/>
                </a:solidFill>
                <a:latin typeface="#9Slide05 FS Blonde Script" panose="03000503000000000000" pitchFamily="65" charset="0"/>
              </a:rPr>
              <a:t>tàu</a:t>
            </a:r>
            <a:r>
              <a:rPr lang="en-US" altLang="en-US" sz="4000" b="1" dirty="0">
                <a:solidFill>
                  <a:srgbClr val="FF0000"/>
                </a:solidFill>
                <a:latin typeface="#9Slide05 FS Blonde Script" panose="03000503000000000000" pitchFamily="65" charset="0"/>
              </a:rPr>
              <a:t> </a:t>
            </a:r>
            <a:r>
              <a:rPr lang="en-US" altLang="en-US" sz="4000" b="1" dirty="0" err="1">
                <a:solidFill>
                  <a:srgbClr val="FF0000"/>
                </a:solidFill>
                <a:latin typeface="#9Slide05 FS Blonde Script" panose="03000503000000000000" pitchFamily="65" charset="0"/>
              </a:rPr>
              <a:t>sân</a:t>
            </a:r>
            <a:r>
              <a:rPr lang="en-US" altLang="en-US" sz="4000" b="1" dirty="0">
                <a:solidFill>
                  <a:srgbClr val="FF0000"/>
                </a:solidFill>
                <a:latin typeface="#9Slide05 FS Blonde Script" panose="03000503000000000000" pitchFamily="65" charset="0"/>
              </a:rPr>
              <a:t> bay</a:t>
            </a:r>
          </a:p>
        </p:txBody>
      </p:sp>
      <p:sp>
        <p:nvSpPr>
          <p:cNvPr id="59" name="Hộp Văn bản 58">
            <a:extLst>
              <a:ext uri="{FF2B5EF4-FFF2-40B4-BE49-F238E27FC236}">
                <a16:creationId xmlns:a16="http://schemas.microsoft.com/office/drawing/2014/main" id="{6E8015FE-F192-4D9A-8BA2-23955C75908C}"/>
              </a:ext>
            </a:extLst>
          </p:cNvPr>
          <p:cNvSpPr txBox="1"/>
          <p:nvPr/>
        </p:nvSpPr>
        <p:spPr>
          <a:xfrm>
            <a:off x="4564435" y="4335142"/>
            <a:ext cx="6225436" cy="646331"/>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5 FS Blonde Script" panose="03000503000000000000" pitchFamily="65" charset="0"/>
              </a:rPr>
              <a:t>149 </a:t>
            </a:r>
            <a:r>
              <a:rPr lang="en-US" altLang="en-US" sz="3600" b="1" dirty="0" err="1">
                <a:solidFill>
                  <a:srgbClr val="FF0000"/>
                </a:solidFill>
                <a:latin typeface="#9Slide05 FS Blonde Script" panose="03000503000000000000" pitchFamily="65" charset="0"/>
              </a:rPr>
              <a:t>tên</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lửa</a:t>
            </a:r>
            <a:r>
              <a:rPr lang="en-US" altLang="en-US" sz="3600" b="1" dirty="0">
                <a:solidFill>
                  <a:srgbClr val="FF0000"/>
                </a:solidFill>
                <a:latin typeface="#9Slide05 FS Blonde Script" panose="03000503000000000000" pitchFamily="65" charset="0"/>
              </a:rPr>
              <a:t> MX</a:t>
            </a:r>
          </a:p>
        </p:txBody>
      </p:sp>
      <p:sp>
        <p:nvSpPr>
          <p:cNvPr id="60" name="Hộp Văn bản 59">
            <a:extLst>
              <a:ext uri="{FF2B5EF4-FFF2-40B4-BE49-F238E27FC236}">
                <a16:creationId xmlns:a16="http://schemas.microsoft.com/office/drawing/2014/main" id="{5C30DAB4-D011-496A-8E95-9A5B09EE4491}"/>
              </a:ext>
            </a:extLst>
          </p:cNvPr>
          <p:cNvSpPr txBox="1"/>
          <p:nvPr/>
        </p:nvSpPr>
        <p:spPr>
          <a:xfrm>
            <a:off x="9389113" y="3104668"/>
            <a:ext cx="2567511" cy="1200329"/>
          </a:xfrm>
          <a:prstGeom prst="rect">
            <a:avLst/>
          </a:prstGeom>
          <a:noFill/>
        </p:spPr>
        <p:txBody>
          <a:bodyPr wrap="square">
            <a:spAutoFit/>
          </a:bodyPr>
          <a:lstStyle/>
          <a:p>
            <a:pPr algn="ctr" fontAlgn="base">
              <a:spcBef>
                <a:spcPct val="0"/>
              </a:spcBef>
              <a:spcAft>
                <a:spcPct val="0"/>
              </a:spcAft>
            </a:pPr>
            <a:r>
              <a:rPr lang="en-US" altLang="en-US" sz="3600" b="1" dirty="0">
                <a:solidFill>
                  <a:srgbClr val="FF0000"/>
                </a:solidFill>
                <a:latin typeface="#9Slide05 FS Blonde Script" panose="03000503000000000000" pitchFamily="65" charset="0"/>
              </a:rPr>
              <a:t>Hai </a:t>
            </a:r>
            <a:r>
              <a:rPr lang="en-US" altLang="en-US" sz="3600" b="1" dirty="0" err="1">
                <a:solidFill>
                  <a:srgbClr val="FF0000"/>
                </a:solidFill>
                <a:latin typeface="#9Slide05 FS Blonde Script" panose="03000503000000000000" pitchFamily="65" charset="0"/>
              </a:rPr>
              <a:t>tàu</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ngầm</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hạt</a:t>
            </a:r>
            <a:r>
              <a:rPr lang="en-US" altLang="en-US" sz="3600" b="1" dirty="0">
                <a:solidFill>
                  <a:srgbClr val="FF0000"/>
                </a:solidFill>
                <a:latin typeface="#9Slide05 FS Blonde Script" panose="03000503000000000000" pitchFamily="65" charset="0"/>
              </a:rPr>
              <a:t> </a:t>
            </a:r>
            <a:r>
              <a:rPr lang="en-US" altLang="en-US" sz="3600" b="1" dirty="0" err="1">
                <a:solidFill>
                  <a:srgbClr val="FF0000"/>
                </a:solidFill>
                <a:latin typeface="#9Slide05 FS Blonde Script" panose="03000503000000000000" pitchFamily="65" charset="0"/>
              </a:rPr>
              <a:t>nhân</a:t>
            </a:r>
            <a:endParaRPr lang="en-US" altLang="en-US" sz="3600" b="1" dirty="0">
              <a:solidFill>
                <a:srgbClr val="FF0000"/>
              </a:solidFill>
              <a:latin typeface="#9Slide05 FS Blonde Script" panose="03000503000000000000" pitchFamily="65" charset="0"/>
            </a:endParaRPr>
          </a:p>
        </p:txBody>
      </p:sp>
    </p:spTree>
    <p:extLst>
      <p:ext uri="{BB962C8B-B14F-4D97-AF65-F5344CB8AC3E}">
        <p14:creationId xmlns:p14="http://schemas.microsoft.com/office/powerpoint/2010/main" val="10842240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500" fill="hold"/>
                                        <p:tgtEl>
                                          <p:spTgt spid="57"/>
                                        </p:tgtEl>
                                        <p:attrNameLst>
                                          <p:attrName>ppt_x</p:attrName>
                                        </p:attrNameLst>
                                      </p:cBhvr>
                                      <p:tavLst>
                                        <p:tav tm="0">
                                          <p:val>
                                            <p:strVal val="#ppt_x"/>
                                          </p:val>
                                        </p:tav>
                                        <p:tav tm="100000">
                                          <p:val>
                                            <p:strVal val="#ppt_x"/>
                                          </p:val>
                                        </p:tav>
                                      </p:tavLst>
                                    </p:anim>
                                    <p:anim calcmode="lin" valueType="num">
                                      <p:cBhvr additive="base">
                                        <p:cTn id="1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 calcmode="lin" valueType="num">
                                      <p:cBhvr additive="base">
                                        <p:cTn id="30" dur="500" fill="hold"/>
                                        <p:tgtEl>
                                          <p:spTgt spid="58"/>
                                        </p:tgtEl>
                                        <p:attrNameLst>
                                          <p:attrName>ppt_x</p:attrName>
                                        </p:attrNameLst>
                                      </p:cBhvr>
                                      <p:tavLst>
                                        <p:tav tm="0">
                                          <p:val>
                                            <p:strVal val="#ppt_x"/>
                                          </p:val>
                                        </p:tav>
                                        <p:tav tm="100000">
                                          <p:val>
                                            <p:strVal val="#ppt_x"/>
                                          </p:val>
                                        </p:tav>
                                      </p:tavLst>
                                    </p:anim>
                                    <p:anim calcmode="lin" valueType="num">
                                      <p:cBhvr additive="base">
                                        <p:cTn id="3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ppt_x"/>
                                          </p:val>
                                        </p:tav>
                                        <p:tav tm="100000">
                                          <p:val>
                                            <p:strVal val="#ppt_x"/>
                                          </p:val>
                                        </p:tav>
                                      </p:tavLst>
                                    </p:anim>
                                    <p:anim calcmode="lin" valueType="num">
                                      <p:cBhvr additive="base">
                                        <p:cTn id="4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ppt_x"/>
                                          </p:val>
                                        </p:tav>
                                        <p:tav tm="100000">
                                          <p:val>
                                            <p:strVal val="#ppt_x"/>
                                          </p:val>
                                        </p:tav>
                                      </p:tavLst>
                                    </p:anim>
                                    <p:anim calcmode="lin" valueType="num">
                                      <p:cBhvr additive="base">
                                        <p:cTn id="4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 calcmode="lin" valueType="num">
                                      <p:cBhvr additive="base">
                                        <p:cTn id="54" dur="500" fill="hold"/>
                                        <p:tgtEl>
                                          <p:spTgt spid="60"/>
                                        </p:tgtEl>
                                        <p:attrNameLst>
                                          <p:attrName>ppt_x</p:attrName>
                                        </p:attrNameLst>
                                      </p:cBhvr>
                                      <p:tavLst>
                                        <p:tav tm="0">
                                          <p:val>
                                            <p:strVal val="#ppt_x"/>
                                          </p:val>
                                        </p:tav>
                                        <p:tav tm="100000">
                                          <p:val>
                                            <p:strVal val="#ppt_x"/>
                                          </p:val>
                                        </p:tav>
                                      </p:tavLst>
                                    </p:anim>
                                    <p:anim calcmode="lin" valueType="num">
                                      <p:cBhvr additive="base">
                                        <p:cTn id="55"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P spid="57" grpId="0"/>
      <p:bldP spid="58" grpId="0"/>
      <p:bldP spid="59"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áº» em nghÃ¨o khá»">
            <a:extLst>
              <a:ext uri="{FF2B5EF4-FFF2-40B4-BE49-F238E27FC236}">
                <a16:creationId xmlns:a16="http://schemas.microsoft.com/office/drawing/2014/main" id="{1EEF504D-53DF-4EFD-9742-15FB7B2EB4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37" r="26111"/>
          <a:stretch/>
        </p:blipFill>
        <p:spPr bwMode="auto">
          <a:xfrm>
            <a:off x="119336" y="108376"/>
            <a:ext cx="2167044"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FC10A62-2B7C-43F5-B96A-C098CA43911D}"/>
              </a:ext>
            </a:extLst>
          </p:cNvPr>
          <p:cNvSpPr/>
          <p:nvPr/>
        </p:nvSpPr>
        <p:spPr>
          <a:xfrm>
            <a:off x="119336" y="2708920"/>
            <a:ext cx="5112568"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9Slide05 FS Blonde Script" panose="03000503000000000000" pitchFamily="65" charset="0"/>
              </a:rPr>
              <a:t>Chi </a:t>
            </a:r>
            <a:r>
              <a:rPr lang="en-US" sz="3600" b="1" dirty="0" err="1">
                <a:solidFill>
                  <a:srgbClr val="0070C0"/>
                </a:solidFill>
                <a:latin typeface="#9Slide05 FS Blonde Script" panose="03000503000000000000" pitchFamily="65" charset="0"/>
              </a:rPr>
              <a:t>phí</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cho</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cuộc</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sống</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quá</a:t>
            </a:r>
            <a:r>
              <a:rPr lang="en-US" sz="3600" b="1" dirty="0">
                <a:solidFill>
                  <a:srgbClr val="0070C0"/>
                </a:solidFill>
                <a:latin typeface="#9Slide05 FS Blonde Script" panose="03000503000000000000" pitchFamily="65" charset="0"/>
              </a:rPr>
              <a:t> </a:t>
            </a:r>
          </a:p>
          <a:p>
            <a:pPr algn="ctr"/>
            <a:r>
              <a:rPr lang="en-US" sz="3600" b="1" dirty="0" err="1">
                <a:solidFill>
                  <a:srgbClr val="0070C0"/>
                </a:solidFill>
                <a:latin typeface="#9Slide05 FS Blonde Script" panose="03000503000000000000" pitchFamily="65" charset="0"/>
              </a:rPr>
              <a:t>thấp</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chỉ</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là</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giấc</a:t>
            </a:r>
            <a:r>
              <a:rPr lang="en-US" sz="3600" b="1" dirty="0">
                <a:solidFill>
                  <a:srgbClr val="0070C0"/>
                </a:solidFill>
                <a:latin typeface="#9Slide05 FS Blonde Script" panose="03000503000000000000" pitchFamily="65" charset="0"/>
              </a:rPr>
              <a:t> m</a:t>
            </a:r>
            <a:r>
              <a:rPr lang="vi-VN" sz="3600" b="1" dirty="0">
                <a:solidFill>
                  <a:srgbClr val="0070C0"/>
                </a:solidFill>
                <a:latin typeface="#9Slide05 FS Blonde Script" panose="03000503000000000000" pitchFamily="65" charset="0"/>
              </a:rPr>
              <a:t>ơ</a:t>
            </a:r>
            <a:r>
              <a:rPr lang="en-US" sz="3600" b="1" dirty="0">
                <a:solidFill>
                  <a:srgbClr val="0070C0"/>
                </a:solidFill>
                <a:latin typeface="#9Slide05 FS Blonde Script" panose="03000503000000000000" pitchFamily="65" charset="0"/>
              </a:rPr>
              <a:t>)</a:t>
            </a:r>
            <a:endParaRPr lang="en-SG" sz="3600" dirty="0">
              <a:solidFill>
                <a:srgbClr val="0070C0"/>
              </a:solidFill>
            </a:endParaRPr>
          </a:p>
        </p:txBody>
      </p:sp>
      <p:sp>
        <p:nvSpPr>
          <p:cNvPr id="8" name="Rectangle: Rounded Corners 7">
            <a:extLst>
              <a:ext uri="{FF2B5EF4-FFF2-40B4-BE49-F238E27FC236}">
                <a16:creationId xmlns:a16="http://schemas.microsoft.com/office/drawing/2014/main" id="{DF2935EA-B4C8-498A-B287-95F93AC73B26}"/>
              </a:ext>
            </a:extLst>
          </p:cNvPr>
          <p:cNvSpPr/>
          <p:nvPr/>
        </p:nvSpPr>
        <p:spPr>
          <a:xfrm>
            <a:off x="6168008" y="2708920"/>
            <a:ext cx="5904656"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9Slide05 FS Blonde Script" panose="03000503000000000000" pitchFamily="65" charset="0"/>
              </a:rPr>
              <a:t>Chi </a:t>
            </a:r>
            <a:r>
              <a:rPr lang="en-US" sz="3600" b="1" dirty="0" err="1">
                <a:solidFill>
                  <a:srgbClr val="0070C0"/>
                </a:solidFill>
                <a:latin typeface="#9Slide05 FS Blonde Script" panose="03000503000000000000" pitchFamily="65" charset="0"/>
              </a:rPr>
              <a:t>phí</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cho</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chiến</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tranh</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hạt</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nhân</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quá</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cao</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đã</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và</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đang</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thực</a:t>
            </a:r>
            <a:r>
              <a:rPr lang="en-US" sz="3600" b="1" dirty="0">
                <a:solidFill>
                  <a:srgbClr val="0070C0"/>
                </a:solidFill>
                <a:latin typeface="#9Slide05 FS Blonde Script" panose="03000503000000000000" pitchFamily="65" charset="0"/>
              </a:rPr>
              <a:t> </a:t>
            </a:r>
            <a:r>
              <a:rPr lang="en-US" sz="3600" b="1" dirty="0" err="1">
                <a:solidFill>
                  <a:srgbClr val="0070C0"/>
                </a:solidFill>
                <a:latin typeface="#9Slide05 FS Blonde Script" panose="03000503000000000000" pitchFamily="65" charset="0"/>
              </a:rPr>
              <a:t>hiện</a:t>
            </a:r>
            <a:r>
              <a:rPr lang="en-US" sz="3600" b="1" dirty="0">
                <a:solidFill>
                  <a:srgbClr val="0070C0"/>
                </a:solidFill>
                <a:latin typeface="#9Slide05 FS Blonde Script" panose="03000503000000000000" pitchFamily="65" charset="0"/>
              </a:rPr>
              <a:t> đ</a:t>
            </a:r>
            <a:r>
              <a:rPr lang="vi-VN" sz="3600" b="1" dirty="0">
                <a:solidFill>
                  <a:srgbClr val="0070C0"/>
                </a:solidFill>
                <a:latin typeface="#9Slide05 FS Blonde Script" panose="03000503000000000000" pitchFamily="65" charset="0"/>
              </a:rPr>
              <a:t>ư</a:t>
            </a:r>
            <a:r>
              <a:rPr lang="en-US" sz="3600" b="1" dirty="0" err="1">
                <a:solidFill>
                  <a:srgbClr val="0070C0"/>
                </a:solidFill>
                <a:latin typeface="#9Slide05 FS Blonde Script" panose="03000503000000000000" pitchFamily="65" charset="0"/>
              </a:rPr>
              <a:t>ợc</a:t>
            </a:r>
            <a:r>
              <a:rPr lang="en-US" sz="3600" b="1" dirty="0">
                <a:solidFill>
                  <a:srgbClr val="0070C0"/>
                </a:solidFill>
                <a:latin typeface="#9Slide05 FS Blonde Script" panose="03000503000000000000" pitchFamily="65" charset="0"/>
              </a:rPr>
              <a:t>)</a:t>
            </a:r>
            <a:endParaRPr lang="en-SG" sz="3600" dirty="0">
              <a:solidFill>
                <a:srgbClr val="0070C0"/>
              </a:solidFill>
            </a:endParaRPr>
          </a:p>
        </p:txBody>
      </p:sp>
      <p:pic>
        <p:nvPicPr>
          <p:cNvPr id="9" name="Picture 8" descr="Image result for xÃ³a náº¡n mÃ¹ chá»¯ cho tráº» em tháº¿ giá»i">
            <a:extLst>
              <a:ext uri="{FF2B5EF4-FFF2-40B4-BE49-F238E27FC236}">
                <a16:creationId xmlns:a16="http://schemas.microsoft.com/office/drawing/2014/main" id="{8850F97A-AFCE-4164-B36C-70F0834E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0" t="5933" r="14389" b="981"/>
          <a:stretch/>
        </p:blipFill>
        <p:spPr bwMode="auto">
          <a:xfrm>
            <a:off x="2423591" y="108376"/>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Ã u sÃ¢n bay">
            <a:extLst>
              <a:ext uri="{FF2B5EF4-FFF2-40B4-BE49-F238E27FC236}">
                <a16:creationId xmlns:a16="http://schemas.microsoft.com/office/drawing/2014/main" id="{06224554-32C1-4E8D-9713-ADB668322B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83" r="14627"/>
          <a:stretch/>
        </p:blipFill>
        <p:spPr bwMode="auto">
          <a:xfrm>
            <a:off x="9506101" y="108377"/>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Ã¡y bay quÃ¢n sá»±">
            <a:extLst>
              <a:ext uri="{FF2B5EF4-FFF2-40B4-BE49-F238E27FC236}">
                <a16:creationId xmlns:a16="http://schemas.microsoft.com/office/drawing/2014/main" id="{8A142E78-BA06-43AD-AD47-2CE0DB6CD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4" r="14423" b="-3"/>
          <a:stretch/>
        </p:blipFill>
        <p:spPr bwMode="auto">
          <a:xfrm>
            <a:off x="6168008" y="108376"/>
            <a:ext cx="3228590" cy="23488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93C0B81-002E-4C87-A331-B30517655612}"/>
              </a:ext>
            </a:extLst>
          </p:cNvPr>
          <p:cNvCxnSpPr>
            <a:cxnSpLocks/>
            <a:stCxn id="3" idx="2"/>
            <a:endCxn id="14" idx="0"/>
          </p:cNvCxnSpPr>
          <p:nvPr/>
        </p:nvCxnSpPr>
        <p:spPr>
          <a:xfrm>
            <a:off x="2675620" y="4149080"/>
            <a:ext cx="3420380"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72CCE25-7DB8-442B-A3A9-7790A45D9616}"/>
              </a:ext>
            </a:extLst>
          </p:cNvPr>
          <p:cNvSpPr/>
          <p:nvPr/>
        </p:nvSpPr>
        <p:spPr>
          <a:xfrm>
            <a:off x="1199455" y="5157192"/>
            <a:ext cx="9793089" cy="14401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9Slide05 FS Blonde Script" panose="03000503000000000000" pitchFamily="65" charset="0"/>
              </a:rPr>
              <a:t>Chi </a:t>
            </a:r>
            <a:r>
              <a:rPr lang="en-US" sz="3600" b="1" dirty="0" err="1">
                <a:solidFill>
                  <a:srgbClr val="FF0000"/>
                </a:solidFill>
                <a:latin typeface="#9Slide05 FS Blonde Script" panose="03000503000000000000" pitchFamily="65" charset="0"/>
              </a:rPr>
              <a:t>phí</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cho</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chiến</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tranh</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hạt</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nhân</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tốn</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kém</a:t>
            </a:r>
            <a:r>
              <a:rPr lang="en-US" sz="3600" b="1" dirty="0">
                <a:solidFill>
                  <a:srgbClr val="FF0000"/>
                </a:solidFill>
                <a:latin typeface="#9Slide05 FS Blonde Script" panose="03000503000000000000" pitchFamily="65" charset="0"/>
              </a:rPr>
              <a:t>, phi </a:t>
            </a:r>
            <a:r>
              <a:rPr lang="en-US" sz="3600" b="1" dirty="0" err="1">
                <a:solidFill>
                  <a:srgbClr val="FF0000"/>
                </a:solidFill>
                <a:latin typeface="#9Slide05 FS Blonde Script" panose="03000503000000000000" pitchFamily="65" charset="0"/>
              </a:rPr>
              <a:t>lí</a:t>
            </a:r>
            <a:r>
              <a:rPr lang="en-US" sz="3600" b="1" dirty="0">
                <a:solidFill>
                  <a:srgbClr val="FF0000"/>
                </a:solidFill>
                <a:latin typeface="#9Slide05 FS Blonde Script" panose="03000503000000000000" pitchFamily="65" charset="0"/>
              </a:rPr>
              <a:t> ; </a:t>
            </a:r>
            <a:r>
              <a:rPr lang="en-US" sz="3600" b="1" dirty="0" err="1">
                <a:solidFill>
                  <a:srgbClr val="FF0000"/>
                </a:solidFill>
                <a:latin typeface="#9Slide05 FS Blonde Script" panose="03000503000000000000" pitchFamily="65" charset="0"/>
              </a:rPr>
              <a:t>Làm</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mất</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khả</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năng</a:t>
            </a:r>
            <a:r>
              <a:rPr lang="en-US" sz="3600" b="1" dirty="0">
                <a:solidFill>
                  <a:srgbClr val="FF0000"/>
                </a:solidFill>
                <a:latin typeface="#9Slide05 FS Blonde Script" panose="03000503000000000000" pitchFamily="65" charset="0"/>
              </a:rPr>
              <a:t> đ</a:t>
            </a:r>
            <a:r>
              <a:rPr lang="vi-VN" sz="3600" b="1" dirty="0">
                <a:solidFill>
                  <a:srgbClr val="FF0000"/>
                </a:solidFill>
                <a:latin typeface="#9Slide05 FS Blonde Script" panose="03000503000000000000" pitchFamily="65" charset="0"/>
              </a:rPr>
              <a:t>ư</a:t>
            </a:r>
            <a:r>
              <a:rPr lang="en-US" sz="3600" b="1" dirty="0" err="1">
                <a:solidFill>
                  <a:srgbClr val="FF0000"/>
                </a:solidFill>
                <a:latin typeface="#9Slide05 FS Blonde Script" panose="03000503000000000000" pitchFamily="65" charset="0"/>
              </a:rPr>
              <a:t>ợc</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sống</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tốt</a:t>
            </a:r>
            <a:r>
              <a:rPr lang="en-US" sz="3600" b="1" dirty="0">
                <a:solidFill>
                  <a:srgbClr val="FF0000"/>
                </a:solidFill>
                <a:latin typeface="#9Slide05 FS Blonde Script" panose="03000503000000000000" pitchFamily="65" charset="0"/>
              </a:rPr>
              <a:t> </a:t>
            </a:r>
            <a:r>
              <a:rPr lang="en-US" sz="3600" b="1" dirty="0" err="1">
                <a:solidFill>
                  <a:srgbClr val="FF0000"/>
                </a:solidFill>
                <a:latin typeface="#9Slide05 FS Blonde Script" panose="03000503000000000000" pitchFamily="65" charset="0"/>
              </a:rPr>
              <a:t>đẹp</a:t>
            </a:r>
            <a:r>
              <a:rPr lang="en-US" sz="3600" b="1" dirty="0">
                <a:solidFill>
                  <a:srgbClr val="FF0000"/>
                </a:solidFill>
                <a:latin typeface="#9Slide05 FS Blonde Script" panose="03000503000000000000" pitchFamily="65" charset="0"/>
              </a:rPr>
              <a:t> h</a:t>
            </a:r>
            <a:r>
              <a:rPr lang="vi-VN" sz="3600" b="1" dirty="0">
                <a:solidFill>
                  <a:srgbClr val="FF0000"/>
                </a:solidFill>
                <a:latin typeface="#9Slide05 FS Blonde Script" panose="03000503000000000000" pitchFamily="65" charset="0"/>
              </a:rPr>
              <a:t>ơ</a:t>
            </a:r>
            <a:r>
              <a:rPr lang="en-US" sz="3600" b="1" dirty="0">
                <a:solidFill>
                  <a:srgbClr val="FF0000"/>
                </a:solidFill>
                <a:latin typeface="#9Slide05 FS Blonde Script" panose="03000503000000000000" pitchFamily="65" charset="0"/>
              </a:rPr>
              <a:t>n </a:t>
            </a:r>
            <a:r>
              <a:rPr lang="en-US" sz="3600" b="1" dirty="0" err="1">
                <a:solidFill>
                  <a:srgbClr val="FF0000"/>
                </a:solidFill>
                <a:latin typeface="#9Slide05 FS Blonde Script" panose="03000503000000000000" pitchFamily="65" charset="0"/>
              </a:rPr>
              <a:t>của</a:t>
            </a:r>
            <a:r>
              <a:rPr lang="en-US" sz="3600" b="1" dirty="0">
                <a:solidFill>
                  <a:srgbClr val="FF0000"/>
                </a:solidFill>
                <a:latin typeface="#9Slide05 FS Blonde Script" panose="03000503000000000000" pitchFamily="65" charset="0"/>
              </a:rPr>
              <a:t> con ng</a:t>
            </a:r>
            <a:r>
              <a:rPr lang="vi-VN" sz="3600" b="1" dirty="0">
                <a:solidFill>
                  <a:srgbClr val="FF0000"/>
                </a:solidFill>
                <a:latin typeface="#9Slide05 FS Blonde Script" panose="03000503000000000000" pitchFamily="65" charset="0"/>
              </a:rPr>
              <a:t>ư</a:t>
            </a:r>
            <a:r>
              <a:rPr lang="en-US" sz="3600" b="1" dirty="0" err="1">
                <a:solidFill>
                  <a:srgbClr val="FF0000"/>
                </a:solidFill>
                <a:latin typeface="#9Slide05 FS Blonde Script" panose="03000503000000000000" pitchFamily="65" charset="0"/>
              </a:rPr>
              <a:t>ời</a:t>
            </a:r>
            <a:endParaRPr lang="en-SG" sz="3600" dirty="0">
              <a:solidFill>
                <a:srgbClr val="0070C0"/>
              </a:solidFill>
            </a:endParaRPr>
          </a:p>
        </p:txBody>
      </p:sp>
      <p:cxnSp>
        <p:nvCxnSpPr>
          <p:cNvPr id="16" name="Straight Arrow Connector 15">
            <a:extLst>
              <a:ext uri="{FF2B5EF4-FFF2-40B4-BE49-F238E27FC236}">
                <a16:creationId xmlns:a16="http://schemas.microsoft.com/office/drawing/2014/main" id="{0FB601DD-B788-46BE-B180-498F57DCC50B}"/>
              </a:ext>
            </a:extLst>
          </p:cNvPr>
          <p:cNvCxnSpPr>
            <a:cxnSpLocks/>
            <a:stCxn id="8" idx="2"/>
            <a:endCxn id="14" idx="0"/>
          </p:cNvCxnSpPr>
          <p:nvPr/>
        </p:nvCxnSpPr>
        <p:spPr>
          <a:xfrm flipH="1">
            <a:off x="6096000" y="4149080"/>
            <a:ext cx="302433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885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AutoShape 3">
            <a:extLst>
              <a:ext uri="{FF2B5EF4-FFF2-40B4-BE49-F238E27FC236}">
                <a16:creationId xmlns:a16="http://schemas.microsoft.com/office/drawing/2014/main" id="{AE75615D-F0D4-429E-8C3D-BC59635B9CE3}"/>
              </a:ext>
            </a:extLst>
          </p:cNvPr>
          <p:cNvSpPr>
            <a:spLocks noGrp="1" noChangeArrowheads="1"/>
          </p:cNvSpPr>
          <p:nvPr>
            <p:ph type="body" sz="half" idx="1"/>
          </p:nvPr>
        </p:nvSpPr>
        <p:spPr>
          <a:xfrm>
            <a:off x="695400" y="1600200"/>
            <a:ext cx="5324400" cy="3276600"/>
          </a:xfrm>
          <a:prstGeom prst="downArrowCallout">
            <a:avLst>
              <a:gd name="adj1" fmla="val 30814"/>
              <a:gd name="adj2" fmla="val 30814"/>
              <a:gd name="adj3" fmla="val 16667"/>
              <a:gd name="adj4" fmla="val 66667"/>
            </a:avLst>
          </a:prstGeom>
          <a:solidFill>
            <a:schemeClr val="accent6">
              <a:lumMod val="20000"/>
              <a:lumOff val="80000"/>
            </a:schemeClr>
          </a:solidFill>
          <a:ln/>
        </p:spPr>
        <p:txBody>
          <a:bodyPr>
            <a:noAutofit/>
          </a:bodyPr>
          <a:lstStyle/>
          <a:p>
            <a:pPr marL="0" indent="0">
              <a:lnSpc>
                <a:spcPct val="80000"/>
              </a:lnSpc>
              <a:buNone/>
            </a:pPr>
            <a:endParaRPr lang="en-US" altLang="en-US" sz="8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400" b="1" dirty="0">
                <a:latin typeface="#9Slide03 Arima Madurai Black" panose="00000A00000000000000" pitchFamily="2" charset="0"/>
                <a:cs typeface="#9Slide03 Arima Madurai Black" panose="00000A00000000000000" pitchFamily="2" charset="0"/>
              </a:rPr>
              <a:t>- 380 </a:t>
            </a:r>
            <a:r>
              <a:rPr lang="en-US" altLang="en-US" sz="2400" b="1" dirty="0" err="1">
                <a:latin typeface="#9Slide03 Arima Madurai Black" panose="00000A00000000000000" pitchFamily="2" charset="0"/>
                <a:cs typeface="#9Slide03 Arima Madurai Black" panose="00000A00000000000000" pitchFamily="2" charset="0"/>
              </a:rPr>
              <a:t>triệu</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bướm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bay </a:t>
            </a:r>
            <a:r>
              <a:rPr lang="en-US" altLang="en-US" sz="2400" b="1" dirty="0" err="1">
                <a:latin typeface="#9Slide03 Arima Madurai Black" panose="00000A00000000000000" pitchFamily="2" charset="0"/>
                <a:cs typeface="#9Slide03 Arima Madurai Black" panose="00000A00000000000000" pitchFamily="2" charset="0"/>
              </a:rPr>
              <a:t>được</a:t>
            </a:r>
            <a:endParaRPr lang="en-US" altLang="en-US" sz="24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400" b="1" dirty="0">
                <a:latin typeface="#9Slide03 Arima Madurai Black" panose="00000A00000000000000" pitchFamily="2" charset="0"/>
                <a:cs typeface="#9Slide03 Arima Madurai Black" panose="00000A00000000000000" pitchFamily="2" charset="0"/>
              </a:rPr>
              <a:t>- 180 </a:t>
            </a:r>
            <a:r>
              <a:rPr lang="en-US" altLang="en-US" sz="2400" b="1" dirty="0" err="1">
                <a:latin typeface="#9Slide03 Arima Madurai Black" panose="00000A00000000000000" pitchFamily="2" charset="0"/>
                <a:cs typeface="#9Slide03 Arima Madurai Black" panose="00000A00000000000000" pitchFamily="2" charset="0"/>
              </a:rPr>
              <a:t>triệu</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bông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hồng</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nở</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để</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làm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đẹp</a:t>
            </a:r>
            <a:endParaRPr lang="en-US" altLang="en-US" sz="24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Trải</a:t>
            </a:r>
            <a:r>
              <a:rPr lang="en-US" altLang="en-US" sz="2400" b="1" dirty="0">
                <a:latin typeface="#9Slide03 Arima Madurai Black" panose="00000A00000000000000" pitchFamily="2" charset="0"/>
                <a:cs typeface="#9Slide03 Arima Madurai Black" panose="00000A00000000000000" pitchFamily="2" charset="0"/>
              </a:rPr>
              <a:t> qua 4 </a:t>
            </a:r>
            <a:r>
              <a:rPr lang="en-US" altLang="en-US" sz="2400" b="1" dirty="0" err="1">
                <a:latin typeface="#9Slide03 Arima Madurai Black" panose="00000A00000000000000" pitchFamily="2" charset="0"/>
                <a:cs typeface="#9Slide03 Arima Madurai Black" panose="00000A00000000000000" pitchFamily="2" charset="0"/>
              </a:rPr>
              <a:t>kỉ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điạ</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chất</a:t>
            </a:r>
            <a:r>
              <a:rPr lang="en-US" altLang="en-US" sz="2400" b="1" dirty="0">
                <a:latin typeface="#9Slide03 Arima Madurai Black" panose="00000A00000000000000" pitchFamily="2" charset="0"/>
                <a:cs typeface="#9Slide03 Arima Madurai Black" panose="00000A00000000000000" pitchFamily="2" charset="0"/>
              </a:rPr>
              <a:t> con </a:t>
            </a:r>
            <a:r>
              <a:rPr lang="en-US" altLang="en-US" sz="2400" b="1" dirty="0" err="1">
                <a:latin typeface="#9Slide03 Arima Madurai Black" panose="00000A00000000000000" pitchFamily="2" charset="0"/>
                <a:cs typeface="#9Slide03 Arima Madurai Black" panose="00000A00000000000000" pitchFamily="2" charset="0"/>
              </a:rPr>
              <a:t>người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hát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được</a:t>
            </a:r>
            <a:r>
              <a:rPr lang="en-US" altLang="en-US" sz="2400" b="1" dirty="0">
                <a:latin typeface="#9Slide03 Arima Madurai Black" panose="00000A00000000000000" pitchFamily="2" charset="0"/>
                <a:cs typeface="#9Slide03 Arima Madurai Black" panose="00000A00000000000000" pitchFamily="2" charset="0"/>
              </a:rPr>
              <a:t> hay </a:t>
            </a:r>
            <a:r>
              <a:rPr lang="en-US" altLang="en-US" sz="2400" b="1" dirty="0" err="1">
                <a:latin typeface="#9Slide03 Arima Madurai Black" panose="00000A00000000000000" pitchFamily="2" charset="0"/>
                <a:cs typeface="#9Slide03 Arima Madurai Black" panose="00000A00000000000000" pitchFamily="2" charset="0"/>
              </a:rPr>
              <a:t>hơn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chim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và</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chết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vì</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yêu</a:t>
            </a:r>
            <a:endParaRPr lang="en-US" altLang="en-US" sz="2400" b="1" dirty="0">
              <a:latin typeface="#9Slide03 Arima Madurai Black" panose="00000A00000000000000" pitchFamily="2" charset="0"/>
              <a:cs typeface="#9Slide03 Arima Madurai Black" panose="00000A00000000000000" pitchFamily="2" charset="0"/>
            </a:endParaRPr>
          </a:p>
        </p:txBody>
      </p:sp>
      <p:sp>
        <p:nvSpPr>
          <p:cNvPr id="200711" name="Text Box 7">
            <a:extLst>
              <a:ext uri="{FF2B5EF4-FFF2-40B4-BE49-F238E27FC236}">
                <a16:creationId xmlns:a16="http://schemas.microsoft.com/office/drawing/2014/main" id="{428EC8A6-50C7-40EB-9712-D96A2E83D274}"/>
              </a:ext>
            </a:extLst>
          </p:cNvPr>
          <p:cNvSpPr txBox="1">
            <a:spLocks noChangeArrowheads="1"/>
          </p:cNvSpPr>
          <p:nvPr/>
        </p:nvSpPr>
        <p:spPr bwMode="auto">
          <a:xfrm>
            <a:off x="2063778" y="5077178"/>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Quá</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trình</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lâu</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dài</a:t>
            </a:r>
            <a:endParaRPr lang="en-US" altLang="en-US" sz="2400" b="1" dirty="0">
              <a:solidFill>
                <a:schemeClr val="hlink"/>
              </a:solidFill>
              <a:latin typeface="#9Slide03 Arima Madurai Black" panose="00000A00000000000000" pitchFamily="2" charset="0"/>
              <a:cs typeface="#9Slide03 Arima Madurai Black" panose="00000A00000000000000" pitchFamily="2" charset="0"/>
            </a:endParaRPr>
          </a:p>
        </p:txBody>
      </p:sp>
      <p:sp>
        <p:nvSpPr>
          <p:cNvPr id="200712" name="Text Box 8">
            <a:extLst>
              <a:ext uri="{FF2B5EF4-FFF2-40B4-BE49-F238E27FC236}">
                <a16:creationId xmlns:a16="http://schemas.microsoft.com/office/drawing/2014/main" id="{4F993A5C-76B9-4579-9A5C-6DE03CDA21A5}"/>
              </a:ext>
            </a:extLst>
          </p:cNvPr>
          <p:cNvSpPr txBox="1">
            <a:spLocks noChangeArrowheads="1"/>
          </p:cNvSpPr>
          <p:nvPr/>
        </p:nvSpPr>
        <p:spPr bwMode="auto">
          <a:xfrm>
            <a:off x="7994622" y="5077178"/>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Thời</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gian</a:t>
            </a:r>
            <a:r>
              <a:rPr lang="en-US" altLang="en-US" sz="2400" b="1" dirty="0">
                <a:solidFill>
                  <a:schemeClr val="hlink"/>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hlink"/>
                </a:solidFill>
                <a:latin typeface="#9Slide03 Arima Madurai Black" panose="00000A00000000000000" pitchFamily="2" charset="0"/>
                <a:cs typeface="#9Slide03 Arima Madurai Black" panose="00000A00000000000000" pitchFamily="2" charset="0"/>
              </a:rPr>
              <a:t>ngắn</a:t>
            </a:r>
            <a:endParaRPr lang="en-US" altLang="en-US" sz="2400" b="1" dirty="0">
              <a:solidFill>
                <a:schemeClr val="hlink"/>
              </a:solidFill>
              <a:latin typeface="#9Slide03 Arima Madurai Black" panose="00000A00000000000000" pitchFamily="2" charset="0"/>
              <a:cs typeface="#9Slide03 Arima Madurai Black" panose="00000A00000000000000" pitchFamily="2" charset="0"/>
            </a:endParaRPr>
          </a:p>
        </p:txBody>
      </p:sp>
      <p:grpSp>
        <p:nvGrpSpPr>
          <p:cNvPr id="200726" name="Group 22">
            <a:extLst>
              <a:ext uri="{FF2B5EF4-FFF2-40B4-BE49-F238E27FC236}">
                <a16:creationId xmlns:a16="http://schemas.microsoft.com/office/drawing/2014/main" id="{A33977BD-9CD6-4180-9383-12ADACE7E494}"/>
              </a:ext>
            </a:extLst>
          </p:cNvPr>
          <p:cNvGrpSpPr>
            <a:grpSpLocks/>
          </p:cNvGrpSpPr>
          <p:nvPr/>
        </p:nvGrpSpPr>
        <p:grpSpPr bwMode="auto">
          <a:xfrm>
            <a:off x="4943872" y="5337548"/>
            <a:ext cx="2743200" cy="573531"/>
            <a:chOff x="2256" y="3264"/>
            <a:chExt cx="1584" cy="317"/>
          </a:xfrm>
        </p:grpSpPr>
        <p:sp>
          <p:nvSpPr>
            <p:cNvPr id="200713" name="Line 9">
              <a:extLst>
                <a:ext uri="{FF2B5EF4-FFF2-40B4-BE49-F238E27FC236}">
                  <a16:creationId xmlns:a16="http://schemas.microsoft.com/office/drawing/2014/main" id="{8DAEE74A-9075-4687-8BB3-B41721E78EF3}"/>
                </a:ext>
              </a:extLst>
            </p:cNvPr>
            <p:cNvSpPr>
              <a:spLocks noChangeShapeType="1"/>
            </p:cNvSpPr>
            <p:nvPr/>
          </p:nvSpPr>
          <p:spPr bwMode="auto">
            <a:xfrm flipH="1">
              <a:off x="2256" y="3264"/>
              <a:ext cx="1584" cy="0"/>
            </a:xfrm>
            <a:prstGeom prst="line">
              <a:avLst/>
            </a:prstGeom>
            <a:noFill/>
            <a:ln w="3810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latin typeface="#9Slide03 Arima Madurai Black" panose="00000A00000000000000" pitchFamily="2" charset="0"/>
                <a:cs typeface="#9Slide03 Arima Madurai Black" panose="00000A00000000000000" pitchFamily="2" charset="0"/>
              </a:endParaRPr>
            </a:p>
          </p:txBody>
        </p:sp>
        <p:sp>
          <p:nvSpPr>
            <p:cNvPr id="200718" name="Text Box 14">
              <a:extLst>
                <a:ext uri="{FF2B5EF4-FFF2-40B4-BE49-F238E27FC236}">
                  <a16:creationId xmlns:a16="http://schemas.microsoft.com/office/drawing/2014/main" id="{30E1A93B-AA98-47CF-B246-1952A451DD39}"/>
                </a:ext>
              </a:extLst>
            </p:cNvPr>
            <p:cNvSpPr txBox="1">
              <a:spLocks noChangeArrowheads="1"/>
            </p:cNvSpPr>
            <p:nvPr/>
          </p:nvSpPr>
          <p:spPr bwMode="auto">
            <a:xfrm>
              <a:off x="2448" y="3360"/>
              <a:ext cx="1248"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solidFill>
                    <a:srgbClr val="800000"/>
                  </a:solidFill>
                  <a:latin typeface="#9Slide03 Arima Madurai Black" panose="00000A00000000000000" pitchFamily="2" charset="0"/>
                  <a:cs typeface="#9Slide03 Arima Madurai Black" panose="00000A00000000000000" pitchFamily="2" charset="0"/>
                </a:rPr>
                <a:t>Bấm nút 1 cái</a:t>
              </a:r>
            </a:p>
          </p:txBody>
        </p:sp>
      </p:grpSp>
      <p:sp>
        <p:nvSpPr>
          <p:cNvPr id="200721" name="AutoShape 17">
            <a:extLst>
              <a:ext uri="{FF2B5EF4-FFF2-40B4-BE49-F238E27FC236}">
                <a16:creationId xmlns:a16="http://schemas.microsoft.com/office/drawing/2014/main" id="{65CFA779-EDAD-4D92-AFF6-96E4D834C47E}"/>
              </a:ext>
            </a:extLst>
          </p:cNvPr>
          <p:cNvSpPr>
            <a:spLocks noChangeArrowheads="1"/>
          </p:cNvSpPr>
          <p:nvPr/>
        </p:nvSpPr>
        <p:spPr bwMode="auto">
          <a:xfrm>
            <a:off x="6781800" y="1600200"/>
            <a:ext cx="4714800" cy="3276600"/>
          </a:xfrm>
          <a:prstGeom prst="downArrowCallout">
            <a:avLst>
              <a:gd name="adj1" fmla="val 27326"/>
              <a:gd name="adj2" fmla="val 27326"/>
              <a:gd name="adj3" fmla="val 16667"/>
              <a:gd name="adj4" fmla="val 66667"/>
            </a:avLst>
          </a:prstGeom>
          <a:solidFill>
            <a:schemeClr val="accent6">
              <a:lumMod val="20000"/>
              <a:lumOff val="80000"/>
            </a:schemeClr>
          </a:solid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indent="0" eaLnBrk="1" hangingPunct="1">
              <a:buNone/>
            </a:pPr>
            <a:endParaRPr lang="en-US" altLang="en-US" sz="2400" b="1" dirty="0">
              <a:latin typeface="#9Slide03 Arima Madurai Black" panose="00000A00000000000000" pitchFamily="2" charset="0"/>
              <a:cs typeface="#9Slide03 Arima Madurai Black" panose="00000A00000000000000" pitchFamily="2" charset="0"/>
            </a:endParaRPr>
          </a:p>
          <a:p>
            <a:pPr marL="0" indent="0" algn="ctr" eaLnBrk="1" hangingPunct="1">
              <a:buNone/>
            </a:pPr>
            <a:r>
              <a:rPr lang="en-US" altLang="en-US" sz="2400" b="1" dirty="0" err="1">
                <a:latin typeface="#9Slide03 Arima Madurai Black" panose="00000A00000000000000" pitchFamily="2" charset="0"/>
                <a:cs typeface="#9Slide03 Arima Madurai Black" panose="00000A00000000000000" pitchFamily="2" charset="0"/>
              </a:rPr>
              <a:t>Chỉ</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cần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bấm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nút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một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cái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là</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cả</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qúa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trình</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tiến</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hóa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lại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trở</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về</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với</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điểm</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xuất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phát</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của</a:t>
            </a:r>
            <a:r>
              <a:rPr lang="en-US" altLang="en-US" sz="2400" b="1" dirty="0">
                <a:latin typeface="#9Slide03 Arima Madurai Black" panose="00000A00000000000000" pitchFamily="2" charset="0"/>
                <a:cs typeface="#9Slide03 Arima Madurai Black" panose="00000A00000000000000" pitchFamily="2" charset="0"/>
              </a:rPr>
              <a:t> </a:t>
            </a:r>
            <a:r>
              <a:rPr lang="en-US" altLang="en-US" sz="2400" b="1" dirty="0" err="1">
                <a:latin typeface="#9Slide03 Arima Madurai Black" panose="00000A00000000000000" pitchFamily="2" charset="0"/>
                <a:cs typeface="#9Slide03 Arima Madurai Black" panose="00000A00000000000000" pitchFamily="2" charset="0"/>
              </a:rPr>
              <a:t>nó</a:t>
            </a:r>
            <a:r>
              <a:rPr lang="en-US" altLang="en-US" sz="2400" b="1" dirty="0">
                <a:latin typeface="#9Slide03 Arima Madurai Black" panose="00000A00000000000000" pitchFamily="2" charset="0"/>
                <a:cs typeface="#9Slide03 Arima Madurai Black" panose="00000A00000000000000" pitchFamily="2" charset="0"/>
              </a:rPr>
              <a:t>.</a:t>
            </a:r>
          </a:p>
        </p:txBody>
      </p:sp>
      <p:grpSp>
        <p:nvGrpSpPr>
          <p:cNvPr id="200727" name="Group 23">
            <a:extLst>
              <a:ext uri="{FF2B5EF4-FFF2-40B4-BE49-F238E27FC236}">
                <a16:creationId xmlns:a16="http://schemas.microsoft.com/office/drawing/2014/main" id="{BDFFD3F8-71E5-4991-B5E2-4C651DF27BC8}"/>
              </a:ext>
            </a:extLst>
          </p:cNvPr>
          <p:cNvGrpSpPr>
            <a:grpSpLocks/>
          </p:cNvGrpSpPr>
          <p:nvPr/>
        </p:nvGrpSpPr>
        <p:grpSpPr bwMode="auto">
          <a:xfrm>
            <a:off x="1751012" y="5255618"/>
            <a:ext cx="7441552" cy="1704975"/>
            <a:chOff x="767" y="3115"/>
            <a:chExt cx="4633" cy="1074"/>
          </a:xfrm>
        </p:grpSpPr>
        <p:sp>
          <p:nvSpPr>
            <p:cNvPr id="200717" name="AutoShape 13">
              <a:extLst>
                <a:ext uri="{FF2B5EF4-FFF2-40B4-BE49-F238E27FC236}">
                  <a16:creationId xmlns:a16="http://schemas.microsoft.com/office/drawing/2014/main" id="{A58358D4-5278-4B28-938A-641D71568DE0}"/>
                </a:ext>
              </a:extLst>
            </p:cNvPr>
            <p:cNvSpPr>
              <a:spLocks noChangeArrowheads="1"/>
            </p:cNvSpPr>
            <p:nvPr/>
          </p:nvSpPr>
          <p:spPr bwMode="auto">
            <a:xfrm>
              <a:off x="1632" y="3633"/>
              <a:ext cx="3768" cy="418"/>
            </a:xfrm>
            <a:prstGeom prst="roundRect">
              <a:avLst>
                <a:gd name="adj" fmla="val 16667"/>
              </a:avLst>
            </a:prstGeom>
            <a:solidFill>
              <a:schemeClr val="tx2">
                <a:lumMod val="40000"/>
                <a:lumOff val="60000"/>
              </a:schemeClr>
            </a:solidFill>
            <a:ln w="3810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150000"/>
                </a:lnSpc>
                <a:spcBef>
                  <a:spcPct val="20000"/>
                </a:spcBef>
                <a:buClr>
                  <a:schemeClr val="folHlink"/>
                </a:buClr>
                <a:buSzPct val="60000"/>
                <a:buFont typeface="Wingdings" panose="05000000000000000000" pitchFamily="2" charset="2"/>
                <a:buNone/>
              </a:pP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Trở</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về</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với</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điểm</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xuất</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phát</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của</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 </a:t>
              </a:r>
              <a:r>
                <a:rPr lang="en-US" altLang="en-US" sz="2400" b="1" dirty="0" err="1">
                  <a:solidFill>
                    <a:schemeClr val="bg1"/>
                  </a:solidFill>
                  <a:latin typeface="#9Slide03 Arima Madurai Black" panose="00000A00000000000000" pitchFamily="2" charset="0"/>
                  <a:cs typeface="#9Slide03 Arima Madurai Black" panose="00000A00000000000000" pitchFamily="2" charset="0"/>
                </a:rPr>
                <a:t>nó</a:t>
              </a:r>
              <a:r>
                <a:rPr lang="en-US" altLang="en-US" sz="2400" b="1" dirty="0">
                  <a:solidFill>
                    <a:schemeClr val="bg1"/>
                  </a:solidFill>
                  <a:latin typeface="#9Slide03 Arima Madurai Black" panose="00000A00000000000000" pitchFamily="2" charset="0"/>
                  <a:cs typeface="#9Slide03 Arima Madurai Black" panose="00000A00000000000000" pitchFamily="2" charset="0"/>
                </a:rPr>
                <a:t>.</a:t>
              </a:r>
            </a:p>
          </p:txBody>
        </p:sp>
        <p:sp>
          <p:nvSpPr>
            <p:cNvPr id="200724" name="AutoShape 20">
              <a:extLst>
                <a:ext uri="{FF2B5EF4-FFF2-40B4-BE49-F238E27FC236}">
                  <a16:creationId xmlns:a16="http://schemas.microsoft.com/office/drawing/2014/main" id="{A9CED529-ACA2-42EA-827D-181345AD726B}"/>
                </a:ext>
              </a:extLst>
            </p:cNvPr>
            <p:cNvSpPr>
              <a:spLocks noChangeArrowheads="1"/>
            </p:cNvSpPr>
            <p:nvPr/>
          </p:nvSpPr>
          <p:spPr bwMode="auto">
            <a:xfrm rot="19438293">
              <a:off x="767" y="3115"/>
              <a:ext cx="285" cy="1074"/>
            </a:xfrm>
            <a:prstGeom prst="curvedRightArrow">
              <a:avLst>
                <a:gd name="adj1" fmla="val 75368"/>
                <a:gd name="adj2" fmla="val 15073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9Slide03 Arima Madurai Black" panose="00000A00000000000000" pitchFamily="2" charset="0"/>
                <a:cs typeface="#9Slide03 Arima Madurai Black" panose="00000A00000000000000" pitchFamily="2" charset="0"/>
              </a:endParaRPr>
            </a:p>
          </p:txBody>
        </p:sp>
      </p:grpSp>
      <p:sp>
        <p:nvSpPr>
          <p:cNvPr id="17" name="Rectangle: Rounded Corners 16">
            <a:extLst>
              <a:ext uri="{FF2B5EF4-FFF2-40B4-BE49-F238E27FC236}">
                <a16:creationId xmlns:a16="http://schemas.microsoft.com/office/drawing/2014/main" id="{943A00DC-3BF6-4DB8-9CC8-1FE4E31E8545}"/>
              </a:ext>
            </a:extLst>
          </p:cNvPr>
          <p:cNvSpPr/>
          <p:nvPr/>
        </p:nvSpPr>
        <p:spPr>
          <a:xfrm>
            <a:off x="813396" y="173805"/>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tiến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hóa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nhiên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con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người</a:t>
            </a:r>
            <a:endParaRPr lang="en-US"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9" name="Rectangle: Rounded Corners 18">
            <a:extLst>
              <a:ext uri="{FF2B5EF4-FFF2-40B4-BE49-F238E27FC236}">
                <a16:creationId xmlns:a16="http://schemas.microsoft.com/office/drawing/2014/main" id="{3E5946D8-53E5-43F4-B4E9-43CB548ED06F}"/>
              </a:ext>
            </a:extLst>
          </p:cNvPr>
          <p:cNvSpPr/>
          <p:nvPr/>
        </p:nvSpPr>
        <p:spPr>
          <a:xfrm>
            <a:off x="6752168" y="197634"/>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Sự</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phát</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triển</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của</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khoa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học</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và</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trí</a:t>
            </a:r>
            <a:r>
              <a:rPr lang="en-US" altLang="en-US" sz="2800" b="1" dirty="0">
                <a:solidFill>
                  <a:srgbClr val="FF0000"/>
                </a:solidFill>
                <a:latin typeface="#9Slide03 Arima Madurai Black" panose="00000A00000000000000" pitchFamily="2" charset="0"/>
                <a:cs typeface="#9Slide03 Arima Madurai Black" panose="00000A00000000000000" pitchFamily="2" charset="0"/>
              </a:rPr>
              <a:t> </a:t>
            </a:r>
            <a:r>
              <a:rPr lang="en-US" altLang="en-US" sz="2800" b="1" dirty="0" err="1">
                <a:solidFill>
                  <a:srgbClr val="FF0000"/>
                </a:solidFill>
                <a:latin typeface="#9Slide03 Arima Madurai Black" panose="00000A00000000000000" pitchFamily="2" charset="0"/>
                <a:cs typeface="#9Slide03 Arima Madurai Black" panose="00000A00000000000000" pitchFamily="2" charset="0"/>
              </a:rPr>
              <a:t>tuệ</a:t>
            </a:r>
            <a:endParaRPr lang="en-US" altLang="en-US" sz="2800" b="1" dirty="0">
              <a:solidFill>
                <a:srgbClr val="FF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0707">
                                            <p:bg/>
                                          </p:spTgt>
                                        </p:tgtEl>
                                        <p:attrNameLst>
                                          <p:attrName>style.visibility</p:attrName>
                                        </p:attrNameLst>
                                      </p:cBhvr>
                                      <p:to>
                                        <p:strVal val="visible"/>
                                      </p:to>
                                    </p:set>
                                    <p:animEffect transition="in" filter="blinds(horizontal)">
                                      <p:cBhvr>
                                        <p:cTn id="15" dur="500"/>
                                        <p:tgtEl>
                                          <p:spTgt spid="2007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0707">
                                            <p:txEl>
                                              <p:pRg st="1" end="1"/>
                                            </p:txEl>
                                          </p:spTgt>
                                        </p:tgtEl>
                                        <p:attrNameLst>
                                          <p:attrName>style.visibility</p:attrName>
                                        </p:attrNameLst>
                                      </p:cBhvr>
                                      <p:to>
                                        <p:strVal val="visible"/>
                                      </p:to>
                                    </p:set>
                                    <p:animEffect transition="in" filter="blinds(horizontal)">
                                      <p:cBhvr>
                                        <p:cTn id="20" dur="500"/>
                                        <p:tgtEl>
                                          <p:spTgt spid="200707">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0707">
                                            <p:txEl>
                                              <p:pRg st="2" end="2"/>
                                            </p:txEl>
                                          </p:spTgt>
                                        </p:tgtEl>
                                        <p:attrNameLst>
                                          <p:attrName>style.visibility</p:attrName>
                                        </p:attrNameLst>
                                      </p:cBhvr>
                                      <p:to>
                                        <p:strVal val="visible"/>
                                      </p:to>
                                    </p:set>
                                    <p:animEffect transition="in" filter="blinds(horizontal)">
                                      <p:cBhvr>
                                        <p:cTn id="25" dur="500"/>
                                        <p:tgtEl>
                                          <p:spTgt spid="20070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0707">
                                            <p:txEl>
                                              <p:pRg st="3" end="3"/>
                                            </p:txEl>
                                          </p:spTgt>
                                        </p:tgtEl>
                                        <p:attrNameLst>
                                          <p:attrName>style.visibility</p:attrName>
                                        </p:attrNameLst>
                                      </p:cBhvr>
                                      <p:to>
                                        <p:strVal val="visible"/>
                                      </p:to>
                                    </p:set>
                                    <p:animEffect transition="in" filter="blinds(horizontal)">
                                      <p:cBhvr>
                                        <p:cTn id="30" dur="500"/>
                                        <p:tgtEl>
                                          <p:spTgt spid="20070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1"/>
                                        </p:tgtEl>
                                        <p:attrNameLst>
                                          <p:attrName>style.visibility</p:attrName>
                                        </p:attrNameLst>
                                      </p:cBhvr>
                                      <p:to>
                                        <p:strVal val="visible"/>
                                      </p:to>
                                    </p:set>
                                    <p:animEffect transition="in" filter="blinds(horizontal)">
                                      <p:cBhvr>
                                        <p:cTn id="35" dur="500"/>
                                        <p:tgtEl>
                                          <p:spTgt spid="20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0711"/>
                                        </p:tgtEl>
                                        <p:attrNameLst>
                                          <p:attrName>style.visibility</p:attrName>
                                        </p:attrNameLst>
                                      </p:cBhvr>
                                      <p:to>
                                        <p:strVal val="visible"/>
                                      </p:to>
                                    </p:set>
                                    <p:animEffect transition="in" filter="blinds(horizontal)">
                                      <p:cBhvr>
                                        <p:cTn id="40" dur="500"/>
                                        <p:tgtEl>
                                          <p:spTgt spid="2007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0712"/>
                                        </p:tgtEl>
                                        <p:attrNameLst>
                                          <p:attrName>style.visibility</p:attrName>
                                        </p:attrNameLst>
                                      </p:cBhvr>
                                      <p:to>
                                        <p:strVal val="visible"/>
                                      </p:to>
                                    </p:set>
                                    <p:animEffect transition="in" filter="blinds(horizontal)">
                                      <p:cBhvr>
                                        <p:cTn id="45" dur="500"/>
                                        <p:tgtEl>
                                          <p:spTgt spid="2007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00726"/>
                                        </p:tgtEl>
                                        <p:attrNameLst>
                                          <p:attrName>style.visibility</p:attrName>
                                        </p:attrNameLst>
                                      </p:cBhvr>
                                      <p:to>
                                        <p:strVal val="visible"/>
                                      </p:to>
                                    </p:set>
                                    <p:animEffect transition="in" filter="box(in)">
                                      <p:cBhvr>
                                        <p:cTn id="50" dur="500"/>
                                        <p:tgtEl>
                                          <p:spTgt spid="20072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nodeType="clickEffect">
                                  <p:stCondLst>
                                    <p:cond delay="0"/>
                                  </p:stCondLst>
                                  <p:childTnLst>
                                    <p:set>
                                      <p:cBhvr>
                                        <p:cTn id="54" dur="1" fill="hold">
                                          <p:stCondLst>
                                            <p:cond delay="0"/>
                                          </p:stCondLst>
                                        </p:cTn>
                                        <p:tgtEl>
                                          <p:spTgt spid="200727"/>
                                        </p:tgtEl>
                                        <p:attrNameLst>
                                          <p:attrName>style.visibility</p:attrName>
                                        </p:attrNameLst>
                                      </p:cBhvr>
                                      <p:to>
                                        <p:strVal val="visible"/>
                                      </p:to>
                                    </p:set>
                                    <p:animEffect transition="in" filter="box(in)">
                                      <p:cBhvr>
                                        <p:cTn id="55" dur="500"/>
                                        <p:tgtEl>
                                          <p:spTgt spid="20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nimBg="1"/>
      <p:bldP spid="200711" grpId="0"/>
      <p:bldP spid="200712" grpId="0"/>
      <p:bldP spid="200721"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tỷ người chết nếu chiến tranh hạt nhân Ấn Độ-Pakistan nổ ra">
            <a:extLst>
              <a:ext uri="{FF2B5EF4-FFF2-40B4-BE49-F238E27FC236}">
                <a16:creationId xmlns:a16="http://schemas.microsoft.com/office/drawing/2014/main" id="{7EC3B75E-50FC-4086-A940-629C61B9586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626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8" name="Picture 4" descr="Kịch bản chiến tranh hạt nhân Mỹ-Triều Tiên: Hàng chục vạn lính Mỹ nằm trong">
            <a:extLst>
              <a:ext uri="{FF2B5EF4-FFF2-40B4-BE49-F238E27FC236}">
                <a16:creationId xmlns:a16="http://schemas.microsoft.com/office/drawing/2014/main" id="{9B169C55-370B-4CFC-BD90-728D409A74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16" r="261" b="3"/>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2448361-81D7-486A-9C30-0581FE88635F}"/>
              </a:ext>
            </a:extLst>
          </p:cNvPr>
          <p:cNvGrpSpPr/>
          <p:nvPr/>
        </p:nvGrpSpPr>
        <p:grpSpPr>
          <a:xfrm>
            <a:off x="335360" y="1526518"/>
            <a:ext cx="5760640" cy="968125"/>
            <a:chOff x="1136878" y="6196"/>
            <a:chExt cx="4855034" cy="968125"/>
          </a:xfrm>
          <a:solidFill>
            <a:schemeClr val="accent3">
              <a:lumMod val="20000"/>
              <a:lumOff val="80000"/>
            </a:schemeClr>
          </a:solidFill>
        </p:grpSpPr>
        <p:sp>
          <p:nvSpPr>
            <p:cNvPr id="7" name="Rectangle: Rounded Corners 6">
              <a:extLst>
                <a:ext uri="{FF2B5EF4-FFF2-40B4-BE49-F238E27FC236}">
                  <a16:creationId xmlns:a16="http://schemas.microsoft.com/office/drawing/2014/main" id="{3CE98A95-1581-47CD-819D-D4316612A37D}"/>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F8B84780-5360-41BA-9AF1-469A0F8ADCE1}"/>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800" kern="1200" dirty="0" err="1">
                  <a:solidFill>
                    <a:schemeClr val="tx1"/>
                  </a:solidFill>
                  <a:latin typeface="#9Slide05 FS Blonde Script" panose="03000503000000000000" pitchFamily="65" charset="0"/>
                </a:rPr>
                <a:t>Liệt</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kê</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chứng</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cứ</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xác</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thực</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số</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liệu</a:t>
              </a:r>
              <a:r>
                <a:rPr lang="en-BZ" sz="2800" kern="1200" dirty="0">
                  <a:solidFill>
                    <a:schemeClr val="tx1"/>
                  </a:solidFill>
                  <a:latin typeface="#9Slide05 FS Blonde Script" panose="03000503000000000000" pitchFamily="65" charset="0"/>
                </a:rPr>
                <a:t> so </a:t>
              </a:r>
              <a:r>
                <a:rPr lang="en-BZ" sz="2800" kern="1200" dirty="0" err="1">
                  <a:solidFill>
                    <a:schemeClr val="tx1"/>
                  </a:solidFill>
                  <a:latin typeface="#9Slide05 FS Blonde Script" panose="03000503000000000000" pitchFamily="65" charset="0"/>
                </a:rPr>
                <a:t>sánh</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cụ</a:t>
              </a:r>
              <a:r>
                <a:rPr lang="en-BZ" sz="2800" kern="1200" dirty="0">
                  <a:solidFill>
                    <a:schemeClr val="tx1"/>
                  </a:solidFill>
                  <a:latin typeface="#9Slide05 FS Blonde Script" panose="03000503000000000000" pitchFamily="65" charset="0"/>
                </a:rPr>
                <a:t> </a:t>
              </a:r>
              <a:r>
                <a:rPr lang="en-BZ" sz="2800" kern="1200" dirty="0" err="1">
                  <a:solidFill>
                    <a:schemeClr val="tx1"/>
                  </a:solidFill>
                  <a:latin typeface="#9Slide05 FS Blonde Script" panose="03000503000000000000" pitchFamily="65" charset="0"/>
                </a:rPr>
                <a:t>thể</a:t>
              </a:r>
              <a:endParaRPr lang="en-BZ" sz="2800" kern="1200" dirty="0">
                <a:solidFill>
                  <a:schemeClr val="tx1"/>
                </a:solidFill>
                <a:latin typeface="#9Slide05 FS Blonde Script" panose="03000503000000000000" pitchFamily="65" charset="0"/>
              </a:endParaRPr>
            </a:p>
          </p:txBody>
        </p:sp>
      </p:grpSp>
      <p:grpSp>
        <p:nvGrpSpPr>
          <p:cNvPr id="9" name="Group 8">
            <a:extLst>
              <a:ext uri="{FF2B5EF4-FFF2-40B4-BE49-F238E27FC236}">
                <a16:creationId xmlns:a16="http://schemas.microsoft.com/office/drawing/2014/main" id="{75C9A092-E8B0-4713-A1DC-CFAFF2277233}"/>
              </a:ext>
            </a:extLst>
          </p:cNvPr>
          <p:cNvGrpSpPr/>
          <p:nvPr/>
        </p:nvGrpSpPr>
        <p:grpSpPr>
          <a:xfrm>
            <a:off x="2929919" y="2708920"/>
            <a:ext cx="435656" cy="363047"/>
            <a:chOff x="3346568" y="1034829"/>
            <a:chExt cx="435656" cy="363047"/>
          </a:xfrm>
        </p:grpSpPr>
        <p:sp>
          <p:nvSpPr>
            <p:cNvPr id="10" name="Arrow: Right 9">
              <a:extLst>
                <a:ext uri="{FF2B5EF4-FFF2-40B4-BE49-F238E27FC236}">
                  <a16:creationId xmlns:a16="http://schemas.microsoft.com/office/drawing/2014/main" id="{0C7E066E-5473-4CCF-A424-1EE4FC3FCCB8}"/>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Arrow: Right 4">
              <a:extLst>
                <a:ext uri="{FF2B5EF4-FFF2-40B4-BE49-F238E27FC236}">
                  <a16:creationId xmlns:a16="http://schemas.microsoft.com/office/drawing/2014/main" id="{4EA53282-74F6-4965-8A6E-3051DBF5E09F}"/>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2" name="Group 11">
            <a:extLst>
              <a:ext uri="{FF2B5EF4-FFF2-40B4-BE49-F238E27FC236}">
                <a16:creationId xmlns:a16="http://schemas.microsoft.com/office/drawing/2014/main" id="{A4288500-0567-448F-9D57-5A565A21C82F}"/>
              </a:ext>
            </a:extLst>
          </p:cNvPr>
          <p:cNvGrpSpPr/>
          <p:nvPr/>
        </p:nvGrpSpPr>
        <p:grpSpPr>
          <a:xfrm>
            <a:off x="330818" y="3342637"/>
            <a:ext cx="5760640" cy="997849"/>
            <a:chOff x="1647759" y="2299271"/>
            <a:chExt cx="3833273" cy="764379"/>
          </a:xfrm>
          <a:solidFill>
            <a:schemeClr val="accent6">
              <a:lumMod val="20000"/>
              <a:lumOff val="80000"/>
            </a:schemeClr>
          </a:solidFill>
        </p:grpSpPr>
        <p:sp>
          <p:nvSpPr>
            <p:cNvPr id="13" name="Rectangle: Rounded Corners 12">
              <a:extLst>
                <a:ext uri="{FF2B5EF4-FFF2-40B4-BE49-F238E27FC236}">
                  <a16:creationId xmlns:a16="http://schemas.microsoft.com/office/drawing/2014/main" id="{2F9BD6AE-45D9-4E84-A952-36352303A6CB}"/>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49B3BE9-2708-424A-BA03-E85052E2F2D9}"/>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800" kern="1200" dirty="0" err="1">
                  <a:solidFill>
                    <a:schemeClr val="tx1"/>
                  </a:solidFill>
                  <a:latin typeface="#9Slide05 FS Blonde Script" panose="03000503000000000000" pitchFamily="65" charset="0"/>
                  <a:sym typeface="Wingdings" panose="05000000000000000000" pitchFamily="2" charset="2"/>
                </a:rPr>
                <a:t>Nghệ</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thuật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tương</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phản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giọng</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văn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châm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biếm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đả</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kích</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thâm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sâu</a:t>
              </a:r>
              <a:r>
                <a:rPr lang="en-US" altLang="en-US" sz="2800" kern="1200" dirty="0">
                  <a:solidFill>
                    <a:schemeClr val="tx1"/>
                  </a:solidFill>
                  <a:latin typeface="#9Slide05 FS Blonde Script" panose="03000503000000000000" pitchFamily="65" charset="0"/>
                  <a:sym typeface="Wingdings" panose="05000000000000000000" pitchFamily="2" charset="2"/>
                </a:rPr>
                <a:t>.</a:t>
              </a:r>
              <a:endParaRPr lang="en-BZ" sz="2800" kern="1200" dirty="0">
                <a:solidFill>
                  <a:schemeClr val="tx1"/>
                </a:solidFill>
                <a:latin typeface="#9Slide05 FS Blonde Script" panose="03000503000000000000" pitchFamily="65" charset="0"/>
              </a:endParaRPr>
            </a:p>
          </p:txBody>
        </p:sp>
      </p:grpSp>
      <p:grpSp>
        <p:nvGrpSpPr>
          <p:cNvPr id="15" name="Group 14">
            <a:extLst>
              <a:ext uri="{FF2B5EF4-FFF2-40B4-BE49-F238E27FC236}">
                <a16:creationId xmlns:a16="http://schemas.microsoft.com/office/drawing/2014/main" id="{0EDDFAA4-F3D5-491F-8239-1F444BDEF80B}"/>
              </a:ext>
            </a:extLst>
          </p:cNvPr>
          <p:cNvGrpSpPr/>
          <p:nvPr/>
        </p:nvGrpSpPr>
        <p:grpSpPr>
          <a:xfrm>
            <a:off x="2927648" y="4587335"/>
            <a:ext cx="435656" cy="363047"/>
            <a:chOff x="3346568" y="1034829"/>
            <a:chExt cx="435656" cy="363047"/>
          </a:xfrm>
        </p:grpSpPr>
        <p:sp>
          <p:nvSpPr>
            <p:cNvPr id="16" name="Arrow: Right 15">
              <a:extLst>
                <a:ext uri="{FF2B5EF4-FFF2-40B4-BE49-F238E27FC236}">
                  <a16:creationId xmlns:a16="http://schemas.microsoft.com/office/drawing/2014/main" id="{6FB244A8-4F95-4EC0-B9C1-1BCEA0D1749D}"/>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4">
              <a:extLst>
                <a:ext uri="{FF2B5EF4-FFF2-40B4-BE49-F238E27FC236}">
                  <a16:creationId xmlns:a16="http://schemas.microsoft.com/office/drawing/2014/main" id="{516935B6-1A51-4606-9953-77E92F3D5CB8}"/>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8" name="Group 17">
            <a:extLst>
              <a:ext uri="{FF2B5EF4-FFF2-40B4-BE49-F238E27FC236}">
                <a16:creationId xmlns:a16="http://schemas.microsoft.com/office/drawing/2014/main" id="{6846230D-DEE6-4FE5-A0A0-6E77FD30D2B8}"/>
              </a:ext>
            </a:extLst>
          </p:cNvPr>
          <p:cNvGrpSpPr/>
          <p:nvPr/>
        </p:nvGrpSpPr>
        <p:grpSpPr>
          <a:xfrm>
            <a:off x="362780" y="5016518"/>
            <a:ext cx="5693351" cy="1580834"/>
            <a:chOff x="1647759" y="3872894"/>
            <a:chExt cx="3833273" cy="1580834"/>
          </a:xfrm>
          <a:solidFill>
            <a:schemeClr val="accent4">
              <a:lumMod val="20000"/>
              <a:lumOff val="80000"/>
            </a:schemeClr>
          </a:solidFill>
        </p:grpSpPr>
        <p:sp>
          <p:nvSpPr>
            <p:cNvPr id="19" name="Rectangle: Rounded Corners 18">
              <a:extLst>
                <a:ext uri="{FF2B5EF4-FFF2-40B4-BE49-F238E27FC236}">
                  <a16:creationId xmlns:a16="http://schemas.microsoft.com/office/drawing/2014/main" id="{9A320823-0FE2-40FE-AC72-2229A4B68557}"/>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a:extLst>
                <a:ext uri="{FF2B5EF4-FFF2-40B4-BE49-F238E27FC236}">
                  <a16:creationId xmlns:a16="http://schemas.microsoft.com/office/drawing/2014/main" id="{B3F488C8-B915-4F91-8F88-0DB239CD02C3}"/>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Chiến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tranh</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hạt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nhân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là</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hiểm</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họa</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đe</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dọa</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toàn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bộ</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sự</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sống</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trên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trái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đất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đi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ngược</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lại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lợi</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ích</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và</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sự</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phát</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triển</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của</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thế</a:t>
              </a:r>
              <a:r>
                <a:rPr lang="en-US" altLang="en-US" sz="2800" kern="1200" dirty="0">
                  <a:solidFill>
                    <a:schemeClr val="tx1"/>
                  </a:solidFill>
                  <a:latin typeface="#9Slide05 FS Blonde Script" panose="03000503000000000000" pitchFamily="65" charset="0"/>
                  <a:sym typeface="Wingdings" panose="05000000000000000000" pitchFamily="2" charset="2"/>
                </a:rPr>
                <a:t> </a:t>
              </a:r>
              <a:r>
                <a:rPr lang="en-US" altLang="en-US" sz="2800" kern="1200" dirty="0" err="1">
                  <a:solidFill>
                    <a:schemeClr val="tx1"/>
                  </a:solidFill>
                  <a:latin typeface="#9Slide05 FS Blonde Script" panose="03000503000000000000" pitchFamily="65" charset="0"/>
                  <a:sym typeface="Wingdings" panose="05000000000000000000" pitchFamily="2" charset="2"/>
                </a:rPr>
                <a:t>giới</a:t>
              </a:r>
              <a:r>
                <a:rPr lang="en-US" altLang="en-US" sz="2800" kern="1200" dirty="0">
                  <a:solidFill>
                    <a:schemeClr val="tx1"/>
                  </a:solidFill>
                  <a:latin typeface="#9Slide05 FS Blonde Script" panose="03000503000000000000" pitchFamily="65" charset="0"/>
                  <a:sym typeface="Wingdings" panose="05000000000000000000" pitchFamily="2" charset="2"/>
                </a:rPr>
                <a:t>. </a:t>
              </a:r>
              <a:endParaRPr lang="en-BZ" sz="2800" kern="1200" dirty="0">
                <a:solidFill>
                  <a:schemeClr val="tx1"/>
                </a:solidFill>
                <a:latin typeface="#9Slide05 FS Blonde Script" panose="03000503000000000000" pitchFamily="65" charset="0"/>
              </a:endParaRPr>
            </a:p>
          </p:txBody>
        </p:sp>
      </p:grpSp>
      <p:grpSp>
        <p:nvGrpSpPr>
          <p:cNvPr id="23" name="Group 22">
            <a:extLst>
              <a:ext uri="{FF2B5EF4-FFF2-40B4-BE49-F238E27FC236}">
                <a16:creationId xmlns:a16="http://schemas.microsoft.com/office/drawing/2014/main" id="{415035FB-186C-4BCB-9C7A-32BED3467065}"/>
              </a:ext>
            </a:extLst>
          </p:cNvPr>
          <p:cNvGrpSpPr/>
          <p:nvPr/>
        </p:nvGrpSpPr>
        <p:grpSpPr>
          <a:xfrm>
            <a:off x="1862298" y="245408"/>
            <a:ext cx="2540173" cy="968125"/>
            <a:chOff x="1136878" y="6196"/>
            <a:chExt cx="4855034" cy="968125"/>
          </a:xfrm>
          <a:solidFill>
            <a:schemeClr val="tx2">
              <a:lumMod val="20000"/>
              <a:lumOff val="80000"/>
            </a:schemeClr>
          </a:solidFill>
        </p:grpSpPr>
        <p:sp>
          <p:nvSpPr>
            <p:cNvPr id="24" name="Rectangle: Rounded Corners 23">
              <a:extLst>
                <a:ext uri="{FF2B5EF4-FFF2-40B4-BE49-F238E27FC236}">
                  <a16:creationId xmlns:a16="http://schemas.microsoft.com/office/drawing/2014/main" id="{8EEE7A2A-4DCB-4C32-8B8A-7E592C80F457}"/>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9E241F75-C24C-47A7-A458-00B5B53200F8}"/>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3200" b="1" kern="1200" dirty="0">
                  <a:solidFill>
                    <a:srgbClr val="FF0000"/>
                  </a:solidFill>
                  <a:latin typeface="#9Slide05 FS Blonde Script" panose="03000503000000000000" pitchFamily="65" charset="0"/>
                </a:rPr>
                <a:t>NGHỆ THUẬT</a:t>
              </a:r>
            </a:p>
          </p:txBody>
        </p:sp>
      </p:grpSp>
    </p:spTree>
    <p:extLst>
      <p:ext uri="{BB962C8B-B14F-4D97-AF65-F5344CB8AC3E}">
        <p14:creationId xmlns:p14="http://schemas.microsoft.com/office/powerpoint/2010/main" val="2844194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trips(downLeft)">
                                      <p:cBhvr>
                                        <p:cTn id="7" dur="750"/>
                                        <p:tgtEl>
                                          <p:spTgt spid="1030"/>
                                        </p:tgtEl>
                                      </p:cBhvr>
                                    </p:animEffect>
                                  </p:childTnLst>
                                </p:cTn>
                              </p:par>
                            </p:childTnLst>
                          </p:cTn>
                        </p:par>
                        <p:par>
                          <p:cTn id="8" fill="hold">
                            <p:stCondLst>
                              <p:cond delay="750"/>
                            </p:stCondLst>
                            <p:childTnLst>
                              <p:par>
                                <p:cTn id="9" presetID="18" presetClass="entr" presetSubtype="1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trips(downLeft)">
                                      <p:cBhvr>
                                        <p:cTn id="11" dur="75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94932877-7774-4471-BE2E-4DB54D3748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860" y="0"/>
            <a:ext cx="3085812" cy="5619822"/>
          </a:xfrm>
          <a:prstGeom prst="rect">
            <a:avLst/>
          </a:prstGeom>
        </p:spPr>
      </p:pic>
      <p:sp>
        <p:nvSpPr>
          <p:cNvPr id="2" name="Tiêu đề 1">
            <a:extLst>
              <a:ext uri="{FF2B5EF4-FFF2-40B4-BE49-F238E27FC236}">
                <a16:creationId xmlns:a16="http://schemas.microsoft.com/office/drawing/2014/main" id="{2821A312-ED31-41B0-A7CE-63F9B8C5CB02}"/>
              </a:ext>
            </a:extLst>
          </p:cNvPr>
          <p:cNvSpPr>
            <a:spLocks noGrp="1"/>
          </p:cNvSpPr>
          <p:nvPr>
            <p:ph type="title"/>
          </p:nvPr>
        </p:nvSpPr>
        <p:spPr>
          <a:xfrm>
            <a:off x="565973" y="5733256"/>
            <a:ext cx="11139854" cy="930447"/>
          </a:xfrm>
        </p:spPr>
        <p:txBody>
          <a:bodyPr vert="horz" lIns="91440" tIns="45720" rIns="91440" bIns="45720" rtlCol="0" anchor="b">
            <a:normAutofit/>
          </a:bodyPr>
          <a:lstStyle/>
          <a:p>
            <a:pPr algn="ctr"/>
            <a:r>
              <a:rPr lang="en-US" sz="4800" b="1" dirty="0">
                <a:latin typeface="#9Slide03 Bebas Neue Bold" panose="020B0606020202050201" pitchFamily="34" charset="0"/>
              </a:rPr>
              <a:t>S</a:t>
            </a:r>
            <a:r>
              <a:rPr lang="en-BZ" sz="4800" b="1" dirty="0">
                <a:latin typeface="#9Slide03 Bebas Neue Bold" panose="020B0606020202050201" pitchFamily="34" charset="0"/>
              </a:rPr>
              <a:t>ự </a:t>
            </a:r>
            <a:r>
              <a:rPr lang="en-BZ" sz="4800" b="1" dirty="0" err="1">
                <a:latin typeface="#9Slide03 Bebas Neue Bold" panose="020B0606020202050201" pitchFamily="34" charset="0"/>
              </a:rPr>
              <a:t>tàn</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phá</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của</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chiến</a:t>
            </a:r>
            <a:r>
              <a:rPr lang="en-BZ" sz="4800" b="1" dirty="0">
                <a:latin typeface="#9Slide03 Bebas Neue Bold" panose="020B0606020202050201" pitchFamily="34" charset="0"/>
              </a:rPr>
              <a:t> </a:t>
            </a:r>
            <a:r>
              <a:rPr lang="en-BZ" sz="4800" b="1" dirty="0" err="1">
                <a:latin typeface="#9Slide03 Bebas Neue Bold" panose="020B0606020202050201" pitchFamily="34" charset="0"/>
              </a:rPr>
              <a:t>tranh</a:t>
            </a:r>
            <a:endParaRPr lang="en-US" sz="4800" b="1" dirty="0">
              <a:latin typeface="#9Slide03 Bebas Neue Bold" panose="020B0606020202050201" pitchFamily="34" charset="0"/>
            </a:endParaRPr>
          </a:p>
        </p:txBody>
      </p:sp>
      <p:pic>
        <p:nvPicPr>
          <p:cNvPr id="9" name="Hình ảnh 8" descr="Ảnh có chứa tòa nhà, ngoài trời, mặt đất&#10;&#10;Mô tả được tạo tự động">
            <a:extLst>
              <a:ext uri="{FF2B5EF4-FFF2-40B4-BE49-F238E27FC236}">
                <a16:creationId xmlns:a16="http://schemas.microsoft.com/office/drawing/2014/main" id="{7A29B973-6E53-4DE4-A118-0360C0A1B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056907" cy="5603467"/>
          </a:xfrm>
          <a:prstGeom prst="rect">
            <a:avLst/>
          </a:prstGeom>
        </p:spPr>
      </p:pic>
      <p:pic>
        <p:nvPicPr>
          <p:cNvPr id="5" name="Chỗ dành sẵn cho Nội dung 4" descr="Ảnh có chứa tòa nhà, bầu trời, ngoài trời, cây&#10;&#10;Mô tả được tạo tự động">
            <a:extLst>
              <a:ext uri="{FF2B5EF4-FFF2-40B4-BE49-F238E27FC236}">
                <a16:creationId xmlns:a16="http://schemas.microsoft.com/office/drawing/2014/main" id="{FCC961EE-DBF2-42B3-9C3C-BA9F7315EEC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071664" y="0"/>
            <a:ext cx="3064236" cy="5603466"/>
          </a:xfrm>
          <a:prstGeom prst="rect">
            <a:avLst/>
          </a:prstGeom>
        </p:spPr>
      </p:pic>
      <p:pic>
        <p:nvPicPr>
          <p:cNvPr id="11" name="Hình ảnh 10" descr="Ảnh có chứa tòa nhà, ngoài trời, tuyết, vàng&#10;&#10;Mô tả được tạo tự động">
            <a:extLst>
              <a:ext uri="{FF2B5EF4-FFF2-40B4-BE49-F238E27FC236}">
                <a16:creationId xmlns:a16="http://schemas.microsoft.com/office/drawing/2014/main" id="{C636C4CD-DCBB-4676-97CB-2122155F3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9671" y="0"/>
            <a:ext cx="3044148" cy="5619822"/>
          </a:xfrm>
          <a:prstGeom prst="rect">
            <a:avLst/>
          </a:prstGeom>
        </p:spPr>
      </p:pic>
    </p:spTree>
    <p:extLst>
      <p:ext uri="{BB962C8B-B14F-4D97-AF65-F5344CB8AC3E}">
        <p14:creationId xmlns:p14="http://schemas.microsoft.com/office/powerpoint/2010/main" val="3587218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0" y="4595"/>
            <a:ext cx="12192000"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5" name="文本框 2054"/>
          <p:cNvSpPr txBox="1"/>
          <p:nvPr/>
        </p:nvSpPr>
        <p:spPr>
          <a:xfrm>
            <a:off x="7251948" y="6021288"/>
            <a:ext cx="3452564" cy="646331"/>
          </a:xfrm>
          <a:prstGeom prst="rect">
            <a:avLst/>
          </a:prstGeom>
          <a:noFill/>
          <a:ln w="9525">
            <a:noFill/>
          </a:ln>
        </p:spPr>
        <p:txBody>
          <a:bodyPr wrap="square">
            <a:spAutoFit/>
          </a:bodyPr>
          <a:lstStyle/>
          <a:p>
            <a:pPr defTabSz="1085915">
              <a:spcBef>
                <a:spcPct val="50000"/>
              </a:spcBef>
            </a:pPr>
            <a:r>
              <a:rPr lang="en-SG" altLang="zh-CN" sz="3600" dirty="0">
                <a:latin typeface="#9Slide03 Arima Madurai Black" panose="00000A00000000000000" pitchFamily="2" charset="0"/>
                <a:ea typeface="黑体" panose="02010600030101010101" pitchFamily="2" charset="-122"/>
                <a:cs typeface="#9Slide03 Arima Madurai Black" panose="00000A00000000000000" pitchFamily="2" charset="0"/>
              </a:rPr>
              <a:t>_G.G </a:t>
            </a:r>
            <a:r>
              <a:rPr lang="en-SG" altLang="zh-CN" sz="3600" dirty="0" err="1">
                <a:latin typeface="#9Slide03 Arima Madurai Black" panose="00000A00000000000000" pitchFamily="2" charset="0"/>
                <a:ea typeface="黑体" panose="02010600030101010101" pitchFamily="2" charset="-122"/>
                <a:cs typeface="#9Slide03 Arima Madurai Black" panose="00000A00000000000000" pitchFamily="2" charset="0"/>
              </a:rPr>
              <a:t>Mác-két</a:t>
            </a:r>
            <a:r>
              <a:rPr lang="en-SG" altLang="zh-CN" sz="3600" dirty="0">
                <a:latin typeface="#9Slide03 Arima Madurai Black" panose="00000A00000000000000" pitchFamily="2" charset="0"/>
                <a:ea typeface="黑体" panose="02010600030101010101" pitchFamily="2" charset="-122"/>
                <a:cs typeface="#9Slide03 Arima Madurai Black" panose="00000A00000000000000" pitchFamily="2" charset="0"/>
              </a:rPr>
              <a:t>_</a:t>
            </a:r>
            <a:endParaRPr lang="zh-CN" altLang="en-US" sz="3600" dirty="0">
              <a:latin typeface="#9Slide03 Arima Madurai Black" panose="00000A00000000000000" pitchFamily="2" charset="0"/>
              <a:ea typeface="黑体" panose="02010600030101010101" pitchFamily="2" charset="-122"/>
              <a:cs typeface="#9Slide03 Arima Madurai Black" panose="00000A00000000000000" pitchFamily="2" charset="0"/>
            </a:endParaRPr>
          </a:p>
        </p:txBody>
      </p:sp>
      <p:sp>
        <p:nvSpPr>
          <p:cNvPr id="2056" name="文本框 2055"/>
          <p:cNvSpPr txBox="1"/>
          <p:nvPr/>
        </p:nvSpPr>
        <p:spPr>
          <a:xfrm>
            <a:off x="3071664" y="3891197"/>
            <a:ext cx="7056784" cy="1938992"/>
          </a:xfrm>
          <a:prstGeom prst="rect">
            <a:avLst/>
          </a:prstGeom>
          <a:noFill/>
          <a:ln w="9525">
            <a:noFill/>
          </a:ln>
        </p:spPr>
        <p:txBody>
          <a:bodyPr wrap="square">
            <a:spAutoFit/>
          </a:bodyPr>
          <a:lstStyle/>
          <a:p>
            <a:pPr algn="ctr" defTabSz="1085915">
              <a:spcBef>
                <a:spcPct val="50000"/>
              </a:spcBef>
            </a:pP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Đấu</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tranh</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cho</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một</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thế</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giới</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hòa</a:t>
            </a:r>
            <a:r>
              <a:rPr lang="en-SG"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 </a:t>
            </a:r>
            <a:r>
              <a:rPr lang="en-SG" altLang="zh-CN" sz="6000" b="1" dirty="0" err="1">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rPr>
              <a:t>bình</a:t>
            </a:r>
            <a:endParaRPr lang="en-US" altLang="zh-CN" sz="6000" b="1" dirty="0">
              <a:solidFill>
                <a:schemeClr val="tx2"/>
              </a:solidFill>
              <a:latin typeface="#9Slide03 Arima Madurai Black" panose="00000A00000000000000" pitchFamily="2" charset="0"/>
              <a:ea typeface="黑体" panose="02010600030101010101" pitchFamily="2" charset="-122"/>
              <a:cs typeface="#9Slide03 Arima Madurai Black" panose="00000A00000000000000" pitchFamily="2" charset="0"/>
            </a:endParaRPr>
          </a:p>
        </p:txBody>
      </p:sp>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200" b="14155"/>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753" b="12576"/>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5094"/>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572" r="-7" b="-7"/>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a:extLst>
              <a:ext uri="{FF2B5EF4-FFF2-40B4-BE49-F238E27FC236}">
                <a16:creationId xmlns:a16="http://schemas.microsoft.com/office/drawing/2014/main" id="{3DBCA34E-C60F-4151-8E0D-B8FF4B1AAD12}"/>
              </a:ext>
            </a:extLst>
          </p:cNvPr>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080808"/>
                </a:solidFill>
                <a:latin typeface="#9Slide03 Cabin Condensed Bold" panose="00000806000000000000" pitchFamily="2" charset="0"/>
                <a:ea typeface="+mj-ea"/>
                <a:cs typeface="+mj-cs"/>
              </a:rPr>
              <a:t>Thảm</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họa</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chiến</a:t>
            </a:r>
            <a:r>
              <a:rPr lang="en-US" sz="3200" b="1" kern="1200" dirty="0">
                <a:solidFill>
                  <a:srgbClr val="080808"/>
                </a:solidFill>
                <a:latin typeface="#9Slide03 Cabin Condensed Bold" panose="00000806000000000000" pitchFamily="2" charset="0"/>
                <a:ea typeface="+mj-ea"/>
                <a:cs typeface="+mj-cs"/>
              </a:rPr>
              <a:t> </a:t>
            </a:r>
            <a:r>
              <a:rPr lang="en-US" sz="3200" b="1" kern="1200" dirty="0" err="1">
                <a:solidFill>
                  <a:srgbClr val="080808"/>
                </a:solidFill>
                <a:latin typeface="#9Slide03 Cabin Condensed Bold" panose="00000806000000000000" pitchFamily="2" charset="0"/>
                <a:ea typeface="+mj-ea"/>
                <a:cs typeface="+mj-cs"/>
              </a:rPr>
              <a:t>tranh</a:t>
            </a:r>
            <a:r>
              <a:rPr lang="en-US" sz="3200" b="1" kern="1200" dirty="0">
                <a:solidFill>
                  <a:srgbClr val="080808"/>
                </a:solidFill>
                <a:latin typeface="#9Slide03 Cabin Condensed Bold" panose="00000806000000000000" pitchFamily="2" charset="0"/>
                <a:ea typeface="+mj-ea"/>
                <a:cs typeface="+mj-cs"/>
              </a:rPr>
              <a:t> ở Hiroshima </a:t>
            </a:r>
            <a:r>
              <a:rPr lang="en-US" sz="3200" b="1" kern="1200" dirty="0" err="1">
                <a:solidFill>
                  <a:srgbClr val="080808"/>
                </a:solidFill>
                <a:latin typeface="#9Slide03 Cabin Condensed Bold" panose="00000806000000000000" pitchFamily="2" charset="0"/>
                <a:ea typeface="+mj-ea"/>
                <a:cs typeface="+mj-cs"/>
              </a:rPr>
              <a:t>và</a:t>
            </a:r>
            <a:r>
              <a:rPr lang="en-US" sz="3200" b="1" kern="1200" dirty="0">
                <a:solidFill>
                  <a:srgbClr val="080808"/>
                </a:solidFill>
                <a:latin typeface="#9Slide03 Cabin Condensed Bold" panose="00000806000000000000" pitchFamily="2" charset="0"/>
                <a:ea typeface="+mj-ea"/>
                <a:cs typeface="+mj-cs"/>
              </a:rPr>
              <a:t> Nagasaki</a:t>
            </a:r>
          </a:p>
        </p:txBody>
      </p:sp>
    </p:spTree>
    <p:extLst>
      <p:ext uri="{BB962C8B-B14F-4D97-AF65-F5344CB8AC3E}">
        <p14:creationId xmlns:p14="http://schemas.microsoft.com/office/powerpoint/2010/main" val="36080100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óng Sự Quốc Tế- Thảm Kịch ở Hirosima">
            <a:hlinkClick r:id="" action="ppaction://media"/>
            <a:extLst>
              <a:ext uri="{FF2B5EF4-FFF2-40B4-BE49-F238E27FC236}">
                <a16:creationId xmlns:a16="http://schemas.microsoft.com/office/drawing/2014/main" id="{76BA4BF7-51AA-4124-BE6E-D6183E92651F}"/>
              </a:ext>
            </a:extLst>
          </p:cNvPr>
          <p:cNvPicPr>
            <a:picLocks noGrp="1" noChangeAspect="1"/>
          </p:cNvPicPr>
          <p:nvPr>
            <p:ph idx="1"/>
            <a:videoFile r:link="rId1"/>
            <p:extLst>
              <p:ext uri="{DAA4B4D4-6D71-4841-9C94-3DE7FCFB9230}">
                <p14:media xmlns:p14="http://schemas.microsoft.com/office/powerpoint/2010/main" r:embed="rId2">
                  <p14:trim st="4112"/>
                </p14:media>
              </p:ext>
            </p:extLst>
          </p:nvPr>
        </p:nvPicPr>
        <p:blipFill>
          <a:blip r:embed="rId5"/>
          <a:stretch>
            <a:fillRect/>
          </a:stretch>
        </p:blipFill>
        <p:spPr>
          <a:xfrm>
            <a:off x="-24680" y="0"/>
            <a:ext cx="12216680" cy="6663738"/>
          </a:xfrm>
        </p:spPr>
      </p:pic>
    </p:spTree>
    <p:extLst>
      <p:ext uri="{BB962C8B-B14F-4D97-AF65-F5344CB8AC3E}">
        <p14:creationId xmlns:p14="http://schemas.microsoft.com/office/powerpoint/2010/main" val="8262851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iến tranh Pakistan-Ấn Độ sẽ gây &quot;mùa đông hạt nhân&quot;, loài người chết đói">
            <a:extLst>
              <a:ext uri="{FF2B5EF4-FFF2-40B4-BE49-F238E27FC236}">
                <a16:creationId xmlns:a16="http://schemas.microsoft.com/office/drawing/2014/main" id="{9D405E2E-235C-4749-A68E-C59EAFE3A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949" r="2" b="8319"/>
          <a:stretch/>
        </p:blipFill>
        <p:spPr bwMode="auto">
          <a:xfrm>
            <a:off x="6096000" y="-1"/>
            <a:ext cx="6095999" cy="2391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ure Earth Sustainability - Free photo on Pixabay">
            <a:extLst>
              <a:ext uri="{FF2B5EF4-FFF2-40B4-BE49-F238E27FC236}">
                <a16:creationId xmlns:a16="http://schemas.microsoft.com/office/drawing/2014/main" id="{C50998D6-09E4-45F5-909F-1888805A0B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
          <a:stretch/>
        </p:blipFill>
        <p:spPr bwMode="auto">
          <a:xfrm>
            <a:off x="6096000" y="2391337"/>
            <a:ext cx="6095999" cy="4466657"/>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a:extLst>
              <a:ext uri="{FF2B5EF4-FFF2-40B4-BE49-F238E27FC236}">
                <a16:creationId xmlns:a16="http://schemas.microsoft.com/office/drawing/2014/main" id="{E769E4ED-5FFB-42DE-BBB6-635103D3C337}"/>
              </a:ext>
            </a:extLst>
          </p:cNvPr>
          <p:cNvSpPr>
            <a:spLocks noGrp="1"/>
          </p:cNvSpPr>
          <p:nvPr>
            <p:ph type="title"/>
          </p:nvPr>
        </p:nvSpPr>
        <p:spPr>
          <a:xfrm>
            <a:off x="45187" y="-1"/>
            <a:ext cx="6050813" cy="1466455"/>
          </a:xfrm>
        </p:spPr>
        <p:txBody>
          <a:bodyPr anchor="b">
            <a:normAutofit/>
          </a:bodyPr>
          <a:lstStyle/>
          <a:p>
            <a:pPr algn="ctr"/>
            <a:r>
              <a:rPr lang="en-BZ" sz="4000" dirty="0">
                <a:solidFill>
                  <a:srgbClr val="FF0000"/>
                </a:solidFill>
                <a:latin typeface="#9Slide05 FS Blonde Script" panose="03000503000000000000" pitchFamily="65" charset="0"/>
              </a:rPr>
              <a:t>SỰ PHI LÍ CỦA CHIẾN TRANH HẠT NHÂN</a:t>
            </a:r>
          </a:p>
        </p:txBody>
      </p:sp>
      <p:sp>
        <p:nvSpPr>
          <p:cNvPr id="3" name="Chỗ dành sẵn cho Nội dung 2">
            <a:extLst>
              <a:ext uri="{FF2B5EF4-FFF2-40B4-BE49-F238E27FC236}">
                <a16:creationId xmlns:a16="http://schemas.microsoft.com/office/drawing/2014/main" id="{8A26F784-FE71-4238-977F-16134AD86169}"/>
              </a:ext>
            </a:extLst>
          </p:cNvPr>
          <p:cNvSpPr>
            <a:spLocks noGrp="1"/>
          </p:cNvSpPr>
          <p:nvPr>
            <p:ph idx="1"/>
          </p:nvPr>
        </p:nvSpPr>
        <p:spPr>
          <a:xfrm>
            <a:off x="195734" y="1556792"/>
            <a:ext cx="5749720" cy="3953690"/>
          </a:xfrm>
        </p:spPr>
        <p:txBody>
          <a:bodyPr>
            <a:noAutofit/>
          </a:bodyPr>
          <a:lstStyle/>
          <a:p>
            <a:r>
              <a:rPr lang="en-BZ" sz="4000" dirty="0" err="1">
                <a:latin typeface="#9Slide05 FS Blonde Script" panose="03000503000000000000" pitchFamily="65" charset="0"/>
              </a:rPr>
              <a:t>Đi</a:t>
            </a:r>
            <a:r>
              <a:rPr lang="en-BZ" sz="4000" dirty="0">
                <a:latin typeface="#9Slide05 FS Blonde Script" panose="03000503000000000000" pitchFamily="65" charset="0"/>
              </a:rPr>
              <a:t> </a:t>
            </a:r>
            <a:r>
              <a:rPr lang="en-BZ" sz="4000" dirty="0" err="1">
                <a:latin typeface="#9Slide05 FS Blonde Script" panose="03000503000000000000" pitchFamily="65" charset="0"/>
              </a:rPr>
              <a:t>ngược</a:t>
            </a:r>
            <a:r>
              <a:rPr lang="en-BZ" sz="4000" dirty="0">
                <a:latin typeface="#9Slide05 FS Blonde Script" panose="03000503000000000000" pitchFamily="65" charset="0"/>
              </a:rPr>
              <a:t> </a:t>
            </a:r>
            <a:r>
              <a:rPr lang="en-BZ" sz="4000" dirty="0" err="1">
                <a:latin typeface="#9Slide05 FS Blonde Script" panose="03000503000000000000" pitchFamily="65" charset="0"/>
              </a:rPr>
              <a:t>lại</a:t>
            </a:r>
            <a:r>
              <a:rPr lang="en-BZ" sz="4000" dirty="0">
                <a:latin typeface="#9Slide05 FS Blonde Script" panose="03000503000000000000" pitchFamily="65" charset="0"/>
              </a:rPr>
              <a:t> </a:t>
            </a:r>
            <a:r>
              <a:rPr lang="en-BZ" sz="4000" dirty="0" err="1">
                <a:latin typeface="#9Slide05 FS Blonde Script" panose="03000503000000000000" pitchFamily="65" charset="0"/>
              </a:rPr>
              <a:t>lí</a:t>
            </a:r>
            <a:r>
              <a:rPr lang="en-BZ" sz="4000" dirty="0">
                <a:latin typeface="#9Slide05 FS Blonde Script" panose="03000503000000000000" pitchFamily="65" charset="0"/>
              </a:rPr>
              <a:t> </a:t>
            </a:r>
            <a:r>
              <a:rPr lang="en-BZ" sz="4000" dirty="0" err="1">
                <a:latin typeface="#9Slide05 FS Blonde Script" panose="03000503000000000000" pitchFamily="65" charset="0"/>
              </a:rPr>
              <a:t>trí</a:t>
            </a:r>
            <a:r>
              <a:rPr lang="en-BZ" sz="4000" dirty="0">
                <a:latin typeface="#9Slide05 FS Blonde Script" panose="03000503000000000000" pitchFamily="65" charset="0"/>
              </a:rPr>
              <a:t> con </a:t>
            </a:r>
            <a:r>
              <a:rPr lang="en-BZ" sz="4000" dirty="0" err="1">
                <a:latin typeface="#9Slide05 FS Blonde Script" panose="03000503000000000000" pitchFamily="65" charset="0"/>
              </a:rPr>
              <a:t>người</a:t>
            </a:r>
            <a:r>
              <a:rPr lang="en-BZ" sz="4000" dirty="0">
                <a:latin typeface="#9Slide05 FS Blonde Script" panose="03000503000000000000" pitchFamily="65" charset="0"/>
              </a:rPr>
              <a:t> </a:t>
            </a:r>
            <a:r>
              <a:rPr lang="en-BZ" sz="4000" dirty="0" err="1">
                <a:latin typeface="#9Slide05 FS Blonde Script" panose="03000503000000000000" pitchFamily="65" charset="0"/>
              </a:rPr>
              <a:t>và</a:t>
            </a:r>
            <a:r>
              <a:rPr lang="en-BZ" sz="4000" dirty="0">
                <a:latin typeface="#9Slide05 FS Blonde Script" panose="03000503000000000000" pitchFamily="65" charset="0"/>
              </a:rPr>
              <a:t> </a:t>
            </a:r>
            <a:r>
              <a:rPr lang="en-BZ" sz="4000" dirty="0" err="1">
                <a:latin typeface="#9Slide05 FS Blonde Script" panose="03000503000000000000" pitchFamily="65" charset="0"/>
              </a:rPr>
              <a:t>lí</a:t>
            </a:r>
            <a:r>
              <a:rPr lang="en-BZ" sz="4000" dirty="0">
                <a:latin typeface="#9Slide05 FS Blonde Script" panose="03000503000000000000" pitchFamily="65" charset="0"/>
              </a:rPr>
              <a:t> </a:t>
            </a:r>
            <a:r>
              <a:rPr lang="en-BZ" sz="4000" dirty="0" err="1">
                <a:latin typeface="#9Slide05 FS Blonde Script" panose="03000503000000000000" pitchFamily="65" charset="0"/>
              </a:rPr>
              <a:t>trí</a:t>
            </a:r>
            <a:r>
              <a:rPr lang="en-BZ" sz="4000" dirty="0">
                <a:latin typeface="#9Slide05 FS Blonde Script" panose="03000503000000000000" pitchFamily="65" charset="0"/>
              </a:rPr>
              <a:t> </a:t>
            </a:r>
            <a:r>
              <a:rPr lang="en-BZ" sz="4000" dirty="0" err="1">
                <a:latin typeface="#9Slide05 FS Blonde Script" panose="03000503000000000000" pitchFamily="65" charset="0"/>
              </a:rPr>
              <a:t>tự</a:t>
            </a:r>
            <a:r>
              <a:rPr lang="en-BZ" sz="4000" dirty="0">
                <a:latin typeface="#9Slide05 FS Blonde Script" panose="03000503000000000000" pitchFamily="65" charset="0"/>
              </a:rPr>
              <a:t> </a:t>
            </a:r>
            <a:r>
              <a:rPr lang="en-BZ" sz="4000" dirty="0" err="1">
                <a:latin typeface="#9Slide05 FS Blonde Script" panose="03000503000000000000" pitchFamily="65" charset="0"/>
              </a:rPr>
              <a:t>nhiên</a:t>
            </a:r>
            <a:endParaRPr lang="en-BZ" sz="4000" dirty="0">
              <a:latin typeface="#9Slide05 FS Blonde Script" panose="03000503000000000000" pitchFamily="65" charset="0"/>
            </a:endParaRPr>
          </a:p>
          <a:p>
            <a:r>
              <a:rPr lang="en-BZ" sz="4000" dirty="0" err="1">
                <a:latin typeface="#9Slide05 FS Blonde Script" panose="03000503000000000000" pitchFamily="65" charset="0"/>
              </a:rPr>
              <a:t>Phá</a:t>
            </a:r>
            <a:r>
              <a:rPr lang="en-BZ" sz="4000" dirty="0">
                <a:latin typeface="#9Slide05 FS Blonde Script" panose="03000503000000000000" pitchFamily="65" charset="0"/>
              </a:rPr>
              <a:t> </a:t>
            </a:r>
            <a:r>
              <a:rPr lang="en-BZ" sz="4000" dirty="0" err="1">
                <a:latin typeface="#9Slide05 FS Blonde Script" panose="03000503000000000000" pitchFamily="65" charset="0"/>
              </a:rPr>
              <a:t>hủy</a:t>
            </a:r>
            <a:r>
              <a:rPr lang="en-BZ" sz="4000" dirty="0">
                <a:latin typeface="#9Slide05 FS Blonde Script" panose="03000503000000000000" pitchFamily="65" charset="0"/>
              </a:rPr>
              <a:t> </a:t>
            </a:r>
            <a:r>
              <a:rPr lang="en-BZ" sz="4000" dirty="0" err="1">
                <a:latin typeface="#9Slide05 FS Blonde Script" panose="03000503000000000000" pitchFamily="65" charset="0"/>
              </a:rPr>
              <a:t>nền</a:t>
            </a:r>
            <a:r>
              <a:rPr lang="en-BZ" sz="4000" dirty="0">
                <a:latin typeface="#9Slide05 FS Blonde Script" panose="03000503000000000000" pitchFamily="65" charset="0"/>
              </a:rPr>
              <a:t> </a:t>
            </a:r>
            <a:r>
              <a:rPr lang="en-BZ" sz="4000" dirty="0" err="1">
                <a:latin typeface="#9Slide05 FS Blonde Script" panose="03000503000000000000" pitchFamily="65" charset="0"/>
              </a:rPr>
              <a:t>văn</a:t>
            </a:r>
            <a:r>
              <a:rPr lang="en-BZ" sz="4000" dirty="0">
                <a:latin typeface="#9Slide05 FS Blonde Script" panose="03000503000000000000" pitchFamily="65" charset="0"/>
              </a:rPr>
              <a:t> </a:t>
            </a:r>
            <a:r>
              <a:rPr lang="en-BZ" sz="4000" dirty="0" err="1">
                <a:latin typeface="#9Slide05 FS Blonde Script" panose="03000503000000000000" pitchFamily="65" charset="0"/>
              </a:rPr>
              <a:t>minh</a:t>
            </a:r>
            <a:r>
              <a:rPr lang="en-BZ" sz="4000" dirty="0">
                <a:latin typeface="#9Slide05 FS Blonde Script" panose="03000503000000000000" pitchFamily="65" charset="0"/>
              </a:rPr>
              <a:t> </a:t>
            </a:r>
            <a:r>
              <a:rPr lang="en-BZ" sz="4000" dirty="0" err="1">
                <a:latin typeface="#9Slide05 FS Blonde Script" panose="03000503000000000000" pitchFamily="65" charset="0"/>
              </a:rPr>
              <a:t>hàng</a:t>
            </a:r>
            <a:r>
              <a:rPr lang="en-BZ" sz="4000" dirty="0">
                <a:latin typeface="#9Slide05 FS Blonde Script" panose="03000503000000000000" pitchFamily="65" charset="0"/>
              </a:rPr>
              <a:t> </a:t>
            </a:r>
            <a:r>
              <a:rPr lang="en-BZ" sz="4000" dirty="0" err="1">
                <a:latin typeface="#9Slide05 FS Blonde Script" panose="03000503000000000000" pitchFamily="65" charset="0"/>
              </a:rPr>
              <a:t>triệu</a:t>
            </a:r>
            <a:r>
              <a:rPr lang="en-BZ" sz="4000" dirty="0">
                <a:latin typeface="#9Slide05 FS Blonde Script" panose="03000503000000000000" pitchFamily="65" charset="0"/>
              </a:rPr>
              <a:t> </a:t>
            </a:r>
            <a:r>
              <a:rPr lang="en-BZ" sz="4000" dirty="0" err="1">
                <a:latin typeface="#9Slide05 FS Blonde Script" panose="03000503000000000000" pitchFamily="65" charset="0"/>
              </a:rPr>
              <a:t>năm</a:t>
            </a:r>
            <a:r>
              <a:rPr lang="en-BZ" sz="4000" dirty="0">
                <a:latin typeface="#9Slide05 FS Blonde Script" panose="03000503000000000000" pitchFamily="65" charset="0"/>
              </a:rPr>
              <a:t> </a:t>
            </a:r>
            <a:r>
              <a:rPr lang="en-BZ" sz="4000" dirty="0" err="1">
                <a:latin typeface="#9Slide05 FS Blonde Script" panose="03000503000000000000" pitchFamily="65" charset="0"/>
              </a:rPr>
              <a:t>của</a:t>
            </a:r>
            <a:r>
              <a:rPr lang="en-BZ" sz="4000" dirty="0">
                <a:latin typeface="#9Slide05 FS Blonde Script" panose="03000503000000000000" pitchFamily="65" charset="0"/>
              </a:rPr>
              <a:t> </a:t>
            </a:r>
            <a:r>
              <a:rPr lang="en-BZ" sz="4000" dirty="0" err="1">
                <a:latin typeface="#9Slide05 FS Blonde Script" panose="03000503000000000000" pitchFamily="65" charset="0"/>
              </a:rPr>
              <a:t>nhân</a:t>
            </a:r>
            <a:r>
              <a:rPr lang="en-BZ" sz="4000" dirty="0">
                <a:latin typeface="#9Slide05 FS Blonde Script" panose="03000503000000000000" pitchFamily="65" charset="0"/>
              </a:rPr>
              <a:t> </a:t>
            </a:r>
            <a:r>
              <a:rPr lang="en-BZ" sz="4000" dirty="0" err="1">
                <a:latin typeface="#9Slide05 FS Blonde Script" panose="03000503000000000000" pitchFamily="65" charset="0"/>
              </a:rPr>
              <a:t>loại</a:t>
            </a:r>
            <a:endParaRPr lang="en-BZ" sz="4000" dirty="0">
              <a:latin typeface="#9Slide05 FS Blonde Script" panose="03000503000000000000" pitchFamily="65" charset="0"/>
            </a:endParaRPr>
          </a:p>
          <a:p>
            <a:r>
              <a:rPr lang="en-BZ" sz="4000" dirty="0" err="1">
                <a:latin typeface="#9Slide05 FS Blonde Script" panose="03000503000000000000" pitchFamily="65" charset="0"/>
              </a:rPr>
              <a:t>Phản</a:t>
            </a:r>
            <a:r>
              <a:rPr lang="en-BZ" sz="4000" dirty="0">
                <a:latin typeface="#9Slide05 FS Blonde Script" panose="03000503000000000000" pitchFamily="65" charset="0"/>
              </a:rPr>
              <a:t> </a:t>
            </a:r>
            <a:r>
              <a:rPr lang="en-BZ" sz="4000" dirty="0" err="1">
                <a:latin typeface="#9Slide05 FS Blonde Script" panose="03000503000000000000" pitchFamily="65" charset="0"/>
              </a:rPr>
              <a:t>lại</a:t>
            </a:r>
            <a:r>
              <a:rPr lang="en-BZ" sz="4000" dirty="0">
                <a:latin typeface="#9Slide05 FS Blonde Script" panose="03000503000000000000" pitchFamily="65" charset="0"/>
              </a:rPr>
              <a:t> </a:t>
            </a:r>
            <a:r>
              <a:rPr lang="en-BZ" sz="4000" dirty="0" err="1">
                <a:latin typeface="#9Slide05 FS Blonde Script" panose="03000503000000000000" pitchFamily="65" charset="0"/>
              </a:rPr>
              <a:t>sự</a:t>
            </a:r>
            <a:r>
              <a:rPr lang="en-BZ" sz="4000" dirty="0">
                <a:latin typeface="#9Slide05 FS Blonde Script" panose="03000503000000000000" pitchFamily="65" charset="0"/>
              </a:rPr>
              <a:t> </a:t>
            </a:r>
            <a:r>
              <a:rPr lang="en-BZ" sz="4000" dirty="0" err="1">
                <a:latin typeface="#9Slide05 FS Blonde Script" panose="03000503000000000000" pitchFamily="65" charset="0"/>
              </a:rPr>
              <a:t>tiến</a:t>
            </a:r>
            <a:r>
              <a:rPr lang="en-BZ" sz="4000" dirty="0">
                <a:latin typeface="#9Slide05 FS Blonde Script" panose="03000503000000000000" pitchFamily="65" charset="0"/>
              </a:rPr>
              <a:t> </a:t>
            </a:r>
            <a:r>
              <a:rPr lang="en-BZ" sz="4000" dirty="0" err="1">
                <a:latin typeface="#9Slide05 FS Blonde Script" panose="03000503000000000000" pitchFamily="65" charset="0"/>
              </a:rPr>
              <a:t>hóa</a:t>
            </a:r>
            <a:r>
              <a:rPr lang="en-BZ" sz="4000" dirty="0">
                <a:latin typeface="#9Slide05 FS Blonde Script" panose="03000503000000000000" pitchFamily="65" charset="0"/>
              </a:rPr>
              <a:t>, </a:t>
            </a:r>
            <a:r>
              <a:rPr lang="en-BZ" sz="4000" dirty="0" err="1">
                <a:latin typeface="#9Slide05 FS Blonde Script" panose="03000503000000000000" pitchFamily="65" charset="0"/>
              </a:rPr>
              <a:t>đưa</a:t>
            </a:r>
            <a:r>
              <a:rPr lang="en-BZ" sz="4000" dirty="0">
                <a:latin typeface="#9Slide05 FS Blonde Script" panose="03000503000000000000" pitchFamily="65" charset="0"/>
              </a:rPr>
              <a:t> </a:t>
            </a:r>
            <a:r>
              <a:rPr lang="en-BZ" sz="4000" dirty="0" err="1">
                <a:latin typeface="#9Slide05 FS Blonde Script" panose="03000503000000000000" pitchFamily="65" charset="0"/>
              </a:rPr>
              <a:t>Trái</a:t>
            </a:r>
            <a:r>
              <a:rPr lang="en-BZ" sz="4000" dirty="0">
                <a:latin typeface="#9Slide05 FS Blonde Script" panose="03000503000000000000" pitchFamily="65" charset="0"/>
              </a:rPr>
              <a:t> </a:t>
            </a:r>
            <a:r>
              <a:rPr lang="en-BZ" sz="4000" dirty="0" err="1">
                <a:latin typeface="#9Slide05 FS Blonde Script" panose="03000503000000000000" pitchFamily="65" charset="0"/>
              </a:rPr>
              <a:t>Đất</a:t>
            </a:r>
            <a:r>
              <a:rPr lang="en-BZ" sz="4000" dirty="0">
                <a:latin typeface="#9Slide05 FS Blonde Script" panose="03000503000000000000" pitchFamily="65" charset="0"/>
              </a:rPr>
              <a:t> </a:t>
            </a:r>
            <a:r>
              <a:rPr lang="en-BZ" sz="4000" dirty="0" err="1">
                <a:latin typeface="#9Slide05 FS Blonde Script" panose="03000503000000000000" pitchFamily="65" charset="0"/>
              </a:rPr>
              <a:t>về</a:t>
            </a:r>
            <a:r>
              <a:rPr lang="en-BZ" sz="4000" dirty="0">
                <a:latin typeface="#9Slide05 FS Blonde Script" panose="03000503000000000000" pitchFamily="65" charset="0"/>
              </a:rPr>
              <a:t> </a:t>
            </a:r>
            <a:r>
              <a:rPr lang="en-BZ" sz="4000" dirty="0" err="1">
                <a:latin typeface="#9Slide05 FS Blonde Script" panose="03000503000000000000" pitchFamily="65" charset="0"/>
              </a:rPr>
              <a:t>điểm</a:t>
            </a:r>
            <a:r>
              <a:rPr lang="en-BZ" sz="4000" dirty="0">
                <a:latin typeface="#9Slide05 FS Blonde Script" panose="03000503000000000000" pitchFamily="65" charset="0"/>
              </a:rPr>
              <a:t> </a:t>
            </a:r>
            <a:r>
              <a:rPr lang="en-BZ" sz="4000" dirty="0" err="1">
                <a:latin typeface="#9Slide05 FS Blonde Script" panose="03000503000000000000" pitchFamily="65" charset="0"/>
              </a:rPr>
              <a:t>xuất</a:t>
            </a:r>
            <a:r>
              <a:rPr lang="en-BZ" sz="4000" dirty="0">
                <a:latin typeface="#9Slide05 FS Blonde Script" panose="03000503000000000000" pitchFamily="65" charset="0"/>
              </a:rPr>
              <a:t> </a:t>
            </a:r>
            <a:r>
              <a:rPr lang="en-BZ" sz="4000" dirty="0" err="1">
                <a:latin typeface="#9Slide05 FS Blonde Script" panose="03000503000000000000" pitchFamily="65" charset="0"/>
              </a:rPr>
              <a:t>phát</a:t>
            </a:r>
            <a:endParaRPr lang="en-BZ" sz="4000" dirty="0">
              <a:latin typeface="#9Slide05 FS Blonde Script" panose="03000503000000000000" pitchFamily="65" charset="0"/>
            </a:endParaRPr>
          </a:p>
          <a:p>
            <a:r>
              <a:rPr lang="en-BZ" sz="4000" dirty="0" err="1">
                <a:latin typeface="#9Slide05 FS Blonde Script" panose="03000503000000000000" pitchFamily="65" charset="0"/>
              </a:rPr>
              <a:t>Hủy</a:t>
            </a:r>
            <a:r>
              <a:rPr lang="en-BZ" sz="4000" dirty="0">
                <a:latin typeface="#9Slide05 FS Blonde Script" panose="03000503000000000000" pitchFamily="65" charset="0"/>
              </a:rPr>
              <a:t> </a:t>
            </a:r>
            <a:r>
              <a:rPr lang="en-BZ" sz="4000" dirty="0" err="1">
                <a:latin typeface="#9Slide05 FS Blonde Script" panose="03000503000000000000" pitchFamily="65" charset="0"/>
              </a:rPr>
              <a:t>hoại</a:t>
            </a:r>
            <a:r>
              <a:rPr lang="en-BZ" sz="4000" dirty="0">
                <a:latin typeface="#9Slide05 FS Blonde Script" panose="03000503000000000000" pitchFamily="65" charset="0"/>
              </a:rPr>
              <a:t> </a:t>
            </a:r>
            <a:r>
              <a:rPr lang="en-BZ" sz="4000" dirty="0" err="1">
                <a:latin typeface="#9Slide05 FS Blonde Script" panose="03000503000000000000" pitchFamily="65" charset="0"/>
              </a:rPr>
              <a:t>hạnh</a:t>
            </a:r>
            <a:r>
              <a:rPr lang="en-BZ" sz="4000" dirty="0">
                <a:latin typeface="#9Slide05 FS Blonde Script" panose="03000503000000000000" pitchFamily="65" charset="0"/>
              </a:rPr>
              <a:t> </a:t>
            </a:r>
            <a:r>
              <a:rPr lang="en-BZ" sz="4000" dirty="0" err="1">
                <a:latin typeface="#9Slide05 FS Blonde Script" panose="03000503000000000000" pitchFamily="65" charset="0"/>
              </a:rPr>
              <a:t>phúc</a:t>
            </a:r>
            <a:r>
              <a:rPr lang="en-BZ" sz="4000" dirty="0">
                <a:latin typeface="#9Slide05 FS Blonde Script" panose="03000503000000000000" pitchFamily="65" charset="0"/>
              </a:rPr>
              <a:t>, </a:t>
            </a:r>
            <a:r>
              <a:rPr lang="en-BZ" sz="4000" dirty="0" err="1">
                <a:latin typeface="#9Slide05 FS Blonde Script" panose="03000503000000000000" pitchFamily="65" charset="0"/>
              </a:rPr>
              <a:t>gây</a:t>
            </a:r>
            <a:r>
              <a:rPr lang="en-BZ" sz="4000" dirty="0">
                <a:latin typeface="#9Slide05 FS Blonde Script" panose="03000503000000000000" pitchFamily="65" charset="0"/>
              </a:rPr>
              <a:t> </a:t>
            </a:r>
            <a:r>
              <a:rPr lang="en-BZ" sz="4000" dirty="0" err="1">
                <a:latin typeface="#9Slide05 FS Blonde Script" panose="03000503000000000000" pitchFamily="65" charset="0"/>
              </a:rPr>
              <a:t>ra</a:t>
            </a:r>
            <a:r>
              <a:rPr lang="en-BZ" sz="4000" dirty="0">
                <a:latin typeface="#9Slide05 FS Blonde Script" panose="03000503000000000000" pitchFamily="65" charset="0"/>
              </a:rPr>
              <a:t> bao </a:t>
            </a:r>
            <a:r>
              <a:rPr lang="en-BZ" sz="4000" dirty="0" err="1">
                <a:latin typeface="#9Slide05 FS Blonde Script" panose="03000503000000000000" pitchFamily="65" charset="0"/>
              </a:rPr>
              <a:t>đau</a:t>
            </a:r>
            <a:r>
              <a:rPr lang="en-BZ" sz="4000" dirty="0">
                <a:latin typeface="#9Slide05 FS Blonde Script" panose="03000503000000000000" pitchFamily="65" charset="0"/>
              </a:rPr>
              <a:t> </a:t>
            </a:r>
            <a:r>
              <a:rPr lang="en-BZ" sz="4000" dirty="0" err="1">
                <a:latin typeface="#9Slide05 FS Blonde Script" panose="03000503000000000000" pitchFamily="65" charset="0"/>
              </a:rPr>
              <a:t>khổ</a:t>
            </a:r>
            <a:r>
              <a:rPr lang="en-BZ" sz="4000" dirty="0">
                <a:latin typeface="#9Slide05 FS Blonde Script" panose="03000503000000000000" pitchFamily="65" charset="0"/>
              </a:rPr>
              <a:t> </a:t>
            </a:r>
            <a:r>
              <a:rPr lang="en-BZ" sz="4000" dirty="0" err="1">
                <a:latin typeface="#9Slide05 FS Blonde Script" panose="03000503000000000000" pitchFamily="65" charset="0"/>
              </a:rPr>
              <a:t>cho</a:t>
            </a:r>
            <a:r>
              <a:rPr lang="en-BZ" sz="4000" dirty="0">
                <a:latin typeface="#9Slide05 FS Blonde Script" panose="03000503000000000000" pitchFamily="65" charset="0"/>
              </a:rPr>
              <a:t> </a:t>
            </a:r>
            <a:r>
              <a:rPr lang="en-BZ" sz="4000" dirty="0" err="1">
                <a:latin typeface="#9Slide05 FS Blonde Script" panose="03000503000000000000" pitchFamily="65" charset="0"/>
              </a:rPr>
              <a:t>loài</a:t>
            </a:r>
            <a:r>
              <a:rPr lang="en-BZ" sz="4000" dirty="0">
                <a:latin typeface="#9Slide05 FS Blonde Script" panose="03000503000000000000" pitchFamily="65" charset="0"/>
              </a:rPr>
              <a:t> </a:t>
            </a:r>
            <a:r>
              <a:rPr lang="en-BZ" sz="4000" dirty="0" err="1">
                <a:latin typeface="#9Slide05 FS Blonde Script" panose="03000503000000000000" pitchFamily="65" charset="0"/>
              </a:rPr>
              <a:t>người</a:t>
            </a:r>
            <a:endParaRPr lang="en-BZ" sz="4000" dirty="0">
              <a:latin typeface="#9Slide05 FS Blonde Script" panose="03000503000000000000" pitchFamily="65" charset="0"/>
            </a:endParaRPr>
          </a:p>
        </p:txBody>
      </p:sp>
    </p:spTree>
    <p:extLst>
      <p:ext uri="{BB962C8B-B14F-4D97-AF65-F5344CB8AC3E}">
        <p14:creationId xmlns:p14="http://schemas.microsoft.com/office/powerpoint/2010/main" val="352304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down)">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610C6-060F-4D13-B42F-5B8EEF4BD95F}"/>
              </a:ext>
            </a:extLst>
          </p:cNvPr>
          <p:cNvGrpSpPr/>
          <p:nvPr/>
        </p:nvGrpSpPr>
        <p:grpSpPr>
          <a:xfrm>
            <a:off x="1862282" y="1627909"/>
            <a:ext cx="8635999" cy="3602182"/>
            <a:chOff x="1768764" y="1950767"/>
            <a:chExt cx="8635999" cy="3602182"/>
          </a:xfrm>
        </p:grpSpPr>
        <p:sp>
          <p:nvSpPr>
            <p:cNvPr id="3" name="Rectangle: Rounded Corners 2">
              <a:extLst>
                <a:ext uri="{FF2B5EF4-FFF2-40B4-BE49-F238E27FC236}">
                  <a16:creationId xmlns:a16="http://schemas.microsoft.com/office/drawing/2014/main" id="{A8C7A614-E2F2-46B6-856F-0FFB61E691AC}"/>
                </a:ext>
              </a:extLst>
            </p:cNvPr>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7B64476-2BB2-4DA2-B508-5CF6DC37360F}"/>
                </a:ext>
              </a:extLst>
            </p:cNvPr>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3.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Lời</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kêu</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gọi</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đấu</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tranh</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cho</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một</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thế</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giới</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hòa</a:t>
              </a:r>
              <a:r>
                <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bình</a:t>
              </a:r>
              <a:endParaRPr lang="en-SG"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grpSp>
      <p:pic>
        <p:nvPicPr>
          <p:cNvPr id="7" name="Picture 6">
            <a:extLst>
              <a:ext uri="{FF2B5EF4-FFF2-40B4-BE49-F238E27FC236}">
                <a16:creationId xmlns:a16="http://schemas.microsoft.com/office/drawing/2014/main" id="{ED76BFF5-0D1E-4892-B512-6F977231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02" b="14747"/>
          <a:stretch/>
        </p:blipFill>
        <p:spPr>
          <a:xfrm>
            <a:off x="0" y="0"/>
            <a:ext cx="2958201" cy="2708920"/>
          </a:xfrm>
          <a:prstGeom prst="rect">
            <a:avLst/>
          </a:prstGeom>
        </p:spPr>
      </p:pic>
      <p:pic>
        <p:nvPicPr>
          <p:cNvPr id="8" name="Picture 7">
            <a:extLst>
              <a:ext uri="{FF2B5EF4-FFF2-40B4-BE49-F238E27FC236}">
                <a16:creationId xmlns:a16="http://schemas.microsoft.com/office/drawing/2014/main" id="{C2C09486-BAD5-4017-A45F-E3473204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extLst>
      <p:ext uri="{BB962C8B-B14F-4D97-AF65-F5344CB8AC3E}">
        <p14:creationId xmlns:p14="http://schemas.microsoft.com/office/powerpoint/2010/main" val="3720830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DF07E9-189E-4B3D-AF7C-322C6C8CEC34}"/>
              </a:ext>
            </a:extLst>
          </p:cNvPr>
          <p:cNvSpPr/>
          <p:nvPr/>
        </p:nvSpPr>
        <p:spPr>
          <a:xfrm>
            <a:off x="2495600"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Lời</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kêu</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gọi</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đấu</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tranh</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cho</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một</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thế</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giới</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hòa</a:t>
            </a:r>
            <a:r>
              <a:rPr lang="en-SG" sz="4800"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4800"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bình</a:t>
            </a:r>
            <a:endParaRPr lang="en-SG" sz="4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9399A137-9450-4BE5-A841-09D2575E674E}"/>
              </a:ext>
            </a:extLst>
          </p:cNvPr>
          <p:cNvSpPr/>
          <p:nvPr/>
        </p:nvSpPr>
        <p:spPr>
          <a:xfrm>
            <a:off x="235158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Nhiệm</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vụ</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DCE53DBD-D3CF-48D3-9019-ADE82C5CCFEF}"/>
              </a:ext>
            </a:extLst>
          </p:cNvPr>
          <p:cNvSpPr/>
          <p:nvPr/>
        </p:nvSpPr>
        <p:spPr>
          <a:xfrm>
            <a:off x="479985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Đề</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nghị</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2126A274-5018-40C0-866A-65E645990A5A}"/>
              </a:ext>
            </a:extLst>
          </p:cNvPr>
          <p:cNvSpPr/>
          <p:nvPr/>
        </p:nvSpPr>
        <p:spPr>
          <a:xfrm>
            <a:off x="724812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Nghệ</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thuật</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lập</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luận</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BC804A68-520F-4A9D-8AC0-B5C06E728F6F}"/>
              </a:ext>
            </a:extLst>
          </p:cNvPr>
          <p:cNvSpPr/>
          <p:nvPr/>
        </p:nvSpPr>
        <p:spPr>
          <a:xfrm>
            <a:off x="9696400"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9Slide03 Arima Madurai Black" panose="00000A00000000000000" pitchFamily="2" charset="0"/>
                <a:cs typeface="#9Slide03 Arima Madurai Black" panose="00000A00000000000000" pitchFamily="2" charset="0"/>
              </a:rPr>
              <a:t>Thái</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độ</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của</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tác</a:t>
            </a:r>
            <a:r>
              <a:rPr lang="en-SG" sz="3200" b="1" dirty="0">
                <a:solidFill>
                  <a:srgbClr val="0070C0"/>
                </a:solidFill>
                <a:latin typeface="#9Slide03 Arima Madurai Black" panose="00000A00000000000000" pitchFamily="2" charset="0"/>
                <a:cs typeface="#9Slide03 Arima Madurai Black" panose="00000A00000000000000" pitchFamily="2" charset="0"/>
              </a:rPr>
              <a:t> </a:t>
            </a:r>
            <a:r>
              <a:rPr lang="en-SG" sz="3200" b="1" dirty="0" err="1">
                <a:solidFill>
                  <a:srgbClr val="0070C0"/>
                </a:solidFill>
                <a:latin typeface="#9Slide03 Arima Madurai Black" panose="00000A00000000000000" pitchFamily="2" charset="0"/>
                <a:cs typeface="#9Slide03 Arima Madurai Black" panose="00000A00000000000000" pitchFamily="2" charset="0"/>
              </a:rPr>
              <a:t>giả</a:t>
            </a:r>
            <a:endParaRPr lang="en-SG" sz="3200" b="1"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8" name="Straight Arrow Connector 7">
            <a:extLst>
              <a:ext uri="{FF2B5EF4-FFF2-40B4-BE49-F238E27FC236}">
                <a16:creationId xmlns:a16="http://schemas.microsoft.com/office/drawing/2014/main" id="{D7B0ADB6-22B8-424A-995A-B32A7367AD89}"/>
              </a:ext>
            </a:extLst>
          </p:cNvPr>
          <p:cNvCxnSpPr>
            <a:cxnSpLocks/>
            <a:stCxn id="2" idx="2"/>
            <a:endCxn id="3" idx="0"/>
          </p:cNvCxnSpPr>
          <p:nvPr/>
        </p:nvCxnSpPr>
        <p:spPr>
          <a:xfrm flipH="1">
            <a:off x="3179676"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EA54C1-5199-47F1-B234-C17B5A5232D9}"/>
              </a:ext>
            </a:extLst>
          </p:cNvPr>
          <p:cNvCxnSpPr>
            <a:cxnSpLocks/>
            <a:stCxn id="2" idx="2"/>
            <a:endCxn id="4" idx="0"/>
          </p:cNvCxnSpPr>
          <p:nvPr/>
        </p:nvCxnSpPr>
        <p:spPr>
          <a:xfrm flipH="1">
            <a:off x="5627948"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45BE9A-C6E9-41F4-9631-FA63D697A37C}"/>
              </a:ext>
            </a:extLst>
          </p:cNvPr>
          <p:cNvCxnSpPr>
            <a:cxnSpLocks/>
            <a:stCxn id="2" idx="2"/>
            <a:endCxn id="5" idx="0"/>
          </p:cNvCxnSpPr>
          <p:nvPr/>
        </p:nvCxnSpPr>
        <p:spPr>
          <a:xfrm>
            <a:off x="6816080"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DA207D-6F2D-431E-B100-2073E45D9A3B}"/>
              </a:ext>
            </a:extLst>
          </p:cNvPr>
          <p:cNvCxnSpPr>
            <a:cxnSpLocks/>
            <a:stCxn id="2" idx="2"/>
            <a:endCxn id="6" idx="0"/>
          </p:cNvCxnSpPr>
          <p:nvPr/>
        </p:nvCxnSpPr>
        <p:spPr>
          <a:xfrm>
            <a:off x="6816080"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1B665BC2-8A35-44F3-AF63-0F76D59BAF2B}"/>
              </a:ext>
            </a:extLst>
          </p:cNvPr>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9Slide03 Arima Madurai Black" panose="00000A00000000000000" pitchFamily="2" charset="0"/>
                <a:cs typeface="#9Slide03 Arima Madurai Black" panose="00000A00000000000000" pitchFamily="2" charset="0"/>
              </a:rPr>
              <a:t>PHIẾU BÀI TẬP 2</a:t>
            </a:r>
          </a:p>
        </p:txBody>
      </p:sp>
    </p:spTree>
    <p:extLst>
      <p:ext uri="{BB962C8B-B14F-4D97-AF65-F5344CB8AC3E}">
        <p14:creationId xmlns:p14="http://schemas.microsoft.com/office/powerpoint/2010/main" val="16712617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ner Peace is World Peace - Perspectives Therapy Services">
            <a:extLst>
              <a:ext uri="{FF2B5EF4-FFF2-40B4-BE49-F238E27FC236}">
                <a16:creationId xmlns:a16="http://schemas.microsoft.com/office/drawing/2014/main" id="{9B04F688-D871-4530-94C3-1F09DB1633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68" t="9091" r="5083" b="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77C215D-AFC8-4417-A1E8-DB2E637E1A8B}"/>
              </a:ext>
            </a:extLst>
          </p:cNvPr>
          <p:cNvSpPr/>
          <p:nvPr/>
        </p:nvSpPr>
        <p:spPr>
          <a:xfrm>
            <a:off x="6456040" y="0"/>
            <a:ext cx="5735960" cy="68579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iêu đề 1">
            <a:extLst>
              <a:ext uri="{FF2B5EF4-FFF2-40B4-BE49-F238E27FC236}">
                <a16:creationId xmlns:a16="http://schemas.microsoft.com/office/drawing/2014/main" id="{CE80BBD9-F706-406D-9DAD-854EBEDEB1F8}"/>
              </a:ext>
            </a:extLst>
          </p:cNvPr>
          <p:cNvSpPr txBox="1">
            <a:spLocks/>
          </p:cNvSpPr>
          <p:nvPr/>
        </p:nvSpPr>
        <p:spPr>
          <a:xfrm>
            <a:off x="7104112" y="-23356"/>
            <a:ext cx="4673112" cy="955157"/>
          </a:xfrm>
          <a:prstGeom prst="rect">
            <a:avLst/>
          </a:prstGeom>
        </p:spPr>
        <p:txBody>
          <a:bodyPr anchor="b">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600" b="1" dirty="0">
                <a:solidFill>
                  <a:srgbClr val="FF0000"/>
                </a:solidFill>
                <a:latin typeface="#9Slide05 FS Blonde Script" panose="03000503000000000000" pitchFamily="65" charset="0"/>
              </a:rPr>
              <a:t>LỜI KÊU GỌI HÒA BÌNH:</a:t>
            </a:r>
          </a:p>
        </p:txBody>
      </p:sp>
      <p:sp>
        <p:nvSpPr>
          <p:cNvPr id="5" name="Hộp Văn bản 9">
            <a:extLst>
              <a:ext uri="{FF2B5EF4-FFF2-40B4-BE49-F238E27FC236}">
                <a16:creationId xmlns:a16="http://schemas.microsoft.com/office/drawing/2014/main" id="{6FE1DFC7-55E8-4C51-83CD-9BA427BC6AEE}"/>
              </a:ext>
            </a:extLst>
          </p:cNvPr>
          <p:cNvSpPr txBox="1"/>
          <p:nvPr/>
        </p:nvSpPr>
        <p:spPr>
          <a:xfrm>
            <a:off x="6600056" y="1409384"/>
            <a:ext cx="5472608" cy="5078313"/>
          </a:xfrm>
          <a:prstGeom prst="rect">
            <a:avLst/>
          </a:prstGeom>
          <a:noFill/>
        </p:spPr>
        <p:txBody>
          <a:bodyPr wrap="square">
            <a:spAutoFit/>
          </a:bodyPr>
          <a:lstStyle/>
          <a:p>
            <a:pPr algn="just"/>
            <a:r>
              <a:rPr lang="vi-VN" sz="3600" b="0" i="0" dirty="0">
                <a:effectLst/>
                <a:latin typeface="medium-content-serif-font"/>
              </a:rPr>
              <a:t>“</a:t>
            </a:r>
            <a:r>
              <a:rPr lang="en-BZ" sz="3600" dirty="0" err="1">
                <a:latin typeface="#9Slide05 FS Blonde Script" panose="03000503000000000000" pitchFamily="65" charset="0"/>
              </a:rPr>
              <a:t>C</a:t>
            </a:r>
            <a:r>
              <a:rPr lang="en-BZ" sz="3600" b="0" i="0" dirty="0" err="1">
                <a:effectLst/>
                <a:latin typeface="#9Slide05 FS Blonde Script" panose="03000503000000000000" pitchFamily="65" charset="0"/>
              </a:rPr>
              <a:t>húng</a:t>
            </a:r>
            <a:r>
              <a:rPr lang="en-BZ" sz="3600" b="0" i="0" dirty="0">
                <a:effectLst/>
                <a:latin typeface="#9Slide05 FS Blonde Script" panose="03000503000000000000" pitchFamily="65" charset="0"/>
              </a:rPr>
              <a:t> ta </a:t>
            </a:r>
            <a:r>
              <a:rPr lang="en-BZ" sz="3600" b="0" i="0" dirty="0" err="1">
                <a:effectLst/>
                <a:latin typeface="#9Slide05 FS Blonde Script" panose="03000503000000000000" pitchFamily="65" charset="0"/>
              </a:rPr>
              <a:t>đến</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đây</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để</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chống</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lại</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việc</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đó</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tham</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gia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vào</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bản</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đồng</a:t>
            </a:r>
            <a:r>
              <a:rPr lang="en-BZ" sz="3600" b="0" i="0" dirty="0">
                <a:effectLst/>
                <a:latin typeface="#9Slide05 FS Blonde Script" panose="03000503000000000000" pitchFamily="65" charset="0"/>
              </a:rPr>
              <a:t> ca </a:t>
            </a:r>
            <a:r>
              <a:rPr lang="en-BZ" sz="3600" b="0" i="0" dirty="0" err="1">
                <a:effectLst/>
                <a:latin typeface="#9Slide05 FS Blonde Script" panose="03000503000000000000" pitchFamily="65" charset="0"/>
              </a:rPr>
              <a:t>của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những</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người</a:t>
            </a:r>
            <a:r>
              <a:rPr lang="en-BZ" sz="3600" b="0" i="0" dirty="0">
                <a:effectLst/>
                <a:latin typeface="medium-content-serif-font"/>
              </a:rPr>
              <a:t> </a:t>
            </a:r>
            <a:r>
              <a:rPr lang="en-BZ" sz="3600" dirty="0" err="1">
                <a:latin typeface="#9Slide05 FS Blonde Script" panose="03000503000000000000" pitchFamily="65" charset="0"/>
              </a:rPr>
              <a:t>đòi</a:t>
            </a:r>
            <a:r>
              <a:rPr lang="en-BZ" sz="3600" dirty="0">
                <a:latin typeface="#9Slide05 FS Blonde Script" panose="03000503000000000000" pitchFamily="65" charset="0"/>
              </a:rPr>
              <a:t> </a:t>
            </a:r>
            <a:r>
              <a:rPr lang="en-BZ" sz="3600" dirty="0" err="1">
                <a:latin typeface="#9Slide05 FS Blonde Script" panose="03000503000000000000" pitchFamily="65" charset="0"/>
              </a:rPr>
              <a:t>hỏi</a:t>
            </a:r>
            <a:r>
              <a:rPr lang="en-BZ" sz="3600" dirty="0">
                <a:latin typeface="#9Slide05 FS Blonde Script" panose="03000503000000000000" pitchFamily="65" charset="0"/>
              </a:rPr>
              <a:t> </a:t>
            </a:r>
            <a:r>
              <a:rPr lang="en-BZ" sz="3600" dirty="0" err="1">
                <a:latin typeface="#9Slide05 FS Blonde Script" panose="03000503000000000000" pitchFamily="65" charset="0"/>
              </a:rPr>
              <a:t>một</a:t>
            </a:r>
            <a:r>
              <a:rPr lang="en-BZ" sz="3600" dirty="0">
                <a:latin typeface="#9Slide05 FS Blonde Script" panose="03000503000000000000" pitchFamily="65" charset="0"/>
              </a:rPr>
              <a:t> </a:t>
            </a:r>
            <a:r>
              <a:rPr lang="en-BZ" sz="3600" dirty="0" err="1">
                <a:latin typeface="#9Slide05 FS Blonde Script" panose="03000503000000000000" pitchFamily="65" charset="0"/>
              </a:rPr>
              <a:t>thế</a:t>
            </a:r>
            <a:r>
              <a:rPr lang="en-BZ" sz="3600" dirty="0">
                <a:latin typeface="#9Slide05 FS Blonde Script" panose="03000503000000000000" pitchFamily="65" charset="0"/>
              </a:rPr>
              <a:t> </a:t>
            </a:r>
            <a:r>
              <a:rPr lang="en-BZ" sz="3600" dirty="0" err="1">
                <a:latin typeface="#9Slide05 FS Blonde Script" panose="03000503000000000000" pitchFamily="65" charset="0"/>
              </a:rPr>
              <a:t>giới</a:t>
            </a:r>
            <a:r>
              <a:rPr lang="en-BZ" sz="3600" dirty="0">
                <a:latin typeface="#9Slide05 FS Blonde Script" panose="03000503000000000000" pitchFamily="65" charset="0"/>
              </a:rPr>
              <a:t> </a:t>
            </a:r>
            <a:r>
              <a:rPr lang="en-BZ" sz="3600" dirty="0" err="1">
                <a:latin typeface="#9Slide05 FS Blonde Script" panose="03000503000000000000" pitchFamily="65" charset="0"/>
              </a:rPr>
              <a:t>không</a:t>
            </a:r>
            <a:r>
              <a:rPr lang="en-BZ" sz="3600" dirty="0">
                <a:latin typeface="#9Slide05 FS Blonde Script" panose="03000503000000000000" pitchFamily="65" charset="0"/>
              </a:rPr>
              <a:t> </a:t>
            </a:r>
            <a:r>
              <a:rPr lang="en-BZ" sz="3600" dirty="0" err="1">
                <a:latin typeface="#9Slide05 FS Blonde Script" panose="03000503000000000000" pitchFamily="65" charset="0"/>
              </a:rPr>
              <a:t>có</a:t>
            </a:r>
            <a:r>
              <a:rPr lang="en-BZ" sz="3600" dirty="0">
                <a:latin typeface="#9Slide05 FS Blonde Script" panose="03000503000000000000" pitchFamily="65" charset="0"/>
              </a:rPr>
              <a:t> </a:t>
            </a:r>
            <a:r>
              <a:rPr lang="en-BZ" sz="3600" dirty="0" err="1">
                <a:latin typeface="#9Slide05 FS Blonde Script" panose="03000503000000000000" pitchFamily="65" charset="0"/>
              </a:rPr>
              <a:t>vũ</a:t>
            </a:r>
            <a:r>
              <a:rPr lang="en-BZ" sz="3600" dirty="0">
                <a:latin typeface="#9Slide05 FS Blonde Script" panose="03000503000000000000" pitchFamily="65" charset="0"/>
              </a:rPr>
              <a:t> </a:t>
            </a:r>
            <a:r>
              <a:rPr lang="en-BZ" sz="3600" dirty="0" err="1">
                <a:latin typeface="#9Slide05 FS Blonde Script" panose="03000503000000000000" pitchFamily="65" charset="0"/>
              </a:rPr>
              <a:t>khí</a:t>
            </a:r>
            <a:r>
              <a:rPr lang="en-SG" sz="3600" dirty="0">
                <a:latin typeface="medium-content-serif-font"/>
              </a:rPr>
              <a:t> … </a:t>
            </a:r>
            <a:r>
              <a:rPr lang="en-BZ" sz="3600" b="0" i="0" dirty="0" err="1">
                <a:effectLst/>
                <a:latin typeface="#9Slide05 FS Blonde Script" panose="03000503000000000000" pitchFamily="65" charset="0"/>
              </a:rPr>
              <a:t>mở</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ra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một</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nhà</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băng</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lưu</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trữ</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trí</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nhớ</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có</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thể</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tồn</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tại</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sau</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thảm</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họa</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hạt</a:t>
            </a:r>
            <a:r>
              <a:rPr lang="en-BZ" sz="3600" b="0" i="0" dirty="0">
                <a:effectLst/>
                <a:latin typeface="#9Slide05 FS Blonde Script" panose="03000503000000000000" pitchFamily="65" charset="0"/>
              </a:rPr>
              <a:t> </a:t>
            </a:r>
            <a:r>
              <a:rPr lang="en-BZ" sz="3600" b="0" i="0" dirty="0" err="1">
                <a:effectLst/>
                <a:latin typeface="#9Slide05 FS Blonde Script" panose="03000503000000000000" pitchFamily="65" charset="0"/>
              </a:rPr>
              <a:t>nhân</a:t>
            </a:r>
            <a:r>
              <a:rPr lang="en-BZ" sz="3600" b="0" i="0" dirty="0">
                <a:effectLst/>
                <a:latin typeface="#9Slide05 FS Blonde Script" panose="03000503000000000000" pitchFamily="65" charset="0"/>
              </a:rPr>
              <a:t>…</a:t>
            </a:r>
            <a:r>
              <a:rPr lang="en-BZ" sz="3600" dirty="0" err="1">
                <a:latin typeface="#9Slide05 FS Blonde Script" panose="03000503000000000000" pitchFamily="65" charset="0"/>
              </a:rPr>
              <a:t>Lên</a:t>
            </a:r>
            <a:r>
              <a:rPr lang="en-BZ" sz="3600" dirty="0">
                <a:latin typeface="#9Slide05 FS Blonde Script" panose="03000503000000000000" pitchFamily="65" charset="0"/>
              </a:rPr>
              <a:t> </a:t>
            </a:r>
            <a:r>
              <a:rPr lang="en-BZ" sz="3600" dirty="0" err="1">
                <a:latin typeface="#9Slide05 FS Blonde Script" panose="03000503000000000000" pitchFamily="65" charset="0"/>
              </a:rPr>
              <a:t>án</a:t>
            </a:r>
            <a:r>
              <a:rPr lang="en-BZ" sz="3600" dirty="0">
                <a:latin typeface="#9Slide05 FS Blonde Script" panose="03000503000000000000" pitchFamily="65" charset="0"/>
              </a:rPr>
              <a:t> </a:t>
            </a:r>
            <a:r>
              <a:rPr lang="en-BZ" sz="3600" dirty="0" err="1">
                <a:latin typeface="#9Slide05 FS Blonde Script" panose="03000503000000000000" pitchFamily="65" charset="0"/>
              </a:rPr>
              <a:t>những</a:t>
            </a:r>
            <a:r>
              <a:rPr lang="en-BZ" sz="3600" dirty="0">
                <a:latin typeface="#9Slide05 FS Blonde Script" panose="03000503000000000000" pitchFamily="65" charset="0"/>
              </a:rPr>
              <a:t> </a:t>
            </a:r>
            <a:r>
              <a:rPr lang="en-BZ" sz="3600" dirty="0" err="1">
                <a:latin typeface="#9Slide05 FS Blonde Script" panose="03000503000000000000" pitchFamily="65" charset="0"/>
              </a:rPr>
              <a:t>thủ</a:t>
            </a:r>
            <a:r>
              <a:rPr lang="en-BZ" sz="3600" dirty="0">
                <a:latin typeface="#9Slide05 FS Blonde Script" panose="03000503000000000000" pitchFamily="65" charset="0"/>
              </a:rPr>
              <a:t> </a:t>
            </a:r>
            <a:r>
              <a:rPr lang="en-BZ" sz="3600" dirty="0" err="1">
                <a:latin typeface="#9Slide05 FS Blonde Script" panose="03000503000000000000" pitchFamily="65" charset="0"/>
              </a:rPr>
              <a:t>phạm</a:t>
            </a:r>
            <a:r>
              <a:rPr lang="en-BZ" sz="3600" dirty="0">
                <a:latin typeface="#9Slide05 FS Blonde Script" panose="03000503000000000000" pitchFamily="65" charset="0"/>
              </a:rPr>
              <a:t> </a:t>
            </a:r>
            <a:r>
              <a:rPr lang="en-BZ" sz="3600" dirty="0" err="1">
                <a:latin typeface="#9Slide05 FS Blonde Script" panose="03000503000000000000" pitchFamily="65" charset="0"/>
              </a:rPr>
              <a:t>gây</a:t>
            </a:r>
            <a:r>
              <a:rPr lang="en-BZ" sz="3600" dirty="0">
                <a:latin typeface="#9Slide05 FS Blonde Script" panose="03000503000000000000" pitchFamily="65" charset="0"/>
              </a:rPr>
              <a:t> </a:t>
            </a:r>
            <a:r>
              <a:rPr lang="en-BZ" sz="3600" dirty="0" err="1">
                <a:latin typeface="#9Slide05 FS Blonde Script" panose="03000503000000000000" pitchFamily="65" charset="0"/>
              </a:rPr>
              <a:t>ra</a:t>
            </a:r>
            <a:r>
              <a:rPr lang="en-BZ" sz="3600" dirty="0">
                <a:latin typeface="#9Slide05 FS Blonde Script" panose="03000503000000000000" pitchFamily="65" charset="0"/>
              </a:rPr>
              <a:t> </a:t>
            </a:r>
            <a:r>
              <a:rPr lang="en-BZ" sz="3600" dirty="0" err="1">
                <a:latin typeface="#9Slide05 FS Blonde Script" panose="03000503000000000000" pitchFamily="65" charset="0"/>
              </a:rPr>
              <a:t>đau</a:t>
            </a:r>
            <a:r>
              <a:rPr lang="en-BZ" sz="3600" dirty="0">
                <a:latin typeface="#9Slide05 FS Blonde Script" panose="03000503000000000000" pitchFamily="65" charset="0"/>
              </a:rPr>
              <a:t> </a:t>
            </a:r>
            <a:r>
              <a:rPr lang="en-BZ" sz="3600" dirty="0" err="1">
                <a:latin typeface="#9Slide05 FS Blonde Script" panose="03000503000000000000" pitchFamily="65" charset="0"/>
              </a:rPr>
              <a:t>khổ</a:t>
            </a:r>
            <a:r>
              <a:rPr lang="en-BZ" sz="3600" dirty="0">
                <a:latin typeface="#9Slide05 FS Blonde Script" panose="03000503000000000000" pitchFamily="65" charset="0"/>
              </a:rPr>
              <a:t>, </a:t>
            </a:r>
            <a:r>
              <a:rPr lang="en-BZ" sz="3600" dirty="0" err="1">
                <a:latin typeface="#9Slide05 FS Blonde Script" panose="03000503000000000000" pitchFamily="65" charset="0"/>
              </a:rPr>
              <a:t>những</a:t>
            </a:r>
            <a:r>
              <a:rPr lang="en-BZ" sz="3600" dirty="0">
                <a:latin typeface="#9Slide05 FS Blonde Script" panose="03000503000000000000" pitchFamily="65" charset="0"/>
              </a:rPr>
              <a:t> </a:t>
            </a:r>
            <a:r>
              <a:rPr lang="en-BZ" sz="3600" dirty="0" err="1">
                <a:latin typeface="#9Slide05 FS Blonde Script" panose="03000503000000000000" pitchFamily="65" charset="0"/>
              </a:rPr>
              <a:t>kẻ</a:t>
            </a:r>
            <a:r>
              <a:rPr lang="en-BZ" sz="3600" dirty="0">
                <a:latin typeface="#9Slide05 FS Blonde Script" panose="03000503000000000000" pitchFamily="65" charset="0"/>
              </a:rPr>
              <a:t> </a:t>
            </a:r>
            <a:r>
              <a:rPr lang="en-BZ" sz="3600" dirty="0" err="1">
                <a:latin typeface="#9Slide05 FS Blonde Script" panose="03000503000000000000" pitchFamily="65" charset="0"/>
              </a:rPr>
              <a:t>giả</a:t>
            </a:r>
            <a:r>
              <a:rPr lang="en-BZ" sz="3600" dirty="0">
                <a:latin typeface="#9Slide05 FS Blonde Script" panose="03000503000000000000" pitchFamily="65" charset="0"/>
              </a:rPr>
              <a:t> </a:t>
            </a:r>
            <a:r>
              <a:rPr lang="en-BZ" sz="3600" dirty="0" err="1">
                <a:latin typeface="#9Slide05 FS Blonde Script" panose="03000503000000000000" pitchFamily="65" charset="0"/>
              </a:rPr>
              <a:t>điếc</a:t>
            </a:r>
            <a:r>
              <a:rPr lang="en-BZ" sz="3600" dirty="0">
                <a:latin typeface="#9Slide05 FS Blonde Script" panose="03000503000000000000" pitchFamily="65" charset="0"/>
              </a:rPr>
              <a:t> </a:t>
            </a:r>
            <a:r>
              <a:rPr lang="en-BZ" sz="3600" dirty="0" err="1">
                <a:latin typeface="#9Slide05 FS Blonde Script" panose="03000503000000000000" pitchFamily="65" charset="0"/>
              </a:rPr>
              <a:t>làm</a:t>
            </a:r>
            <a:r>
              <a:rPr lang="en-BZ" sz="3600" dirty="0">
                <a:latin typeface="#9Slide05 FS Blonde Script" panose="03000503000000000000" pitchFamily="65" charset="0"/>
              </a:rPr>
              <a:t> </a:t>
            </a:r>
            <a:r>
              <a:rPr lang="en-BZ" sz="3600" dirty="0" err="1">
                <a:latin typeface="#9Slide05 FS Blonde Script" panose="03000503000000000000" pitchFamily="65" charset="0"/>
              </a:rPr>
              <a:t>ngơ</a:t>
            </a:r>
            <a:r>
              <a:rPr lang="en-BZ" sz="3600" dirty="0">
                <a:latin typeface="#9Slide05 FS Blonde Script" panose="03000503000000000000" pitchFamily="65" charset="0"/>
              </a:rPr>
              <a:t> </a:t>
            </a:r>
            <a:r>
              <a:rPr lang="en-BZ" sz="3600" dirty="0" err="1">
                <a:latin typeface="#9Slide05 FS Blonde Script" panose="03000503000000000000" pitchFamily="65" charset="0"/>
              </a:rPr>
              <a:t>trước</a:t>
            </a:r>
            <a:r>
              <a:rPr lang="en-BZ" sz="3600" dirty="0">
                <a:latin typeface="#9Slide05 FS Blonde Script" panose="03000503000000000000" pitchFamily="65" charset="0"/>
              </a:rPr>
              <a:t> </a:t>
            </a:r>
            <a:r>
              <a:rPr lang="en-BZ" sz="3600" dirty="0" err="1">
                <a:latin typeface="#9Slide05 FS Blonde Script" panose="03000503000000000000" pitchFamily="65" charset="0"/>
              </a:rPr>
              <a:t>lời</a:t>
            </a:r>
            <a:r>
              <a:rPr lang="en-BZ" sz="3600" dirty="0">
                <a:latin typeface="#9Slide05 FS Blonde Script" panose="03000503000000000000" pitchFamily="65" charset="0"/>
              </a:rPr>
              <a:t> </a:t>
            </a:r>
            <a:r>
              <a:rPr lang="en-BZ" sz="3600" dirty="0" err="1">
                <a:latin typeface="#9Slide05 FS Blonde Script" panose="03000503000000000000" pitchFamily="65" charset="0"/>
              </a:rPr>
              <a:t>khẩn</a:t>
            </a:r>
            <a:r>
              <a:rPr lang="en-BZ" sz="3600" dirty="0">
                <a:latin typeface="#9Slide05 FS Blonde Script" panose="03000503000000000000" pitchFamily="65" charset="0"/>
              </a:rPr>
              <a:t> </a:t>
            </a:r>
            <a:r>
              <a:rPr lang="en-BZ" sz="3600" dirty="0" err="1">
                <a:latin typeface="#9Slide05 FS Blonde Script" panose="03000503000000000000" pitchFamily="65" charset="0"/>
              </a:rPr>
              <a:t>cầu</a:t>
            </a:r>
            <a:r>
              <a:rPr lang="en-BZ" sz="3600" dirty="0">
                <a:latin typeface="#9Slide05 FS Blonde Script" panose="03000503000000000000" pitchFamily="65" charset="0"/>
              </a:rPr>
              <a:t> </a:t>
            </a:r>
            <a:r>
              <a:rPr lang="en-BZ" sz="3600" dirty="0" err="1">
                <a:latin typeface="#9Slide05 FS Blonde Script" panose="03000503000000000000" pitchFamily="65" charset="0"/>
              </a:rPr>
              <a:t>hòa</a:t>
            </a:r>
            <a:r>
              <a:rPr lang="en-BZ" sz="3600" dirty="0">
                <a:latin typeface="#9Slide05 FS Blonde Script" panose="03000503000000000000" pitchFamily="65" charset="0"/>
              </a:rPr>
              <a:t> </a:t>
            </a:r>
            <a:r>
              <a:rPr lang="en-BZ" sz="3600" dirty="0" err="1">
                <a:latin typeface="#9Slide05 FS Blonde Script" panose="03000503000000000000" pitchFamily="65" charset="0"/>
              </a:rPr>
              <a:t>bình</a:t>
            </a:r>
            <a:r>
              <a:rPr lang="en-BZ" sz="3600" dirty="0">
                <a:latin typeface="#9Slide05 FS Blonde Script" panose="03000503000000000000" pitchFamily="65" charset="0"/>
              </a:rPr>
              <a:t>…”</a:t>
            </a:r>
            <a:endParaRPr lang="vi-VN" sz="3600" b="0" i="0" dirty="0">
              <a:effectLst/>
              <a:latin typeface="medium-content-serif-font"/>
            </a:endParaRPr>
          </a:p>
        </p:txBody>
      </p:sp>
    </p:spTree>
    <p:extLst>
      <p:ext uri="{BB962C8B-B14F-4D97-AF65-F5344CB8AC3E}">
        <p14:creationId xmlns:p14="http://schemas.microsoft.com/office/powerpoint/2010/main" val="3265180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114" fill="hold">
                                          <p:stCondLst>
                                            <p:cond delay="0"/>
                                          </p:stCondLst>
                                        </p:cTn>
                                        <p:tgtEl>
                                          <p:spTgt spid="5"/>
                                        </p:tgtEl>
                                        <p:attrNameLst>
                                          <p:attrName>style.rotation</p:attrName>
                                        </p:attrNameLst>
                                      </p:cBhvr>
                                      <p:to>
                                        <p:strVal val="-45.0"/>
                                      </p:to>
                                    </p:set>
                                    <p:anim calcmode="lin" valueType="num">
                                      <p:cBhvr>
                                        <p:cTn id="13"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B6A56-A5AF-40AB-86EB-4F78FBE68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5" r="12168"/>
          <a:stretch/>
        </p:blipFill>
        <p:spPr>
          <a:xfrm>
            <a:off x="307859" y="2002692"/>
            <a:ext cx="5904657" cy="4364781"/>
          </a:xfrm>
          <a:prstGeom prst="rect">
            <a:avLst/>
          </a:prstGeom>
        </p:spPr>
      </p:pic>
      <p:sp>
        <p:nvSpPr>
          <p:cNvPr id="5" name="Rectangle 4">
            <a:extLst>
              <a:ext uri="{FF2B5EF4-FFF2-40B4-BE49-F238E27FC236}">
                <a16:creationId xmlns:a16="http://schemas.microsoft.com/office/drawing/2014/main" id="{AC6A62A7-2280-49ED-A576-31D4B5BE3CFB}"/>
              </a:ext>
            </a:extLst>
          </p:cNvPr>
          <p:cNvSpPr/>
          <p:nvPr/>
        </p:nvSpPr>
        <p:spPr>
          <a:xfrm>
            <a:off x="1703512" y="561332"/>
            <a:ext cx="3113353" cy="923330"/>
          </a:xfrm>
          <a:prstGeom prst="rect">
            <a:avLst/>
          </a:prstGeom>
        </p:spPr>
        <p:txBody>
          <a:bodyPr wrap="none">
            <a:spAutoFit/>
          </a:bodyPr>
          <a:lstStyle/>
          <a:p>
            <a:pPr lvl="0" algn="ctr"/>
            <a:r>
              <a:rPr lang="en-SG" sz="54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Nhiệm</a:t>
            </a:r>
            <a:r>
              <a:rPr lang="en-SG" sz="54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SG" sz="54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vụ</a:t>
            </a:r>
            <a:endParaRPr lang="en-SG" sz="54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FD7619BD-E2D4-4445-AD79-8F9870783C2F}"/>
              </a:ext>
            </a:extLst>
          </p:cNvPr>
          <p:cNvSpPr/>
          <p:nvPr/>
        </p:nvSpPr>
        <p:spPr>
          <a:xfrm>
            <a:off x="7464152" y="548680"/>
            <a:ext cx="3312368" cy="10801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400" dirty="0" err="1">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Đoàn</a:t>
            </a:r>
            <a:r>
              <a:rPr lang="en-SG" sz="4400" dirty="0">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4400" dirty="0" err="1">
                <a:solidFill>
                  <a:srgbClr val="FF0000"/>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kết</a:t>
            </a:r>
            <a:endParaRPr lang="en-SG" sz="44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BCA9D782-1E8D-4051-AD1B-C7911BBC5000}"/>
              </a:ext>
            </a:extLst>
          </p:cNvPr>
          <p:cNvSpPr/>
          <p:nvPr/>
        </p:nvSpPr>
        <p:spPr>
          <a:xfrm>
            <a:off x="6528048" y="2132855"/>
            <a:ext cx="2448272" cy="41044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Đấu</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tranh</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cho</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1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thế</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giới</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hòa</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bình</a:t>
            </a:r>
            <a:endParaRPr lang="en-SG" sz="3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0BD9C4AE-B4D1-4132-A65B-F7A69F879B3C}"/>
              </a:ext>
            </a:extLst>
          </p:cNvPr>
          <p:cNvSpPr/>
          <p:nvPr/>
        </p:nvSpPr>
        <p:spPr>
          <a:xfrm>
            <a:off x="9408368" y="2132855"/>
            <a:ext cx="2448272" cy="41044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Phản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đối</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ngăn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chặn</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chạy</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đua</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vũ</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trang</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tang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trữ</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hạt</a:t>
            </a:r>
            <a:r>
              <a:rPr lang="en-SG" sz="3600" dirty="0">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 </a:t>
            </a:r>
            <a:r>
              <a:rPr lang="en-SG" sz="3600" dirty="0" err="1">
                <a:solidFill>
                  <a:schemeClr val="tx1"/>
                </a:solidFill>
                <a:latin typeface="#9Slide03 Arima Madurai Black" panose="00000A00000000000000" pitchFamily="2" charset="0"/>
                <a:ea typeface="#9Slide05 HLT Boulevard" panose="00000400000000000000" pitchFamily="2" charset="0"/>
                <a:cs typeface="#9Slide03 Arima Madurai Black" panose="00000A00000000000000" pitchFamily="2" charset="0"/>
              </a:rPr>
              <a:t>nhân</a:t>
            </a:r>
            <a:endParaRPr lang="en-SG" sz="3600" dirty="0">
              <a:solidFill>
                <a:schemeClr val="tx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75091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D6C30E7-EEC6-427A-A111-FFBC49CA6E7C}"/>
              </a:ext>
            </a:extLst>
          </p:cNvPr>
          <p:cNvGrpSpPr/>
          <p:nvPr/>
        </p:nvGrpSpPr>
        <p:grpSpPr>
          <a:xfrm>
            <a:off x="261272" y="261326"/>
            <a:ext cx="7706936" cy="968125"/>
            <a:chOff x="1136878" y="6196"/>
            <a:chExt cx="4855034" cy="968125"/>
          </a:xfrm>
          <a:solidFill>
            <a:schemeClr val="accent3">
              <a:lumMod val="20000"/>
              <a:lumOff val="80000"/>
            </a:schemeClr>
          </a:solidFill>
        </p:grpSpPr>
        <p:sp>
          <p:nvSpPr>
            <p:cNvPr id="6" name="Rectangle: Rounded Corners 5">
              <a:extLst>
                <a:ext uri="{FF2B5EF4-FFF2-40B4-BE49-F238E27FC236}">
                  <a16:creationId xmlns:a16="http://schemas.microsoft.com/office/drawing/2014/main" id="{92379ECD-6533-463F-BBE0-BC468DB4E028}"/>
                </a:ext>
              </a:extLst>
            </p:cNvPr>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2AE6FE0C-C867-4467-8F8F-CAF3AA276B82}"/>
                </a:ext>
              </a:extLst>
            </p:cNvPr>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4000" dirty="0" err="1">
                  <a:solidFill>
                    <a:srgbClr val="FF0000"/>
                  </a:solidFill>
                  <a:latin typeface="#9Slide05 FS Blonde Script" panose="03000503000000000000" pitchFamily="65" charset="0"/>
                </a:rPr>
                <a:t>Đề</a:t>
              </a:r>
              <a:r>
                <a:rPr lang="en-BZ" sz="4000" dirty="0">
                  <a:solidFill>
                    <a:srgbClr val="FF0000"/>
                  </a:solidFill>
                  <a:latin typeface="#9Slide05 FS Blonde Script" panose="03000503000000000000" pitchFamily="65" charset="0"/>
                </a:rPr>
                <a:t> </a:t>
              </a:r>
              <a:r>
                <a:rPr lang="en-BZ" sz="4000" dirty="0" err="1">
                  <a:solidFill>
                    <a:srgbClr val="FF0000"/>
                  </a:solidFill>
                  <a:latin typeface="#9Slide05 FS Blonde Script" panose="03000503000000000000" pitchFamily="65" charset="0"/>
                </a:rPr>
                <a:t>nghị</a:t>
              </a:r>
              <a:endParaRPr lang="en-BZ" sz="4000" kern="1200" dirty="0">
                <a:solidFill>
                  <a:srgbClr val="FF0000"/>
                </a:solidFill>
                <a:latin typeface="#9Slide05 FS Blonde Script" panose="03000503000000000000" pitchFamily="65" charset="0"/>
              </a:endParaRPr>
            </a:p>
          </p:txBody>
        </p:sp>
      </p:grpSp>
      <p:grpSp>
        <p:nvGrpSpPr>
          <p:cNvPr id="8" name="Group 7">
            <a:extLst>
              <a:ext uri="{FF2B5EF4-FFF2-40B4-BE49-F238E27FC236}">
                <a16:creationId xmlns:a16="http://schemas.microsoft.com/office/drawing/2014/main" id="{2AFB3666-ECDE-444D-98BC-F1B13A10AA05}"/>
              </a:ext>
            </a:extLst>
          </p:cNvPr>
          <p:cNvGrpSpPr/>
          <p:nvPr/>
        </p:nvGrpSpPr>
        <p:grpSpPr>
          <a:xfrm>
            <a:off x="3863752" y="1465763"/>
            <a:ext cx="579948" cy="556930"/>
            <a:chOff x="3346568" y="1034829"/>
            <a:chExt cx="435656" cy="363047"/>
          </a:xfrm>
        </p:grpSpPr>
        <p:sp>
          <p:nvSpPr>
            <p:cNvPr id="9" name="Arrow: Right 8">
              <a:extLst>
                <a:ext uri="{FF2B5EF4-FFF2-40B4-BE49-F238E27FC236}">
                  <a16:creationId xmlns:a16="http://schemas.microsoft.com/office/drawing/2014/main" id="{7EF34AB2-C97B-4245-B996-8AFC152E5631}"/>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Arrow: Right 4">
              <a:extLst>
                <a:ext uri="{FF2B5EF4-FFF2-40B4-BE49-F238E27FC236}">
                  <a16:creationId xmlns:a16="http://schemas.microsoft.com/office/drawing/2014/main" id="{D1D5DFBF-E331-4D27-A835-EA8807CDAA06}"/>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1" name="Group 10">
            <a:extLst>
              <a:ext uri="{FF2B5EF4-FFF2-40B4-BE49-F238E27FC236}">
                <a16:creationId xmlns:a16="http://schemas.microsoft.com/office/drawing/2014/main" id="{5213CB5F-A2DE-4789-BF30-614EA59755C4}"/>
              </a:ext>
            </a:extLst>
          </p:cNvPr>
          <p:cNvGrpSpPr/>
          <p:nvPr/>
        </p:nvGrpSpPr>
        <p:grpSpPr>
          <a:xfrm>
            <a:off x="295491" y="2100296"/>
            <a:ext cx="7706936" cy="1754326"/>
            <a:chOff x="1647759" y="2299271"/>
            <a:chExt cx="3833273" cy="764379"/>
          </a:xfrm>
          <a:solidFill>
            <a:schemeClr val="accent6">
              <a:lumMod val="20000"/>
              <a:lumOff val="80000"/>
            </a:schemeClr>
          </a:solidFill>
        </p:grpSpPr>
        <p:sp>
          <p:nvSpPr>
            <p:cNvPr id="12" name="Rectangle: Rounded Corners 11">
              <a:extLst>
                <a:ext uri="{FF2B5EF4-FFF2-40B4-BE49-F238E27FC236}">
                  <a16:creationId xmlns:a16="http://schemas.microsoft.com/office/drawing/2014/main" id="{1711931B-43D1-4D67-8E74-30B773738375}"/>
                </a:ext>
              </a:extLst>
            </p:cNvPr>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11F58C6-0FC1-47BF-A72A-61AA75629E45}"/>
                </a:ext>
              </a:extLst>
            </p:cNvPr>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3200" kern="1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M</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ở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ngân</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hàng</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l</a:t>
              </a:r>
              <a:r>
                <a:rPr lang="vi-VN"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ư</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u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trữ</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trí</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nhớ</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Để</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đời</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sau</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biết</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thế</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giới</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đã</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từng</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tồn</a:t>
              </a:r>
              <a:r>
                <a:rPr lang="en-SG" altLang="en-US"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altLang="en-US"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tại</a:t>
              </a:r>
              <a:endParaRPr lang="en-BZ" sz="3200" kern="1200" dirty="0">
                <a:solidFill>
                  <a:schemeClr val="tx1"/>
                </a:solidFill>
                <a:latin typeface="#9Slide03 Arima Madurai" panose="00000500000000000000" pitchFamily="2" charset="0"/>
                <a:cs typeface="#9Slide03 Arima Madurai" panose="00000500000000000000" pitchFamily="2" charset="0"/>
              </a:endParaRPr>
            </a:p>
          </p:txBody>
        </p:sp>
      </p:grpSp>
      <p:grpSp>
        <p:nvGrpSpPr>
          <p:cNvPr id="14" name="Group 13">
            <a:extLst>
              <a:ext uri="{FF2B5EF4-FFF2-40B4-BE49-F238E27FC236}">
                <a16:creationId xmlns:a16="http://schemas.microsoft.com/office/drawing/2014/main" id="{9F42AD06-893C-44D1-9E8E-64BC8060B63F}"/>
              </a:ext>
            </a:extLst>
          </p:cNvPr>
          <p:cNvGrpSpPr/>
          <p:nvPr/>
        </p:nvGrpSpPr>
        <p:grpSpPr>
          <a:xfrm>
            <a:off x="3906649" y="4150950"/>
            <a:ext cx="579948" cy="556930"/>
            <a:chOff x="3346568" y="1034829"/>
            <a:chExt cx="435656" cy="363047"/>
          </a:xfrm>
        </p:grpSpPr>
        <p:sp>
          <p:nvSpPr>
            <p:cNvPr id="15" name="Arrow: Right 14">
              <a:extLst>
                <a:ext uri="{FF2B5EF4-FFF2-40B4-BE49-F238E27FC236}">
                  <a16:creationId xmlns:a16="http://schemas.microsoft.com/office/drawing/2014/main" id="{1A06B798-62F2-483C-B777-29E3F25D62EA}"/>
                </a:ext>
              </a:extLst>
            </p:cNvPr>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a:extLst>
                <a:ext uri="{FF2B5EF4-FFF2-40B4-BE49-F238E27FC236}">
                  <a16:creationId xmlns:a16="http://schemas.microsoft.com/office/drawing/2014/main" id="{9EDA086D-EE2F-4F79-8556-BF1452F78222}"/>
                </a:ext>
              </a:extLst>
            </p:cNvPr>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7" name="Group 16">
            <a:extLst>
              <a:ext uri="{FF2B5EF4-FFF2-40B4-BE49-F238E27FC236}">
                <a16:creationId xmlns:a16="http://schemas.microsoft.com/office/drawing/2014/main" id="{6D6076FB-1BCD-41E1-9228-92F1F49A3DFA}"/>
              </a:ext>
            </a:extLst>
          </p:cNvPr>
          <p:cNvGrpSpPr/>
          <p:nvPr/>
        </p:nvGrpSpPr>
        <p:grpSpPr>
          <a:xfrm>
            <a:off x="362779" y="4725467"/>
            <a:ext cx="7616913" cy="1819334"/>
            <a:chOff x="1647759" y="3872894"/>
            <a:chExt cx="3833273" cy="1580834"/>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878FE7B4-8AB6-4E18-9EF8-7490C8E7A825}"/>
                </a:ext>
              </a:extLst>
            </p:cNvPr>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2A96D9A3-DAA9-4B3B-859E-153E2EDFE991}"/>
                </a:ext>
              </a:extLst>
            </p:cNvPr>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SG" sz="1000" dirty="0">
                <a:solidFill>
                  <a:schemeClr val="tx1"/>
                </a:solidFill>
                <a:latin typeface="#9Slide03 Arima Madurai" panose="00000500000000000000" pitchFamily="2" charset="0"/>
                <a:cs typeface="#9Slide03 Arima Madurai" panose="00000500000000000000" pitchFamily="2" charset="0"/>
              </a:endParaRPr>
            </a:p>
            <a:p>
              <a:pPr lvl="0" algn="ctr" defTabSz="1600200">
                <a:lnSpc>
                  <a:spcPct val="90000"/>
                </a:lnSpc>
                <a:spcBef>
                  <a:spcPct val="0"/>
                </a:spcBef>
                <a:spcAft>
                  <a:spcPct val="35000"/>
                </a:spcAft>
              </a:pPr>
              <a:r>
                <a:rPr lang="en-SG" sz="3200" dirty="0">
                  <a:solidFill>
                    <a:schemeClr val="tx1"/>
                  </a:solidFill>
                  <a:latin typeface="#9Slide03 Arima Madurai" panose="00000500000000000000" pitchFamily="2" charset="0"/>
                  <a:cs typeface="#9Slide03 Arima Madurai" panose="00000500000000000000" pitchFamily="2" charset="0"/>
                </a:rPr>
                <a:t>N</a:t>
              </a:r>
              <a:r>
                <a:rPr lang="vi-VN" sz="3200" dirty="0">
                  <a:solidFill>
                    <a:schemeClr val="tx1"/>
                  </a:solidFill>
                  <a:latin typeface="#9Slide03 Arima Madurai" panose="00000500000000000000" pitchFamily="2" charset="0"/>
                  <a:cs typeface="#9Slide03 Arima Madurai" panose="00000500000000000000" pitchFamily="2" charset="0"/>
                </a:rPr>
                <a:t>hân loại cần giữ kí ức của mình, lịch sử sẽ lên án những thế lực hiếu chiến đã đẩy nhân loại vào thảm hoạ hạt nhân.</a:t>
              </a:r>
              <a:endParaRPr lang="en-BZ" sz="3200" kern="1200" dirty="0">
                <a:solidFill>
                  <a:schemeClr val="tx1"/>
                </a:solidFill>
                <a:latin typeface="#9Slide03 Arima Madurai" panose="00000500000000000000" pitchFamily="2" charset="0"/>
                <a:cs typeface="#9Slide03 Arima Madurai" panose="00000500000000000000" pitchFamily="2" charset="0"/>
              </a:endParaRPr>
            </a:p>
          </p:txBody>
        </p:sp>
      </p:grpSp>
      <p:pic>
        <p:nvPicPr>
          <p:cNvPr id="20" name="Picture 19">
            <a:extLst>
              <a:ext uri="{FF2B5EF4-FFF2-40B4-BE49-F238E27FC236}">
                <a16:creationId xmlns:a16="http://schemas.microsoft.com/office/drawing/2014/main" id="{E0B86599-F805-41C9-B884-3ED975558B7C}"/>
              </a:ext>
            </a:extLst>
          </p:cNvPr>
          <p:cNvPicPr>
            <a:picLocks noChangeAspect="1"/>
          </p:cNvPicPr>
          <p:nvPr/>
        </p:nvPicPr>
        <p:blipFill rotWithShape="1">
          <a:blip r:embed="rId3">
            <a:extLst>
              <a:ext uri="{28A0092B-C50C-407E-A947-70E740481C1C}">
                <a14:useLocalDpi xmlns:a14="http://schemas.microsoft.com/office/drawing/2010/main" val="0"/>
              </a:ext>
            </a:extLst>
          </a:blip>
          <a:srcRect b="7667"/>
          <a:stretch/>
        </p:blipFill>
        <p:spPr>
          <a:xfrm>
            <a:off x="7727596" y="757147"/>
            <a:ext cx="4752528" cy="5343705"/>
          </a:xfrm>
          <a:prstGeom prst="rect">
            <a:avLst/>
          </a:prstGeom>
        </p:spPr>
      </p:pic>
    </p:spTree>
    <p:extLst>
      <p:ext uri="{BB962C8B-B14F-4D97-AF65-F5344CB8AC3E}">
        <p14:creationId xmlns:p14="http://schemas.microsoft.com/office/powerpoint/2010/main" val="14006805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3">
            <a:extLst>
              <a:ext uri="{FF2B5EF4-FFF2-40B4-BE49-F238E27FC236}">
                <a16:creationId xmlns:a16="http://schemas.microsoft.com/office/drawing/2014/main" id="{EB3BDBFB-1B27-4AC2-941E-E1D5ECD03033}"/>
              </a:ext>
            </a:extLst>
          </p:cNvPr>
          <p:cNvGraphicFramePr/>
          <p:nvPr/>
        </p:nvGraphicFramePr>
        <p:xfrm>
          <a:off x="302832" y="4831090"/>
          <a:ext cx="11747206" cy="1608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International Peace Day: List of educational institutions to study peace  and conflict studies in India | Education News,The Indian Express">
            <a:extLst>
              <a:ext uri="{FF2B5EF4-FFF2-40B4-BE49-F238E27FC236}">
                <a16:creationId xmlns:a16="http://schemas.microsoft.com/office/drawing/2014/main" id="{71971698-E217-40DC-A238-4107375AAE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7" b="21758"/>
          <a:stretch/>
        </p:blipFill>
        <p:spPr bwMode="auto">
          <a:xfrm>
            <a:off x="2184401" y="749300"/>
            <a:ext cx="7823199" cy="3343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70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4D2FFB5-8609-40BA-A2B3-C1BB270E7D04}"/>
                                            </p:graphicEl>
                                          </p:spTgt>
                                        </p:tgtEl>
                                        <p:attrNameLst>
                                          <p:attrName>style.visibility</p:attrName>
                                        </p:attrNameLst>
                                      </p:cBhvr>
                                      <p:to>
                                        <p:strVal val="visible"/>
                                      </p:to>
                                    </p:set>
                                    <p:animEffect transition="in" filter="fade">
                                      <p:cBhvr>
                                        <p:cTn id="7" dur="1000"/>
                                        <p:tgtEl>
                                          <p:spTgt spid="4">
                                            <p:graphicEl>
                                              <a:dgm id="{A4D2FFB5-8609-40BA-A2B3-C1BB270E7D04}"/>
                                            </p:graphicEl>
                                          </p:spTgt>
                                        </p:tgtEl>
                                      </p:cBhvr>
                                    </p:animEffect>
                                    <p:anim calcmode="lin" valueType="num">
                                      <p:cBhvr>
                                        <p:cTn id="8" dur="1000" fill="hold"/>
                                        <p:tgtEl>
                                          <p:spTgt spid="4">
                                            <p:graphicEl>
                                              <a:dgm id="{A4D2FFB5-8609-40BA-A2B3-C1BB270E7D0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4D2FFB5-8609-40BA-A2B3-C1BB270E7D0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952DC1E-AFED-4CB0-B06C-E36863842C6C}"/>
                                            </p:graphicEl>
                                          </p:spTgt>
                                        </p:tgtEl>
                                        <p:attrNameLst>
                                          <p:attrName>style.visibility</p:attrName>
                                        </p:attrNameLst>
                                      </p:cBhvr>
                                      <p:to>
                                        <p:strVal val="visible"/>
                                      </p:to>
                                    </p:set>
                                    <p:animEffect transition="in" filter="fade">
                                      <p:cBhvr>
                                        <p:cTn id="14" dur="1000"/>
                                        <p:tgtEl>
                                          <p:spTgt spid="4">
                                            <p:graphicEl>
                                              <a:dgm id="{6952DC1E-AFED-4CB0-B06C-E36863842C6C}"/>
                                            </p:graphicEl>
                                          </p:spTgt>
                                        </p:tgtEl>
                                      </p:cBhvr>
                                    </p:animEffect>
                                    <p:anim calcmode="lin" valueType="num">
                                      <p:cBhvr>
                                        <p:cTn id="15" dur="1000" fill="hold"/>
                                        <p:tgtEl>
                                          <p:spTgt spid="4">
                                            <p:graphicEl>
                                              <a:dgm id="{6952DC1E-AFED-4CB0-B06C-E36863842C6C}"/>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952DC1E-AFED-4CB0-B06C-E36863842C6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4D538E08-A665-4BB0-944C-41829CD424A0}"/>
                                            </p:graphicEl>
                                          </p:spTgt>
                                        </p:tgtEl>
                                        <p:attrNameLst>
                                          <p:attrName>style.visibility</p:attrName>
                                        </p:attrNameLst>
                                      </p:cBhvr>
                                      <p:to>
                                        <p:strVal val="visible"/>
                                      </p:to>
                                    </p:set>
                                    <p:animEffect transition="in" filter="fade">
                                      <p:cBhvr>
                                        <p:cTn id="19" dur="1000"/>
                                        <p:tgtEl>
                                          <p:spTgt spid="4">
                                            <p:graphicEl>
                                              <a:dgm id="{4D538E08-A665-4BB0-944C-41829CD424A0}"/>
                                            </p:graphicEl>
                                          </p:spTgt>
                                        </p:tgtEl>
                                      </p:cBhvr>
                                    </p:animEffect>
                                    <p:anim calcmode="lin" valueType="num">
                                      <p:cBhvr>
                                        <p:cTn id="20" dur="1000" fill="hold"/>
                                        <p:tgtEl>
                                          <p:spTgt spid="4">
                                            <p:graphicEl>
                                              <a:dgm id="{4D538E08-A665-4BB0-944C-41829CD424A0}"/>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D538E08-A665-4BB0-944C-41829CD424A0}"/>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043B569-D5ED-4527-8EC1-D40773295328}"/>
                                            </p:graphicEl>
                                          </p:spTgt>
                                        </p:tgtEl>
                                        <p:attrNameLst>
                                          <p:attrName>style.visibility</p:attrName>
                                        </p:attrNameLst>
                                      </p:cBhvr>
                                      <p:to>
                                        <p:strVal val="visible"/>
                                      </p:to>
                                    </p:set>
                                    <p:animEffect transition="in" filter="fade">
                                      <p:cBhvr>
                                        <p:cTn id="26" dur="1000"/>
                                        <p:tgtEl>
                                          <p:spTgt spid="4">
                                            <p:graphicEl>
                                              <a:dgm id="{1043B569-D5ED-4527-8EC1-D40773295328}"/>
                                            </p:graphicEl>
                                          </p:spTgt>
                                        </p:tgtEl>
                                      </p:cBhvr>
                                    </p:animEffect>
                                    <p:anim calcmode="lin" valueType="num">
                                      <p:cBhvr>
                                        <p:cTn id="27" dur="1000" fill="hold"/>
                                        <p:tgtEl>
                                          <p:spTgt spid="4">
                                            <p:graphicEl>
                                              <a:dgm id="{1043B569-D5ED-4527-8EC1-D40773295328}"/>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043B569-D5ED-4527-8EC1-D4077329532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721B91F-8873-435F-A5A0-7A69C1732C7A}"/>
                                            </p:graphicEl>
                                          </p:spTgt>
                                        </p:tgtEl>
                                        <p:attrNameLst>
                                          <p:attrName>style.visibility</p:attrName>
                                        </p:attrNameLst>
                                      </p:cBhvr>
                                      <p:to>
                                        <p:strVal val="visible"/>
                                      </p:to>
                                    </p:set>
                                    <p:animEffect transition="in" filter="fade">
                                      <p:cBhvr>
                                        <p:cTn id="31" dur="1000"/>
                                        <p:tgtEl>
                                          <p:spTgt spid="4">
                                            <p:graphicEl>
                                              <a:dgm id="{4721B91F-8873-435F-A5A0-7A69C1732C7A}"/>
                                            </p:graphicEl>
                                          </p:spTgt>
                                        </p:tgtEl>
                                      </p:cBhvr>
                                    </p:animEffect>
                                    <p:anim calcmode="lin" valueType="num">
                                      <p:cBhvr>
                                        <p:cTn id="32" dur="1000" fill="hold"/>
                                        <p:tgtEl>
                                          <p:spTgt spid="4">
                                            <p:graphicEl>
                                              <a:dgm id="{4721B91F-8873-435F-A5A0-7A69C1732C7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721B91F-8873-435F-A5A0-7A69C1732C7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0C4BD2F-4EA1-478A-92C0-592B87E7DAE5}"/>
                                            </p:graphicEl>
                                          </p:spTgt>
                                        </p:tgtEl>
                                        <p:attrNameLst>
                                          <p:attrName>style.visibility</p:attrName>
                                        </p:attrNameLst>
                                      </p:cBhvr>
                                      <p:to>
                                        <p:strVal val="visible"/>
                                      </p:to>
                                    </p:set>
                                    <p:animEffect transition="in" filter="fade">
                                      <p:cBhvr>
                                        <p:cTn id="38" dur="1000"/>
                                        <p:tgtEl>
                                          <p:spTgt spid="4">
                                            <p:graphicEl>
                                              <a:dgm id="{90C4BD2F-4EA1-478A-92C0-592B87E7DAE5}"/>
                                            </p:graphicEl>
                                          </p:spTgt>
                                        </p:tgtEl>
                                      </p:cBhvr>
                                    </p:animEffect>
                                    <p:anim calcmode="lin" valueType="num">
                                      <p:cBhvr>
                                        <p:cTn id="39" dur="1000" fill="hold"/>
                                        <p:tgtEl>
                                          <p:spTgt spid="4">
                                            <p:graphicEl>
                                              <a:dgm id="{90C4BD2F-4EA1-478A-92C0-592B87E7DAE5}"/>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0C4BD2F-4EA1-478A-92C0-592B87E7DAE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1D3E250F-A797-46F7-9980-99D88F5BEDE3}"/>
                                            </p:graphicEl>
                                          </p:spTgt>
                                        </p:tgtEl>
                                        <p:attrNameLst>
                                          <p:attrName>style.visibility</p:attrName>
                                        </p:attrNameLst>
                                      </p:cBhvr>
                                      <p:to>
                                        <p:strVal val="visible"/>
                                      </p:to>
                                    </p:set>
                                    <p:animEffect transition="in" filter="fade">
                                      <p:cBhvr>
                                        <p:cTn id="43" dur="1000"/>
                                        <p:tgtEl>
                                          <p:spTgt spid="4">
                                            <p:graphicEl>
                                              <a:dgm id="{1D3E250F-A797-46F7-9980-99D88F5BEDE3}"/>
                                            </p:graphicEl>
                                          </p:spTgt>
                                        </p:tgtEl>
                                      </p:cBhvr>
                                    </p:animEffect>
                                    <p:anim calcmode="lin" valueType="num">
                                      <p:cBhvr>
                                        <p:cTn id="44" dur="1000" fill="hold"/>
                                        <p:tgtEl>
                                          <p:spTgt spid="4">
                                            <p:graphicEl>
                                              <a:dgm id="{1D3E250F-A797-46F7-9980-99D88F5BEDE3}"/>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1D3E250F-A797-46F7-9980-99D88F5BED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276121" y="2276872"/>
            <a:ext cx="3142063" cy="2662267"/>
          </a:xfrm>
          <a:prstGeom prst="rect">
            <a:avLst/>
          </a:prstGeom>
          <a:noFill/>
        </p:spPr>
        <p:txBody>
          <a:bodyPr wrap="square" rtlCol="0">
            <a:spAutoFit/>
          </a:bodyPr>
          <a:lstStyle/>
          <a:p>
            <a:r>
              <a:rPr lang="en-SG" sz="16700" dirty="0">
                <a:latin typeface="#9Slide03 Arima Madurai Black" panose="00000A00000000000000" pitchFamily="2" charset="0"/>
                <a:cs typeface="#9Slide03 Arima Madurai Black" panose="00000A00000000000000" pitchFamily="2" charset="0"/>
              </a:rPr>
              <a:t>III.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359109" y="307953"/>
            <a:ext cx="5550024" cy="6242093"/>
          </a:xfrm>
          <a:prstGeom prst="rect">
            <a:avLst/>
          </a:prstGeom>
          <a:noFill/>
        </p:spPr>
        <p:txBody>
          <a:bodyPr wrap="square" rtlCol="0">
            <a:spAutoFit/>
          </a:bodyPr>
          <a:lstStyle/>
          <a:p>
            <a:pPr algn="ctr">
              <a:lnSpc>
                <a:spcPct val="150000"/>
              </a:lnSpc>
            </a:pPr>
            <a:r>
              <a:rPr lang="en-SG" sz="13900" dirty="0" err="1">
                <a:latin typeface="#9Slide03 Arima Madurai Black" panose="00000A00000000000000" pitchFamily="2" charset="0"/>
                <a:cs typeface="#9Slide03 Arima Madurai Black" panose="00000A00000000000000" pitchFamily="2" charset="0"/>
              </a:rPr>
              <a:t>Tổng</a:t>
            </a:r>
            <a:r>
              <a:rPr lang="en-SG" sz="13900" dirty="0">
                <a:latin typeface="#9Slide03 Arima Madurai Black" panose="00000A00000000000000" pitchFamily="2" charset="0"/>
                <a:cs typeface="#9Slide03 Arima Madurai Black" panose="00000A00000000000000" pitchFamily="2" charset="0"/>
              </a:rPr>
              <a:t> </a:t>
            </a:r>
            <a:r>
              <a:rPr lang="en-SG" sz="13900" dirty="0" err="1">
                <a:latin typeface="#9Slide03 Arima Madurai Black" panose="00000A00000000000000" pitchFamily="2" charset="0"/>
                <a:cs typeface="#9Slide03 Arima Madurai Black" panose="00000A00000000000000" pitchFamily="2" charset="0"/>
              </a:rPr>
              <a:t>kết</a:t>
            </a:r>
            <a:endParaRPr lang="en-SG" sz="139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230394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639616" y="2348880"/>
            <a:ext cx="3142063" cy="3170099"/>
          </a:xfrm>
          <a:prstGeom prst="rect">
            <a:avLst/>
          </a:prstGeom>
          <a:noFill/>
        </p:spPr>
        <p:txBody>
          <a:bodyPr wrap="square" rtlCol="0">
            <a:spAutoFit/>
          </a:bodyPr>
          <a:lstStyle/>
          <a:p>
            <a:r>
              <a:rPr lang="en-SG" sz="20000" dirty="0">
                <a:latin typeface="#9Slide03 Arima Madurai Black" panose="00000A00000000000000" pitchFamily="2" charset="0"/>
                <a:cs typeface="#9Slide03 Arima Madurai Black" panose="00000A00000000000000" pitchFamily="2" charset="0"/>
              </a:rPr>
              <a:t>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528048" y="836712"/>
            <a:ext cx="5334000" cy="7232749"/>
          </a:xfrm>
          <a:prstGeom prst="rect">
            <a:avLst/>
          </a:prstGeom>
          <a:noFill/>
        </p:spPr>
        <p:txBody>
          <a:bodyPr wrap="square" rtlCol="0">
            <a:spAutoFit/>
          </a:bodyPr>
          <a:lstStyle/>
          <a:p>
            <a:pPr algn="ctr"/>
            <a:r>
              <a:rPr lang="en-SG" sz="11600" dirty="0">
                <a:latin typeface="#9Slide03 Arima Madurai Black" panose="00000A00000000000000" pitchFamily="2" charset="0"/>
                <a:cs typeface="#9Slide03 Arima Madurai Black" panose="00000A00000000000000" pitchFamily="2" charset="0"/>
              </a:rPr>
              <a:t>ĐỌC – HIỂU CHÚ THÍCH</a:t>
            </a:r>
          </a:p>
        </p:txBody>
      </p:sp>
    </p:spTree>
    <p:extLst>
      <p:ext uri="{BB962C8B-B14F-4D97-AF65-F5344CB8AC3E}">
        <p14:creationId xmlns:p14="http://schemas.microsoft.com/office/powerpoint/2010/main" val="32910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2E0532CD-2C4B-42B1-AB37-399289F5DC8B}"/>
              </a:ext>
            </a:extLst>
          </p:cNvPr>
          <p:cNvSpPr txBox="1">
            <a:spLocks noChangeArrowheads="1"/>
          </p:cNvSpPr>
          <p:nvPr/>
        </p:nvSpPr>
        <p:spPr bwMode="auto">
          <a:xfrm>
            <a:off x="3969615" y="443011"/>
            <a:ext cx="3990196"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9Slide05 ViceroyJF" panose="02040603050506020204" pitchFamily="18" charset="0"/>
              </a:rPr>
              <a:t>Nghệ</a:t>
            </a:r>
            <a:r>
              <a:rPr lang="en-US" sz="8000" b="1" dirty="0">
                <a:solidFill>
                  <a:srgbClr val="FF0000"/>
                </a:solidFill>
                <a:latin typeface="#9Slide05 ViceroyJF" panose="02040603050506020204" pitchFamily="18" charset="0"/>
              </a:rPr>
              <a:t> </a:t>
            </a:r>
            <a:r>
              <a:rPr lang="en-US" sz="8000" b="1" dirty="0" err="1">
                <a:solidFill>
                  <a:srgbClr val="FF0000"/>
                </a:solidFill>
                <a:latin typeface="#9Slide05 ViceroyJF" panose="02040603050506020204" pitchFamily="18" charset="0"/>
              </a:rPr>
              <a:t>thuật</a:t>
            </a:r>
            <a:endParaRPr lang="en-US" sz="8000" b="1" dirty="0">
              <a:solidFill>
                <a:srgbClr val="FF0000"/>
              </a:solidFill>
              <a:latin typeface="#9Slide05 ViceroyJF" panose="02040603050506020204" pitchFamily="18" charset="0"/>
            </a:endParaRPr>
          </a:p>
        </p:txBody>
      </p:sp>
      <p:grpSp>
        <p:nvGrpSpPr>
          <p:cNvPr id="3" name="Group 7">
            <a:extLst>
              <a:ext uri="{FF2B5EF4-FFF2-40B4-BE49-F238E27FC236}">
                <a16:creationId xmlns:a16="http://schemas.microsoft.com/office/drawing/2014/main" id="{D0287992-9AE9-4574-916F-A7BCA6D1B09E}"/>
              </a:ext>
            </a:extLst>
          </p:cNvPr>
          <p:cNvGrpSpPr>
            <a:grpSpLocks/>
          </p:cNvGrpSpPr>
          <p:nvPr/>
        </p:nvGrpSpPr>
        <p:grpSpPr bwMode="auto">
          <a:xfrm>
            <a:off x="912169" y="2204864"/>
            <a:ext cx="2795372" cy="3960440"/>
            <a:chOff x="457200" y="1239996"/>
            <a:chExt cx="2177144" cy="2804886"/>
          </a:xfrm>
        </p:grpSpPr>
        <p:sp>
          <p:nvSpPr>
            <p:cNvPr id="4" name="Rectangle 3">
              <a:extLst>
                <a:ext uri="{FF2B5EF4-FFF2-40B4-BE49-F238E27FC236}">
                  <a16:creationId xmlns:a16="http://schemas.microsoft.com/office/drawing/2014/main" id="{72502F24-0B20-49F2-BB66-3819AED28210}"/>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708BDA7-0AD9-47B9-9C55-C78A5E3027C5}"/>
                </a:ext>
              </a:extLst>
            </p:cNvPr>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6">
            <a:extLst>
              <a:ext uri="{FF2B5EF4-FFF2-40B4-BE49-F238E27FC236}">
                <a16:creationId xmlns:a16="http://schemas.microsoft.com/office/drawing/2014/main" id="{7F435DFE-E00D-4844-8350-39B9429B1487}"/>
              </a:ext>
            </a:extLst>
          </p:cNvPr>
          <p:cNvGrpSpPr>
            <a:grpSpLocks/>
          </p:cNvGrpSpPr>
          <p:nvPr/>
        </p:nvGrpSpPr>
        <p:grpSpPr bwMode="auto">
          <a:xfrm flipV="1">
            <a:off x="785168" y="2377901"/>
            <a:ext cx="2101850" cy="738188"/>
            <a:chOff x="4763053" y="2429435"/>
            <a:chExt cx="2840865" cy="833718"/>
          </a:xfrm>
        </p:grpSpPr>
        <p:sp>
          <p:nvSpPr>
            <p:cNvPr id="7" name="Freeform 54">
              <a:extLst>
                <a:ext uri="{FF2B5EF4-FFF2-40B4-BE49-F238E27FC236}">
                  <a16:creationId xmlns:a16="http://schemas.microsoft.com/office/drawing/2014/main" id="{1C53E36E-ED52-4E39-8DC0-E1ADADBABB25}"/>
                </a:ext>
              </a:extLst>
            </p:cNvPr>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 name="Pie 55">
              <a:extLst>
                <a:ext uri="{FF2B5EF4-FFF2-40B4-BE49-F238E27FC236}">
                  <a16:creationId xmlns:a16="http://schemas.microsoft.com/office/drawing/2014/main" id="{0E346D6F-6A22-4FDA-8977-4C2667BF9F7D}"/>
                </a:ext>
              </a:extLst>
            </p:cNvPr>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9" name="Group 57">
            <a:extLst>
              <a:ext uri="{FF2B5EF4-FFF2-40B4-BE49-F238E27FC236}">
                <a16:creationId xmlns:a16="http://schemas.microsoft.com/office/drawing/2014/main" id="{5346593F-85AB-4DAF-A22A-96A0505739B8}"/>
              </a:ext>
            </a:extLst>
          </p:cNvPr>
          <p:cNvGrpSpPr>
            <a:grpSpLocks/>
          </p:cNvGrpSpPr>
          <p:nvPr/>
        </p:nvGrpSpPr>
        <p:grpSpPr bwMode="auto">
          <a:xfrm>
            <a:off x="4833616" y="2204864"/>
            <a:ext cx="2795372" cy="3960440"/>
            <a:chOff x="457200" y="1239996"/>
            <a:chExt cx="2177144" cy="2804886"/>
          </a:xfrm>
        </p:grpSpPr>
        <p:sp>
          <p:nvSpPr>
            <p:cNvPr id="10" name="Rectangle 9">
              <a:extLst>
                <a:ext uri="{FF2B5EF4-FFF2-40B4-BE49-F238E27FC236}">
                  <a16:creationId xmlns:a16="http://schemas.microsoft.com/office/drawing/2014/main" id="{C13193DD-DA73-4F02-ACD9-B781A2A09EF9}"/>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D30AA75E-1168-4C68-8EB1-5170F90C5482}"/>
                </a:ext>
              </a:extLst>
            </p:cNvPr>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60">
            <a:extLst>
              <a:ext uri="{FF2B5EF4-FFF2-40B4-BE49-F238E27FC236}">
                <a16:creationId xmlns:a16="http://schemas.microsoft.com/office/drawing/2014/main" id="{B68B0880-413B-4785-9D11-B28F0A88A147}"/>
              </a:ext>
            </a:extLst>
          </p:cNvPr>
          <p:cNvGrpSpPr>
            <a:grpSpLocks/>
          </p:cNvGrpSpPr>
          <p:nvPr/>
        </p:nvGrpSpPr>
        <p:grpSpPr bwMode="auto">
          <a:xfrm flipV="1">
            <a:off x="4720902" y="2377901"/>
            <a:ext cx="2101850" cy="738188"/>
            <a:chOff x="4782670" y="2429435"/>
            <a:chExt cx="2840865" cy="833718"/>
          </a:xfrm>
        </p:grpSpPr>
        <p:sp>
          <p:nvSpPr>
            <p:cNvPr id="13" name="Freeform 63">
              <a:extLst>
                <a:ext uri="{FF2B5EF4-FFF2-40B4-BE49-F238E27FC236}">
                  <a16:creationId xmlns:a16="http://schemas.microsoft.com/office/drawing/2014/main" id="{AE6259D9-2AA0-4910-A41C-298664F1DC7D}"/>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4" name="Pie 64">
              <a:extLst>
                <a:ext uri="{FF2B5EF4-FFF2-40B4-BE49-F238E27FC236}">
                  <a16:creationId xmlns:a16="http://schemas.microsoft.com/office/drawing/2014/main" id="{826926E5-BE69-4D61-B95F-D5CF3D65C6F5}"/>
                </a:ext>
              </a:extLst>
            </p:cNvPr>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15" name="Group 71">
            <a:extLst>
              <a:ext uri="{FF2B5EF4-FFF2-40B4-BE49-F238E27FC236}">
                <a16:creationId xmlns:a16="http://schemas.microsoft.com/office/drawing/2014/main" id="{3A3ACA50-D55F-4B53-8DE4-AF01C8EAFA68}"/>
              </a:ext>
            </a:extLst>
          </p:cNvPr>
          <p:cNvGrpSpPr>
            <a:grpSpLocks/>
          </p:cNvGrpSpPr>
          <p:nvPr/>
        </p:nvGrpSpPr>
        <p:grpSpPr bwMode="auto">
          <a:xfrm>
            <a:off x="8397147" y="2204864"/>
            <a:ext cx="2795372" cy="3960440"/>
            <a:chOff x="457200" y="1239996"/>
            <a:chExt cx="2177144" cy="2804886"/>
          </a:xfrm>
        </p:grpSpPr>
        <p:sp>
          <p:nvSpPr>
            <p:cNvPr id="16" name="Rectangle 15">
              <a:extLst>
                <a:ext uri="{FF2B5EF4-FFF2-40B4-BE49-F238E27FC236}">
                  <a16:creationId xmlns:a16="http://schemas.microsoft.com/office/drawing/2014/main" id="{C6C6C5DF-C1D3-4E09-A27A-CF994C1192B8}"/>
                </a:ext>
              </a:extLst>
            </p:cNvPr>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2AEFABAD-BFFC-4052-9737-B6BF39670BE6}"/>
                </a:ext>
              </a:extLst>
            </p:cNvPr>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75">
            <a:extLst>
              <a:ext uri="{FF2B5EF4-FFF2-40B4-BE49-F238E27FC236}">
                <a16:creationId xmlns:a16="http://schemas.microsoft.com/office/drawing/2014/main" id="{B0732BB7-019A-4B84-834E-A72B6E4E0B8D}"/>
              </a:ext>
            </a:extLst>
          </p:cNvPr>
          <p:cNvGrpSpPr>
            <a:grpSpLocks/>
          </p:cNvGrpSpPr>
          <p:nvPr/>
        </p:nvGrpSpPr>
        <p:grpSpPr bwMode="auto">
          <a:xfrm flipV="1">
            <a:off x="8284433" y="2377901"/>
            <a:ext cx="2101850" cy="738188"/>
            <a:chOff x="4782670" y="2429435"/>
            <a:chExt cx="2840865" cy="833718"/>
          </a:xfrm>
        </p:grpSpPr>
        <p:sp>
          <p:nvSpPr>
            <p:cNvPr id="19" name="Freeform 76">
              <a:extLst>
                <a:ext uri="{FF2B5EF4-FFF2-40B4-BE49-F238E27FC236}">
                  <a16:creationId xmlns:a16="http://schemas.microsoft.com/office/drawing/2014/main" id="{B4E1D641-3C9E-4468-A68C-1B395FC5032C}"/>
                </a:ext>
              </a:extLst>
            </p:cNvPr>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77">
              <a:extLst>
                <a:ext uri="{FF2B5EF4-FFF2-40B4-BE49-F238E27FC236}">
                  <a16:creationId xmlns:a16="http://schemas.microsoft.com/office/drawing/2014/main" id="{867451D2-3E60-42AD-BE3B-879B8AB3E4DC}"/>
                </a:ext>
              </a:extLst>
            </p:cNvPr>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7" name="Rectangle 26">
            <a:extLst>
              <a:ext uri="{FF2B5EF4-FFF2-40B4-BE49-F238E27FC236}">
                <a16:creationId xmlns:a16="http://schemas.microsoft.com/office/drawing/2014/main" id="{85201253-FA86-4933-A08D-4171F46E875F}"/>
              </a:ext>
            </a:extLst>
          </p:cNvPr>
          <p:cNvSpPr/>
          <p:nvPr/>
        </p:nvSpPr>
        <p:spPr>
          <a:xfrm>
            <a:off x="1148500" y="3501008"/>
            <a:ext cx="2309194" cy="1508105"/>
          </a:xfrm>
          <a:prstGeom prst="rect">
            <a:avLst/>
          </a:prstGeom>
        </p:spPr>
        <p:txBody>
          <a:bodyPr wrap="square">
            <a:spAutoFit/>
          </a:bodyPr>
          <a:lstStyle/>
          <a:p>
            <a:pPr algn="ctr">
              <a:lnSpc>
                <a:spcPct val="150000"/>
              </a:lnSpc>
            </a:pPr>
            <a:r>
              <a:rPr lang="en-SG" sz="3200" dirty="0" err="1">
                <a:solidFill>
                  <a:srgbClr val="616161"/>
                </a:solidFill>
                <a:latin typeface="#9Slide03 Arima Madurai Black" panose="00000A00000000000000" pitchFamily="2" charset="0"/>
                <a:cs typeface="#9Slide03 Arima Madurai Black" panose="00000A00000000000000" pitchFamily="2" charset="0"/>
              </a:rPr>
              <a:t>Lập</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luận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chặt</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chẽ</a:t>
            </a:r>
            <a:endParaRPr lang="en-SG" sz="3200" dirty="0">
              <a:solidFill>
                <a:srgbClr val="616161"/>
              </a:solidFill>
              <a:latin typeface="#9Slide03 Arima Madurai Black" panose="00000A00000000000000" pitchFamily="2" charset="0"/>
              <a:cs typeface="#9Slide03 Arima Madurai Black" panose="00000A00000000000000" pitchFamily="2" charset="0"/>
            </a:endParaRPr>
          </a:p>
        </p:txBody>
      </p:sp>
      <p:sp>
        <p:nvSpPr>
          <p:cNvPr id="28" name="Rectangle 27">
            <a:extLst>
              <a:ext uri="{FF2B5EF4-FFF2-40B4-BE49-F238E27FC236}">
                <a16:creationId xmlns:a16="http://schemas.microsoft.com/office/drawing/2014/main" id="{56CF69C3-9906-4984-A288-8D87C6F37975}"/>
              </a:ext>
            </a:extLst>
          </p:cNvPr>
          <p:cNvSpPr/>
          <p:nvPr/>
        </p:nvSpPr>
        <p:spPr>
          <a:xfrm>
            <a:off x="4966020" y="3138089"/>
            <a:ext cx="2592208" cy="2985433"/>
          </a:xfrm>
          <a:prstGeom prst="rect">
            <a:avLst/>
          </a:prstGeom>
        </p:spPr>
        <p:txBody>
          <a:bodyPr wrap="square">
            <a:spAutoFit/>
          </a:bodyPr>
          <a:lstStyle/>
          <a:p>
            <a:pPr algn="ctr">
              <a:lnSpc>
                <a:spcPct val="150000"/>
              </a:lnSpc>
            </a:pPr>
            <a:r>
              <a:rPr lang="en-SG" sz="3200" dirty="0" err="1">
                <a:solidFill>
                  <a:srgbClr val="616161"/>
                </a:solidFill>
                <a:latin typeface="#9Slide03 Arima Madurai Black" panose="00000A00000000000000" pitchFamily="2" charset="0"/>
                <a:cs typeface="#9Slide03 Arima Madurai Black" panose="00000A00000000000000" pitchFamily="2" charset="0"/>
              </a:rPr>
              <a:t>Hệ</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thống</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lập</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luận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dẫn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chứng</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cụ</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thể</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xác</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thực</a:t>
            </a:r>
            <a:endParaRPr lang="en-SG" sz="3200" dirty="0">
              <a:solidFill>
                <a:srgbClr val="616161"/>
              </a:solidFill>
              <a:latin typeface="#9Slide03 Arima Madurai Black" panose="00000A00000000000000" pitchFamily="2" charset="0"/>
              <a:cs typeface="#9Slide03 Arima Madurai Black" panose="00000A00000000000000" pitchFamily="2" charset="0"/>
            </a:endParaRPr>
          </a:p>
        </p:txBody>
      </p:sp>
      <p:sp>
        <p:nvSpPr>
          <p:cNvPr id="29" name="Rectangle 28">
            <a:extLst>
              <a:ext uri="{FF2B5EF4-FFF2-40B4-BE49-F238E27FC236}">
                <a16:creationId xmlns:a16="http://schemas.microsoft.com/office/drawing/2014/main" id="{39A4D089-BE09-43D2-BD31-D4F914D7A470}"/>
              </a:ext>
            </a:extLst>
          </p:cNvPr>
          <p:cNvSpPr/>
          <p:nvPr/>
        </p:nvSpPr>
        <p:spPr>
          <a:xfrm>
            <a:off x="8549521" y="3429000"/>
            <a:ext cx="2592208" cy="2246769"/>
          </a:xfrm>
          <a:prstGeom prst="rect">
            <a:avLst/>
          </a:prstGeom>
        </p:spPr>
        <p:txBody>
          <a:bodyPr wrap="square">
            <a:spAutoFit/>
          </a:bodyPr>
          <a:lstStyle/>
          <a:p>
            <a:pPr algn="ctr">
              <a:lnSpc>
                <a:spcPct val="150000"/>
              </a:lnSpc>
            </a:pPr>
            <a:r>
              <a:rPr lang="en-SG" sz="3200" dirty="0" err="1">
                <a:solidFill>
                  <a:srgbClr val="616161"/>
                </a:solidFill>
                <a:latin typeface="#9Slide03 Arima Madurai Black" panose="00000A00000000000000" pitchFamily="2" charset="0"/>
                <a:cs typeface="#9Slide03 Arima Madurai Black" panose="00000A00000000000000" pitchFamily="2" charset="0"/>
              </a:rPr>
              <a:t>Giọng</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tranh</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luận</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đối</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thoại</a:t>
            </a:r>
            <a:r>
              <a:rPr lang="en-SG" sz="3200" dirty="0">
                <a:solidFill>
                  <a:srgbClr val="616161"/>
                </a:solidFill>
                <a:latin typeface="#9Slide03 Arima Madurai Black" panose="00000A00000000000000" pitchFamily="2" charset="0"/>
                <a:cs typeface="#9Slide03 Arima Madurai Black" panose="00000A00000000000000" pitchFamily="2" charset="0"/>
              </a:rPr>
              <a:t> </a:t>
            </a:r>
            <a:r>
              <a:rPr lang="en-SG" sz="3200" dirty="0" err="1">
                <a:solidFill>
                  <a:srgbClr val="616161"/>
                </a:solidFill>
                <a:latin typeface="#9Slide03 Arima Madurai Black" panose="00000A00000000000000" pitchFamily="2" charset="0"/>
                <a:cs typeface="#9Slide03 Arima Madurai Black" panose="00000A00000000000000" pitchFamily="2" charset="0"/>
              </a:rPr>
              <a:t>ngầm</a:t>
            </a:r>
            <a:r>
              <a:rPr lang="en-SG" sz="3200" dirty="0">
                <a:solidFill>
                  <a:srgbClr val="616161"/>
                </a:solidFill>
                <a:latin typeface="#9Slide03 Arima Madurai Black" panose="00000A00000000000000" pitchFamily="2"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15603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a:extLst>
              <a:ext uri="{FF2B5EF4-FFF2-40B4-BE49-F238E27FC236}">
                <a16:creationId xmlns:a16="http://schemas.microsoft.com/office/drawing/2014/main" id="{7E482464-5443-4E41-808B-CBC1EEFACE31}"/>
              </a:ext>
            </a:extLst>
          </p:cNvPr>
          <p:cNvSpPr txBox="1">
            <a:spLocks noChangeArrowheads="1"/>
          </p:cNvSpPr>
          <p:nvPr/>
        </p:nvSpPr>
        <p:spPr bwMode="auto">
          <a:xfrm>
            <a:off x="407368" y="1988840"/>
            <a:ext cx="7056784"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5400" dirty="0" err="1">
                <a:latin typeface="#9Slide05 Edwardian" panose="02040603050506020204" pitchFamily="18" charset="0"/>
              </a:rPr>
              <a:t>Nguy</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cơ</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chiến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tranh</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hạt</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nhân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đang</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đe</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dọa</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loài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người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và</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sự</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sống</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trên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trái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đất</a:t>
            </a:r>
            <a:r>
              <a:rPr lang="en-US" altLang="en-US" sz="5400" dirty="0">
                <a:latin typeface="#9Slide05 Edwardian" panose="02040603050506020204" pitchFamily="18" charset="0"/>
              </a:rPr>
              <a:t> . </a:t>
            </a:r>
            <a:r>
              <a:rPr lang="en-US" altLang="en-US" sz="5400" dirty="0" err="1">
                <a:latin typeface="#9Slide05 Edwardian" panose="02040603050506020204" pitchFamily="18" charset="0"/>
              </a:rPr>
              <a:t>Mọi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người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cần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phải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đấu</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tranh</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ngăn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chặn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chiến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tranh</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hạt</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nhân</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cho</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một</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thế</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giới</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hòa</a:t>
            </a:r>
            <a:r>
              <a:rPr lang="en-US" altLang="en-US" sz="5400" dirty="0">
                <a:latin typeface="#9Slide05 Edwardian" panose="02040603050506020204" pitchFamily="18" charset="0"/>
              </a:rPr>
              <a:t> </a:t>
            </a:r>
            <a:r>
              <a:rPr lang="en-US" altLang="en-US" sz="5400" dirty="0" err="1">
                <a:latin typeface="#9Slide05 Edwardian" panose="02040603050506020204" pitchFamily="18" charset="0"/>
              </a:rPr>
              <a:t>bình</a:t>
            </a:r>
            <a:r>
              <a:rPr lang="en-US" altLang="en-US" sz="5400" dirty="0">
                <a:latin typeface="#9Slide05 Edwardian" panose="02040603050506020204" pitchFamily="18" charset="0"/>
              </a:rPr>
              <a:t>.</a:t>
            </a:r>
          </a:p>
          <a:p>
            <a:pPr algn="ctr"/>
            <a:r>
              <a:rPr lang="en-US" altLang="en-US" sz="5400" dirty="0">
                <a:latin typeface="#9Slide05 Edwardian" panose="02040603050506020204" pitchFamily="18" charset="0"/>
              </a:rPr>
              <a:t>    </a:t>
            </a:r>
          </a:p>
          <a:p>
            <a:pPr algn="ctr">
              <a:spcBef>
                <a:spcPct val="50000"/>
              </a:spcBef>
            </a:pPr>
            <a:endParaRPr lang="en-US" altLang="en-US" sz="5400" dirty="0">
              <a:latin typeface="#9Slide05 Edwardian" panose="02040603050506020204" pitchFamily="18" charset="0"/>
            </a:endParaRPr>
          </a:p>
        </p:txBody>
      </p:sp>
      <p:sp>
        <p:nvSpPr>
          <p:cNvPr id="3" name="TextBox 4">
            <a:extLst>
              <a:ext uri="{FF2B5EF4-FFF2-40B4-BE49-F238E27FC236}">
                <a16:creationId xmlns:a16="http://schemas.microsoft.com/office/drawing/2014/main" id="{CF33E1B8-6C79-4C08-93E4-A814828D6A05}"/>
              </a:ext>
            </a:extLst>
          </p:cNvPr>
          <p:cNvSpPr txBox="1">
            <a:spLocks noChangeArrowheads="1"/>
          </p:cNvSpPr>
          <p:nvPr/>
        </p:nvSpPr>
        <p:spPr bwMode="auto">
          <a:xfrm>
            <a:off x="2279576" y="332656"/>
            <a:ext cx="3448381" cy="1323439"/>
          </a:xfrm>
          <a:prstGeom prst="rect">
            <a:avLst/>
          </a:prstGeom>
          <a:noFill/>
          <a:ln w="9525">
            <a:noFill/>
            <a:miter lim="800000"/>
            <a:headEnd/>
            <a:tailEnd/>
          </a:ln>
        </p:spPr>
        <p:txBody>
          <a:bodyPr wrap="none" anchor="ctr">
            <a:spAutoFit/>
          </a:bodyPr>
          <a:lstStyle/>
          <a:p>
            <a:pPr algn="ctr"/>
            <a:r>
              <a:rPr lang="en-US" sz="8000" b="1" dirty="0" err="1">
                <a:solidFill>
                  <a:srgbClr val="FF0000"/>
                </a:solidFill>
                <a:latin typeface="#9Slide05 ViceroyJF" panose="02040603050506020204" pitchFamily="18" charset="0"/>
              </a:rPr>
              <a:t>Nội</a:t>
            </a:r>
            <a:r>
              <a:rPr lang="en-US" sz="8000" b="1" dirty="0">
                <a:solidFill>
                  <a:srgbClr val="FF0000"/>
                </a:solidFill>
                <a:latin typeface="#9Slide05 ViceroyJF" panose="02040603050506020204" pitchFamily="18" charset="0"/>
              </a:rPr>
              <a:t> dung</a:t>
            </a:r>
          </a:p>
        </p:txBody>
      </p:sp>
      <p:pic>
        <p:nvPicPr>
          <p:cNvPr id="4" name="Picture 3">
            <a:extLst>
              <a:ext uri="{FF2B5EF4-FFF2-40B4-BE49-F238E27FC236}">
                <a16:creationId xmlns:a16="http://schemas.microsoft.com/office/drawing/2014/main" id="{85B47CCC-74B9-4C8E-AF23-49DBCE102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5502" y="569818"/>
            <a:ext cx="5417840" cy="5417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box(in)">
                                      <p:cBhvr>
                                        <p:cTn id="15"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a:extLst>
              <a:ext uri="{FF2B5EF4-FFF2-40B4-BE49-F238E27FC236}">
                <a16:creationId xmlns:a16="http://schemas.microsoft.com/office/drawing/2014/main" id="{844AEFD4-19B4-4F0F-AC19-01CC75E56579}"/>
              </a:ext>
            </a:extLst>
          </p:cNvPr>
          <p:cNvSpPr txBox="1">
            <a:spLocks noChangeArrowheads="1"/>
          </p:cNvSpPr>
          <p:nvPr/>
        </p:nvSpPr>
        <p:spPr bwMode="auto">
          <a:xfrm>
            <a:off x="3566963" y="741155"/>
            <a:ext cx="780495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Qua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phương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tiện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thông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tin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chúng</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báo</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em</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biết</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nhân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loại</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đa</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tìm</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cách</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nào</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đê</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hạn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chê</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chạy</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đua</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chiến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tranh</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hạt</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accent2"/>
                </a:solidFill>
                <a:latin typeface="#9Slide03 Arima Madurai Black" panose="00000A00000000000000" pitchFamily="2" charset="0"/>
                <a:cs typeface="#9Slide03 Arima Madurai Black" panose="00000A00000000000000" pitchFamily="2" charset="0"/>
              </a:rPr>
              <a:t>nhân</a:t>
            </a:r>
            <a:r>
              <a:rPr lang="en-US" altLang="en-US" sz="3200" b="1" dirty="0">
                <a:solidFill>
                  <a:schemeClr val="accent2"/>
                </a:solidFill>
                <a:latin typeface="#9Slide03 Arima Madurai Black" panose="00000A00000000000000" pitchFamily="2" charset="0"/>
                <a:cs typeface="#9Slide03 Arima Madurai Black" panose="00000A00000000000000" pitchFamily="2" charset="0"/>
              </a:rPr>
              <a:t>?</a:t>
            </a:r>
          </a:p>
        </p:txBody>
      </p:sp>
      <p:pic>
        <p:nvPicPr>
          <p:cNvPr id="3" name="Picture 2">
            <a:extLst>
              <a:ext uri="{FF2B5EF4-FFF2-40B4-BE49-F238E27FC236}">
                <a16:creationId xmlns:a16="http://schemas.microsoft.com/office/drawing/2014/main" id="{730F164F-D52F-4FE9-904F-C55FDD608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36" y="141459"/>
            <a:ext cx="2996927" cy="2996927"/>
          </a:xfrm>
          <a:prstGeom prst="rect">
            <a:avLst/>
          </a:prstGeom>
        </p:spPr>
      </p:pic>
      <p:grpSp>
        <p:nvGrpSpPr>
          <p:cNvPr id="5" name="Group 4">
            <a:extLst>
              <a:ext uri="{FF2B5EF4-FFF2-40B4-BE49-F238E27FC236}">
                <a16:creationId xmlns:a16="http://schemas.microsoft.com/office/drawing/2014/main" id="{A3F835A8-EDEE-48BC-A0B6-E0CD247BAD22}"/>
              </a:ext>
            </a:extLst>
          </p:cNvPr>
          <p:cNvGrpSpPr/>
          <p:nvPr/>
        </p:nvGrpSpPr>
        <p:grpSpPr>
          <a:xfrm>
            <a:off x="407368" y="3528417"/>
            <a:ext cx="11377264" cy="2996927"/>
            <a:chOff x="407368" y="3528417"/>
            <a:chExt cx="11377264" cy="2996927"/>
          </a:xfrm>
        </p:grpSpPr>
        <p:sp>
          <p:nvSpPr>
            <p:cNvPr id="4" name="Rectangle 3">
              <a:extLst>
                <a:ext uri="{FF2B5EF4-FFF2-40B4-BE49-F238E27FC236}">
                  <a16:creationId xmlns:a16="http://schemas.microsoft.com/office/drawing/2014/main" id="{71E168D1-BD62-4A25-AD45-FEE11CB8F6F7}"/>
                </a:ext>
              </a:extLst>
            </p:cNvPr>
            <p:cNvSpPr/>
            <p:nvPr/>
          </p:nvSpPr>
          <p:spPr>
            <a:xfrm>
              <a:off x="407368" y="3528417"/>
              <a:ext cx="11377264" cy="29969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6">
              <a:extLst>
                <a:ext uri="{FF2B5EF4-FFF2-40B4-BE49-F238E27FC236}">
                  <a16:creationId xmlns:a16="http://schemas.microsoft.com/office/drawing/2014/main" id="{06995DA3-00F6-4C95-AF0A-62B1752160CD}"/>
                </a:ext>
              </a:extLst>
            </p:cNvPr>
            <p:cNvSpPr/>
            <p:nvPr/>
          </p:nvSpPr>
          <p:spPr>
            <a:xfrm>
              <a:off x="559768" y="3680817"/>
              <a:ext cx="11080848" cy="2700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 Box 3">
              <a:extLst>
                <a:ext uri="{FF2B5EF4-FFF2-40B4-BE49-F238E27FC236}">
                  <a16:creationId xmlns:a16="http://schemas.microsoft.com/office/drawing/2014/main" id="{AF2F2BBD-18C2-4C20-A345-ED29A14711F9}"/>
                </a:ext>
              </a:extLst>
            </p:cNvPr>
            <p:cNvSpPr txBox="1">
              <a:spLocks noChangeArrowheads="1"/>
            </p:cNvSpPr>
            <p:nvPr/>
          </p:nvSpPr>
          <p:spPr bwMode="auto">
            <a:xfrm>
              <a:off x="767408" y="4149080"/>
              <a:ext cx="106571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600" b="1" dirty="0" err="1">
                  <a:latin typeface="#9Slide03 Arima Madurai" panose="00000500000000000000" pitchFamily="2" charset="0"/>
                  <a:cs typeface="#9Slide03 Arima Madurai" panose="00000500000000000000" pitchFamily="2" charset="0"/>
                </a:rPr>
                <a:t>Liên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hợp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quốc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triệu</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tập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các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nước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tư</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bản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đưa</a:t>
              </a:r>
              <a:r>
                <a:rPr lang="en-US" altLang="en-US" sz="3600" b="1" dirty="0">
                  <a:latin typeface="#9Slide03 Arima Madurai" panose="00000500000000000000" pitchFamily="2" charset="0"/>
                  <a:cs typeface="#9Slide03 Arima Madurai" panose="00000500000000000000" pitchFamily="2" charset="0"/>
                </a:rPr>
                <a:t> ra </a:t>
              </a:r>
              <a:r>
                <a:rPr lang="en-US" altLang="en-US" sz="3600" b="1" dirty="0" err="1">
                  <a:latin typeface="#9Slide03 Arima Madurai" panose="00000500000000000000" pitchFamily="2" charset="0"/>
                  <a:cs typeface="#9Slide03 Arima Madurai" panose="00000500000000000000" pitchFamily="2" charset="0"/>
                </a:rPr>
                <a:t>các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hiệp</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ước</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cấm</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thư</a:t>
              </a:r>
              <a:r>
                <a:rPr lang="en-US" altLang="en-US" sz="3600" b="1" dirty="0">
                  <a:latin typeface="#9Slide03 Arima Madurai" panose="00000500000000000000" pitchFamily="2" charset="0"/>
                  <a:cs typeface="#9Slide03 Arima Madurai" panose="00000500000000000000" pitchFamily="2" charset="0"/>
                </a:rPr>
                <a:t>̉  vũ  </a:t>
              </a:r>
              <a:r>
                <a:rPr lang="en-US" altLang="en-US" sz="3600" b="1" dirty="0" err="1">
                  <a:latin typeface="#9Slide03 Arima Madurai" panose="00000500000000000000" pitchFamily="2" charset="0"/>
                  <a:cs typeface="#9Slide03 Arima Madurai" panose="00000500000000000000" pitchFamily="2" charset="0"/>
                </a:rPr>
                <a:t>khi</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nhân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chê</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sản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xuất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đầu</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đạn</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hạt</a:t>
              </a:r>
              <a:r>
                <a:rPr lang="en-US" altLang="en-US" sz="3600" b="1" dirty="0">
                  <a:latin typeface="#9Slide03 Arima Madurai" panose="00000500000000000000" pitchFamily="2" charset="0"/>
                  <a:cs typeface="#9Slide03 Arima Madurai" panose="00000500000000000000" pitchFamily="2" charset="0"/>
                </a:rPr>
                <a:t> </a:t>
              </a:r>
              <a:r>
                <a:rPr lang="en-US" altLang="en-US" sz="3600" b="1" dirty="0" err="1">
                  <a:latin typeface="#9Slide03 Arima Madurai" panose="00000500000000000000" pitchFamily="2" charset="0"/>
                  <a:cs typeface="#9Slide03 Arima Madurai" panose="00000500000000000000" pitchFamily="2" charset="0"/>
                </a:rPr>
                <a:t>nhân</a:t>
              </a:r>
              <a:r>
                <a:rPr lang="en-US" altLang="en-US" sz="3600" b="1" dirty="0">
                  <a:latin typeface="#9Slide03 Arima Madurai" panose="00000500000000000000" pitchFamily="2" charset="0"/>
                  <a:cs typeface="#9Slide03 Arima Madurai" panose="00000500000000000000" pitchFamily="2"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randombar(horizontal)">
                                      <p:cBhvr>
                                        <p:cTn id="7" dur="500"/>
                                        <p:tgtEl>
                                          <p:spTgt spid="20377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ãy bảo vệ con người khỏi vũ khí hạt nhân và chiến tranh hạt nhân (ảnh: othrwords.org).">
            <a:extLst>
              <a:ext uri="{FF2B5EF4-FFF2-40B4-BE49-F238E27FC236}">
                <a16:creationId xmlns:a16="http://schemas.microsoft.com/office/drawing/2014/main" id="{D5CD74C9-8408-4058-B000-BE2BB5A97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5708"/>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9221">
            <a:extLst>
              <a:ext uri="{FF2B5EF4-FFF2-40B4-BE49-F238E27FC236}">
                <a16:creationId xmlns:a16="http://schemas.microsoft.com/office/drawing/2014/main" id="{11B23800-AC5D-4916-A55D-E5AD89273D57}"/>
              </a:ext>
            </a:extLst>
          </p:cNvPr>
          <p:cNvSpPr>
            <a:spLocks noGrp="1"/>
          </p:cNvSpPr>
          <p:nvPr>
            <p:ph idx="1"/>
          </p:nvPr>
        </p:nvSpPr>
        <p:spPr>
          <a:xfrm>
            <a:off x="-9306" y="5213728"/>
            <a:ext cx="12192000" cy="1628800"/>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pPr marL="0" indent="0" algn="ctr">
              <a:buNone/>
            </a:pPr>
            <a:r>
              <a:rPr lang="en-BZ" sz="2800" dirty="0">
                <a:solidFill>
                  <a:schemeClr val="tx1"/>
                </a:solidFill>
                <a:latin typeface="Times New Roman" panose="02020603050405020304" pitchFamily="18" charset="0"/>
                <a:cs typeface="Times New Roman" panose="02020603050405020304" pitchFamily="18" charset="0"/>
              </a:rPr>
              <a:t>NGUY CƠ CHIẾN TRANH HẠT NHÂN HIỆN NAY: </a:t>
            </a:r>
            <a:r>
              <a:rPr lang="en-SG" sz="2800" b="0" i="0" dirty="0" err="1">
                <a:solidFill>
                  <a:schemeClr val="tx1"/>
                </a:solidFill>
                <a:effectLst/>
                <a:latin typeface="Times New Roman" panose="02020603050405020304" pitchFamily="18" charset="0"/>
                <a:cs typeface="Times New Roman" panose="02020603050405020304" pitchFamily="18" charset="0"/>
              </a:rPr>
              <a:t>Năng</a:t>
            </a:r>
            <a:r>
              <a:rPr lang="en-SG" sz="2800" b="0" i="0" dirty="0">
                <a:solidFill>
                  <a:schemeClr val="tx1"/>
                </a:solidFill>
                <a:effectLst/>
                <a:latin typeface="Times New Roman" panose="02020603050405020304" pitchFamily="18" charset="0"/>
                <a:cs typeface="Times New Roman" panose="02020603050405020304" pitchFamily="18" charset="0"/>
              </a:rPr>
              <a:t> l</a:t>
            </a:r>
            <a:r>
              <a:rPr lang="vi-VN" sz="2800" b="0" i="0" dirty="0">
                <a:solidFill>
                  <a:schemeClr val="tx1"/>
                </a:solidFill>
                <a:effectLst/>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chứa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trong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những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vũ</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khí</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này</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những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thần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chết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kiên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nhẫn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chờ</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hiệu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lệnh</a:t>
            </a:r>
            <a:r>
              <a:rPr lang="en-SG" sz="2800" dirty="0">
                <a:solidFill>
                  <a:schemeClr val="tx1"/>
                </a:solidFill>
                <a:latin typeface="Times New Roman" panose="02020603050405020304" pitchFamily="18" charset="0"/>
                <a:cs typeface="Times New Roman" panose="02020603050405020304" pitchFamily="18" charset="0"/>
              </a:rPr>
              <a:t>, v</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err="1">
                <a:solidFill>
                  <a:schemeClr val="tx1"/>
                </a:solidFill>
                <a:latin typeface="Times New Roman" panose="02020603050405020304" pitchFamily="18" charset="0"/>
                <a:cs typeface="Times New Roman" panose="02020603050405020304" pitchFamily="18" charset="0"/>
              </a:rPr>
              <a:t>ợt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xa</a:t>
            </a:r>
            <a:r>
              <a:rPr lang="en-SG" sz="2800" dirty="0">
                <a:solidFill>
                  <a:schemeClr val="tx1"/>
                </a:solidFill>
                <a:latin typeface="Times New Roman" panose="02020603050405020304" pitchFamily="18" charset="0"/>
                <a:cs typeface="Times New Roman" panose="02020603050405020304" pitchFamily="18" charset="0"/>
              </a:rPr>
              <a:t> con </a:t>
            </a:r>
            <a:r>
              <a:rPr lang="en-SG" sz="2800" dirty="0" err="1">
                <a:solidFill>
                  <a:schemeClr val="tx1"/>
                </a:solidFill>
                <a:latin typeface="Times New Roman" panose="02020603050405020304" pitchFamily="18" charset="0"/>
                <a:cs typeface="Times New Roman" panose="02020603050405020304" pitchFamily="18" charset="0"/>
              </a:rPr>
              <a:t>số</a:t>
            </a:r>
            <a:r>
              <a:rPr lang="en-SG" sz="2800" dirty="0">
                <a:solidFill>
                  <a:schemeClr val="tx1"/>
                </a:solidFill>
                <a:latin typeface="Times New Roman" panose="02020603050405020304" pitchFamily="18" charset="0"/>
                <a:cs typeface="Times New Roman" panose="02020603050405020304" pitchFamily="18" charset="0"/>
              </a:rPr>
              <a:t> 10 000 megaton – </a:t>
            </a:r>
            <a:r>
              <a:rPr lang="en-SG" sz="2800" dirty="0" err="1">
                <a:solidFill>
                  <a:schemeClr val="tx1"/>
                </a:solidFill>
                <a:latin typeface="Times New Roman" panose="02020603050405020304" pitchFamily="18" charset="0"/>
                <a:cs typeface="Times New Roman" panose="02020603050405020304" pitchFamily="18" charset="0"/>
              </a:rPr>
              <a:t>nh</a:t>
            </a:r>
            <a:r>
              <a:rPr lang="vi-VN" sz="2800" dirty="0">
                <a:solidFill>
                  <a:schemeClr val="tx1"/>
                </a:solidFill>
                <a:latin typeface="Times New Roman" panose="02020603050405020304" pitchFamily="18" charset="0"/>
                <a:cs typeface="Times New Roman" panose="02020603050405020304" pitchFamily="18" charset="0"/>
              </a:rPr>
              <a:t>ư</a:t>
            </a:r>
            <a:r>
              <a:rPr lang="en-SG" sz="2800" dirty="0">
                <a:solidFill>
                  <a:schemeClr val="tx1"/>
                </a:solidFill>
                <a:latin typeface="Times New Roman" panose="02020603050405020304" pitchFamily="18" charset="0"/>
                <a:cs typeface="Times New Roman" panose="02020603050405020304" pitchFamily="18" charset="0"/>
              </a:rPr>
              <a:t>ng </a:t>
            </a:r>
            <a:r>
              <a:rPr lang="en-SG" sz="2800" dirty="0" err="1">
                <a:solidFill>
                  <a:schemeClr val="tx1"/>
                </a:solidFill>
                <a:latin typeface="Times New Roman" panose="02020603050405020304" pitchFamily="18" charset="0"/>
                <a:cs typeface="Times New Roman" panose="02020603050405020304" pitchFamily="18" charset="0"/>
              </a:rPr>
              <a:t>với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sự</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công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phá</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tập</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trung</a:t>
            </a:r>
            <a:r>
              <a:rPr lang="en-SG" sz="2800" dirty="0">
                <a:solidFill>
                  <a:schemeClr val="tx1"/>
                </a:solidFill>
                <a:latin typeface="Times New Roman" panose="02020603050405020304" pitchFamily="18" charset="0"/>
                <a:cs typeface="Times New Roman" panose="02020603050405020304" pitchFamily="18" charset="0"/>
              </a:rPr>
              <a:t> 1 </a:t>
            </a:r>
            <a:r>
              <a:rPr lang="en-SG" sz="2800" dirty="0" err="1">
                <a:solidFill>
                  <a:schemeClr val="tx1"/>
                </a:solidFill>
                <a:latin typeface="Times New Roman" panose="02020603050405020304" pitchFamily="18" charset="0"/>
                <a:cs typeface="Times New Roman" panose="02020603050405020304" pitchFamily="18" charset="0"/>
              </a:rPr>
              <a:t>cách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hữu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hiệu</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không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rải</a:t>
            </a:r>
            <a:r>
              <a:rPr lang="en-SG" sz="2800" dirty="0">
                <a:solidFill>
                  <a:schemeClr val="tx1"/>
                </a:solidFill>
                <a:latin typeface="Times New Roman" panose="02020603050405020304" pitchFamily="18" charset="0"/>
                <a:cs typeface="Times New Roman" panose="02020603050405020304" pitchFamily="18" charset="0"/>
              </a:rPr>
              <a:t> 6 </a:t>
            </a:r>
            <a:r>
              <a:rPr lang="en-SG" sz="2800" dirty="0" err="1">
                <a:solidFill>
                  <a:schemeClr val="tx1"/>
                </a:solidFill>
                <a:latin typeface="Times New Roman" panose="02020603050405020304" pitchFamily="18" charset="0"/>
                <a:cs typeface="Times New Roman" panose="02020603050405020304" pitchFamily="18" charset="0"/>
              </a:rPr>
              <a:t>năm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chỉ</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trong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vài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giờ</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thì</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đúng</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là</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một</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quả</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bom</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tấn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cho</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mỗi</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gia</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đình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trên</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hành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tinh</a:t>
            </a:r>
            <a:r>
              <a:rPr lang="en-SG" sz="2800" dirty="0">
                <a:solidFill>
                  <a:schemeClr val="tx1"/>
                </a:solidFill>
                <a:latin typeface="Times New Roman" panose="02020603050405020304" pitchFamily="18" charset="0"/>
                <a:cs typeface="Times New Roman" panose="02020603050405020304" pitchFamily="18" charset="0"/>
              </a:rPr>
              <a:t> </a:t>
            </a:r>
            <a:r>
              <a:rPr lang="en-SG" sz="2800" dirty="0" err="1">
                <a:solidFill>
                  <a:schemeClr val="tx1"/>
                </a:solidFill>
                <a:latin typeface="Times New Roman" panose="02020603050405020304" pitchFamily="18" charset="0"/>
                <a:cs typeface="Times New Roman" panose="02020603050405020304" pitchFamily="18" charset="0"/>
              </a:rPr>
              <a:t>này</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664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CBCE7A-976E-4363-A783-6B02408C2F91}"/>
              </a:ext>
            </a:extLst>
          </p:cNvPr>
          <p:cNvSpPr>
            <a:spLocks noGrp="1"/>
          </p:cNvSpPr>
          <p:nvPr>
            <p:ph type="title"/>
          </p:nvPr>
        </p:nvSpPr>
        <p:spPr>
          <a:xfrm>
            <a:off x="602461" y="-319197"/>
            <a:ext cx="10018647" cy="1225650"/>
          </a:xfrm>
        </p:spPr>
        <p:txBody>
          <a:bodyPr anchor="b">
            <a:normAutofit/>
          </a:bodyPr>
          <a:lstStyle/>
          <a:p>
            <a:r>
              <a:rPr lang="en-BZ" sz="2900" dirty="0">
                <a:solidFill>
                  <a:schemeClr val="bg1"/>
                </a:solidFill>
                <a:latin typeface="#9Slide05 FS Blonde Script" panose="03000503000000000000" pitchFamily="65" charset="0"/>
              </a:rPr>
              <a:t>LIÊN HỆ NGUY CƠ CHIẾN TRANH HẠT NHÂN HIỆN NAY:</a:t>
            </a:r>
            <a:endParaRPr lang="en-BZ" sz="2900" dirty="0">
              <a:solidFill>
                <a:schemeClr val="bg1"/>
              </a:solidFill>
            </a:endParaRPr>
          </a:p>
        </p:txBody>
      </p:sp>
      <p:sp>
        <p:nvSpPr>
          <p:cNvPr id="3" name="Chỗ dành sẵn cho Nội dung 2">
            <a:extLst>
              <a:ext uri="{FF2B5EF4-FFF2-40B4-BE49-F238E27FC236}">
                <a16:creationId xmlns:a16="http://schemas.microsoft.com/office/drawing/2014/main" id="{D9072566-E5D6-4F55-A482-32E3683D2E4E}"/>
              </a:ext>
            </a:extLst>
          </p:cNvPr>
          <p:cNvSpPr>
            <a:spLocks noGrp="1"/>
          </p:cNvSpPr>
          <p:nvPr>
            <p:ph idx="1"/>
          </p:nvPr>
        </p:nvSpPr>
        <p:spPr>
          <a:xfrm>
            <a:off x="564225" y="1433799"/>
            <a:ext cx="5870225" cy="3990401"/>
          </a:xfrm>
        </p:spPr>
        <p:txBody>
          <a:bodyPr>
            <a:normAutofit fontScale="85000" lnSpcReduction="10000"/>
          </a:bodyPr>
          <a:lstStyle/>
          <a:p>
            <a:pPr algn="just"/>
            <a:r>
              <a:rPr lang="vi-VN" sz="3200" b="0" i="0" dirty="0">
                <a:effectLst/>
                <a:latin typeface="+mj-lt"/>
              </a:rPr>
              <a:t>Phát triển vũ khí hạt nhân và các hệ thống phóng nó đến đích không sớm thì muộn sẽ dẫn đến thảm họa toàn cầu. Nhiều nhà khoa học Mỹ và Châu Âu di cư từng tham gia phát triển những vũ khí hạt nhân đầu tiên rất buồn khi nhắc đến con quái vật mà họ đã thả ra thế gian. Họ kêu gọi cấm hẳn vũ khí hạt nhân. Nhưng tiếng nói của họ không được lắng nghe</a:t>
            </a:r>
            <a:r>
              <a:rPr lang="en-BZ" sz="3200" b="0" i="0" dirty="0">
                <a:effectLst/>
                <a:latin typeface="+mj-lt"/>
              </a:rPr>
              <a:t>…</a:t>
            </a:r>
            <a:endParaRPr lang="en-BZ" sz="3200" dirty="0">
              <a:latin typeface="+mj-lt"/>
            </a:endParaRPr>
          </a:p>
        </p:txBody>
      </p:sp>
      <p:pic>
        <p:nvPicPr>
          <p:cNvPr id="11266" name="Picture 2" descr="Cuộc chạy đua vũ trang „khủng“ nhất kể từ kết thúc chiến tranh lạnh – Biển  đông nam Á">
            <a:extLst>
              <a:ext uri="{FF2B5EF4-FFF2-40B4-BE49-F238E27FC236}">
                <a16:creationId xmlns:a16="http://schemas.microsoft.com/office/drawing/2014/main" id="{9C08E975-B2DE-489A-99B5-485FDADA7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06" r="8940" b="-1"/>
          <a:stretch/>
        </p:blipFill>
        <p:spPr bwMode="auto">
          <a:xfrm>
            <a:off x="6735467" y="977900"/>
            <a:ext cx="5155089" cy="48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46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449bef45-1a50-439a-8a2a-2f56931756b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E6871FC8-32F7-4D90-92A5-FA31A45C4091}"/>
              </a:ext>
            </a:extLst>
          </p:cNvPr>
          <p:cNvGrpSpPr>
            <a:grpSpLocks noChangeAspect="1"/>
          </p:cNvGrpSpPr>
          <p:nvPr>
            <p:custDataLst>
              <p:tags r:id="rId1"/>
            </p:custDataLst>
          </p:nvPr>
        </p:nvGrpSpPr>
        <p:grpSpPr>
          <a:xfrm>
            <a:off x="3401339" y="-321967"/>
            <a:ext cx="5432606" cy="6970512"/>
            <a:chOff x="4126391" y="959744"/>
            <a:chExt cx="3928112" cy="5040112"/>
          </a:xfrm>
        </p:grpSpPr>
        <p:sp>
          <p:nvSpPr>
            <p:cNvPr id="14" name="ïŝ1íḋê">
              <a:extLst>
                <a:ext uri="{FF2B5EF4-FFF2-40B4-BE49-F238E27FC236}">
                  <a16:creationId xmlns:a16="http://schemas.microsoft.com/office/drawing/2014/main" id="{E10B207C-7EC6-417C-A7FC-C8033CD78186}"/>
                </a:ext>
              </a:extLst>
            </p:cNvPr>
            <p:cNvSpPr/>
            <p:nvPr userDrawn="1"/>
          </p:nvSpPr>
          <p:spPr bwMode="auto">
            <a:xfrm>
              <a:off x="5054831" y="959744"/>
              <a:ext cx="8290"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îṡlidé">
              <a:extLst>
                <a:ext uri="{FF2B5EF4-FFF2-40B4-BE49-F238E27FC236}">
                  <a16:creationId xmlns:a16="http://schemas.microsoft.com/office/drawing/2014/main" id="{9561DF98-8A20-48B7-8FEE-6C19CAA39654}"/>
                </a:ext>
              </a:extLst>
            </p:cNvPr>
            <p:cNvSpPr/>
            <p:nvPr userDrawn="1"/>
          </p:nvSpPr>
          <p:spPr bwMode="auto">
            <a:xfrm>
              <a:off x="6158539" y="2449514"/>
              <a:ext cx="510406" cy="207242"/>
            </a:xfrm>
            <a:custGeom>
              <a:avLst/>
              <a:gdLst>
                <a:gd name="T0" fmla="*/ 431 w 431"/>
                <a:gd name="T1" fmla="*/ 73 h 175"/>
                <a:gd name="T2" fmla="*/ 34 w 431"/>
                <a:gd name="T3" fmla="*/ 0 h 175"/>
                <a:gd name="T4" fmla="*/ 0 w 431"/>
                <a:gd name="T5" fmla="*/ 94 h 175"/>
                <a:gd name="T6" fmla="*/ 427 w 431"/>
                <a:gd name="T7" fmla="*/ 175 h 175"/>
                <a:gd name="T8" fmla="*/ 431 w 431"/>
                <a:gd name="T9" fmla="*/ 73 h 175"/>
              </a:gdLst>
              <a:ahLst/>
              <a:cxnLst>
                <a:cxn ang="0">
                  <a:pos x="T0" y="T1"/>
                </a:cxn>
                <a:cxn ang="0">
                  <a:pos x="T2" y="T3"/>
                </a:cxn>
                <a:cxn ang="0">
                  <a:pos x="T4" y="T5"/>
                </a:cxn>
                <a:cxn ang="0">
                  <a:pos x="T6" y="T7"/>
                </a:cxn>
                <a:cxn ang="0">
                  <a:pos x="T8" y="T9"/>
                </a:cxn>
              </a:cxnLst>
              <a:rect l="0" t="0" r="r" b="b"/>
              <a:pathLst>
                <a:path w="431" h="175">
                  <a:moveTo>
                    <a:pt x="431" y="73"/>
                  </a:moveTo>
                  <a:lnTo>
                    <a:pt x="34" y="0"/>
                  </a:lnTo>
                  <a:lnTo>
                    <a:pt x="0" y="94"/>
                  </a:lnTo>
                  <a:lnTo>
                    <a:pt x="427" y="175"/>
                  </a:lnTo>
                  <a:lnTo>
                    <a:pt x="431" y="73"/>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îŝ1îďe">
              <a:extLst>
                <a:ext uri="{FF2B5EF4-FFF2-40B4-BE49-F238E27FC236}">
                  <a16:creationId xmlns:a16="http://schemas.microsoft.com/office/drawing/2014/main" id="{1E830E78-E8F0-4521-9C60-66D3E6D2BEDF}"/>
                </a:ext>
              </a:extLst>
            </p:cNvPr>
            <p:cNvSpPr/>
            <p:nvPr userDrawn="1"/>
          </p:nvSpPr>
          <p:spPr bwMode="auto">
            <a:xfrm>
              <a:off x="6465256" y="2558464"/>
              <a:ext cx="316192" cy="118424"/>
            </a:xfrm>
            <a:custGeom>
              <a:avLst/>
              <a:gdLst>
                <a:gd name="T0" fmla="*/ 0 w 154"/>
                <a:gd name="T1" fmla="*/ 29 h 58"/>
                <a:gd name="T2" fmla="*/ 85 w 154"/>
                <a:gd name="T3" fmla="*/ 0 h 58"/>
                <a:gd name="T4" fmla="*/ 154 w 154"/>
                <a:gd name="T5" fmla="*/ 58 h 58"/>
                <a:gd name="T6" fmla="*/ 0 w 154"/>
                <a:gd name="T7" fmla="*/ 29 h 58"/>
              </a:gdLst>
              <a:ahLst/>
              <a:cxnLst>
                <a:cxn ang="0">
                  <a:pos x="T0" y="T1"/>
                </a:cxn>
                <a:cxn ang="0">
                  <a:pos x="T2" y="T3"/>
                </a:cxn>
                <a:cxn ang="0">
                  <a:pos x="T4" y="T5"/>
                </a:cxn>
                <a:cxn ang="0">
                  <a:pos x="T6" y="T7"/>
                </a:cxn>
              </a:cxnLst>
              <a:rect l="0" t="0" r="r" b="b"/>
              <a:pathLst>
                <a:path w="154" h="58">
                  <a:moveTo>
                    <a:pt x="0" y="29"/>
                  </a:moveTo>
                  <a:cubicBezTo>
                    <a:pt x="30" y="35"/>
                    <a:pt x="66" y="23"/>
                    <a:pt x="85" y="0"/>
                  </a:cubicBezTo>
                  <a:cubicBezTo>
                    <a:pt x="94" y="28"/>
                    <a:pt x="124" y="53"/>
                    <a:pt x="154" y="58"/>
                  </a:cubicBezTo>
                  <a:lnTo>
                    <a:pt x="0" y="29"/>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íṩlïḋé">
              <a:extLst>
                <a:ext uri="{FF2B5EF4-FFF2-40B4-BE49-F238E27FC236}">
                  <a16:creationId xmlns:a16="http://schemas.microsoft.com/office/drawing/2014/main" id="{C09C7676-82B8-4B66-A216-286ED33B4FD7}"/>
                </a:ext>
              </a:extLst>
            </p:cNvPr>
            <p:cNvSpPr/>
            <p:nvPr userDrawn="1"/>
          </p:nvSpPr>
          <p:spPr bwMode="auto">
            <a:xfrm>
              <a:off x="6041300" y="2479120"/>
              <a:ext cx="317375" cy="120792"/>
            </a:xfrm>
            <a:custGeom>
              <a:avLst/>
              <a:gdLst>
                <a:gd name="T0" fmla="*/ 0 w 155"/>
                <a:gd name="T1" fmla="*/ 30 h 59"/>
                <a:gd name="T2" fmla="*/ 86 w 155"/>
                <a:gd name="T3" fmla="*/ 0 h 59"/>
                <a:gd name="T4" fmla="*/ 155 w 155"/>
                <a:gd name="T5" fmla="*/ 59 h 59"/>
                <a:gd name="T6" fmla="*/ 0 w 155"/>
                <a:gd name="T7" fmla="*/ 30 h 59"/>
              </a:gdLst>
              <a:ahLst/>
              <a:cxnLst>
                <a:cxn ang="0">
                  <a:pos x="T0" y="T1"/>
                </a:cxn>
                <a:cxn ang="0">
                  <a:pos x="T2" y="T3"/>
                </a:cxn>
                <a:cxn ang="0">
                  <a:pos x="T4" y="T5"/>
                </a:cxn>
                <a:cxn ang="0">
                  <a:pos x="T6" y="T7"/>
                </a:cxn>
              </a:cxnLst>
              <a:rect l="0" t="0" r="r" b="b"/>
              <a:pathLst>
                <a:path w="155" h="59">
                  <a:moveTo>
                    <a:pt x="0" y="30"/>
                  </a:moveTo>
                  <a:cubicBezTo>
                    <a:pt x="30" y="35"/>
                    <a:pt x="67" y="23"/>
                    <a:pt x="86" y="0"/>
                  </a:cubicBezTo>
                  <a:cubicBezTo>
                    <a:pt x="95" y="28"/>
                    <a:pt x="125" y="53"/>
                    <a:pt x="155" y="59"/>
                  </a:cubicBezTo>
                  <a:lnTo>
                    <a:pt x="0" y="30"/>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íslíḍè">
              <a:extLst>
                <a:ext uri="{FF2B5EF4-FFF2-40B4-BE49-F238E27FC236}">
                  <a16:creationId xmlns:a16="http://schemas.microsoft.com/office/drawing/2014/main" id="{45A43FB4-568A-4283-885E-6E82B9D24A0D}"/>
                </a:ext>
              </a:extLst>
            </p:cNvPr>
            <p:cNvSpPr/>
            <p:nvPr userDrawn="1"/>
          </p:nvSpPr>
          <p:spPr bwMode="auto">
            <a:xfrm>
              <a:off x="6082749" y="2556095"/>
              <a:ext cx="611066" cy="241584"/>
            </a:xfrm>
            <a:custGeom>
              <a:avLst/>
              <a:gdLst>
                <a:gd name="T0" fmla="*/ 516 w 516"/>
                <a:gd name="T1" fmla="*/ 88 h 204"/>
                <a:gd name="T2" fmla="*/ 39 w 516"/>
                <a:gd name="T3" fmla="*/ 0 h 204"/>
                <a:gd name="T4" fmla="*/ 0 w 516"/>
                <a:gd name="T5" fmla="*/ 109 h 204"/>
                <a:gd name="T6" fmla="*/ 512 w 516"/>
                <a:gd name="T7" fmla="*/ 204 h 204"/>
                <a:gd name="T8" fmla="*/ 516 w 516"/>
                <a:gd name="T9" fmla="*/ 88 h 204"/>
              </a:gdLst>
              <a:ahLst/>
              <a:cxnLst>
                <a:cxn ang="0">
                  <a:pos x="T0" y="T1"/>
                </a:cxn>
                <a:cxn ang="0">
                  <a:pos x="T2" y="T3"/>
                </a:cxn>
                <a:cxn ang="0">
                  <a:pos x="T4" y="T5"/>
                </a:cxn>
                <a:cxn ang="0">
                  <a:pos x="T6" y="T7"/>
                </a:cxn>
                <a:cxn ang="0">
                  <a:pos x="T8" y="T9"/>
                </a:cxn>
              </a:cxnLst>
              <a:rect l="0" t="0" r="r" b="b"/>
              <a:pathLst>
                <a:path w="516" h="204">
                  <a:moveTo>
                    <a:pt x="516" y="88"/>
                  </a:moveTo>
                  <a:lnTo>
                    <a:pt x="39" y="0"/>
                  </a:lnTo>
                  <a:lnTo>
                    <a:pt x="0" y="109"/>
                  </a:lnTo>
                  <a:lnTo>
                    <a:pt x="512" y="204"/>
                  </a:lnTo>
                  <a:lnTo>
                    <a:pt x="516" y="88"/>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ïś1iḋê">
              <a:extLst>
                <a:ext uri="{FF2B5EF4-FFF2-40B4-BE49-F238E27FC236}">
                  <a16:creationId xmlns:a16="http://schemas.microsoft.com/office/drawing/2014/main" id="{15C20799-56E4-4981-BDA5-1B6A1F61E2AC}"/>
                </a:ext>
              </a:extLst>
            </p:cNvPr>
            <p:cNvSpPr/>
            <p:nvPr userDrawn="1"/>
          </p:nvSpPr>
          <p:spPr bwMode="auto">
            <a:xfrm>
              <a:off x="6035379" y="2539516"/>
              <a:ext cx="703437" cy="266454"/>
            </a:xfrm>
            <a:custGeom>
              <a:avLst/>
              <a:gdLst>
                <a:gd name="T0" fmla="*/ 0 w 343"/>
                <a:gd name="T1" fmla="*/ 66 h 130"/>
                <a:gd name="T2" fmla="*/ 190 w 343"/>
                <a:gd name="T3" fmla="*/ 0 h 130"/>
                <a:gd name="T4" fmla="*/ 343 w 343"/>
                <a:gd name="T5" fmla="*/ 130 h 130"/>
                <a:gd name="T6" fmla="*/ 0 w 343"/>
                <a:gd name="T7" fmla="*/ 66 h 130"/>
              </a:gdLst>
              <a:ahLst/>
              <a:cxnLst>
                <a:cxn ang="0">
                  <a:pos x="T0" y="T1"/>
                </a:cxn>
                <a:cxn ang="0">
                  <a:pos x="T2" y="T3"/>
                </a:cxn>
                <a:cxn ang="0">
                  <a:pos x="T4" y="T5"/>
                </a:cxn>
                <a:cxn ang="0">
                  <a:pos x="T6" y="T7"/>
                </a:cxn>
              </a:cxnLst>
              <a:rect l="0" t="0" r="r" b="b"/>
              <a:pathLst>
                <a:path w="343" h="130">
                  <a:moveTo>
                    <a:pt x="0" y="66"/>
                  </a:moveTo>
                  <a:cubicBezTo>
                    <a:pt x="67" y="79"/>
                    <a:pt x="148" y="51"/>
                    <a:pt x="190" y="0"/>
                  </a:cubicBezTo>
                  <a:cubicBezTo>
                    <a:pt x="210" y="63"/>
                    <a:pt x="276" y="118"/>
                    <a:pt x="343" y="130"/>
                  </a:cubicBezTo>
                  <a:lnTo>
                    <a:pt x="0" y="66"/>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îs1ïḍê">
              <a:extLst>
                <a:ext uri="{FF2B5EF4-FFF2-40B4-BE49-F238E27FC236}">
                  <a16:creationId xmlns:a16="http://schemas.microsoft.com/office/drawing/2014/main" id="{3AC79260-CA5E-4D83-AA4B-886E2D4AE55E}"/>
                </a:ext>
              </a:extLst>
            </p:cNvPr>
            <p:cNvSpPr/>
            <p:nvPr userDrawn="1"/>
          </p:nvSpPr>
          <p:spPr bwMode="auto">
            <a:xfrm>
              <a:off x="6207094" y="2575043"/>
              <a:ext cx="364745" cy="182372"/>
            </a:xfrm>
            <a:custGeom>
              <a:avLst/>
              <a:gdLst>
                <a:gd name="T0" fmla="*/ 0 w 178"/>
                <a:gd name="T1" fmla="*/ 55 h 89"/>
                <a:gd name="T2" fmla="*/ 178 w 178"/>
                <a:gd name="T3" fmla="*/ 89 h 89"/>
                <a:gd name="T4" fmla="*/ 159 w 178"/>
                <a:gd name="T5" fmla="*/ 74 h 89"/>
                <a:gd name="T6" fmla="*/ 121 w 178"/>
                <a:gd name="T7" fmla="*/ 33 h 89"/>
                <a:gd name="T8" fmla="*/ 102 w 178"/>
                <a:gd name="T9" fmla="*/ 0 h 89"/>
                <a:gd name="T10" fmla="*/ 73 w 178"/>
                <a:gd name="T11" fmla="*/ 24 h 89"/>
                <a:gd name="T12" fmla="*/ 23 w 178"/>
                <a:gd name="T13" fmla="*/ 49 h 89"/>
                <a:gd name="T14" fmla="*/ 0 w 178"/>
                <a:gd name="T15" fmla="*/ 5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89">
                  <a:moveTo>
                    <a:pt x="0" y="55"/>
                  </a:moveTo>
                  <a:cubicBezTo>
                    <a:pt x="178" y="89"/>
                    <a:pt x="178" y="89"/>
                    <a:pt x="178" y="89"/>
                  </a:cubicBezTo>
                  <a:cubicBezTo>
                    <a:pt x="172" y="84"/>
                    <a:pt x="165" y="79"/>
                    <a:pt x="159" y="74"/>
                  </a:cubicBezTo>
                  <a:cubicBezTo>
                    <a:pt x="144" y="62"/>
                    <a:pt x="132" y="48"/>
                    <a:pt x="121" y="33"/>
                  </a:cubicBezTo>
                  <a:cubicBezTo>
                    <a:pt x="114" y="23"/>
                    <a:pt x="107" y="12"/>
                    <a:pt x="102" y="0"/>
                  </a:cubicBezTo>
                  <a:cubicBezTo>
                    <a:pt x="94" y="9"/>
                    <a:pt x="84" y="17"/>
                    <a:pt x="73" y="24"/>
                  </a:cubicBezTo>
                  <a:cubicBezTo>
                    <a:pt x="58" y="34"/>
                    <a:pt x="41" y="43"/>
                    <a:pt x="23" y="49"/>
                  </a:cubicBezTo>
                  <a:cubicBezTo>
                    <a:pt x="16" y="51"/>
                    <a:pt x="8" y="54"/>
                    <a:pt x="0" y="55"/>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ïṣ1îḓé">
              <a:extLst>
                <a:ext uri="{FF2B5EF4-FFF2-40B4-BE49-F238E27FC236}">
                  <a16:creationId xmlns:a16="http://schemas.microsoft.com/office/drawing/2014/main" id="{C4683BB1-2726-4CBC-9EBF-1D52D13E0BBC}"/>
                </a:ext>
              </a:extLst>
            </p:cNvPr>
            <p:cNvSpPr/>
            <p:nvPr userDrawn="1"/>
          </p:nvSpPr>
          <p:spPr bwMode="auto">
            <a:xfrm>
              <a:off x="6461704" y="2241088"/>
              <a:ext cx="26053" cy="49738"/>
            </a:xfrm>
            <a:custGeom>
              <a:avLst/>
              <a:gdLst>
                <a:gd name="T0" fmla="*/ 22 w 22"/>
                <a:gd name="T1" fmla="*/ 4 h 42"/>
                <a:gd name="T2" fmla="*/ 7 w 22"/>
                <a:gd name="T3" fmla="*/ 0 h 42"/>
                <a:gd name="T4" fmla="*/ 0 w 22"/>
                <a:gd name="T5" fmla="*/ 38 h 42"/>
                <a:gd name="T6" fmla="*/ 15 w 22"/>
                <a:gd name="T7" fmla="*/ 42 h 42"/>
                <a:gd name="T8" fmla="*/ 22 w 22"/>
                <a:gd name="T9" fmla="*/ 4 h 42"/>
              </a:gdLst>
              <a:ahLst/>
              <a:cxnLst>
                <a:cxn ang="0">
                  <a:pos x="T0" y="T1"/>
                </a:cxn>
                <a:cxn ang="0">
                  <a:pos x="T2" y="T3"/>
                </a:cxn>
                <a:cxn ang="0">
                  <a:pos x="T4" y="T5"/>
                </a:cxn>
                <a:cxn ang="0">
                  <a:pos x="T6" y="T7"/>
                </a:cxn>
                <a:cxn ang="0">
                  <a:pos x="T8" y="T9"/>
                </a:cxn>
              </a:cxnLst>
              <a:rect l="0" t="0" r="r" b="b"/>
              <a:pathLst>
                <a:path w="22" h="42">
                  <a:moveTo>
                    <a:pt x="22" y="4"/>
                  </a:moveTo>
                  <a:lnTo>
                    <a:pt x="7" y="0"/>
                  </a:lnTo>
                  <a:lnTo>
                    <a:pt x="0" y="38"/>
                  </a:lnTo>
                  <a:lnTo>
                    <a:pt x="15" y="42"/>
                  </a:lnTo>
                  <a:lnTo>
                    <a:pt x="22" y="4"/>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 name="i$1îdê">
              <a:extLst>
                <a:ext uri="{FF2B5EF4-FFF2-40B4-BE49-F238E27FC236}">
                  <a16:creationId xmlns:a16="http://schemas.microsoft.com/office/drawing/2014/main" id="{EEEA560D-3923-4AC0-AB66-DD6D8A4F22E9}"/>
                </a:ext>
              </a:extLst>
            </p:cNvPr>
            <p:cNvSpPr/>
            <p:nvPr userDrawn="1"/>
          </p:nvSpPr>
          <p:spPr bwMode="auto">
            <a:xfrm>
              <a:off x="6459337" y="2210298"/>
              <a:ext cx="45001" cy="45001"/>
            </a:xfrm>
            <a:custGeom>
              <a:avLst/>
              <a:gdLst>
                <a:gd name="T0" fmla="*/ 21 w 22"/>
                <a:gd name="T1" fmla="*/ 12 h 22"/>
                <a:gd name="T2" fmla="*/ 9 w 22"/>
                <a:gd name="T3" fmla="*/ 21 h 22"/>
                <a:gd name="T4" fmla="*/ 1 w 22"/>
                <a:gd name="T5" fmla="*/ 9 h 22"/>
                <a:gd name="T6" fmla="*/ 13 w 22"/>
                <a:gd name="T7" fmla="*/ 1 h 22"/>
                <a:gd name="T8" fmla="*/ 21 w 22"/>
                <a:gd name="T9" fmla="*/ 12 h 22"/>
              </a:gdLst>
              <a:ahLst/>
              <a:cxnLst>
                <a:cxn ang="0">
                  <a:pos x="T0" y="T1"/>
                </a:cxn>
                <a:cxn ang="0">
                  <a:pos x="T2" y="T3"/>
                </a:cxn>
                <a:cxn ang="0">
                  <a:pos x="T4" y="T5"/>
                </a:cxn>
                <a:cxn ang="0">
                  <a:pos x="T6" y="T7"/>
                </a:cxn>
                <a:cxn ang="0">
                  <a:pos x="T8" y="T9"/>
                </a:cxn>
              </a:cxnLst>
              <a:rect l="0" t="0" r="r" b="b"/>
              <a:pathLst>
                <a:path w="22" h="22">
                  <a:moveTo>
                    <a:pt x="21" y="12"/>
                  </a:moveTo>
                  <a:cubicBezTo>
                    <a:pt x="20" y="18"/>
                    <a:pt x="15" y="22"/>
                    <a:pt x="9" y="21"/>
                  </a:cubicBezTo>
                  <a:cubicBezTo>
                    <a:pt x="4" y="20"/>
                    <a:pt x="0" y="14"/>
                    <a:pt x="1" y="9"/>
                  </a:cubicBezTo>
                  <a:cubicBezTo>
                    <a:pt x="2" y="3"/>
                    <a:pt x="7" y="0"/>
                    <a:pt x="13" y="1"/>
                  </a:cubicBezTo>
                  <a:cubicBezTo>
                    <a:pt x="18" y="2"/>
                    <a:pt x="22" y="7"/>
                    <a:pt x="21" y="12"/>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 name="î$ľîḓe">
              <a:extLst>
                <a:ext uri="{FF2B5EF4-FFF2-40B4-BE49-F238E27FC236}">
                  <a16:creationId xmlns:a16="http://schemas.microsoft.com/office/drawing/2014/main" id="{1650E1C2-8E92-4EBF-AA89-0AC122C8C24E}"/>
                </a:ext>
              </a:extLst>
            </p:cNvPr>
            <p:cNvSpPr/>
            <p:nvPr userDrawn="1"/>
          </p:nvSpPr>
          <p:spPr bwMode="auto">
            <a:xfrm>
              <a:off x="6295912" y="2319248"/>
              <a:ext cx="23685" cy="39080"/>
            </a:xfrm>
            <a:custGeom>
              <a:avLst/>
              <a:gdLst>
                <a:gd name="T0" fmla="*/ 20 w 20"/>
                <a:gd name="T1" fmla="*/ 3 h 33"/>
                <a:gd name="T2" fmla="*/ 5 w 20"/>
                <a:gd name="T3" fmla="*/ 0 h 33"/>
                <a:gd name="T4" fmla="*/ 0 w 20"/>
                <a:gd name="T5" fmla="*/ 31 h 33"/>
                <a:gd name="T6" fmla="*/ 15 w 20"/>
                <a:gd name="T7" fmla="*/ 33 h 33"/>
                <a:gd name="T8" fmla="*/ 20 w 20"/>
                <a:gd name="T9" fmla="*/ 3 h 33"/>
              </a:gdLst>
              <a:ahLst/>
              <a:cxnLst>
                <a:cxn ang="0">
                  <a:pos x="T0" y="T1"/>
                </a:cxn>
                <a:cxn ang="0">
                  <a:pos x="T2" y="T3"/>
                </a:cxn>
                <a:cxn ang="0">
                  <a:pos x="T4" y="T5"/>
                </a:cxn>
                <a:cxn ang="0">
                  <a:pos x="T6" y="T7"/>
                </a:cxn>
                <a:cxn ang="0">
                  <a:pos x="T8" y="T9"/>
                </a:cxn>
              </a:cxnLst>
              <a:rect l="0" t="0" r="r" b="b"/>
              <a:pathLst>
                <a:path w="20" h="33">
                  <a:moveTo>
                    <a:pt x="20" y="3"/>
                  </a:moveTo>
                  <a:lnTo>
                    <a:pt x="5" y="0"/>
                  </a:lnTo>
                  <a:lnTo>
                    <a:pt x="0" y="31"/>
                  </a:lnTo>
                  <a:lnTo>
                    <a:pt x="15" y="33"/>
                  </a:lnTo>
                  <a:lnTo>
                    <a:pt x="20" y="3"/>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 name="íś1ïḍê">
              <a:extLst>
                <a:ext uri="{FF2B5EF4-FFF2-40B4-BE49-F238E27FC236}">
                  <a16:creationId xmlns:a16="http://schemas.microsoft.com/office/drawing/2014/main" id="{ED550EE0-424A-4EDD-9389-C8CD5BD8FC63}"/>
                </a:ext>
              </a:extLst>
            </p:cNvPr>
            <p:cNvSpPr/>
            <p:nvPr userDrawn="1"/>
          </p:nvSpPr>
          <p:spPr bwMode="auto">
            <a:xfrm>
              <a:off x="6293542" y="2294379"/>
              <a:ext cx="39080" cy="36712"/>
            </a:xfrm>
            <a:custGeom>
              <a:avLst/>
              <a:gdLst>
                <a:gd name="T0" fmla="*/ 18 w 19"/>
                <a:gd name="T1" fmla="*/ 11 h 18"/>
                <a:gd name="T2" fmla="*/ 8 w 19"/>
                <a:gd name="T3" fmla="*/ 17 h 18"/>
                <a:gd name="T4" fmla="*/ 1 w 19"/>
                <a:gd name="T5" fmla="*/ 8 h 18"/>
                <a:gd name="T6" fmla="*/ 11 w 19"/>
                <a:gd name="T7" fmla="*/ 1 h 18"/>
                <a:gd name="T8" fmla="*/ 18 w 19"/>
                <a:gd name="T9" fmla="*/ 11 h 18"/>
              </a:gdLst>
              <a:ahLst/>
              <a:cxnLst>
                <a:cxn ang="0">
                  <a:pos x="T0" y="T1"/>
                </a:cxn>
                <a:cxn ang="0">
                  <a:pos x="T2" y="T3"/>
                </a:cxn>
                <a:cxn ang="0">
                  <a:pos x="T4" y="T5"/>
                </a:cxn>
                <a:cxn ang="0">
                  <a:pos x="T6" y="T7"/>
                </a:cxn>
                <a:cxn ang="0">
                  <a:pos x="T8" y="T9"/>
                </a:cxn>
              </a:cxnLst>
              <a:rect l="0" t="0" r="r" b="b"/>
              <a:pathLst>
                <a:path w="19" h="18">
                  <a:moveTo>
                    <a:pt x="18" y="11"/>
                  </a:moveTo>
                  <a:cubicBezTo>
                    <a:pt x="17" y="15"/>
                    <a:pt x="12" y="18"/>
                    <a:pt x="8" y="17"/>
                  </a:cubicBezTo>
                  <a:cubicBezTo>
                    <a:pt x="3" y="17"/>
                    <a:pt x="0" y="12"/>
                    <a:pt x="1" y="8"/>
                  </a:cubicBezTo>
                  <a:cubicBezTo>
                    <a:pt x="2" y="3"/>
                    <a:pt x="6" y="0"/>
                    <a:pt x="11" y="1"/>
                  </a:cubicBezTo>
                  <a:cubicBezTo>
                    <a:pt x="16" y="2"/>
                    <a:pt x="19" y="6"/>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 name="íṩľidê">
              <a:extLst>
                <a:ext uri="{FF2B5EF4-FFF2-40B4-BE49-F238E27FC236}">
                  <a16:creationId xmlns:a16="http://schemas.microsoft.com/office/drawing/2014/main" id="{BB3EA4DB-F918-4B8D-8F8A-A76AB0F986ED}"/>
                </a:ext>
              </a:extLst>
            </p:cNvPr>
            <p:cNvSpPr/>
            <p:nvPr userDrawn="1"/>
          </p:nvSpPr>
          <p:spPr bwMode="auto">
            <a:xfrm>
              <a:off x="6593155" y="2373723"/>
              <a:ext cx="23685" cy="41449"/>
            </a:xfrm>
            <a:custGeom>
              <a:avLst/>
              <a:gdLst>
                <a:gd name="T0" fmla="*/ 20 w 20"/>
                <a:gd name="T1" fmla="*/ 4 h 35"/>
                <a:gd name="T2" fmla="*/ 5 w 20"/>
                <a:gd name="T3" fmla="*/ 0 h 35"/>
                <a:gd name="T4" fmla="*/ 0 w 20"/>
                <a:gd name="T5" fmla="*/ 32 h 35"/>
                <a:gd name="T6" fmla="*/ 15 w 20"/>
                <a:gd name="T7" fmla="*/ 35 h 35"/>
                <a:gd name="T8" fmla="*/ 20 w 20"/>
                <a:gd name="T9" fmla="*/ 4 h 35"/>
              </a:gdLst>
              <a:ahLst/>
              <a:cxnLst>
                <a:cxn ang="0">
                  <a:pos x="T0" y="T1"/>
                </a:cxn>
                <a:cxn ang="0">
                  <a:pos x="T2" y="T3"/>
                </a:cxn>
                <a:cxn ang="0">
                  <a:pos x="T4" y="T5"/>
                </a:cxn>
                <a:cxn ang="0">
                  <a:pos x="T6" y="T7"/>
                </a:cxn>
                <a:cxn ang="0">
                  <a:pos x="T8" y="T9"/>
                </a:cxn>
              </a:cxnLst>
              <a:rect l="0" t="0" r="r" b="b"/>
              <a:pathLst>
                <a:path w="20" h="35">
                  <a:moveTo>
                    <a:pt x="20" y="4"/>
                  </a:moveTo>
                  <a:lnTo>
                    <a:pt x="5" y="0"/>
                  </a:lnTo>
                  <a:lnTo>
                    <a:pt x="0" y="32"/>
                  </a:lnTo>
                  <a:lnTo>
                    <a:pt x="15" y="35"/>
                  </a:lnTo>
                  <a:lnTo>
                    <a:pt x="20" y="4"/>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 name="ïṥḻîďé">
              <a:extLst>
                <a:ext uri="{FF2B5EF4-FFF2-40B4-BE49-F238E27FC236}">
                  <a16:creationId xmlns:a16="http://schemas.microsoft.com/office/drawing/2014/main" id="{9F109EBA-7FFC-4601-9FDF-E4384925D87E}"/>
                </a:ext>
              </a:extLst>
            </p:cNvPr>
            <p:cNvSpPr/>
            <p:nvPr userDrawn="1"/>
          </p:nvSpPr>
          <p:spPr bwMode="auto">
            <a:xfrm>
              <a:off x="6593155" y="2350038"/>
              <a:ext cx="36712" cy="36712"/>
            </a:xfrm>
            <a:custGeom>
              <a:avLst/>
              <a:gdLst>
                <a:gd name="T0" fmla="*/ 17 w 18"/>
                <a:gd name="T1" fmla="*/ 11 h 18"/>
                <a:gd name="T2" fmla="*/ 7 w 18"/>
                <a:gd name="T3" fmla="*/ 18 h 18"/>
                <a:gd name="T4" fmla="*/ 1 w 18"/>
                <a:gd name="T5" fmla="*/ 8 h 18"/>
                <a:gd name="T6" fmla="*/ 10 w 18"/>
                <a:gd name="T7" fmla="*/ 1 h 18"/>
                <a:gd name="T8" fmla="*/ 17 w 18"/>
                <a:gd name="T9" fmla="*/ 11 h 18"/>
              </a:gdLst>
              <a:ahLst/>
              <a:cxnLst>
                <a:cxn ang="0">
                  <a:pos x="T0" y="T1"/>
                </a:cxn>
                <a:cxn ang="0">
                  <a:pos x="T2" y="T3"/>
                </a:cxn>
                <a:cxn ang="0">
                  <a:pos x="T4" y="T5"/>
                </a:cxn>
                <a:cxn ang="0">
                  <a:pos x="T6" y="T7"/>
                </a:cxn>
                <a:cxn ang="0">
                  <a:pos x="T8" y="T9"/>
                </a:cxn>
              </a:cxnLst>
              <a:rect l="0" t="0" r="r" b="b"/>
              <a:pathLst>
                <a:path w="18" h="18">
                  <a:moveTo>
                    <a:pt x="17" y="11"/>
                  </a:moveTo>
                  <a:cubicBezTo>
                    <a:pt x="16" y="15"/>
                    <a:pt x="12" y="18"/>
                    <a:pt x="7" y="18"/>
                  </a:cubicBezTo>
                  <a:cubicBezTo>
                    <a:pt x="3" y="17"/>
                    <a:pt x="0" y="12"/>
                    <a:pt x="1" y="8"/>
                  </a:cubicBezTo>
                  <a:cubicBezTo>
                    <a:pt x="1" y="3"/>
                    <a:pt x="6" y="0"/>
                    <a:pt x="10" y="1"/>
                  </a:cubicBezTo>
                  <a:cubicBezTo>
                    <a:pt x="15" y="2"/>
                    <a:pt x="18" y="6"/>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 name="íşlîḋe">
              <a:extLst>
                <a:ext uri="{FF2B5EF4-FFF2-40B4-BE49-F238E27FC236}">
                  <a16:creationId xmlns:a16="http://schemas.microsoft.com/office/drawing/2014/main" id="{B29F4629-5EB2-4229-802F-452F879F6455}"/>
                </a:ext>
              </a:extLst>
            </p:cNvPr>
            <p:cNvSpPr/>
            <p:nvPr userDrawn="1"/>
          </p:nvSpPr>
          <p:spPr bwMode="auto">
            <a:xfrm>
              <a:off x="6078011" y="2274247"/>
              <a:ext cx="703437" cy="298428"/>
            </a:xfrm>
            <a:custGeom>
              <a:avLst/>
              <a:gdLst>
                <a:gd name="T0" fmla="*/ 106 w 343"/>
                <a:gd name="T1" fmla="*/ 40 h 146"/>
                <a:gd name="T2" fmla="*/ 0 w 343"/>
                <a:gd name="T3" fmla="*/ 81 h 146"/>
                <a:gd name="T4" fmla="*/ 343 w 343"/>
                <a:gd name="T5" fmla="*/ 146 h 146"/>
                <a:gd name="T6" fmla="*/ 260 w 343"/>
                <a:gd name="T7" fmla="*/ 69 h 146"/>
                <a:gd name="T8" fmla="*/ 193 w 343"/>
                <a:gd name="T9" fmla="*/ 0 h 146"/>
                <a:gd name="T10" fmla="*/ 106 w 343"/>
                <a:gd name="T11" fmla="*/ 40 h 146"/>
              </a:gdLst>
              <a:ahLst/>
              <a:cxnLst>
                <a:cxn ang="0">
                  <a:pos x="T0" y="T1"/>
                </a:cxn>
                <a:cxn ang="0">
                  <a:pos x="T2" y="T3"/>
                </a:cxn>
                <a:cxn ang="0">
                  <a:pos x="T4" y="T5"/>
                </a:cxn>
                <a:cxn ang="0">
                  <a:pos x="T6" y="T7"/>
                </a:cxn>
                <a:cxn ang="0">
                  <a:pos x="T8" y="T9"/>
                </a:cxn>
                <a:cxn ang="0">
                  <a:pos x="T10" y="T11"/>
                </a:cxn>
              </a:cxnLst>
              <a:rect l="0" t="0" r="r" b="b"/>
              <a:pathLst>
                <a:path w="343" h="146">
                  <a:moveTo>
                    <a:pt x="106" y="40"/>
                  </a:moveTo>
                  <a:cubicBezTo>
                    <a:pt x="106" y="40"/>
                    <a:pt x="43" y="89"/>
                    <a:pt x="0" y="81"/>
                  </a:cubicBezTo>
                  <a:cubicBezTo>
                    <a:pt x="343" y="146"/>
                    <a:pt x="343" y="146"/>
                    <a:pt x="343" y="146"/>
                  </a:cubicBezTo>
                  <a:cubicBezTo>
                    <a:pt x="300" y="137"/>
                    <a:pt x="260" y="69"/>
                    <a:pt x="260" y="69"/>
                  </a:cubicBezTo>
                  <a:cubicBezTo>
                    <a:pt x="241" y="65"/>
                    <a:pt x="202" y="28"/>
                    <a:pt x="193" y="0"/>
                  </a:cubicBezTo>
                  <a:cubicBezTo>
                    <a:pt x="174" y="23"/>
                    <a:pt x="125" y="43"/>
                    <a:pt x="106" y="4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 name="i$líḑe">
              <a:extLst>
                <a:ext uri="{FF2B5EF4-FFF2-40B4-BE49-F238E27FC236}">
                  <a16:creationId xmlns:a16="http://schemas.microsoft.com/office/drawing/2014/main" id="{5AE741A4-FA55-4A00-855A-EA1BEEDDDDB2}"/>
                </a:ext>
              </a:extLst>
            </p:cNvPr>
            <p:cNvSpPr/>
            <p:nvPr userDrawn="1"/>
          </p:nvSpPr>
          <p:spPr bwMode="auto">
            <a:xfrm>
              <a:off x="6204724" y="2392670"/>
              <a:ext cx="33159" cy="75791"/>
            </a:xfrm>
            <a:custGeom>
              <a:avLst/>
              <a:gdLst>
                <a:gd name="T0" fmla="*/ 6 w 16"/>
                <a:gd name="T1" fmla="*/ 6 h 37"/>
                <a:gd name="T2" fmla="*/ 0 w 16"/>
                <a:gd name="T3" fmla="*/ 35 h 37"/>
                <a:gd name="T4" fmla="*/ 9 w 16"/>
                <a:gd name="T5" fmla="*/ 37 h 37"/>
                <a:gd name="T6" fmla="*/ 16 w 16"/>
                <a:gd name="T7" fmla="*/ 0 h 37"/>
                <a:gd name="T8" fmla="*/ 6 w 16"/>
                <a:gd name="T9" fmla="*/ 6 h 37"/>
              </a:gdLst>
              <a:ahLst/>
              <a:cxnLst>
                <a:cxn ang="0">
                  <a:pos x="T0" y="T1"/>
                </a:cxn>
                <a:cxn ang="0">
                  <a:pos x="T2" y="T3"/>
                </a:cxn>
                <a:cxn ang="0">
                  <a:pos x="T4" y="T5"/>
                </a:cxn>
                <a:cxn ang="0">
                  <a:pos x="T6" y="T7"/>
                </a:cxn>
                <a:cxn ang="0">
                  <a:pos x="T8" y="T9"/>
                </a:cxn>
              </a:cxnLst>
              <a:rect l="0" t="0" r="r" b="b"/>
              <a:pathLst>
                <a:path w="16" h="37">
                  <a:moveTo>
                    <a:pt x="6" y="6"/>
                  </a:moveTo>
                  <a:cubicBezTo>
                    <a:pt x="0" y="35"/>
                    <a:pt x="0" y="35"/>
                    <a:pt x="0" y="35"/>
                  </a:cubicBezTo>
                  <a:cubicBezTo>
                    <a:pt x="9" y="37"/>
                    <a:pt x="9" y="37"/>
                    <a:pt x="9" y="37"/>
                  </a:cubicBezTo>
                  <a:cubicBezTo>
                    <a:pt x="16" y="0"/>
                    <a:pt x="16" y="0"/>
                    <a:pt x="16" y="0"/>
                  </a:cubicBezTo>
                  <a:cubicBezTo>
                    <a:pt x="13" y="2"/>
                    <a:pt x="9" y="4"/>
                    <a:pt x="6" y="6"/>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 name="íSliḋe">
              <a:extLst>
                <a:ext uri="{FF2B5EF4-FFF2-40B4-BE49-F238E27FC236}">
                  <a16:creationId xmlns:a16="http://schemas.microsoft.com/office/drawing/2014/main" id="{AD30A127-9D06-4609-9104-AA0662EC5681}"/>
                </a:ext>
              </a:extLst>
            </p:cNvPr>
            <p:cNvSpPr/>
            <p:nvPr userDrawn="1"/>
          </p:nvSpPr>
          <p:spPr bwMode="auto">
            <a:xfrm>
              <a:off x="6243804" y="2364249"/>
              <a:ext cx="39080" cy="110134"/>
            </a:xfrm>
            <a:custGeom>
              <a:avLst/>
              <a:gdLst>
                <a:gd name="T0" fmla="*/ 8 w 19"/>
                <a:gd name="T1" fmla="*/ 8 h 54"/>
                <a:gd name="T2" fmla="*/ 0 w 19"/>
                <a:gd name="T3" fmla="*/ 52 h 54"/>
                <a:gd name="T4" fmla="*/ 9 w 19"/>
                <a:gd name="T5" fmla="*/ 54 h 54"/>
                <a:gd name="T6" fmla="*/ 19 w 19"/>
                <a:gd name="T7" fmla="*/ 0 h 54"/>
                <a:gd name="T8" fmla="*/ 8 w 19"/>
                <a:gd name="T9" fmla="*/ 8 h 54"/>
              </a:gdLst>
              <a:ahLst/>
              <a:cxnLst>
                <a:cxn ang="0">
                  <a:pos x="T0" y="T1"/>
                </a:cxn>
                <a:cxn ang="0">
                  <a:pos x="T2" y="T3"/>
                </a:cxn>
                <a:cxn ang="0">
                  <a:pos x="T4" y="T5"/>
                </a:cxn>
                <a:cxn ang="0">
                  <a:pos x="T6" y="T7"/>
                </a:cxn>
                <a:cxn ang="0">
                  <a:pos x="T8" y="T9"/>
                </a:cxn>
              </a:cxnLst>
              <a:rect l="0" t="0" r="r" b="b"/>
              <a:pathLst>
                <a:path w="19" h="54">
                  <a:moveTo>
                    <a:pt x="8" y="8"/>
                  </a:moveTo>
                  <a:cubicBezTo>
                    <a:pt x="0" y="52"/>
                    <a:pt x="0" y="52"/>
                    <a:pt x="0" y="52"/>
                  </a:cubicBezTo>
                  <a:cubicBezTo>
                    <a:pt x="9" y="54"/>
                    <a:pt x="9" y="54"/>
                    <a:pt x="9" y="54"/>
                  </a:cubicBezTo>
                  <a:cubicBezTo>
                    <a:pt x="19" y="0"/>
                    <a:pt x="19" y="0"/>
                    <a:pt x="19" y="0"/>
                  </a:cubicBezTo>
                  <a:cubicBezTo>
                    <a:pt x="16" y="2"/>
                    <a:pt x="12" y="5"/>
                    <a:pt x="8" y="8"/>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 name="ïšlídè">
              <a:extLst>
                <a:ext uri="{FF2B5EF4-FFF2-40B4-BE49-F238E27FC236}">
                  <a16:creationId xmlns:a16="http://schemas.microsoft.com/office/drawing/2014/main" id="{A0704102-CC49-4558-A780-202CFAE191D6}"/>
                </a:ext>
              </a:extLst>
            </p:cNvPr>
            <p:cNvSpPr/>
            <p:nvPr userDrawn="1"/>
          </p:nvSpPr>
          <p:spPr bwMode="auto">
            <a:xfrm>
              <a:off x="6223673" y="2380828"/>
              <a:ext cx="36712" cy="90002"/>
            </a:xfrm>
            <a:custGeom>
              <a:avLst/>
              <a:gdLst>
                <a:gd name="T0" fmla="*/ 7 w 18"/>
                <a:gd name="T1" fmla="*/ 6 h 44"/>
                <a:gd name="T2" fmla="*/ 0 w 18"/>
                <a:gd name="T3" fmla="*/ 43 h 44"/>
                <a:gd name="T4" fmla="*/ 10 w 18"/>
                <a:gd name="T5" fmla="*/ 44 h 44"/>
                <a:gd name="T6" fmla="*/ 18 w 18"/>
                <a:gd name="T7" fmla="*/ 0 h 44"/>
                <a:gd name="T8" fmla="*/ 7 w 18"/>
                <a:gd name="T9" fmla="*/ 6 h 44"/>
              </a:gdLst>
              <a:ahLst/>
              <a:cxnLst>
                <a:cxn ang="0">
                  <a:pos x="T0" y="T1"/>
                </a:cxn>
                <a:cxn ang="0">
                  <a:pos x="T2" y="T3"/>
                </a:cxn>
                <a:cxn ang="0">
                  <a:pos x="T4" y="T5"/>
                </a:cxn>
                <a:cxn ang="0">
                  <a:pos x="T6" y="T7"/>
                </a:cxn>
                <a:cxn ang="0">
                  <a:pos x="T8" y="T9"/>
                </a:cxn>
              </a:cxnLst>
              <a:rect l="0" t="0" r="r" b="b"/>
              <a:pathLst>
                <a:path w="18" h="44">
                  <a:moveTo>
                    <a:pt x="7" y="6"/>
                  </a:moveTo>
                  <a:cubicBezTo>
                    <a:pt x="0" y="43"/>
                    <a:pt x="0" y="43"/>
                    <a:pt x="0" y="43"/>
                  </a:cubicBezTo>
                  <a:cubicBezTo>
                    <a:pt x="10" y="44"/>
                    <a:pt x="10" y="44"/>
                    <a:pt x="10" y="44"/>
                  </a:cubicBezTo>
                  <a:cubicBezTo>
                    <a:pt x="18" y="0"/>
                    <a:pt x="18" y="0"/>
                    <a:pt x="18" y="0"/>
                  </a:cubicBezTo>
                  <a:cubicBezTo>
                    <a:pt x="15" y="2"/>
                    <a:pt x="11" y="4"/>
                    <a:pt x="7" y="6"/>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 name="iş1íḓé">
              <a:extLst>
                <a:ext uri="{FF2B5EF4-FFF2-40B4-BE49-F238E27FC236}">
                  <a16:creationId xmlns:a16="http://schemas.microsoft.com/office/drawing/2014/main" id="{60EDF690-8984-4349-B165-B5BA6EB94F3A}"/>
                </a:ext>
              </a:extLst>
            </p:cNvPr>
            <p:cNvSpPr/>
            <p:nvPr userDrawn="1"/>
          </p:nvSpPr>
          <p:spPr bwMode="auto">
            <a:xfrm>
              <a:off x="6078011" y="2434119"/>
              <a:ext cx="75791" cy="20132"/>
            </a:xfrm>
            <a:custGeom>
              <a:avLst/>
              <a:gdLst>
                <a:gd name="T0" fmla="*/ 0 w 37"/>
                <a:gd name="T1" fmla="*/ 3 h 10"/>
                <a:gd name="T2" fmla="*/ 35 w 37"/>
                <a:gd name="T3" fmla="*/ 10 h 10"/>
                <a:gd name="T4" fmla="*/ 37 w 37"/>
                <a:gd name="T5" fmla="*/ 0 h 10"/>
                <a:gd name="T6" fmla="*/ 0 w 37"/>
                <a:gd name="T7" fmla="*/ 3 h 10"/>
              </a:gdLst>
              <a:ahLst/>
              <a:cxnLst>
                <a:cxn ang="0">
                  <a:pos x="T0" y="T1"/>
                </a:cxn>
                <a:cxn ang="0">
                  <a:pos x="T2" y="T3"/>
                </a:cxn>
                <a:cxn ang="0">
                  <a:pos x="T4" y="T5"/>
                </a:cxn>
                <a:cxn ang="0">
                  <a:pos x="T6" y="T7"/>
                </a:cxn>
              </a:cxnLst>
              <a:rect l="0" t="0" r="r" b="b"/>
              <a:pathLst>
                <a:path w="37" h="10">
                  <a:moveTo>
                    <a:pt x="0" y="3"/>
                  </a:moveTo>
                  <a:cubicBezTo>
                    <a:pt x="35" y="10"/>
                    <a:pt x="35" y="10"/>
                    <a:pt x="35" y="10"/>
                  </a:cubicBezTo>
                  <a:cubicBezTo>
                    <a:pt x="37" y="0"/>
                    <a:pt x="37" y="0"/>
                    <a:pt x="37" y="0"/>
                  </a:cubicBezTo>
                  <a:cubicBezTo>
                    <a:pt x="24" y="4"/>
                    <a:pt x="12" y="5"/>
                    <a:pt x="0" y="3"/>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 name="ïslîḋê">
              <a:extLst>
                <a:ext uri="{FF2B5EF4-FFF2-40B4-BE49-F238E27FC236}">
                  <a16:creationId xmlns:a16="http://schemas.microsoft.com/office/drawing/2014/main" id="{9304BB85-A4FF-4C7E-BB85-95088BA886AF}"/>
                </a:ext>
              </a:extLst>
            </p:cNvPr>
            <p:cNvSpPr/>
            <p:nvPr userDrawn="1"/>
          </p:nvSpPr>
          <p:spPr bwMode="auto">
            <a:xfrm>
              <a:off x="6150249" y="2425829"/>
              <a:ext cx="23685" cy="31975"/>
            </a:xfrm>
            <a:custGeom>
              <a:avLst/>
              <a:gdLst>
                <a:gd name="T0" fmla="*/ 2 w 12"/>
                <a:gd name="T1" fmla="*/ 4 h 16"/>
                <a:gd name="T2" fmla="*/ 0 w 12"/>
                <a:gd name="T3" fmla="*/ 14 h 16"/>
                <a:gd name="T4" fmla="*/ 9 w 12"/>
                <a:gd name="T5" fmla="*/ 16 h 16"/>
                <a:gd name="T6" fmla="*/ 12 w 12"/>
                <a:gd name="T7" fmla="*/ 0 h 16"/>
                <a:gd name="T8" fmla="*/ 2 w 12"/>
                <a:gd name="T9" fmla="*/ 4 h 16"/>
              </a:gdLst>
              <a:ahLst/>
              <a:cxnLst>
                <a:cxn ang="0">
                  <a:pos x="T0" y="T1"/>
                </a:cxn>
                <a:cxn ang="0">
                  <a:pos x="T2" y="T3"/>
                </a:cxn>
                <a:cxn ang="0">
                  <a:pos x="T4" y="T5"/>
                </a:cxn>
                <a:cxn ang="0">
                  <a:pos x="T6" y="T7"/>
                </a:cxn>
                <a:cxn ang="0">
                  <a:pos x="T8" y="T9"/>
                </a:cxn>
              </a:cxnLst>
              <a:rect l="0" t="0" r="r" b="b"/>
              <a:pathLst>
                <a:path w="12" h="16">
                  <a:moveTo>
                    <a:pt x="2" y="4"/>
                  </a:moveTo>
                  <a:cubicBezTo>
                    <a:pt x="0" y="14"/>
                    <a:pt x="0" y="14"/>
                    <a:pt x="0" y="14"/>
                  </a:cubicBezTo>
                  <a:cubicBezTo>
                    <a:pt x="9" y="16"/>
                    <a:pt x="9" y="16"/>
                    <a:pt x="9" y="16"/>
                  </a:cubicBezTo>
                  <a:cubicBezTo>
                    <a:pt x="12" y="0"/>
                    <a:pt x="12" y="0"/>
                    <a:pt x="12" y="0"/>
                  </a:cubicBezTo>
                  <a:cubicBezTo>
                    <a:pt x="9" y="1"/>
                    <a:pt x="5" y="3"/>
                    <a:pt x="2" y="4"/>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 name="ïṧ1ïḓe">
              <a:extLst>
                <a:ext uri="{FF2B5EF4-FFF2-40B4-BE49-F238E27FC236}">
                  <a16:creationId xmlns:a16="http://schemas.microsoft.com/office/drawing/2014/main" id="{19382382-7227-4B2B-B559-E09D064CCF29}"/>
                </a:ext>
              </a:extLst>
            </p:cNvPr>
            <p:cNvSpPr/>
            <p:nvPr userDrawn="1"/>
          </p:nvSpPr>
          <p:spPr bwMode="auto">
            <a:xfrm>
              <a:off x="6168013" y="2417540"/>
              <a:ext cx="27238" cy="42633"/>
            </a:xfrm>
            <a:custGeom>
              <a:avLst/>
              <a:gdLst>
                <a:gd name="T0" fmla="*/ 3 w 13"/>
                <a:gd name="T1" fmla="*/ 4 h 21"/>
                <a:gd name="T2" fmla="*/ 0 w 13"/>
                <a:gd name="T3" fmla="*/ 20 h 21"/>
                <a:gd name="T4" fmla="*/ 9 w 13"/>
                <a:gd name="T5" fmla="*/ 21 h 21"/>
                <a:gd name="T6" fmla="*/ 13 w 13"/>
                <a:gd name="T7" fmla="*/ 0 h 21"/>
                <a:gd name="T8" fmla="*/ 3 w 13"/>
                <a:gd name="T9" fmla="*/ 4 h 21"/>
              </a:gdLst>
              <a:ahLst/>
              <a:cxnLst>
                <a:cxn ang="0">
                  <a:pos x="T0" y="T1"/>
                </a:cxn>
                <a:cxn ang="0">
                  <a:pos x="T2" y="T3"/>
                </a:cxn>
                <a:cxn ang="0">
                  <a:pos x="T4" y="T5"/>
                </a:cxn>
                <a:cxn ang="0">
                  <a:pos x="T6" y="T7"/>
                </a:cxn>
                <a:cxn ang="0">
                  <a:pos x="T8" y="T9"/>
                </a:cxn>
              </a:cxnLst>
              <a:rect l="0" t="0" r="r" b="b"/>
              <a:pathLst>
                <a:path w="13" h="21">
                  <a:moveTo>
                    <a:pt x="3" y="4"/>
                  </a:moveTo>
                  <a:cubicBezTo>
                    <a:pt x="0" y="20"/>
                    <a:pt x="0" y="20"/>
                    <a:pt x="0" y="20"/>
                  </a:cubicBezTo>
                  <a:cubicBezTo>
                    <a:pt x="9" y="21"/>
                    <a:pt x="9" y="21"/>
                    <a:pt x="9" y="21"/>
                  </a:cubicBezTo>
                  <a:cubicBezTo>
                    <a:pt x="13" y="0"/>
                    <a:pt x="13" y="0"/>
                    <a:pt x="13" y="0"/>
                  </a:cubicBezTo>
                  <a:cubicBezTo>
                    <a:pt x="10" y="1"/>
                    <a:pt x="6" y="3"/>
                    <a:pt x="3" y="4"/>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 name="îsḻíḓe">
              <a:extLst>
                <a:ext uri="{FF2B5EF4-FFF2-40B4-BE49-F238E27FC236}">
                  <a16:creationId xmlns:a16="http://schemas.microsoft.com/office/drawing/2014/main" id="{B0973E27-0908-44CB-88BE-A99BF7212F28}"/>
                </a:ext>
              </a:extLst>
            </p:cNvPr>
            <p:cNvSpPr/>
            <p:nvPr userDrawn="1"/>
          </p:nvSpPr>
          <p:spPr bwMode="auto">
            <a:xfrm>
              <a:off x="6186961" y="2404513"/>
              <a:ext cx="30790" cy="59212"/>
            </a:xfrm>
            <a:custGeom>
              <a:avLst/>
              <a:gdLst>
                <a:gd name="T0" fmla="*/ 4 w 15"/>
                <a:gd name="T1" fmla="*/ 6 h 29"/>
                <a:gd name="T2" fmla="*/ 0 w 15"/>
                <a:gd name="T3" fmla="*/ 27 h 29"/>
                <a:gd name="T4" fmla="*/ 9 w 15"/>
                <a:gd name="T5" fmla="*/ 29 h 29"/>
                <a:gd name="T6" fmla="*/ 15 w 15"/>
                <a:gd name="T7" fmla="*/ 0 h 29"/>
                <a:gd name="T8" fmla="*/ 4 w 15"/>
                <a:gd name="T9" fmla="*/ 6 h 29"/>
              </a:gdLst>
              <a:ahLst/>
              <a:cxnLst>
                <a:cxn ang="0">
                  <a:pos x="T0" y="T1"/>
                </a:cxn>
                <a:cxn ang="0">
                  <a:pos x="T2" y="T3"/>
                </a:cxn>
                <a:cxn ang="0">
                  <a:pos x="T4" y="T5"/>
                </a:cxn>
                <a:cxn ang="0">
                  <a:pos x="T6" y="T7"/>
                </a:cxn>
                <a:cxn ang="0">
                  <a:pos x="T8" y="T9"/>
                </a:cxn>
              </a:cxnLst>
              <a:rect l="0" t="0" r="r" b="b"/>
              <a:pathLst>
                <a:path w="15" h="29">
                  <a:moveTo>
                    <a:pt x="4" y="6"/>
                  </a:moveTo>
                  <a:cubicBezTo>
                    <a:pt x="0" y="27"/>
                    <a:pt x="0" y="27"/>
                    <a:pt x="0" y="27"/>
                  </a:cubicBezTo>
                  <a:cubicBezTo>
                    <a:pt x="9" y="29"/>
                    <a:pt x="9" y="29"/>
                    <a:pt x="9" y="29"/>
                  </a:cubicBezTo>
                  <a:cubicBezTo>
                    <a:pt x="15" y="0"/>
                    <a:pt x="15" y="0"/>
                    <a:pt x="15" y="0"/>
                  </a:cubicBezTo>
                  <a:cubicBezTo>
                    <a:pt x="11" y="2"/>
                    <a:pt x="8" y="4"/>
                    <a:pt x="4" y="6"/>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 name="îşlïḓe">
              <a:extLst>
                <a:ext uri="{FF2B5EF4-FFF2-40B4-BE49-F238E27FC236}">
                  <a16:creationId xmlns:a16="http://schemas.microsoft.com/office/drawing/2014/main" id="{094F9D72-15FC-4642-A9A6-5519D33F5D3A}"/>
                </a:ext>
              </a:extLst>
            </p:cNvPr>
            <p:cNvSpPr/>
            <p:nvPr userDrawn="1"/>
          </p:nvSpPr>
          <p:spPr bwMode="auto">
            <a:xfrm>
              <a:off x="6336175" y="2367802"/>
              <a:ext cx="41449" cy="125529"/>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 name="íSḷïḑè">
              <a:extLst>
                <a:ext uri="{FF2B5EF4-FFF2-40B4-BE49-F238E27FC236}">
                  <a16:creationId xmlns:a16="http://schemas.microsoft.com/office/drawing/2014/main" id="{CFA7B173-780E-4261-87F1-DB1759954056}"/>
                </a:ext>
              </a:extLst>
            </p:cNvPr>
            <p:cNvSpPr/>
            <p:nvPr userDrawn="1"/>
          </p:nvSpPr>
          <p:spPr bwMode="auto">
            <a:xfrm>
              <a:off x="6580129" y="2412803"/>
              <a:ext cx="39080" cy="125529"/>
            </a:xfrm>
            <a:custGeom>
              <a:avLst/>
              <a:gdLst>
                <a:gd name="T0" fmla="*/ 15 w 19"/>
                <a:gd name="T1" fmla="*/ 1 h 61"/>
                <a:gd name="T2" fmla="*/ 11 w 19"/>
                <a:gd name="T3" fmla="*/ 0 h 61"/>
                <a:gd name="T4" fmla="*/ 0 w 19"/>
                <a:gd name="T5" fmla="*/ 59 h 61"/>
                <a:gd name="T6" fmla="*/ 9 w 19"/>
                <a:gd name="T7" fmla="*/ 61 h 61"/>
                <a:gd name="T8" fmla="*/ 19 w 19"/>
                <a:gd name="T9" fmla="*/ 7 h 61"/>
                <a:gd name="T10" fmla="*/ 15 w 19"/>
                <a:gd name="T11" fmla="*/ 1 h 61"/>
              </a:gdLst>
              <a:ahLst/>
              <a:cxnLst>
                <a:cxn ang="0">
                  <a:pos x="T0" y="T1"/>
                </a:cxn>
                <a:cxn ang="0">
                  <a:pos x="T2" y="T3"/>
                </a:cxn>
                <a:cxn ang="0">
                  <a:pos x="T4" y="T5"/>
                </a:cxn>
                <a:cxn ang="0">
                  <a:pos x="T6" y="T7"/>
                </a:cxn>
                <a:cxn ang="0">
                  <a:pos x="T8" y="T9"/>
                </a:cxn>
                <a:cxn ang="0">
                  <a:pos x="T10" y="T11"/>
                </a:cxn>
              </a:cxnLst>
              <a:rect l="0" t="0" r="r" b="b"/>
              <a:pathLst>
                <a:path w="19" h="61">
                  <a:moveTo>
                    <a:pt x="15" y="1"/>
                  </a:moveTo>
                  <a:cubicBezTo>
                    <a:pt x="14" y="0"/>
                    <a:pt x="13" y="0"/>
                    <a:pt x="11" y="0"/>
                  </a:cubicBezTo>
                  <a:cubicBezTo>
                    <a:pt x="0" y="59"/>
                    <a:pt x="0" y="59"/>
                    <a:pt x="0" y="59"/>
                  </a:cubicBezTo>
                  <a:cubicBezTo>
                    <a:pt x="9" y="61"/>
                    <a:pt x="9" y="61"/>
                    <a:pt x="9" y="61"/>
                  </a:cubicBezTo>
                  <a:cubicBezTo>
                    <a:pt x="19" y="7"/>
                    <a:pt x="19" y="7"/>
                    <a:pt x="19" y="7"/>
                  </a:cubicBezTo>
                  <a:cubicBezTo>
                    <a:pt x="16" y="3"/>
                    <a:pt x="15" y="1"/>
                    <a:pt x="15" y="1"/>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 name="işļîḍè">
              <a:extLst>
                <a:ext uri="{FF2B5EF4-FFF2-40B4-BE49-F238E27FC236}">
                  <a16:creationId xmlns:a16="http://schemas.microsoft.com/office/drawing/2014/main" id="{448ACB0A-B572-4B06-8880-83006E24F41A}"/>
                </a:ext>
              </a:extLst>
            </p:cNvPr>
            <p:cNvSpPr/>
            <p:nvPr userDrawn="1"/>
          </p:nvSpPr>
          <p:spPr bwMode="auto">
            <a:xfrm>
              <a:off x="6616839" y="2449514"/>
              <a:ext cx="33159" cy="94739"/>
            </a:xfrm>
            <a:custGeom>
              <a:avLst/>
              <a:gdLst>
                <a:gd name="T0" fmla="*/ 8 w 16"/>
                <a:gd name="T1" fmla="*/ 0 h 46"/>
                <a:gd name="T2" fmla="*/ 0 w 16"/>
                <a:gd name="T3" fmla="*/ 45 h 46"/>
                <a:gd name="T4" fmla="*/ 9 w 16"/>
                <a:gd name="T5" fmla="*/ 46 h 46"/>
                <a:gd name="T6" fmla="*/ 16 w 16"/>
                <a:gd name="T7" fmla="*/ 10 h 46"/>
                <a:gd name="T8" fmla="*/ 8 w 16"/>
                <a:gd name="T9" fmla="*/ 0 h 46"/>
              </a:gdLst>
              <a:ahLst/>
              <a:cxnLst>
                <a:cxn ang="0">
                  <a:pos x="T0" y="T1"/>
                </a:cxn>
                <a:cxn ang="0">
                  <a:pos x="T2" y="T3"/>
                </a:cxn>
                <a:cxn ang="0">
                  <a:pos x="T4" y="T5"/>
                </a:cxn>
                <a:cxn ang="0">
                  <a:pos x="T6" y="T7"/>
                </a:cxn>
                <a:cxn ang="0">
                  <a:pos x="T8" y="T9"/>
                </a:cxn>
              </a:cxnLst>
              <a:rect l="0" t="0" r="r" b="b"/>
              <a:pathLst>
                <a:path w="16" h="46">
                  <a:moveTo>
                    <a:pt x="8" y="0"/>
                  </a:moveTo>
                  <a:cubicBezTo>
                    <a:pt x="0" y="45"/>
                    <a:pt x="0" y="45"/>
                    <a:pt x="0" y="45"/>
                  </a:cubicBezTo>
                  <a:cubicBezTo>
                    <a:pt x="9" y="46"/>
                    <a:pt x="9" y="46"/>
                    <a:pt x="9" y="46"/>
                  </a:cubicBezTo>
                  <a:cubicBezTo>
                    <a:pt x="16" y="10"/>
                    <a:pt x="16" y="10"/>
                    <a:pt x="16" y="10"/>
                  </a:cubicBezTo>
                  <a:cubicBezTo>
                    <a:pt x="13" y="6"/>
                    <a:pt x="11" y="3"/>
                    <a:pt x="8"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 name="ïŝḻídé">
              <a:extLst>
                <a:ext uri="{FF2B5EF4-FFF2-40B4-BE49-F238E27FC236}">
                  <a16:creationId xmlns:a16="http://schemas.microsoft.com/office/drawing/2014/main" id="{F6C59319-FEF4-44D1-85D7-8F081BE915B5}"/>
                </a:ext>
              </a:extLst>
            </p:cNvPr>
            <p:cNvSpPr/>
            <p:nvPr userDrawn="1"/>
          </p:nvSpPr>
          <p:spPr bwMode="auto">
            <a:xfrm>
              <a:off x="6562364" y="2409250"/>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 name="išliḑe">
              <a:extLst>
                <a:ext uri="{FF2B5EF4-FFF2-40B4-BE49-F238E27FC236}">
                  <a16:creationId xmlns:a16="http://schemas.microsoft.com/office/drawing/2014/main" id="{27D45924-BB37-42B9-AEFB-1877F5FD7588}"/>
                </a:ext>
              </a:extLst>
            </p:cNvPr>
            <p:cNvSpPr/>
            <p:nvPr userDrawn="1"/>
          </p:nvSpPr>
          <p:spPr bwMode="auto">
            <a:xfrm>
              <a:off x="6262752" y="2355959"/>
              <a:ext cx="41449" cy="123161"/>
            </a:xfrm>
            <a:custGeom>
              <a:avLst/>
              <a:gdLst>
                <a:gd name="T0" fmla="*/ 16 w 20"/>
                <a:gd name="T1" fmla="*/ 0 h 60"/>
                <a:gd name="T2" fmla="*/ 10 w 20"/>
                <a:gd name="T3" fmla="*/ 4 h 60"/>
                <a:gd name="T4" fmla="*/ 0 w 20"/>
                <a:gd name="T5" fmla="*/ 58 h 60"/>
                <a:gd name="T6" fmla="*/ 9 w 20"/>
                <a:gd name="T7" fmla="*/ 60 h 60"/>
                <a:gd name="T8" fmla="*/ 20 w 20"/>
                <a:gd name="T9" fmla="*/ 0 h 60"/>
                <a:gd name="T10" fmla="*/ 16 w 20"/>
                <a:gd name="T11" fmla="*/ 0 h 60"/>
              </a:gdLst>
              <a:ahLst/>
              <a:cxnLst>
                <a:cxn ang="0">
                  <a:pos x="T0" y="T1"/>
                </a:cxn>
                <a:cxn ang="0">
                  <a:pos x="T2" y="T3"/>
                </a:cxn>
                <a:cxn ang="0">
                  <a:pos x="T4" y="T5"/>
                </a:cxn>
                <a:cxn ang="0">
                  <a:pos x="T6" y="T7"/>
                </a:cxn>
                <a:cxn ang="0">
                  <a:pos x="T8" y="T9"/>
                </a:cxn>
                <a:cxn ang="0">
                  <a:pos x="T10" y="T11"/>
                </a:cxn>
              </a:cxnLst>
              <a:rect l="0" t="0" r="r" b="b"/>
              <a:pathLst>
                <a:path w="20" h="60">
                  <a:moveTo>
                    <a:pt x="16" y="0"/>
                  </a:moveTo>
                  <a:cubicBezTo>
                    <a:pt x="16" y="0"/>
                    <a:pt x="14" y="1"/>
                    <a:pt x="10" y="4"/>
                  </a:cubicBezTo>
                  <a:cubicBezTo>
                    <a:pt x="0" y="58"/>
                    <a:pt x="0" y="58"/>
                    <a:pt x="0" y="58"/>
                  </a:cubicBezTo>
                  <a:cubicBezTo>
                    <a:pt x="9" y="60"/>
                    <a:pt x="9" y="60"/>
                    <a:pt x="9" y="60"/>
                  </a:cubicBezTo>
                  <a:cubicBezTo>
                    <a:pt x="20" y="0"/>
                    <a:pt x="20" y="0"/>
                    <a:pt x="20" y="0"/>
                  </a:cubicBezTo>
                  <a:cubicBezTo>
                    <a:pt x="18" y="0"/>
                    <a:pt x="17" y="0"/>
                    <a:pt x="16"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îŝliḓé">
              <a:extLst>
                <a:ext uri="{FF2B5EF4-FFF2-40B4-BE49-F238E27FC236}">
                  <a16:creationId xmlns:a16="http://schemas.microsoft.com/office/drawing/2014/main" id="{3B5A8B77-325B-42F3-BE1C-83B8A8CCF0F6}"/>
                </a:ext>
              </a:extLst>
            </p:cNvPr>
            <p:cNvSpPr/>
            <p:nvPr userDrawn="1"/>
          </p:nvSpPr>
          <p:spPr bwMode="auto">
            <a:xfrm>
              <a:off x="6504337" y="2398592"/>
              <a:ext cx="43817" cy="125529"/>
            </a:xfrm>
            <a:custGeom>
              <a:avLst/>
              <a:gdLst>
                <a:gd name="T0" fmla="*/ 11 w 21"/>
                <a:gd name="T1" fmla="*/ 0 h 61"/>
                <a:gd name="T2" fmla="*/ 0 w 21"/>
                <a:gd name="T3" fmla="*/ 59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59"/>
                    <a:pt x="0" y="59"/>
                    <a:pt x="0" y="59"/>
                  </a:cubicBezTo>
                  <a:cubicBezTo>
                    <a:pt x="9" y="61"/>
                    <a:pt x="9" y="61"/>
                    <a:pt x="9" y="61"/>
                  </a:cubicBezTo>
                  <a:cubicBezTo>
                    <a:pt x="21" y="2"/>
                    <a:pt x="21" y="2"/>
                    <a:pt x="21" y="2"/>
                  </a:cubicBezTo>
                  <a:cubicBezTo>
                    <a:pt x="18" y="1"/>
                    <a:pt x="15"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 name="íSľiḍe">
              <a:extLst>
                <a:ext uri="{FF2B5EF4-FFF2-40B4-BE49-F238E27FC236}">
                  <a16:creationId xmlns:a16="http://schemas.microsoft.com/office/drawing/2014/main" id="{4CA32644-A940-483F-9602-2106732AC48E}"/>
                </a:ext>
              </a:extLst>
            </p:cNvPr>
            <p:cNvSpPr/>
            <p:nvPr userDrawn="1"/>
          </p:nvSpPr>
          <p:spPr bwMode="auto">
            <a:xfrm>
              <a:off x="6543417" y="2404513"/>
              <a:ext cx="41449" cy="125529"/>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işlîďé">
              <a:extLst>
                <a:ext uri="{FF2B5EF4-FFF2-40B4-BE49-F238E27FC236}">
                  <a16:creationId xmlns:a16="http://schemas.microsoft.com/office/drawing/2014/main" id="{8B436265-4AA9-47E0-BB64-2380A2948EB8}"/>
                </a:ext>
              </a:extLst>
            </p:cNvPr>
            <p:cNvSpPr/>
            <p:nvPr userDrawn="1"/>
          </p:nvSpPr>
          <p:spPr bwMode="auto">
            <a:xfrm>
              <a:off x="6523284" y="2403329"/>
              <a:ext cx="42633" cy="124345"/>
            </a:xfrm>
            <a:custGeom>
              <a:avLst/>
              <a:gdLst>
                <a:gd name="T0" fmla="*/ 12 w 21"/>
                <a:gd name="T1" fmla="*/ 0 h 61"/>
                <a:gd name="T2" fmla="*/ 0 w 21"/>
                <a:gd name="T3" fmla="*/ 59 h 61"/>
                <a:gd name="T4" fmla="*/ 10 w 21"/>
                <a:gd name="T5" fmla="*/ 61 h 61"/>
                <a:gd name="T6" fmla="*/ 21 w 21"/>
                <a:gd name="T7" fmla="*/ 1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1"/>
                    <a:pt x="21" y="1"/>
                    <a:pt x="21" y="1"/>
                  </a:cubicBezTo>
                  <a:cubicBezTo>
                    <a:pt x="18" y="1"/>
                    <a:pt x="15" y="0"/>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îSḷíḑe">
              <a:extLst>
                <a:ext uri="{FF2B5EF4-FFF2-40B4-BE49-F238E27FC236}">
                  <a16:creationId xmlns:a16="http://schemas.microsoft.com/office/drawing/2014/main" id="{A033FB91-C3E3-4B90-8545-018C1C29D10F}"/>
                </a:ext>
              </a:extLst>
            </p:cNvPr>
            <p:cNvSpPr/>
            <p:nvPr userDrawn="1"/>
          </p:nvSpPr>
          <p:spPr bwMode="auto">
            <a:xfrm>
              <a:off x="6693814" y="2524121"/>
              <a:ext cx="22501" cy="34343"/>
            </a:xfrm>
            <a:custGeom>
              <a:avLst/>
              <a:gdLst>
                <a:gd name="T0" fmla="*/ 11 w 11"/>
                <a:gd name="T1" fmla="*/ 7 h 17"/>
                <a:gd name="T2" fmla="*/ 2 w 11"/>
                <a:gd name="T3" fmla="*/ 0 h 17"/>
                <a:gd name="T4" fmla="*/ 0 w 11"/>
                <a:gd name="T5" fmla="*/ 15 h 17"/>
                <a:gd name="T6" fmla="*/ 9 w 11"/>
                <a:gd name="T7" fmla="*/ 17 h 17"/>
                <a:gd name="T8" fmla="*/ 11 w 11"/>
                <a:gd name="T9" fmla="*/ 7 h 17"/>
              </a:gdLst>
              <a:ahLst/>
              <a:cxnLst>
                <a:cxn ang="0">
                  <a:pos x="T0" y="T1"/>
                </a:cxn>
                <a:cxn ang="0">
                  <a:pos x="T2" y="T3"/>
                </a:cxn>
                <a:cxn ang="0">
                  <a:pos x="T4" y="T5"/>
                </a:cxn>
                <a:cxn ang="0">
                  <a:pos x="T6" y="T7"/>
                </a:cxn>
                <a:cxn ang="0">
                  <a:pos x="T8" y="T9"/>
                </a:cxn>
              </a:cxnLst>
              <a:rect l="0" t="0" r="r" b="b"/>
              <a:pathLst>
                <a:path w="11" h="17">
                  <a:moveTo>
                    <a:pt x="11" y="7"/>
                  </a:moveTo>
                  <a:cubicBezTo>
                    <a:pt x="8" y="5"/>
                    <a:pt x="5" y="2"/>
                    <a:pt x="2" y="0"/>
                  </a:cubicBezTo>
                  <a:cubicBezTo>
                    <a:pt x="0" y="15"/>
                    <a:pt x="0" y="15"/>
                    <a:pt x="0" y="15"/>
                  </a:cubicBezTo>
                  <a:cubicBezTo>
                    <a:pt x="9" y="17"/>
                    <a:pt x="9" y="17"/>
                    <a:pt x="9" y="17"/>
                  </a:cubicBezTo>
                  <a:lnTo>
                    <a:pt x="11" y="7"/>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 name="isḷîḑê">
              <a:extLst>
                <a:ext uri="{FF2B5EF4-FFF2-40B4-BE49-F238E27FC236}">
                  <a16:creationId xmlns:a16="http://schemas.microsoft.com/office/drawing/2014/main" id="{E88660BC-D2C6-43D6-9DAE-AFF404B1DB3E}"/>
                </a:ext>
              </a:extLst>
            </p:cNvPr>
            <p:cNvSpPr/>
            <p:nvPr userDrawn="1"/>
          </p:nvSpPr>
          <p:spPr bwMode="auto">
            <a:xfrm>
              <a:off x="6635788" y="2470830"/>
              <a:ext cx="30790" cy="76976"/>
            </a:xfrm>
            <a:custGeom>
              <a:avLst/>
              <a:gdLst>
                <a:gd name="T0" fmla="*/ 7 w 15"/>
                <a:gd name="T1" fmla="*/ 0 h 38"/>
                <a:gd name="T2" fmla="*/ 0 w 15"/>
                <a:gd name="T3" fmla="*/ 36 h 38"/>
                <a:gd name="T4" fmla="*/ 9 w 15"/>
                <a:gd name="T5" fmla="*/ 38 h 38"/>
                <a:gd name="T6" fmla="*/ 15 w 15"/>
                <a:gd name="T7" fmla="*/ 9 h 38"/>
                <a:gd name="T8" fmla="*/ 7 w 15"/>
                <a:gd name="T9" fmla="*/ 0 h 38"/>
              </a:gdLst>
              <a:ahLst/>
              <a:cxnLst>
                <a:cxn ang="0">
                  <a:pos x="T0" y="T1"/>
                </a:cxn>
                <a:cxn ang="0">
                  <a:pos x="T2" y="T3"/>
                </a:cxn>
                <a:cxn ang="0">
                  <a:pos x="T4" y="T5"/>
                </a:cxn>
                <a:cxn ang="0">
                  <a:pos x="T6" y="T7"/>
                </a:cxn>
                <a:cxn ang="0">
                  <a:pos x="T8" y="T9"/>
                </a:cxn>
              </a:cxnLst>
              <a:rect l="0" t="0" r="r" b="b"/>
              <a:pathLst>
                <a:path w="15" h="38">
                  <a:moveTo>
                    <a:pt x="7" y="0"/>
                  </a:moveTo>
                  <a:cubicBezTo>
                    <a:pt x="0" y="36"/>
                    <a:pt x="0" y="36"/>
                    <a:pt x="0" y="36"/>
                  </a:cubicBezTo>
                  <a:cubicBezTo>
                    <a:pt x="9" y="38"/>
                    <a:pt x="9" y="38"/>
                    <a:pt x="9" y="38"/>
                  </a:cubicBezTo>
                  <a:cubicBezTo>
                    <a:pt x="15" y="9"/>
                    <a:pt x="15" y="9"/>
                    <a:pt x="15" y="9"/>
                  </a:cubicBezTo>
                  <a:cubicBezTo>
                    <a:pt x="12" y="6"/>
                    <a:pt x="9" y="3"/>
                    <a:pt x="7"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ï$ľîḍê">
              <a:extLst>
                <a:ext uri="{FF2B5EF4-FFF2-40B4-BE49-F238E27FC236}">
                  <a16:creationId xmlns:a16="http://schemas.microsoft.com/office/drawing/2014/main" id="{D567E5D2-32FE-45EA-B754-1D0FD0CB830E}"/>
                </a:ext>
              </a:extLst>
            </p:cNvPr>
            <p:cNvSpPr/>
            <p:nvPr userDrawn="1"/>
          </p:nvSpPr>
          <p:spPr bwMode="auto">
            <a:xfrm>
              <a:off x="6711578" y="2538332"/>
              <a:ext cx="69870" cy="34343"/>
            </a:xfrm>
            <a:custGeom>
              <a:avLst/>
              <a:gdLst>
                <a:gd name="T0" fmla="*/ 34 w 34"/>
                <a:gd name="T1" fmla="*/ 17 h 17"/>
                <a:gd name="T2" fmla="*/ 2 w 34"/>
                <a:gd name="T3" fmla="*/ 0 h 17"/>
                <a:gd name="T4" fmla="*/ 0 w 34"/>
                <a:gd name="T5" fmla="*/ 10 h 17"/>
                <a:gd name="T6" fmla="*/ 34 w 34"/>
                <a:gd name="T7" fmla="*/ 17 h 17"/>
              </a:gdLst>
              <a:ahLst/>
              <a:cxnLst>
                <a:cxn ang="0">
                  <a:pos x="T0" y="T1"/>
                </a:cxn>
                <a:cxn ang="0">
                  <a:pos x="T2" y="T3"/>
                </a:cxn>
                <a:cxn ang="0">
                  <a:pos x="T4" y="T5"/>
                </a:cxn>
                <a:cxn ang="0">
                  <a:pos x="T6" y="T7"/>
                </a:cxn>
              </a:cxnLst>
              <a:rect l="0" t="0" r="r" b="b"/>
              <a:pathLst>
                <a:path w="34" h="17">
                  <a:moveTo>
                    <a:pt x="34" y="17"/>
                  </a:moveTo>
                  <a:cubicBezTo>
                    <a:pt x="23" y="14"/>
                    <a:pt x="12" y="8"/>
                    <a:pt x="2" y="0"/>
                  </a:cubicBezTo>
                  <a:cubicBezTo>
                    <a:pt x="0" y="10"/>
                    <a:pt x="0" y="10"/>
                    <a:pt x="0" y="10"/>
                  </a:cubicBezTo>
                  <a:lnTo>
                    <a:pt x="34" y="17"/>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 name="işlïḋè">
              <a:extLst>
                <a:ext uri="{FF2B5EF4-FFF2-40B4-BE49-F238E27FC236}">
                  <a16:creationId xmlns:a16="http://schemas.microsoft.com/office/drawing/2014/main" id="{45ED92B5-4580-4DAE-86C3-9A411667A95B}"/>
                </a:ext>
              </a:extLst>
            </p:cNvPr>
            <p:cNvSpPr/>
            <p:nvPr userDrawn="1"/>
          </p:nvSpPr>
          <p:spPr bwMode="auto">
            <a:xfrm>
              <a:off x="6672498" y="2507542"/>
              <a:ext cx="24869" cy="47369"/>
            </a:xfrm>
            <a:custGeom>
              <a:avLst/>
              <a:gdLst>
                <a:gd name="T0" fmla="*/ 4 w 12"/>
                <a:gd name="T1" fmla="*/ 0 h 23"/>
                <a:gd name="T2" fmla="*/ 0 w 12"/>
                <a:gd name="T3" fmla="*/ 22 h 23"/>
                <a:gd name="T4" fmla="*/ 10 w 12"/>
                <a:gd name="T5" fmla="*/ 23 h 23"/>
                <a:gd name="T6" fmla="*/ 12 w 12"/>
                <a:gd name="T7" fmla="*/ 8 h 23"/>
                <a:gd name="T8" fmla="*/ 4 w 12"/>
                <a:gd name="T9" fmla="*/ 0 h 23"/>
              </a:gdLst>
              <a:ahLst/>
              <a:cxnLst>
                <a:cxn ang="0">
                  <a:pos x="T0" y="T1"/>
                </a:cxn>
                <a:cxn ang="0">
                  <a:pos x="T2" y="T3"/>
                </a:cxn>
                <a:cxn ang="0">
                  <a:pos x="T4" y="T5"/>
                </a:cxn>
                <a:cxn ang="0">
                  <a:pos x="T6" y="T7"/>
                </a:cxn>
                <a:cxn ang="0">
                  <a:pos x="T8" y="T9"/>
                </a:cxn>
              </a:cxnLst>
              <a:rect l="0" t="0" r="r" b="b"/>
              <a:pathLst>
                <a:path w="12" h="23">
                  <a:moveTo>
                    <a:pt x="4" y="0"/>
                  </a:moveTo>
                  <a:cubicBezTo>
                    <a:pt x="0" y="22"/>
                    <a:pt x="0" y="22"/>
                    <a:pt x="0" y="22"/>
                  </a:cubicBezTo>
                  <a:cubicBezTo>
                    <a:pt x="10" y="23"/>
                    <a:pt x="10" y="23"/>
                    <a:pt x="10" y="23"/>
                  </a:cubicBezTo>
                  <a:cubicBezTo>
                    <a:pt x="12" y="8"/>
                    <a:pt x="12" y="8"/>
                    <a:pt x="12" y="8"/>
                  </a:cubicBezTo>
                  <a:cubicBezTo>
                    <a:pt x="10" y="5"/>
                    <a:pt x="7" y="3"/>
                    <a:pt x="4"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iṣľïḋe">
              <a:extLst>
                <a:ext uri="{FF2B5EF4-FFF2-40B4-BE49-F238E27FC236}">
                  <a16:creationId xmlns:a16="http://schemas.microsoft.com/office/drawing/2014/main" id="{D36C27E0-00E7-4395-AE50-F100FE46B218}"/>
                </a:ext>
              </a:extLst>
            </p:cNvPr>
            <p:cNvSpPr/>
            <p:nvPr userDrawn="1"/>
          </p:nvSpPr>
          <p:spPr bwMode="auto">
            <a:xfrm>
              <a:off x="6654734" y="2488594"/>
              <a:ext cx="26053" cy="63949"/>
            </a:xfrm>
            <a:custGeom>
              <a:avLst/>
              <a:gdLst>
                <a:gd name="T0" fmla="*/ 6 w 13"/>
                <a:gd name="T1" fmla="*/ 0 h 31"/>
                <a:gd name="T2" fmla="*/ 0 w 13"/>
                <a:gd name="T3" fmla="*/ 29 h 31"/>
                <a:gd name="T4" fmla="*/ 9 w 13"/>
                <a:gd name="T5" fmla="*/ 31 h 31"/>
                <a:gd name="T6" fmla="*/ 13 w 13"/>
                <a:gd name="T7" fmla="*/ 9 h 31"/>
                <a:gd name="T8" fmla="*/ 6 w 13"/>
                <a:gd name="T9" fmla="*/ 0 h 31"/>
              </a:gdLst>
              <a:ahLst/>
              <a:cxnLst>
                <a:cxn ang="0">
                  <a:pos x="T0" y="T1"/>
                </a:cxn>
                <a:cxn ang="0">
                  <a:pos x="T2" y="T3"/>
                </a:cxn>
                <a:cxn ang="0">
                  <a:pos x="T4" y="T5"/>
                </a:cxn>
                <a:cxn ang="0">
                  <a:pos x="T6" y="T7"/>
                </a:cxn>
                <a:cxn ang="0">
                  <a:pos x="T8" y="T9"/>
                </a:cxn>
              </a:cxnLst>
              <a:rect l="0" t="0" r="r" b="b"/>
              <a:pathLst>
                <a:path w="13" h="31">
                  <a:moveTo>
                    <a:pt x="6" y="0"/>
                  </a:moveTo>
                  <a:cubicBezTo>
                    <a:pt x="0" y="29"/>
                    <a:pt x="0" y="29"/>
                    <a:pt x="0" y="29"/>
                  </a:cubicBezTo>
                  <a:cubicBezTo>
                    <a:pt x="9" y="31"/>
                    <a:pt x="9" y="31"/>
                    <a:pt x="9" y="31"/>
                  </a:cubicBezTo>
                  <a:cubicBezTo>
                    <a:pt x="13" y="9"/>
                    <a:pt x="13" y="9"/>
                    <a:pt x="13" y="9"/>
                  </a:cubicBezTo>
                  <a:cubicBezTo>
                    <a:pt x="11" y="6"/>
                    <a:pt x="8" y="3"/>
                    <a:pt x="6"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 name="íṩ1íḑé">
              <a:extLst>
                <a:ext uri="{FF2B5EF4-FFF2-40B4-BE49-F238E27FC236}">
                  <a16:creationId xmlns:a16="http://schemas.microsoft.com/office/drawing/2014/main" id="{EB04EEBD-DCC2-428F-B74E-D0742F0A6AEA}"/>
                </a:ext>
              </a:extLst>
            </p:cNvPr>
            <p:cNvSpPr/>
            <p:nvPr userDrawn="1"/>
          </p:nvSpPr>
          <p:spPr bwMode="auto">
            <a:xfrm>
              <a:off x="6599076" y="2427014"/>
              <a:ext cx="34343" cy="114871"/>
            </a:xfrm>
            <a:custGeom>
              <a:avLst/>
              <a:gdLst>
                <a:gd name="T0" fmla="*/ 10 w 17"/>
                <a:gd name="T1" fmla="*/ 0 h 56"/>
                <a:gd name="T2" fmla="*/ 0 w 17"/>
                <a:gd name="T3" fmla="*/ 54 h 56"/>
                <a:gd name="T4" fmla="*/ 9 w 17"/>
                <a:gd name="T5" fmla="*/ 56 h 56"/>
                <a:gd name="T6" fmla="*/ 17 w 17"/>
                <a:gd name="T7" fmla="*/ 11 h 56"/>
                <a:gd name="T8" fmla="*/ 10 w 17"/>
                <a:gd name="T9" fmla="*/ 0 h 56"/>
              </a:gdLst>
              <a:ahLst/>
              <a:cxnLst>
                <a:cxn ang="0">
                  <a:pos x="T0" y="T1"/>
                </a:cxn>
                <a:cxn ang="0">
                  <a:pos x="T2" y="T3"/>
                </a:cxn>
                <a:cxn ang="0">
                  <a:pos x="T4" y="T5"/>
                </a:cxn>
                <a:cxn ang="0">
                  <a:pos x="T6" y="T7"/>
                </a:cxn>
                <a:cxn ang="0">
                  <a:pos x="T8" y="T9"/>
                </a:cxn>
              </a:cxnLst>
              <a:rect l="0" t="0" r="r" b="b"/>
              <a:pathLst>
                <a:path w="17" h="56">
                  <a:moveTo>
                    <a:pt x="10" y="0"/>
                  </a:moveTo>
                  <a:cubicBezTo>
                    <a:pt x="0" y="54"/>
                    <a:pt x="0" y="54"/>
                    <a:pt x="0" y="54"/>
                  </a:cubicBezTo>
                  <a:cubicBezTo>
                    <a:pt x="9" y="56"/>
                    <a:pt x="9" y="56"/>
                    <a:pt x="9" y="56"/>
                  </a:cubicBezTo>
                  <a:cubicBezTo>
                    <a:pt x="17" y="11"/>
                    <a:pt x="17" y="11"/>
                    <a:pt x="17" y="11"/>
                  </a:cubicBezTo>
                  <a:cubicBezTo>
                    <a:pt x="14" y="7"/>
                    <a:pt x="12" y="3"/>
                    <a:pt x="10"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ís1iďé">
              <a:extLst>
                <a:ext uri="{FF2B5EF4-FFF2-40B4-BE49-F238E27FC236}">
                  <a16:creationId xmlns:a16="http://schemas.microsoft.com/office/drawing/2014/main" id="{DD2BBF8E-A544-405C-B49E-BD65730CF5B7}"/>
                </a:ext>
              </a:extLst>
            </p:cNvPr>
            <p:cNvSpPr/>
            <p:nvPr userDrawn="1"/>
          </p:nvSpPr>
          <p:spPr bwMode="auto">
            <a:xfrm>
              <a:off x="6372887" y="2373723"/>
              <a:ext cx="43817" cy="125529"/>
            </a:xfrm>
            <a:custGeom>
              <a:avLst/>
              <a:gdLst>
                <a:gd name="T0" fmla="*/ 12 w 21"/>
                <a:gd name="T1" fmla="*/ 0 h 61"/>
                <a:gd name="T2" fmla="*/ 0 w 21"/>
                <a:gd name="T3" fmla="*/ 59 h 61"/>
                <a:gd name="T4" fmla="*/ 10 w 21"/>
                <a:gd name="T5" fmla="*/ 61 h 61"/>
                <a:gd name="T6" fmla="*/ 21 w 21"/>
                <a:gd name="T7" fmla="*/ 2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2"/>
                    <a:pt x="21" y="2"/>
                    <a:pt x="21" y="2"/>
                  </a:cubicBezTo>
                  <a:cubicBezTo>
                    <a:pt x="18" y="1"/>
                    <a:pt x="15" y="1"/>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ïŝľîḋe">
              <a:extLst>
                <a:ext uri="{FF2B5EF4-FFF2-40B4-BE49-F238E27FC236}">
                  <a16:creationId xmlns:a16="http://schemas.microsoft.com/office/drawing/2014/main" id="{8E6529BD-7BE5-4097-A92E-7D170059C15A}"/>
                </a:ext>
              </a:extLst>
            </p:cNvPr>
            <p:cNvSpPr/>
            <p:nvPr userDrawn="1"/>
          </p:nvSpPr>
          <p:spPr bwMode="auto">
            <a:xfrm>
              <a:off x="6318411" y="2364249"/>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îṡļíḓê">
              <a:extLst>
                <a:ext uri="{FF2B5EF4-FFF2-40B4-BE49-F238E27FC236}">
                  <a16:creationId xmlns:a16="http://schemas.microsoft.com/office/drawing/2014/main" id="{FD61CCBA-1E84-4901-A5CB-C6CE3820AE5C}"/>
                </a:ext>
              </a:extLst>
            </p:cNvPr>
            <p:cNvSpPr/>
            <p:nvPr userDrawn="1"/>
          </p:nvSpPr>
          <p:spPr bwMode="auto">
            <a:xfrm>
              <a:off x="6355123" y="2370170"/>
              <a:ext cx="42633" cy="124345"/>
            </a:xfrm>
            <a:custGeom>
              <a:avLst/>
              <a:gdLst>
                <a:gd name="T0" fmla="*/ 11 w 21"/>
                <a:gd name="T1" fmla="*/ 0 h 61"/>
                <a:gd name="T2" fmla="*/ 0 w 21"/>
                <a:gd name="T3" fmla="*/ 60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60"/>
                    <a:pt x="0" y="60"/>
                    <a:pt x="0" y="60"/>
                  </a:cubicBezTo>
                  <a:cubicBezTo>
                    <a:pt x="9" y="61"/>
                    <a:pt x="9" y="61"/>
                    <a:pt x="9" y="61"/>
                  </a:cubicBezTo>
                  <a:cubicBezTo>
                    <a:pt x="21" y="2"/>
                    <a:pt x="21" y="2"/>
                    <a:pt x="21"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íṧḻíḋê">
              <a:extLst>
                <a:ext uri="{FF2B5EF4-FFF2-40B4-BE49-F238E27FC236}">
                  <a16:creationId xmlns:a16="http://schemas.microsoft.com/office/drawing/2014/main" id="{78898741-0DC7-4DC5-879D-CEA28210BB19}"/>
                </a:ext>
              </a:extLst>
            </p:cNvPr>
            <p:cNvSpPr/>
            <p:nvPr userDrawn="1"/>
          </p:nvSpPr>
          <p:spPr bwMode="auto">
            <a:xfrm>
              <a:off x="6299463" y="2359512"/>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 name="îṡḻîḋe">
              <a:extLst>
                <a:ext uri="{FF2B5EF4-FFF2-40B4-BE49-F238E27FC236}">
                  <a16:creationId xmlns:a16="http://schemas.microsoft.com/office/drawing/2014/main" id="{B845DF13-03D7-4421-9A39-94D8388F5FEB}"/>
                </a:ext>
              </a:extLst>
            </p:cNvPr>
            <p:cNvSpPr/>
            <p:nvPr userDrawn="1"/>
          </p:nvSpPr>
          <p:spPr bwMode="auto">
            <a:xfrm>
              <a:off x="6486573" y="239503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ïṡļïḍè">
              <a:extLst>
                <a:ext uri="{FF2B5EF4-FFF2-40B4-BE49-F238E27FC236}">
                  <a16:creationId xmlns:a16="http://schemas.microsoft.com/office/drawing/2014/main" id="{0C849C79-AD57-4624-8FC9-E93D5F9A5399}"/>
                </a:ext>
              </a:extLst>
            </p:cNvPr>
            <p:cNvSpPr/>
            <p:nvPr userDrawn="1"/>
          </p:nvSpPr>
          <p:spPr bwMode="auto">
            <a:xfrm>
              <a:off x="6281701" y="235595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6" y="2"/>
                    <a:pt x="13"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îṧ1îďè">
              <a:extLst>
                <a:ext uri="{FF2B5EF4-FFF2-40B4-BE49-F238E27FC236}">
                  <a16:creationId xmlns:a16="http://schemas.microsoft.com/office/drawing/2014/main" id="{634C3D5D-17F6-45A0-92B8-CAC7195E45CF}"/>
                </a:ext>
              </a:extLst>
            </p:cNvPr>
            <p:cNvSpPr/>
            <p:nvPr userDrawn="1"/>
          </p:nvSpPr>
          <p:spPr bwMode="auto">
            <a:xfrm>
              <a:off x="6394203" y="2378460"/>
              <a:ext cx="40264"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ṥlidê">
              <a:extLst>
                <a:ext uri="{FF2B5EF4-FFF2-40B4-BE49-F238E27FC236}">
                  <a16:creationId xmlns:a16="http://schemas.microsoft.com/office/drawing/2014/main" id="{491ADA7D-8D98-49DB-A98F-7B94E6DB47EB}"/>
                </a:ext>
              </a:extLst>
            </p:cNvPr>
            <p:cNvSpPr/>
            <p:nvPr userDrawn="1"/>
          </p:nvSpPr>
          <p:spPr bwMode="auto">
            <a:xfrm>
              <a:off x="6449862" y="2389118"/>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îSḷiďé">
              <a:extLst>
                <a:ext uri="{FF2B5EF4-FFF2-40B4-BE49-F238E27FC236}">
                  <a16:creationId xmlns:a16="http://schemas.microsoft.com/office/drawing/2014/main" id="{6876BA29-6378-431B-9AF6-77FE42AAE8A3}"/>
                </a:ext>
              </a:extLst>
            </p:cNvPr>
            <p:cNvSpPr/>
            <p:nvPr userDrawn="1"/>
          </p:nvSpPr>
          <p:spPr bwMode="auto">
            <a:xfrm>
              <a:off x="6467625" y="2392670"/>
              <a:ext cx="41449"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şḻiḑè">
              <a:extLst>
                <a:ext uri="{FF2B5EF4-FFF2-40B4-BE49-F238E27FC236}">
                  <a16:creationId xmlns:a16="http://schemas.microsoft.com/office/drawing/2014/main" id="{7828DEFD-1711-40BD-8EAF-565562DF1A3F}"/>
                </a:ext>
              </a:extLst>
            </p:cNvPr>
            <p:cNvSpPr/>
            <p:nvPr userDrawn="1"/>
          </p:nvSpPr>
          <p:spPr bwMode="auto">
            <a:xfrm>
              <a:off x="6411966" y="2380828"/>
              <a:ext cx="41449"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śľíḓê">
              <a:extLst>
                <a:ext uri="{FF2B5EF4-FFF2-40B4-BE49-F238E27FC236}">
                  <a16:creationId xmlns:a16="http://schemas.microsoft.com/office/drawing/2014/main" id="{0A856DB7-FBC3-48C4-AB20-A805ED6CD719}"/>
                </a:ext>
              </a:extLst>
            </p:cNvPr>
            <p:cNvSpPr/>
            <p:nvPr userDrawn="1"/>
          </p:nvSpPr>
          <p:spPr bwMode="auto">
            <a:xfrm>
              <a:off x="6430915" y="2384381"/>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îŝḻíḑê">
              <a:extLst>
                <a:ext uri="{FF2B5EF4-FFF2-40B4-BE49-F238E27FC236}">
                  <a16:creationId xmlns:a16="http://schemas.microsoft.com/office/drawing/2014/main" id="{70C604CF-9369-4D88-BB40-E9F1EE8FF612}"/>
                </a:ext>
              </a:extLst>
            </p:cNvPr>
            <p:cNvSpPr/>
            <p:nvPr userDrawn="1"/>
          </p:nvSpPr>
          <p:spPr bwMode="auto">
            <a:xfrm>
              <a:off x="5985641" y="2676887"/>
              <a:ext cx="750806" cy="285401"/>
            </a:xfrm>
            <a:custGeom>
              <a:avLst/>
              <a:gdLst>
                <a:gd name="T0" fmla="*/ 634 w 634"/>
                <a:gd name="T1" fmla="*/ 111 h 241"/>
                <a:gd name="T2" fmla="*/ 42 w 634"/>
                <a:gd name="T3" fmla="*/ 0 h 241"/>
                <a:gd name="T4" fmla="*/ 0 w 634"/>
                <a:gd name="T5" fmla="*/ 123 h 241"/>
                <a:gd name="T6" fmla="*/ 629 w 634"/>
                <a:gd name="T7" fmla="*/ 241 h 241"/>
                <a:gd name="T8" fmla="*/ 634 w 634"/>
                <a:gd name="T9" fmla="*/ 111 h 241"/>
              </a:gdLst>
              <a:ahLst/>
              <a:cxnLst>
                <a:cxn ang="0">
                  <a:pos x="T0" y="T1"/>
                </a:cxn>
                <a:cxn ang="0">
                  <a:pos x="T2" y="T3"/>
                </a:cxn>
                <a:cxn ang="0">
                  <a:pos x="T4" y="T5"/>
                </a:cxn>
                <a:cxn ang="0">
                  <a:pos x="T6" y="T7"/>
                </a:cxn>
                <a:cxn ang="0">
                  <a:pos x="T8" y="T9"/>
                </a:cxn>
              </a:cxnLst>
              <a:rect l="0" t="0" r="r" b="b"/>
              <a:pathLst>
                <a:path w="634" h="241">
                  <a:moveTo>
                    <a:pt x="634" y="111"/>
                  </a:moveTo>
                  <a:lnTo>
                    <a:pt x="42" y="0"/>
                  </a:lnTo>
                  <a:lnTo>
                    <a:pt x="0" y="123"/>
                  </a:lnTo>
                  <a:lnTo>
                    <a:pt x="629" y="241"/>
                  </a:lnTo>
                  <a:lnTo>
                    <a:pt x="634" y="111"/>
                  </a:lnTo>
                  <a:close/>
                </a:path>
              </a:pathLst>
            </a:custGeom>
            <a:solidFill>
              <a:srgbClr val="5D4D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îšḻíḑé">
              <a:extLst>
                <a:ext uri="{FF2B5EF4-FFF2-40B4-BE49-F238E27FC236}">
                  <a16:creationId xmlns:a16="http://schemas.microsoft.com/office/drawing/2014/main" id="{0C878D92-1335-4410-8637-AAFEB91CB8DB}"/>
                </a:ext>
              </a:extLst>
            </p:cNvPr>
            <p:cNvSpPr/>
            <p:nvPr userDrawn="1"/>
          </p:nvSpPr>
          <p:spPr bwMode="auto">
            <a:xfrm>
              <a:off x="6604996" y="2826101"/>
              <a:ext cx="24869" cy="18948"/>
            </a:xfrm>
            <a:custGeom>
              <a:avLst/>
              <a:gdLst>
                <a:gd name="T0" fmla="*/ 19 w 21"/>
                <a:gd name="T1" fmla="*/ 16 h 16"/>
                <a:gd name="T2" fmla="*/ 0 w 21"/>
                <a:gd name="T3" fmla="*/ 13 h 16"/>
                <a:gd name="T4" fmla="*/ 2 w 21"/>
                <a:gd name="T5" fmla="*/ 0 h 16"/>
                <a:gd name="T6" fmla="*/ 21 w 21"/>
                <a:gd name="T7" fmla="*/ 4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3"/>
                  </a:lnTo>
                  <a:lnTo>
                    <a:pt x="2" y="0"/>
                  </a:lnTo>
                  <a:lnTo>
                    <a:pt x="21" y="4"/>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ṩliďe">
              <a:extLst>
                <a:ext uri="{FF2B5EF4-FFF2-40B4-BE49-F238E27FC236}">
                  <a16:creationId xmlns:a16="http://schemas.microsoft.com/office/drawing/2014/main" id="{F1C89C40-A1F6-48B3-9062-E45F5B2552B6}"/>
                </a:ext>
              </a:extLst>
            </p:cNvPr>
            <p:cNvSpPr/>
            <p:nvPr userDrawn="1"/>
          </p:nvSpPr>
          <p:spPr bwMode="auto">
            <a:xfrm>
              <a:off x="6590787" y="2841496"/>
              <a:ext cx="33159" cy="95924"/>
            </a:xfrm>
            <a:custGeom>
              <a:avLst/>
              <a:gdLst>
                <a:gd name="T0" fmla="*/ 14 w 28"/>
                <a:gd name="T1" fmla="*/ 81 h 81"/>
                <a:gd name="T2" fmla="*/ 0 w 28"/>
                <a:gd name="T3" fmla="*/ 77 h 81"/>
                <a:gd name="T4" fmla="*/ 16 w 28"/>
                <a:gd name="T5" fmla="*/ 0 h 81"/>
                <a:gd name="T6" fmla="*/ 28 w 28"/>
                <a:gd name="T7" fmla="*/ 3 h 81"/>
                <a:gd name="T8" fmla="*/ 14 w 28"/>
                <a:gd name="T9" fmla="*/ 81 h 81"/>
              </a:gdLst>
              <a:ahLst/>
              <a:cxnLst>
                <a:cxn ang="0">
                  <a:pos x="T0" y="T1"/>
                </a:cxn>
                <a:cxn ang="0">
                  <a:pos x="T2" y="T3"/>
                </a:cxn>
                <a:cxn ang="0">
                  <a:pos x="T4" y="T5"/>
                </a:cxn>
                <a:cxn ang="0">
                  <a:pos x="T6" y="T7"/>
                </a:cxn>
                <a:cxn ang="0">
                  <a:pos x="T8" y="T9"/>
                </a:cxn>
              </a:cxnLst>
              <a:rect l="0" t="0" r="r" b="b"/>
              <a:pathLst>
                <a:path w="28" h="81">
                  <a:moveTo>
                    <a:pt x="14" y="81"/>
                  </a:moveTo>
                  <a:lnTo>
                    <a:pt x="0" y="77"/>
                  </a:lnTo>
                  <a:lnTo>
                    <a:pt x="16" y="0"/>
                  </a:lnTo>
                  <a:lnTo>
                    <a:pt x="28" y="3"/>
                  </a:lnTo>
                  <a:lnTo>
                    <a:pt x="14"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íṣľïḋè">
              <a:extLst>
                <a:ext uri="{FF2B5EF4-FFF2-40B4-BE49-F238E27FC236}">
                  <a16:creationId xmlns:a16="http://schemas.microsoft.com/office/drawing/2014/main" id="{9B0CC483-3804-4777-9A78-1638CD8190E8}"/>
                </a:ext>
              </a:extLst>
            </p:cNvPr>
            <p:cNvSpPr/>
            <p:nvPr userDrawn="1"/>
          </p:nvSpPr>
          <p:spPr bwMode="auto">
            <a:xfrm>
              <a:off x="6601444" y="2802416"/>
              <a:ext cx="39080" cy="39080"/>
            </a:xfrm>
            <a:custGeom>
              <a:avLst/>
              <a:gdLst>
                <a:gd name="T0" fmla="*/ 18 w 19"/>
                <a:gd name="T1" fmla="*/ 11 h 19"/>
                <a:gd name="T2" fmla="*/ 8 w 19"/>
                <a:gd name="T3" fmla="*/ 18 h 19"/>
                <a:gd name="T4" fmla="*/ 1 w 19"/>
                <a:gd name="T5" fmla="*/ 8 h 19"/>
                <a:gd name="T6" fmla="*/ 11 w 19"/>
                <a:gd name="T7" fmla="*/ 1 h 19"/>
                <a:gd name="T8" fmla="*/ 18 w 19"/>
                <a:gd name="T9" fmla="*/ 11 h 19"/>
              </a:gdLst>
              <a:ahLst/>
              <a:cxnLst>
                <a:cxn ang="0">
                  <a:pos x="T0" y="T1"/>
                </a:cxn>
                <a:cxn ang="0">
                  <a:pos x="T2" y="T3"/>
                </a:cxn>
                <a:cxn ang="0">
                  <a:pos x="T4" y="T5"/>
                </a:cxn>
                <a:cxn ang="0">
                  <a:pos x="T6" y="T7"/>
                </a:cxn>
                <a:cxn ang="0">
                  <a:pos x="T8" y="T9"/>
                </a:cxn>
              </a:cxnLst>
              <a:rect l="0" t="0" r="r" b="b"/>
              <a:pathLst>
                <a:path w="19" h="19">
                  <a:moveTo>
                    <a:pt x="18" y="11"/>
                  </a:moveTo>
                  <a:cubicBezTo>
                    <a:pt x="17" y="16"/>
                    <a:pt x="13" y="19"/>
                    <a:pt x="8" y="18"/>
                  </a:cubicBezTo>
                  <a:cubicBezTo>
                    <a:pt x="3" y="17"/>
                    <a:pt x="0" y="13"/>
                    <a:pt x="1" y="8"/>
                  </a:cubicBezTo>
                  <a:cubicBezTo>
                    <a:pt x="2" y="3"/>
                    <a:pt x="6" y="0"/>
                    <a:pt x="11" y="1"/>
                  </a:cubicBezTo>
                  <a:cubicBezTo>
                    <a:pt x="16" y="2"/>
                    <a:pt x="19" y="7"/>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íṩlîďé">
              <a:extLst>
                <a:ext uri="{FF2B5EF4-FFF2-40B4-BE49-F238E27FC236}">
                  <a16:creationId xmlns:a16="http://schemas.microsoft.com/office/drawing/2014/main" id="{15F025B7-930D-4B3B-B17B-F8228B6D8F17}"/>
                </a:ext>
              </a:extLst>
            </p:cNvPr>
            <p:cNvSpPr/>
            <p:nvPr userDrawn="1"/>
          </p:nvSpPr>
          <p:spPr bwMode="auto">
            <a:xfrm>
              <a:off x="6024720" y="2675703"/>
              <a:ext cx="714095" cy="163425"/>
            </a:xfrm>
            <a:custGeom>
              <a:avLst/>
              <a:gdLst>
                <a:gd name="T0" fmla="*/ 601 w 603"/>
                <a:gd name="T1" fmla="*/ 138 h 138"/>
                <a:gd name="T2" fmla="*/ 603 w 603"/>
                <a:gd name="T3" fmla="*/ 110 h 138"/>
                <a:gd name="T4" fmla="*/ 9 w 603"/>
                <a:gd name="T5" fmla="*/ 0 h 138"/>
                <a:gd name="T6" fmla="*/ 0 w 603"/>
                <a:gd name="T7" fmla="*/ 25 h 138"/>
                <a:gd name="T8" fmla="*/ 601 w 603"/>
                <a:gd name="T9" fmla="*/ 138 h 138"/>
              </a:gdLst>
              <a:ahLst/>
              <a:cxnLst>
                <a:cxn ang="0">
                  <a:pos x="T0" y="T1"/>
                </a:cxn>
                <a:cxn ang="0">
                  <a:pos x="T2" y="T3"/>
                </a:cxn>
                <a:cxn ang="0">
                  <a:pos x="T4" y="T5"/>
                </a:cxn>
                <a:cxn ang="0">
                  <a:pos x="T6" y="T7"/>
                </a:cxn>
                <a:cxn ang="0">
                  <a:pos x="T8" y="T9"/>
                </a:cxn>
              </a:cxnLst>
              <a:rect l="0" t="0" r="r" b="b"/>
              <a:pathLst>
                <a:path w="603" h="138">
                  <a:moveTo>
                    <a:pt x="601" y="138"/>
                  </a:moveTo>
                  <a:lnTo>
                    <a:pt x="603" y="110"/>
                  </a:lnTo>
                  <a:lnTo>
                    <a:pt x="9" y="0"/>
                  </a:lnTo>
                  <a:lnTo>
                    <a:pt x="0" y="25"/>
                  </a:lnTo>
                  <a:lnTo>
                    <a:pt x="601" y="138"/>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ïṣḻíḑè">
              <a:extLst>
                <a:ext uri="{FF2B5EF4-FFF2-40B4-BE49-F238E27FC236}">
                  <a16:creationId xmlns:a16="http://schemas.microsoft.com/office/drawing/2014/main" id="{418E780E-5D9B-428B-9205-C8763F2CD4A4}"/>
                </a:ext>
              </a:extLst>
            </p:cNvPr>
            <p:cNvSpPr/>
            <p:nvPr userDrawn="1"/>
          </p:nvSpPr>
          <p:spPr bwMode="auto">
            <a:xfrm>
              <a:off x="6321964" y="2796495"/>
              <a:ext cx="90002" cy="99476"/>
            </a:xfrm>
            <a:custGeom>
              <a:avLst/>
              <a:gdLst>
                <a:gd name="T0" fmla="*/ 62 w 76"/>
                <a:gd name="T1" fmla="*/ 84 h 84"/>
                <a:gd name="T2" fmla="*/ 0 w 76"/>
                <a:gd name="T3" fmla="*/ 74 h 84"/>
                <a:gd name="T4" fmla="*/ 14 w 76"/>
                <a:gd name="T5" fmla="*/ 0 h 84"/>
                <a:gd name="T6" fmla="*/ 76 w 76"/>
                <a:gd name="T7" fmla="*/ 12 h 84"/>
                <a:gd name="T8" fmla="*/ 62 w 76"/>
                <a:gd name="T9" fmla="*/ 84 h 84"/>
              </a:gdLst>
              <a:ahLst/>
              <a:cxnLst>
                <a:cxn ang="0">
                  <a:pos x="T0" y="T1"/>
                </a:cxn>
                <a:cxn ang="0">
                  <a:pos x="T2" y="T3"/>
                </a:cxn>
                <a:cxn ang="0">
                  <a:pos x="T4" y="T5"/>
                </a:cxn>
                <a:cxn ang="0">
                  <a:pos x="T6" y="T7"/>
                </a:cxn>
                <a:cxn ang="0">
                  <a:pos x="T8" y="T9"/>
                </a:cxn>
              </a:cxnLst>
              <a:rect l="0" t="0" r="r" b="b"/>
              <a:pathLst>
                <a:path w="76" h="84">
                  <a:moveTo>
                    <a:pt x="62" y="84"/>
                  </a:moveTo>
                  <a:lnTo>
                    <a:pt x="0" y="74"/>
                  </a:lnTo>
                  <a:lnTo>
                    <a:pt x="14" y="0"/>
                  </a:lnTo>
                  <a:lnTo>
                    <a:pt x="76" y="12"/>
                  </a:lnTo>
                  <a:lnTo>
                    <a:pt x="62" y="84"/>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ïṡľïḍe">
              <a:extLst>
                <a:ext uri="{FF2B5EF4-FFF2-40B4-BE49-F238E27FC236}">
                  <a16:creationId xmlns:a16="http://schemas.microsoft.com/office/drawing/2014/main" id="{70506E8F-75A6-4F42-9CF2-138EC9F83155}"/>
                </a:ext>
              </a:extLst>
            </p:cNvPr>
            <p:cNvSpPr/>
            <p:nvPr userDrawn="1"/>
          </p:nvSpPr>
          <p:spPr bwMode="auto">
            <a:xfrm>
              <a:off x="6288805" y="2757415"/>
              <a:ext cx="181189" cy="46186"/>
            </a:xfrm>
            <a:custGeom>
              <a:avLst/>
              <a:gdLst>
                <a:gd name="T0" fmla="*/ 149 w 153"/>
                <a:gd name="T1" fmla="*/ 39 h 39"/>
                <a:gd name="T2" fmla="*/ 0 w 153"/>
                <a:gd name="T3" fmla="*/ 12 h 39"/>
                <a:gd name="T4" fmla="*/ 2 w 153"/>
                <a:gd name="T5" fmla="*/ 0 h 39"/>
                <a:gd name="T6" fmla="*/ 153 w 153"/>
                <a:gd name="T7" fmla="*/ 27 h 39"/>
                <a:gd name="T8" fmla="*/ 149 w 153"/>
                <a:gd name="T9" fmla="*/ 39 h 39"/>
              </a:gdLst>
              <a:ahLst/>
              <a:cxnLst>
                <a:cxn ang="0">
                  <a:pos x="T0" y="T1"/>
                </a:cxn>
                <a:cxn ang="0">
                  <a:pos x="T2" y="T3"/>
                </a:cxn>
                <a:cxn ang="0">
                  <a:pos x="T4" y="T5"/>
                </a:cxn>
                <a:cxn ang="0">
                  <a:pos x="T6" y="T7"/>
                </a:cxn>
                <a:cxn ang="0">
                  <a:pos x="T8" y="T9"/>
                </a:cxn>
              </a:cxnLst>
              <a:rect l="0" t="0" r="r" b="b"/>
              <a:pathLst>
                <a:path w="153" h="39">
                  <a:moveTo>
                    <a:pt x="149" y="39"/>
                  </a:moveTo>
                  <a:lnTo>
                    <a:pt x="0" y="12"/>
                  </a:lnTo>
                  <a:lnTo>
                    <a:pt x="2" y="0"/>
                  </a:lnTo>
                  <a:lnTo>
                    <a:pt x="153" y="27"/>
                  </a:lnTo>
                  <a:lnTo>
                    <a:pt x="149" y="39"/>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ï$ľiḑe">
              <a:extLst>
                <a:ext uri="{FF2B5EF4-FFF2-40B4-BE49-F238E27FC236}">
                  <a16:creationId xmlns:a16="http://schemas.microsoft.com/office/drawing/2014/main" id="{F41D17C2-CC70-48EF-A14C-619690E36F65}"/>
                </a:ext>
              </a:extLst>
            </p:cNvPr>
            <p:cNvSpPr/>
            <p:nvPr userDrawn="1"/>
          </p:nvSpPr>
          <p:spPr bwMode="auto">
            <a:xfrm>
              <a:off x="6319596" y="2777548"/>
              <a:ext cx="113687" cy="36712"/>
            </a:xfrm>
            <a:custGeom>
              <a:avLst/>
              <a:gdLst>
                <a:gd name="T0" fmla="*/ 94 w 96"/>
                <a:gd name="T1" fmla="*/ 31 h 31"/>
                <a:gd name="T2" fmla="*/ 0 w 96"/>
                <a:gd name="T3" fmla="*/ 14 h 31"/>
                <a:gd name="T4" fmla="*/ 2 w 96"/>
                <a:gd name="T5" fmla="*/ 0 h 31"/>
                <a:gd name="T6" fmla="*/ 96 w 96"/>
                <a:gd name="T7" fmla="*/ 17 h 31"/>
                <a:gd name="T8" fmla="*/ 94 w 96"/>
                <a:gd name="T9" fmla="*/ 31 h 31"/>
              </a:gdLst>
              <a:ahLst/>
              <a:cxnLst>
                <a:cxn ang="0">
                  <a:pos x="T0" y="T1"/>
                </a:cxn>
                <a:cxn ang="0">
                  <a:pos x="T2" y="T3"/>
                </a:cxn>
                <a:cxn ang="0">
                  <a:pos x="T4" y="T5"/>
                </a:cxn>
                <a:cxn ang="0">
                  <a:pos x="T6" y="T7"/>
                </a:cxn>
                <a:cxn ang="0">
                  <a:pos x="T8" y="T9"/>
                </a:cxn>
              </a:cxnLst>
              <a:rect l="0" t="0" r="r" b="b"/>
              <a:pathLst>
                <a:path w="96" h="31">
                  <a:moveTo>
                    <a:pt x="94" y="31"/>
                  </a:moveTo>
                  <a:lnTo>
                    <a:pt x="0" y="14"/>
                  </a:lnTo>
                  <a:lnTo>
                    <a:pt x="2" y="0"/>
                  </a:lnTo>
                  <a:lnTo>
                    <a:pt x="96" y="17"/>
                  </a:lnTo>
                  <a:lnTo>
                    <a:pt x="94" y="31"/>
                  </a:lnTo>
                  <a:close/>
                </a:path>
              </a:pathLst>
            </a:custGeom>
            <a:solidFill>
              <a:srgbClr val="AF95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ṣliḓe">
              <a:extLst>
                <a:ext uri="{FF2B5EF4-FFF2-40B4-BE49-F238E27FC236}">
                  <a16:creationId xmlns:a16="http://schemas.microsoft.com/office/drawing/2014/main" id="{6CA4A25C-DA76-46EE-B29B-2D5395C92189}"/>
                </a:ext>
              </a:extLst>
            </p:cNvPr>
            <p:cNvSpPr/>
            <p:nvPr userDrawn="1"/>
          </p:nvSpPr>
          <p:spPr bwMode="auto">
            <a:xfrm>
              <a:off x="6123012" y="2736099"/>
              <a:ext cx="27238" cy="18948"/>
            </a:xfrm>
            <a:custGeom>
              <a:avLst/>
              <a:gdLst>
                <a:gd name="T0" fmla="*/ 21 w 23"/>
                <a:gd name="T1" fmla="*/ 16 h 16"/>
                <a:gd name="T2" fmla="*/ 0 w 23"/>
                <a:gd name="T3" fmla="*/ 13 h 16"/>
                <a:gd name="T4" fmla="*/ 2 w 23"/>
                <a:gd name="T5" fmla="*/ 0 h 16"/>
                <a:gd name="T6" fmla="*/ 23 w 23"/>
                <a:gd name="T7" fmla="*/ 6 h 16"/>
                <a:gd name="T8" fmla="*/ 21 w 23"/>
                <a:gd name="T9" fmla="*/ 16 h 16"/>
              </a:gdLst>
              <a:ahLst/>
              <a:cxnLst>
                <a:cxn ang="0">
                  <a:pos x="T0" y="T1"/>
                </a:cxn>
                <a:cxn ang="0">
                  <a:pos x="T2" y="T3"/>
                </a:cxn>
                <a:cxn ang="0">
                  <a:pos x="T4" y="T5"/>
                </a:cxn>
                <a:cxn ang="0">
                  <a:pos x="T6" y="T7"/>
                </a:cxn>
                <a:cxn ang="0">
                  <a:pos x="T8" y="T9"/>
                </a:cxn>
              </a:cxnLst>
              <a:rect l="0" t="0" r="r" b="b"/>
              <a:pathLst>
                <a:path w="23" h="16">
                  <a:moveTo>
                    <a:pt x="21" y="16"/>
                  </a:moveTo>
                  <a:lnTo>
                    <a:pt x="0" y="13"/>
                  </a:lnTo>
                  <a:lnTo>
                    <a:pt x="2" y="0"/>
                  </a:lnTo>
                  <a:lnTo>
                    <a:pt x="23" y="6"/>
                  </a:lnTo>
                  <a:lnTo>
                    <a:pt x="21"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îṣľîďe">
              <a:extLst>
                <a:ext uri="{FF2B5EF4-FFF2-40B4-BE49-F238E27FC236}">
                  <a16:creationId xmlns:a16="http://schemas.microsoft.com/office/drawing/2014/main" id="{F0F7EBDE-77A9-4236-9891-CABC1A207E1B}"/>
                </a:ext>
              </a:extLst>
            </p:cNvPr>
            <p:cNvSpPr/>
            <p:nvPr userDrawn="1"/>
          </p:nvSpPr>
          <p:spPr bwMode="auto">
            <a:xfrm>
              <a:off x="6111170" y="2751494"/>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îşḻiḍê">
              <a:extLst>
                <a:ext uri="{FF2B5EF4-FFF2-40B4-BE49-F238E27FC236}">
                  <a16:creationId xmlns:a16="http://schemas.microsoft.com/office/drawing/2014/main" id="{BD564028-D85D-4B47-B14B-3F649E435E85}"/>
                </a:ext>
              </a:extLst>
            </p:cNvPr>
            <p:cNvSpPr/>
            <p:nvPr userDrawn="1"/>
          </p:nvSpPr>
          <p:spPr bwMode="auto">
            <a:xfrm>
              <a:off x="6120644" y="2713599"/>
              <a:ext cx="37896" cy="37896"/>
            </a:xfrm>
            <a:custGeom>
              <a:avLst/>
              <a:gdLst>
                <a:gd name="T0" fmla="*/ 17 w 18"/>
                <a:gd name="T1" fmla="*/ 10 h 18"/>
                <a:gd name="T2" fmla="*/ 7 w 18"/>
                <a:gd name="T3" fmla="*/ 17 h 18"/>
                <a:gd name="T4" fmla="*/ 0 w 18"/>
                <a:gd name="T5" fmla="*/ 7 h 18"/>
                <a:gd name="T6" fmla="*/ 10 w 18"/>
                <a:gd name="T7" fmla="*/ 0 h 18"/>
                <a:gd name="T8" fmla="*/ 17 w 18"/>
                <a:gd name="T9" fmla="*/ 10 h 18"/>
              </a:gdLst>
              <a:ahLst/>
              <a:cxnLst>
                <a:cxn ang="0">
                  <a:pos x="T0" y="T1"/>
                </a:cxn>
                <a:cxn ang="0">
                  <a:pos x="T2" y="T3"/>
                </a:cxn>
                <a:cxn ang="0">
                  <a:pos x="T4" y="T5"/>
                </a:cxn>
                <a:cxn ang="0">
                  <a:pos x="T6" y="T7"/>
                </a:cxn>
                <a:cxn ang="0">
                  <a:pos x="T8" y="T9"/>
                </a:cxn>
              </a:cxnLst>
              <a:rect l="0" t="0" r="r" b="b"/>
              <a:pathLst>
                <a:path w="18" h="18">
                  <a:moveTo>
                    <a:pt x="17" y="10"/>
                  </a:moveTo>
                  <a:cubicBezTo>
                    <a:pt x="16" y="15"/>
                    <a:pt x="12" y="18"/>
                    <a:pt x="7" y="17"/>
                  </a:cubicBezTo>
                  <a:cubicBezTo>
                    <a:pt x="3" y="16"/>
                    <a:pt x="0" y="12"/>
                    <a:pt x="0" y="7"/>
                  </a:cubicBezTo>
                  <a:cubicBezTo>
                    <a:pt x="1" y="3"/>
                    <a:pt x="6" y="0"/>
                    <a:pt x="10" y="0"/>
                  </a:cubicBezTo>
                  <a:cubicBezTo>
                    <a:pt x="15" y="1"/>
                    <a:pt x="18" y="6"/>
                    <a:pt x="17" y="1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ïśḻïdé">
              <a:extLst>
                <a:ext uri="{FF2B5EF4-FFF2-40B4-BE49-F238E27FC236}">
                  <a16:creationId xmlns:a16="http://schemas.microsoft.com/office/drawing/2014/main" id="{DE34C276-1DD3-4FFE-8F25-168307EBE147}"/>
                </a:ext>
              </a:extLst>
            </p:cNvPr>
            <p:cNvSpPr/>
            <p:nvPr userDrawn="1"/>
          </p:nvSpPr>
          <p:spPr bwMode="auto">
            <a:xfrm>
              <a:off x="6274595" y="2765705"/>
              <a:ext cx="27238" cy="17764"/>
            </a:xfrm>
            <a:custGeom>
              <a:avLst/>
              <a:gdLst>
                <a:gd name="T0" fmla="*/ 21 w 23"/>
                <a:gd name="T1" fmla="*/ 15 h 15"/>
                <a:gd name="T2" fmla="*/ 0 w 23"/>
                <a:gd name="T3" fmla="*/ 12 h 15"/>
                <a:gd name="T4" fmla="*/ 4 w 23"/>
                <a:gd name="T5" fmla="*/ 0 h 15"/>
                <a:gd name="T6" fmla="*/ 23 w 23"/>
                <a:gd name="T7" fmla="*/ 3 h 15"/>
                <a:gd name="T8" fmla="*/ 21 w 23"/>
                <a:gd name="T9" fmla="*/ 15 h 15"/>
              </a:gdLst>
              <a:ahLst/>
              <a:cxnLst>
                <a:cxn ang="0">
                  <a:pos x="T0" y="T1"/>
                </a:cxn>
                <a:cxn ang="0">
                  <a:pos x="T2" y="T3"/>
                </a:cxn>
                <a:cxn ang="0">
                  <a:pos x="T4" y="T5"/>
                </a:cxn>
                <a:cxn ang="0">
                  <a:pos x="T6" y="T7"/>
                </a:cxn>
                <a:cxn ang="0">
                  <a:pos x="T8" y="T9"/>
                </a:cxn>
              </a:cxnLst>
              <a:rect l="0" t="0" r="r" b="b"/>
              <a:pathLst>
                <a:path w="23" h="15">
                  <a:moveTo>
                    <a:pt x="21" y="15"/>
                  </a:moveTo>
                  <a:lnTo>
                    <a:pt x="0" y="12"/>
                  </a:lnTo>
                  <a:lnTo>
                    <a:pt x="4" y="0"/>
                  </a:lnTo>
                  <a:lnTo>
                    <a:pt x="23" y="3"/>
                  </a:lnTo>
                  <a:lnTo>
                    <a:pt x="21" y="15"/>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ïŝ1íde">
              <a:extLst>
                <a:ext uri="{FF2B5EF4-FFF2-40B4-BE49-F238E27FC236}">
                  <a16:creationId xmlns:a16="http://schemas.microsoft.com/office/drawing/2014/main" id="{F0C16541-AC21-4BB2-A222-2C87F78921AC}"/>
                </a:ext>
              </a:extLst>
            </p:cNvPr>
            <p:cNvSpPr/>
            <p:nvPr userDrawn="1"/>
          </p:nvSpPr>
          <p:spPr bwMode="auto">
            <a:xfrm>
              <a:off x="6262752" y="2779916"/>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ïśḻiḑè">
              <a:extLst>
                <a:ext uri="{FF2B5EF4-FFF2-40B4-BE49-F238E27FC236}">
                  <a16:creationId xmlns:a16="http://schemas.microsoft.com/office/drawing/2014/main" id="{DE3607C6-B30C-4083-9926-F70456800EB0}"/>
                </a:ext>
              </a:extLst>
            </p:cNvPr>
            <p:cNvSpPr/>
            <p:nvPr userDrawn="1"/>
          </p:nvSpPr>
          <p:spPr bwMode="auto">
            <a:xfrm>
              <a:off x="6273411" y="2740836"/>
              <a:ext cx="36712" cy="39080"/>
            </a:xfrm>
            <a:custGeom>
              <a:avLst/>
              <a:gdLst>
                <a:gd name="T0" fmla="*/ 17 w 18"/>
                <a:gd name="T1" fmla="*/ 11 h 19"/>
                <a:gd name="T2" fmla="*/ 7 w 18"/>
                <a:gd name="T3" fmla="*/ 18 h 19"/>
                <a:gd name="T4" fmla="*/ 1 w 18"/>
                <a:gd name="T5" fmla="*/ 8 h 19"/>
                <a:gd name="T6" fmla="*/ 11 w 18"/>
                <a:gd name="T7" fmla="*/ 1 h 19"/>
                <a:gd name="T8" fmla="*/ 17 w 18"/>
                <a:gd name="T9" fmla="*/ 11 h 19"/>
              </a:gdLst>
              <a:ahLst/>
              <a:cxnLst>
                <a:cxn ang="0">
                  <a:pos x="T0" y="T1"/>
                </a:cxn>
                <a:cxn ang="0">
                  <a:pos x="T2" y="T3"/>
                </a:cxn>
                <a:cxn ang="0">
                  <a:pos x="T4" y="T5"/>
                </a:cxn>
                <a:cxn ang="0">
                  <a:pos x="T6" y="T7"/>
                </a:cxn>
                <a:cxn ang="0">
                  <a:pos x="T8" y="T9"/>
                </a:cxn>
              </a:cxnLst>
              <a:rect l="0" t="0" r="r" b="b"/>
              <a:pathLst>
                <a:path w="18" h="19">
                  <a:moveTo>
                    <a:pt x="17" y="11"/>
                  </a:moveTo>
                  <a:cubicBezTo>
                    <a:pt x="16" y="16"/>
                    <a:pt x="12" y="19"/>
                    <a:pt x="7" y="18"/>
                  </a:cubicBezTo>
                  <a:cubicBezTo>
                    <a:pt x="3" y="17"/>
                    <a:pt x="0" y="13"/>
                    <a:pt x="1" y="8"/>
                  </a:cubicBezTo>
                  <a:cubicBezTo>
                    <a:pt x="1" y="3"/>
                    <a:pt x="6" y="0"/>
                    <a:pt x="11" y="1"/>
                  </a:cubicBezTo>
                  <a:cubicBezTo>
                    <a:pt x="15" y="2"/>
                    <a:pt x="18" y="7"/>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íŝḷïďê">
              <a:extLst>
                <a:ext uri="{FF2B5EF4-FFF2-40B4-BE49-F238E27FC236}">
                  <a16:creationId xmlns:a16="http://schemas.microsoft.com/office/drawing/2014/main" id="{73E72D31-A216-4214-9097-45C9B2926378}"/>
                </a:ext>
              </a:extLst>
            </p:cNvPr>
            <p:cNvSpPr/>
            <p:nvPr userDrawn="1"/>
          </p:nvSpPr>
          <p:spPr bwMode="auto">
            <a:xfrm>
              <a:off x="6453414" y="2797679"/>
              <a:ext cx="24869" cy="18948"/>
            </a:xfrm>
            <a:custGeom>
              <a:avLst/>
              <a:gdLst>
                <a:gd name="T0" fmla="*/ 19 w 21"/>
                <a:gd name="T1" fmla="*/ 16 h 16"/>
                <a:gd name="T2" fmla="*/ 0 w 21"/>
                <a:gd name="T3" fmla="*/ 12 h 16"/>
                <a:gd name="T4" fmla="*/ 2 w 21"/>
                <a:gd name="T5" fmla="*/ 0 h 16"/>
                <a:gd name="T6" fmla="*/ 21 w 21"/>
                <a:gd name="T7" fmla="*/ 5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2"/>
                  </a:lnTo>
                  <a:lnTo>
                    <a:pt x="2" y="0"/>
                  </a:lnTo>
                  <a:lnTo>
                    <a:pt x="21" y="5"/>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śľidé">
              <a:extLst>
                <a:ext uri="{FF2B5EF4-FFF2-40B4-BE49-F238E27FC236}">
                  <a16:creationId xmlns:a16="http://schemas.microsoft.com/office/drawing/2014/main" id="{4F6B71D7-3380-4EEB-9789-38A439A9F7DC}"/>
                </a:ext>
              </a:extLst>
            </p:cNvPr>
            <p:cNvSpPr/>
            <p:nvPr userDrawn="1"/>
          </p:nvSpPr>
          <p:spPr bwMode="auto">
            <a:xfrm>
              <a:off x="6439203" y="2811890"/>
              <a:ext cx="33159" cy="97107"/>
            </a:xfrm>
            <a:custGeom>
              <a:avLst/>
              <a:gdLst>
                <a:gd name="T0" fmla="*/ 14 w 28"/>
                <a:gd name="T1" fmla="*/ 82 h 82"/>
                <a:gd name="T2" fmla="*/ 0 w 28"/>
                <a:gd name="T3" fmla="*/ 78 h 82"/>
                <a:gd name="T4" fmla="*/ 15 w 28"/>
                <a:gd name="T5" fmla="*/ 0 h 82"/>
                <a:gd name="T6" fmla="*/ 28 w 28"/>
                <a:gd name="T7" fmla="*/ 4 h 82"/>
                <a:gd name="T8" fmla="*/ 14 w 28"/>
                <a:gd name="T9" fmla="*/ 82 h 82"/>
              </a:gdLst>
              <a:ahLst/>
              <a:cxnLst>
                <a:cxn ang="0">
                  <a:pos x="T0" y="T1"/>
                </a:cxn>
                <a:cxn ang="0">
                  <a:pos x="T2" y="T3"/>
                </a:cxn>
                <a:cxn ang="0">
                  <a:pos x="T4" y="T5"/>
                </a:cxn>
                <a:cxn ang="0">
                  <a:pos x="T6" y="T7"/>
                </a:cxn>
                <a:cxn ang="0">
                  <a:pos x="T8" y="T9"/>
                </a:cxn>
              </a:cxnLst>
              <a:rect l="0" t="0" r="r" b="b"/>
              <a:pathLst>
                <a:path w="28" h="82">
                  <a:moveTo>
                    <a:pt x="14" y="82"/>
                  </a:moveTo>
                  <a:lnTo>
                    <a:pt x="0" y="78"/>
                  </a:lnTo>
                  <a:lnTo>
                    <a:pt x="15" y="0"/>
                  </a:lnTo>
                  <a:lnTo>
                    <a:pt x="28" y="4"/>
                  </a:lnTo>
                  <a:lnTo>
                    <a:pt x="14" y="82"/>
                  </a:ln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íṣḷîḋe">
              <a:extLst>
                <a:ext uri="{FF2B5EF4-FFF2-40B4-BE49-F238E27FC236}">
                  <a16:creationId xmlns:a16="http://schemas.microsoft.com/office/drawing/2014/main" id="{03E771C5-FBC7-4500-B28A-F5DD7A7FD18B}"/>
                </a:ext>
              </a:extLst>
            </p:cNvPr>
            <p:cNvSpPr/>
            <p:nvPr userDrawn="1"/>
          </p:nvSpPr>
          <p:spPr bwMode="auto">
            <a:xfrm>
              <a:off x="6449862" y="2775179"/>
              <a:ext cx="37896" cy="36712"/>
            </a:xfrm>
            <a:custGeom>
              <a:avLst/>
              <a:gdLst>
                <a:gd name="T0" fmla="*/ 18 w 19"/>
                <a:gd name="T1" fmla="*/ 10 h 18"/>
                <a:gd name="T2" fmla="*/ 8 w 19"/>
                <a:gd name="T3" fmla="*/ 17 h 18"/>
                <a:gd name="T4" fmla="*/ 1 w 19"/>
                <a:gd name="T5" fmla="*/ 7 h 18"/>
                <a:gd name="T6" fmla="*/ 11 w 19"/>
                <a:gd name="T7" fmla="*/ 0 h 18"/>
                <a:gd name="T8" fmla="*/ 18 w 19"/>
                <a:gd name="T9" fmla="*/ 10 h 18"/>
              </a:gdLst>
              <a:ahLst/>
              <a:cxnLst>
                <a:cxn ang="0">
                  <a:pos x="T0" y="T1"/>
                </a:cxn>
                <a:cxn ang="0">
                  <a:pos x="T2" y="T3"/>
                </a:cxn>
                <a:cxn ang="0">
                  <a:pos x="T4" y="T5"/>
                </a:cxn>
                <a:cxn ang="0">
                  <a:pos x="T6" y="T7"/>
                </a:cxn>
                <a:cxn ang="0">
                  <a:pos x="T8" y="T9"/>
                </a:cxn>
              </a:cxnLst>
              <a:rect l="0" t="0" r="r" b="b"/>
              <a:pathLst>
                <a:path w="19" h="18">
                  <a:moveTo>
                    <a:pt x="18" y="10"/>
                  </a:moveTo>
                  <a:cubicBezTo>
                    <a:pt x="17" y="15"/>
                    <a:pt x="12" y="18"/>
                    <a:pt x="8" y="17"/>
                  </a:cubicBezTo>
                  <a:cubicBezTo>
                    <a:pt x="3" y="16"/>
                    <a:pt x="0" y="12"/>
                    <a:pt x="1" y="7"/>
                  </a:cubicBezTo>
                  <a:cubicBezTo>
                    <a:pt x="2" y="3"/>
                    <a:pt x="6" y="0"/>
                    <a:pt x="11" y="0"/>
                  </a:cubicBezTo>
                  <a:cubicBezTo>
                    <a:pt x="16" y="1"/>
                    <a:pt x="19" y="6"/>
                    <a:pt x="18" y="10"/>
                  </a:cubicBezTo>
                  <a:close/>
                </a:path>
              </a:pathLst>
            </a:custGeom>
            <a:solidFill>
              <a:srgbClr val="907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iṡļïḍe">
              <a:extLst>
                <a:ext uri="{FF2B5EF4-FFF2-40B4-BE49-F238E27FC236}">
                  <a16:creationId xmlns:a16="http://schemas.microsoft.com/office/drawing/2014/main" id="{ED64724C-2D8D-4EEB-B787-ED684E5A5E37}"/>
                </a:ext>
              </a:extLst>
            </p:cNvPr>
            <p:cNvSpPr/>
            <p:nvPr userDrawn="1"/>
          </p:nvSpPr>
          <p:spPr bwMode="auto">
            <a:xfrm>
              <a:off x="6223673" y="2681624"/>
              <a:ext cx="316192" cy="120792"/>
            </a:xfrm>
            <a:custGeom>
              <a:avLst/>
              <a:gdLst>
                <a:gd name="T0" fmla="*/ 0 w 154"/>
                <a:gd name="T1" fmla="*/ 30 h 59"/>
                <a:gd name="T2" fmla="*/ 85 w 154"/>
                <a:gd name="T3" fmla="*/ 0 h 59"/>
                <a:gd name="T4" fmla="*/ 154 w 154"/>
                <a:gd name="T5" fmla="*/ 59 h 59"/>
                <a:gd name="T6" fmla="*/ 0 w 154"/>
                <a:gd name="T7" fmla="*/ 30 h 59"/>
              </a:gdLst>
              <a:ahLst/>
              <a:cxnLst>
                <a:cxn ang="0">
                  <a:pos x="T0" y="T1"/>
                </a:cxn>
                <a:cxn ang="0">
                  <a:pos x="T2" y="T3"/>
                </a:cxn>
                <a:cxn ang="0">
                  <a:pos x="T4" y="T5"/>
                </a:cxn>
                <a:cxn ang="0">
                  <a:pos x="T6" y="T7"/>
                </a:cxn>
              </a:cxnLst>
              <a:rect l="0" t="0" r="r" b="b"/>
              <a:pathLst>
                <a:path w="154" h="59">
                  <a:moveTo>
                    <a:pt x="0" y="30"/>
                  </a:moveTo>
                  <a:cubicBezTo>
                    <a:pt x="29" y="36"/>
                    <a:pt x="66" y="23"/>
                    <a:pt x="85" y="0"/>
                  </a:cubicBezTo>
                  <a:cubicBezTo>
                    <a:pt x="94" y="28"/>
                    <a:pt x="124" y="53"/>
                    <a:pt x="154" y="59"/>
                  </a:cubicBezTo>
                  <a:lnTo>
                    <a:pt x="0" y="30"/>
                  </a:lnTo>
                  <a:close/>
                </a:path>
              </a:pathLst>
            </a:custGeom>
            <a:solidFill>
              <a:srgbClr val="74654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ļíḑé">
              <a:extLst>
                <a:ext uri="{FF2B5EF4-FFF2-40B4-BE49-F238E27FC236}">
                  <a16:creationId xmlns:a16="http://schemas.microsoft.com/office/drawing/2014/main" id="{B26C4FC0-69EA-448A-A06C-08C6A056594E}"/>
                </a:ext>
              </a:extLst>
            </p:cNvPr>
            <p:cNvSpPr/>
            <p:nvPr userDrawn="1"/>
          </p:nvSpPr>
          <p:spPr bwMode="auto">
            <a:xfrm>
              <a:off x="5738135" y="2636623"/>
              <a:ext cx="65133" cy="200136"/>
            </a:xfrm>
            <a:custGeom>
              <a:avLst/>
              <a:gdLst>
                <a:gd name="T0" fmla="*/ 55 w 55"/>
                <a:gd name="T1" fmla="*/ 166 h 169"/>
                <a:gd name="T2" fmla="*/ 24 w 55"/>
                <a:gd name="T3" fmla="*/ 169 h 169"/>
                <a:gd name="T4" fmla="*/ 0 w 55"/>
                <a:gd name="T5" fmla="*/ 5 h 169"/>
                <a:gd name="T6" fmla="*/ 31 w 55"/>
                <a:gd name="T7" fmla="*/ 0 h 169"/>
                <a:gd name="T8" fmla="*/ 55 w 55"/>
                <a:gd name="T9" fmla="*/ 166 h 169"/>
              </a:gdLst>
              <a:ahLst/>
              <a:cxnLst>
                <a:cxn ang="0">
                  <a:pos x="T0" y="T1"/>
                </a:cxn>
                <a:cxn ang="0">
                  <a:pos x="T2" y="T3"/>
                </a:cxn>
                <a:cxn ang="0">
                  <a:pos x="T4" y="T5"/>
                </a:cxn>
                <a:cxn ang="0">
                  <a:pos x="T6" y="T7"/>
                </a:cxn>
                <a:cxn ang="0">
                  <a:pos x="T8" y="T9"/>
                </a:cxn>
              </a:cxnLst>
              <a:rect l="0" t="0" r="r" b="b"/>
              <a:pathLst>
                <a:path w="55" h="169">
                  <a:moveTo>
                    <a:pt x="55" y="166"/>
                  </a:moveTo>
                  <a:lnTo>
                    <a:pt x="24" y="169"/>
                  </a:lnTo>
                  <a:lnTo>
                    <a:pt x="0" y="5"/>
                  </a:lnTo>
                  <a:lnTo>
                    <a:pt x="31" y="0"/>
                  </a:lnTo>
                  <a:lnTo>
                    <a:pt x="55" y="166"/>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ṥľîďé">
              <a:extLst>
                <a:ext uri="{FF2B5EF4-FFF2-40B4-BE49-F238E27FC236}">
                  <a16:creationId xmlns:a16="http://schemas.microsoft.com/office/drawing/2014/main" id="{6CECDC18-7787-4E21-A344-BD34D96D01DD}"/>
                </a:ext>
              </a:extLst>
            </p:cNvPr>
            <p:cNvSpPr/>
            <p:nvPr userDrawn="1"/>
          </p:nvSpPr>
          <p:spPr bwMode="auto">
            <a:xfrm>
              <a:off x="5924061" y="2609386"/>
              <a:ext cx="63949" cy="201320"/>
            </a:xfrm>
            <a:custGeom>
              <a:avLst/>
              <a:gdLst>
                <a:gd name="T0" fmla="*/ 54 w 54"/>
                <a:gd name="T1" fmla="*/ 166 h 170"/>
                <a:gd name="T2" fmla="*/ 25 w 54"/>
                <a:gd name="T3" fmla="*/ 170 h 170"/>
                <a:gd name="T4" fmla="*/ 0 w 54"/>
                <a:gd name="T5" fmla="*/ 5 h 170"/>
                <a:gd name="T6" fmla="*/ 30 w 54"/>
                <a:gd name="T7" fmla="*/ 0 h 170"/>
                <a:gd name="T8" fmla="*/ 54 w 54"/>
                <a:gd name="T9" fmla="*/ 166 h 170"/>
              </a:gdLst>
              <a:ahLst/>
              <a:cxnLst>
                <a:cxn ang="0">
                  <a:pos x="T0" y="T1"/>
                </a:cxn>
                <a:cxn ang="0">
                  <a:pos x="T2" y="T3"/>
                </a:cxn>
                <a:cxn ang="0">
                  <a:pos x="T4" y="T5"/>
                </a:cxn>
                <a:cxn ang="0">
                  <a:pos x="T6" y="T7"/>
                </a:cxn>
                <a:cxn ang="0">
                  <a:pos x="T8" y="T9"/>
                </a:cxn>
              </a:cxnLst>
              <a:rect l="0" t="0" r="r" b="b"/>
              <a:pathLst>
                <a:path w="54" h="170">
                  <a:moveTo>
                    <a:pt x="54" y="166"/>
                  </a:moveTo>
                  <a:lnTo>
                    <a:pt x="25" y="170"/>
                  </a:lnTo>
                  <a:lnTo>
                    <a:pt x="0" y="5"/>
                  </a:lnTo>
                  <a:lnTo>
                    <a:pt x="30" y="0"/>
                  </a:lnTo>
                  <a:lnTo>
                    <a:pt x="54" y="166"/>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iSľïḓê">
              <a:extLst>
                <a:ext uri="{FF2B5EF4-FFF2-40B4-BE49-F238E27FC236}">
                  <a16:creationId xmlns:a16="http://schemas.microsoft.com/office/drawing/2014/main" id="{6B97F1C9-7505-4B54-A000-0061C554290B}"/>
                </a:ext>
              </a:extLst>
            </p:cNvPr>
            <p:cNvSpPr/>
            <p:nvPr userDrawn="1"/>
          </p:nvSpPr>
          <p:spPr bwMode="auto">
            <a:xfrm>
              <a:off x="5732215" y="2599912"/>
              <a:ext cx="235664" cy="42633"/>
            </a:xfrm>
            <a:custGeom>
              <a:avLst/>
              <a:gdLst>
                <a:gd name="T0" fmla="*/ 197 w 199"/>
                <a:gd name="T1" fmla="*/ 0 h 36"/>
                <a:gd name="T2" fmla="*/ 0 w 199"/>
                <a:gd name="T3" fmla="*/ 29 h 36"/>
                <a:gd name="T4" fmla="*/ 0 w 199"/>
                <a:gd name="T5" fmla="*/ 36 h 36"/>
                <a:gd name="T6" fmla="*/ 199 w 199"/>
                <a:gd name="T7" fmla="*/ 8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9"/>
                  </a:lnTo>
                  <a:lnTo>
                    <a:pt x="0" y="36"/>
                  </a:lnTo>
                  <a:lnTo>
                    <a:pt x="199"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iṣļîďè">
              <a:extLst>
                <a:ext uri="{FF2B5EF4-FFF2-40B4-BE49-F238E27FC236}">
                  <a16:creationId xmlns:a16="http://schemas.microsoft.com/office/drawing/2014/main" id="{68185C13-B17E-47AF-A12E-7DB197EF3E2E}"/>
                </a:ext>
              </a:extLst>
            </p:cNvPr>
            <p:cNvSpPr/>
            <p:nvPr userDrawn="1"/>
          </p:nvSpPr>
          <p:spPr bwMode="auto">
            <a:xfrm>
              <a:off x="5727477" y="2569122"/>
              <a:ext cx="233295" cy="42633"/>
            </a:xfrm>
            <a:custGeom>
              <a:avLst/>
              <a:gdLst>
                <a:gd name="T0" fmla="*/ 197 w 197"/>
                <a:gd name="T1" fmla="*/ 0 h 36"/>
                <a:gd name="T2" fmla="*/ 0 w 197"/>
                <a:gd name="T3" fmla="*/ 29 h 36"/>
                <a:gd name="T4" fmla="*/ 0 w 197"/>
                <a:gd name="T5" fmla="*/ 36 h 36"/>
                <a:gd name="T6" fmla="*/ 197 w 197"/>
                <a:gd name="T7" fmla="*/ 8 h 36"/>
                <a:gd name="T8" fmla="*/ 197 w 197"/>
                <a:gd name="T9" fmla="*/ 0 h 36"/>
              </a:gdLst>
              <a:ahLst/>
              <a:cxnLst>
                <a:cxn ang="0">
                  <a:pos x="T0" y="T1"/>
                </a:cxn>
                <a:cxn ang="0">
                  <a:pos x="T2" y="T3"/>
                </a:cxn>
                <a:cxn ang="0">
                  <a:pos x="T4" y="T5"/>
                </a:cxn>
                <a:cxn ang="0">
                  <a:pos x="T6" y="T7"/>
                </a:cxn>
                <a:cxn ang="0">
                  <a:pos x="T8" y="T9"/>
                </a:cxn>
              </a:cxnLst>
              <a:rect l="0" t="0" r="r" b="b"/>
              <a:pathLst>
                <a:path w="197" h="36">
                  <a:moveTo>
                    <a:pt x="197" y="0"/>
                  </a:moveTo>
                  <a:lnTo>
                    <a:pt x="0" y="29"/>
                  </a:lnTo>
                  <a:lnTo>
                    <a:pt x="0" y="36"/>
                  </a:lnTo>
                  <a:lnTo>
                    <a:pt x="197"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iṡḻîďe">
              <a:extLst>
                <a:ext uri="{FF2B5EF4-FFF2-40B4-BE49-F238E27FC236}">
                  <a16:creationId xmlns:a16="http://schemas.microsoft.com/office/drawing/2014/main" id="{67F8CA5F-379F-47E1-9B8E-4575501149C5}"/>
                </a:ext>
              </a:extLst>
            </p:cNvPr>
            <p:cNvSpPr/>
            <p:nvPr userDrawn="1"/>
          </p:nvSpPr>
          <p:spPr bwMode="auto">
            <a:xfrm>
              <a:off x="5733398" y="2578596"/>
              <a:ext cx="226190" cy="53291"/>
            </a:xfrm>
            <a:custGeom>
              <a:avLst/>
              <a:gdLst>
                <a:gd name="T0" fmla="*/ 191 w 191"/>
                <a:gd name="T1" fmla="*/ 18 h 45"/>
                <a:gd name="T2" fmla="*/ 2 w 191"/>
                <a:gd name="T3" fmla="*/ 45 h 45"/>
                <a:gd name="T4" fmla="*/ 0 w 191"/>
                <a:gd name="T5" fmla="*/ 28 h 45"/>
                <a:gd name="T6" fmla="*/ 189 w 191"/>
                <a:gd name="T7" fmla="*/ 0 h 45"/>
                <a:gd name="T8" fmla="*/ 191 w 191"/>
                <a:gd name="T9" fmla="*/ 18 h 45"/>
              </a:gdLst>
              <a:ahLst/>
              <a:cxnLst>
                <a:cxn ang="0">
                  <a:pos x="T0" y="T1"/>
                </a:cxn>
                <a:cxn ang="0">
                  <a:pos x="T2" y="T3"/>
                </a:cxn>
                <a:cxn ang="0">
                  <a:pos x="T4" y="T5"/>
                </a:cxn>
                <a:cxn ang="0">
                  <a:pos x="T6" y="T7"/>
                </a:cxn>
                <a:cxn ang="0">
                  <a:pos x="T8" y="T9"/>
                </a:cxn>
              </a:cxnLst>
              <a:rect l="0" t="0" r="r" b="b"/>
              <a:pathLst>
                <a:path w="191" h="45">
                  <a:moveTo>
                    <a:pt x="191" y="18"/>
                  </a:moveTo>
                  <a:lnTo>
                    <a:pt x="2" y="45"/>
                  </a:lnTo>
                  <a:lnTo>
                    <a:pt x="0" y="28"/>
                  </a:lnTo>
                  <a:lnTo>
                    <a:pt x="189" y="0"/>
                  </a:lnTo>
                  <a:lnTo>
                    <a:pt x="191" y="18"/>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ïṥľîḓé">
              <a:extLst>
                <a:ext uri="{FF2B5EF4-FFF2-40B4-BE49-F238E27FC236}">
                  <a16:creationId xmlns:a16="http://schemas.microsoft.com/office/drawing/2014/main" id="{943EB168-67DC-4349-900A-78D2DA22312B}"/>
                </a:ext>
              </a:extLst>
            </p:cNvPr>
            <p:cNvSpPr/>
            <p:nvPr userDrawn="1"/>
          </p:nvSpPr>
          <p:spPr bwMode="auto">
            <a:xfrm>
              <a:off x="5774847" y="2615307"/>
              <a:ext cx="178820" cy="217900"/>
            </a:xfrm>
            <a:custGeom>
              <a:avLst/>
              <a:gdLst>
                <a:gd name="T0" fmla="*/ 126 w 151"/>
                <a:gd name="T1" fmla="*/ 0 h 184"/>
                <a:gd name="T2" fmla="*/ 0 w 151"/>
                <a:gd name="T3" fmla="*/ 18 h 184"/>
                <a:gd name="T4" fmla="*/ 24 w 151"/>
                <a:gd name="T5" fmla="*/ 184 h 184"/>
                <a:gd name="T6" fmla="*/ 151 w 151"/>
                <a:gd name="T7" fmla="*/ 165 h 184"/>
                <a:gd name="T8" fmla="*/ 126 w 151"/>
                <a:gd name="T9" fmla="*/ 0 h 184"/>
              </a:gdLst>
              <a:ahLst/>
              <a:cxnLst>
                <a:cxn ang="0">
                  <a:pos x="T0" y="T1"/>
                </a:cxn>
                <a:cxn ang="0">
                  <a:pos x="T2" y="T3"/>
                </a:cxn>
                <a:cxn ang="0">
                  <a:pos x="T4" y="T5"/>
                </a:cxn>
                <a:cxn ang="0">
                  <a:pos x="T6" y="T7"/>
                </a:cxn>
                <a:cxn ang="0">
                  <a:pos x="T8" y="T9"/>
                </a:cxn>
              </a:cxnLst>
              <a:rect l="0" t="0" r="r" b="b"/>
              <a:pathLst>
                <a:path w="151" h="184">
                  <a:moveTo>
                    <a:pt x="126" y="0"/>
                  </a:moveTo>
                  <a:lnTo>
                    <a:pt x="0" y="18"/>
                  </a:lnTo>
                  <a:lnTo>
                    <a:pt x="24" y="184"/>
                  </a:lnTo>
                  <a:lnTo>
                    <a:pt x="151" y="165"/>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íŝḷïďé">
              <a:extLst>
                <a:ext uri="{FF2B5EF4-FFF2-40B4-BE49-F238E27FC236}">
                  <a16:creationId xmlns:a16="http://schemas.microsoft.com/office/drawing/2014/main" id="{7DD6478C-0C0F-44F8-8BB4-A7C2C255BDAE}"/>
                </a:ext>
              </a:extLst>
            </p:cNvPr>
            <p:cNvSpPr/>
            <p:nvPr userDrawn="1"/>
          </p:nvSpPr>
          <p:spPr bwMode="auto">
            <a:xfrm>
              <a:off x="5710898" y="2443593"/>
              <a:ext cx="58028" cy="157504"/>
            </a:xfrm>
            <a:custGeom>
              <a:avLst/>
              <a:gdLst>
                <a:gd name="T0" fmla="*/ 49 w 49"/>
                <a:gd name="T1" fmla="*/ 130 h 133"/>
                <a:gd name="T2" fmla="*/ 19 w 49"/>
                <a:gd name="T3" fmla="*/ 133 h 133"/>
                <a:gd name="T4" fmla="*/ 0 w 49"/>
                <a:gd name="T5" fmla="*/ 4 h 133"/>
                <a:gd name="T6" fmla="*/ 30 w 49"/>
                <a:gd name="T7" fmla="*/ 0 h 133"/>
                <a:gd name="T8" fmla="*/ 49 w 49"/>
                <a:gd name="T9" fmla="*/ 130 h 133"/>
              </a:gdLst>
              <a:ahLst/>
              <a:cxnLst>
                <a:cxn ang="0">
                  <a:pos x="T0" y="T1"/>
                </a:cxn>
                <a:cxn ang="0">
                  <a:pos x="T2" y="T3"/>
                </a:cxn>
                <a:cxn ang="0">
                  <a:pos x="T4" y="T5"/>
                </a:cxn>
                <a:cxn ang="0">
                  <a:pos x="T6" y="T7"/>
                </a:cxn>
                <a:cxn ang="0">
                  <a:pos x="T8" y="T9"/>
                </a:cxn>
              </a:cxnLst>
              <a:rect l="0" t="0" r="r" b="b"/>
              <a:pathLst>
                <a:path w="49" h="133">
                  <a:moveTo>
                    <a:pt x="49" y="130"/>
                  </a:moveTo>
                  <a:lnTo>
                    <a:pt x="19" y="133"/>
                  </a:lnTo>
                  <a:lnTo>
                    <a:pt x="0" y="4"/>
                  </a:lnTo>
                  <a:lnTo>
                    <a:pt x="30" y="0"/>
                  </a:lnTo>
                  <a:lnTo>
                    <a:pt x="49" y="13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iṧḷiḍe">
              <a:extLst>
                <a:ext uri="{FF2B5EF4-FFF2-40B4-BE49-F238E27FC236}">
                  <a16:creationId xmlns:a16="http://schemas.microsoft.com/office/drawing/2014/main" id="{14540B72-DDA6-4912-9694-1B66211C8D37}"/>
                </a:ext>
              </a:extLst>
            </p:cNvPr>
            <p:cNvSpPr/>
            <p:nvPr userDrawn="1"/>
          </p:nvSpPr>
          <p:spPr bwMode="auto">
            <a:xfrm>
              <a:off x="5895640" y="2417540"/>
              <a:ext cx="59212" cy="157504"/>
            </a:xfrm>
            <a:custGeom>
              <a:avLst/>
              <a:gdLst>
                <a:gd name="T0" fmla="*/ 50 w 50"/>
                <a:gd name="T1" fmla="*/ 129 h 133"/>
                <a:gd name="T2" fmla="*/ 19 w 50"/>
                <a:gd name="T3" fmla="*/ 133 h 133"/>
                <a:gd name="T4" fmla="*/ 0 w 50"/>
                <a:gd name="T5" fmla="*/ 3 h 133"/>
                <a:gd name="T6" fmla="*/ 31 w 50"/>
                <a:gd name="T7" fmla="*/ 0 h 133"/>
                <a:gd name="T8" fmla="*/ 50 w 50"/>
                <a:gd name="T9" fmla="*/ 129 h 133"/>
              </a:gdLst>
              <a:ahLst/>
              <a:cxnLst>
                <a:cxn ang="0">
                  <a:pos x="T0" y="T1"/>
                </a:cxn>
                <a:cxn ang="0">
                  <a:pos x="T2" y="T3"/>
                </a:cxn>
                <a:cxn ang="0">
                  <a:pos x="T4" y="T5"/>
                </a:cxn>
                <a:cxn ang="0">
                  <a:pos x="T6" y="T7"/>
                </a:cxn>
                <a:cxn ang="0">
                  <a:pos x="T8" y="T9"/>
                </a:cxn>
              </a:cxnLst>
              <a:rect l="0" t="0" r="r" b="b"/>
              <a:pathLst>
                <a:path w="50" h="133">
                  <a:moveTo>
                    <a:pt x="50" y="129"/>
                  </a:moveTo>
                  <a:lnTo>
                    <a:pt x="19" y="133"/>
                  </a:lnTo>
                  <a:lnTo>
                    <a:pt x="0" y="3"/>
                  </a:lnTo>
                  <a:lnTo>
                    <a:pt x="31" y="0"/>
                  </a:lnTo>
                  <a:lnTo>
                    <a:pt x="50" y="129"/>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ïśḷîḓê">
              <a:extLst>
                <a:ext uri="{FF2B5EF4-FFF2-40B4-BE49-F238E27FC236}">
                  <a16:creationId xmlns:a16="http://schemas.microsoft.com/office/drawing/2014/main" id="{D76755B5-D324-4BAA-A317-49D880F3143E}"/>
                </a:ext>
              </a:extLst>
            </p:cNvPr>
            <p:cNvSpPr/>
            <p:nvPr userDrawn="1"/>
          </p:nvSpPr>
          <p:spPr bwMode="auto">
            <a:xfrm>
              <a:off x="5702608" y="2406881"/>
              <a:ext cx="235664" cy="42633"/>
            </a:xfrm>
            <a:custGeom>
              <a:avLst/>
              <a:gdLst>
                <a:gd name="T0" fmla="*/ 198 w 199"/>
                <a:gd name="T1" fmla="*/ 0 h 36"/>
                <a:gd name="T2" fmla="*/ 0 w 199"/>
                <a:gd name="T3" fmla="*/ 28 h 36"/>
                <a:gd name="T4" fmla="*/ 2 w 199"/>
                <a:gd name="T5" fmla="*/ 36 h 36"/>
                <a:gd name="T6" fmla="*/ 199 w 199"/>
                <a:gd name="T7" fmla="*/ 7 h 36"/>
                <a:gd name="T8" fmla="*/ 198 w 199"/>
                <a:gd name="T9" fmla="*/ 0 h 36"/>
              </a:gdLst>
              <a:ahLst/>
              <a:cxnLst>
                <a:cxn ang="0">
                  <a:pos x="T0" y="T1"/>
                </a:cxn>
                <a:cxn ang="0">
                  <a:pos x="T2" y="T3"/>
                </a:cxn>
                <a:cxn ang="0">
                  <a:pos x="T4" y="T5"/>
                </a:cxn>
                <a:cxn ang="0">
                  <a:pos x="T6" y="T7"/>
                </a:cxn>
                <a:cxn ang="0">
                  <a:pos x="T8" y="T9"/>
                </a:cxn>
              </a:cxnLst>
              <a:rect l="0" t="0" r="r" b="b"/>
              <a:pathLst>
                <a:path w="199" h="36">
                  <a:moveTo>
                    <a:pt x="198" y="0"/>
                  </a:moveTo>
                  <a:lnTo>
                    <a:pt x="0" y="28"/>
                  </a:lnTo>
                  <a:lnTo>
                    <a:pt x="2" y="36"/>
                  </a:lnTo>
                  <a:lnTo>
                    <a:pt x="199" y="7"/>
                  </a:lnTo>
                  <a:lnTo>
                    <a:pt x="198"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îślide">
              <a:extLst>
                <a:ext uri="{FF2B5EF4-FFF2-40B4-BE49-F238E27FC236}">
                  <a16:creationId xmlns:a16="http://schemas.microsoft.com/office/drawing/2014/main" id="{ABABAE4C-61D5-437A-A538-FCB330547A07}"/>
                </a:ext>
              </a:extLst>
            </p:cNvPr>
            <p:cNvSpPr/>
            <p:nvPr userDrawn="1"/>
          </p:nvSpPr>
          <p:spPr bwMode="auto">
            <a:xfrm>
              <a:off x="5699056" y="2376091"/>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îṥļíḓè">
              <a:extLst>
                <a:ext uri="{FF2B5EF4-FFF2-40B4-BE49-F238E27FC236}">
                  <a16:creationId xmlns:a16="http://schemas.microsoft.com/office/drawing/2014/main" id="{EEB6F9DC-A3FE-4BF5-AD98-722EBF9ABA25}"/>
                </a:ext>
              </a:extLst>
            </p:cNvPr>
            <p:cNvSpPr/>
            <p:nvPr userDrawn="1"/>
          </p:nvSpPr>
          <p:spPr bwMode="auto">
            <a:xfrm>
              <a:off x="5704976" y="2386750"/>
              <a:ext cx="225005" cy="53291"/>
            </a:xfrm>
            <a:custGeom>
              <a:avLst/>
              <a:gdLst>
                <a:gd name="T0" fmla="*/ 190 w 190"/>
                <a:gd name="T1" fmla="*/ 17 h 45"/>
                <a:gd name="T2" fmla="*/ 3 w 190"/>
                <a:gd name="T3" fmla="*/ 45 h 45"/>
                <a:gd name="T4" fmla="*/ 0 w 190"/>
                <a:gd name="T5" fmla="*/ 26 h 45"/>
                <a:gd name="T6" fmla="*/ 189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6"/>
                  </a:lnTo>
                  <a:lnTo>
                    <a:pt x="189"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ṡlïḑe">
              <a:extLst>
                <a:ext uri="{FF2B5EF4-FFF2-40B4-BE49-F238E27FC236}">
                  <a16:creationId xmlns:a16="http://schemas.microsoft.com/office/drawing/2014/main" id="{279424C7-E4CF-4EA9-AEFB-C70A2382202A}"/>
                </a:ext>
              </a:extLst>
            </p:cNvPr>
            <p:cNvSpPr/>
            <p:nvPr userDrawn="1"/>
          </p:nvSpPr>
          <p:spPr bwMode="auto">
            <a:xfrm>
              <a:off x="5746425" y="2421092"/>
              <a:ext cx="171715" cy="176452"/>
            </a:xfrm>
            <a:custGeom>
              <a:avLst/>
              <a:gdLst>
                <a:gd name="T0" fmla="*/ 126 w 145"/>
                <a:gd name="T1" fmla="*/ 0 h 149"/>
                <a:gd name="T2" fmla="*/ 0 w 145"/>
                <a:gd name="T3" fmla="*/ 19 h 149"/>
                <a:gd name="T4" fmla="*/ 19 w 145"/>
                <a:gd name="T5" fmla="*/ 149 h 149"/>
                <a:gd name="T6" fmla="*/ 145 w 145"/>
                <a:gd name="T7" fmla="*/ 130 h 149"/>
                <a:gd name="T8" fmla="*/ 126 w 145"/>
                <a:gd name="T9" fmla="*/ 0 h 149"/>
              </a:gdLst>
              <a:ahLst/>
              <a:cxnLst>
                <a:cxn ang="0">
                  <a:pos x="T0" y="T1"/>
                </a:cxn>
                <a:cxn ang="0">
                  <a:pos x="T2" y="T3"/>
                </a:cxn>
                <a:cxn ang="0">
                  <a:pos x="T4" y="T5"/>
                </a:cxn>
                <a:cxn ang="0">
                  <a:pos x="T6" y="T7"/>
                </a:cxn>
                <a:cxn ang="0">
                  <a:pos x="T8" y="T9"/>
                </a:cxn>
              </a:cxnLst>
              <a:rect l="0" t="0" r="r" b="b"/>
              <a:pathLst>
                <a:path w="145" h="149">
                  <a:moveTo>
                    <a:pt x="126" y="0"/>
                  </a:moveTo>
                  <a:lnTo>
                    <a:pt x="0" y="19"/>
                  </a:lnTo>
                  <a:lnTo>
                    <a:pt x="19" y="149"/>
                  </a:lnTo>
                  <a:lnTo>
                    <a:pt x="145" y="130"/>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i$ļïḑe">
              <a:extLst>
                <a:ext uri="{FF2B5EF4-FFF2-40B4-BE49-F238E27FC236}">
                  <a16:creationId xmlns:a16="http://schemas.microsoft.com/office/drawing/2014/main" id="{30F4B9C0-8FB2-49E7-86AC-911764B2978F}"/>
                </a:ext>
              </a:extLst>
            </p:cNvPr>
            <p:cNvSpPr/>
            <p:nvPr userDrawn="1"/>
          </p:nvSpPr>
          <p:spPr bwMode="auto">
            <a:xfrm>
              <a:off x="5682477" y="2247010"/>
              <a:ext cx="59212" cy="162241"/>
            </a:xfrm>
            <a:custGeom>
              <a:avLst/>
              <a:gdLst>
                <a:gd name="T0" fmla="*/ 50 w 50"/>
                <a:gd name="T1" fmla="*/ 132 h 137"/>
                <a:gd name="T2" fmla="*/ 19 w 50"/>
                <a:gd name="T3" fmla="*/ 137 h 137"/>
                <a:gd name="T4" fmla="*/ 0 w 50"/>
                <a:gd name="T5" fmla="*/ 4 h 137"/>
                <a:gd name="T6" fmla="*/ 29 w 50"/>
                <a:gd name="T7" fmla="*/ 0 h 137"/>
                <a:gd name="T8" fmla="*/ 50 w 50"/>
                <a:gd name="T9" fmla="*/ 132 h 137"/>
              </a:gdLst>
              <a:ahLst/>
              <a:cxnLst>
                <a:cxn ang="0">
                  <a:pos x="T0" y="T1"/>
                </a:cxn>
                <a:cxn ang="0">
                  <a:pos x="T2" y="T3"/>
                </a:cxn>
                <a:cxn ang="0">
                  <a:pos x="T4" y="T5"/>
                </a:cxn>
                <a:cxn ang="0">
                  <a:pos x="T6" y="T7"/>
                </a:cxn>
                <a:cxn ang="0">
                  <a:pos x="T8" y="T9"/>
                </a:cxn>
              </a:cxnLst>
              <a:rect l="0" t="0" r="r" b="b"/>
              <a:pathLst>
                <a:path w="50" h="137">
                  <a:moveTo>
                    <a:pt x="50" y="132"/>
                  </a:moveTo>
                  <a:lnTo>
                    <a:pt x="19" y="137"/>
                  </a:lnTo>
                  <a:lnTo>
                    <a:pt x="0" y="4"/>
                  </a:lnTo>
                  <a:lnTo>
                    <a:pt x="29" y="0"/>
                  </a:lnTo>
                  <a:lnTo>
                    <a:pt x="50" y="132"/>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sḻïďé">
              <a:extLst>
                <a:ext uri="{FF2B5EF4-FFF2-40B4-BE49-F238E27FC236}">
                  <a16:creationId xmlns:a16="http://schemas.microsoft.com/office/drawing/2014/main" id="{3BC563B2-B560-49F7-A014-9B6E8383F9FA}"/>
                </a:ext>
              </a:extLst>
            </p:cNvPr>
            <p:cNvSpPr/>
            <p:nvPr userDrawn="1"/>
          </p:nvSpPr>
          <p:spPr bwMode="auto">
            <a:xfrm>
              <a:off x="5867217" y="2220956"/>
              <a:ext cx="59212" cy="161056"/>
            </a:xfrm>
            <a:custGeom>
              <a:avLst/>
              <a:gdLst>
                <a:gd name="T0" fmla="*/ 50 w 50"/>
                <a:gd name="T1" fmla="*/ 131 h 136"/>
                <a:gd name="T2" fmla="*/ 19 w 50"/>
                <a:gd name="T3" fmla="*/ 136 h 136"/>
                <a:gd name="T4" fmla="*/ 0 w 50"/>
                <a:gd name="T5" fmla="*/ 3 h 136"/>
                <a:gd name="T6" fmla="*/ 31 w 50"/>
                <a:gd name="T7" fmla="*/ 0 h 136"/>
                <a:gd name="T8" fmla="*/ 50 w 50"/>
                <a:gd name="T9" fmla="*/ 131 h 136"/>
              </a:gdLst>
              <a:ahLst/>
              <a:cxnLst>
                <a:cxn ang="0">
                  <a:pos x="T0" y="T1"/>
                </a:cxn>
                <a:cxn ang="0">
                  <a:pos x="T2" y="T3"/>
                </a:cxn>
                <a:cxn ang="0">
                  <a:pos x="T4" y="T5"/>
                </a:cxn>
                <a:cxn ang="0">
                  <a:pos x="T6" y="T7"/>
                </a:cxn>
                <a:cxn ang="0">
                  <a:pos x="T8" y="T9"/>
                </a:cxn>
              </a:cxnLst>
              <a:rect l="0" t="0" r="r" b="b"/>
              <a:pathLst>
                <a:path w="50" h="136">
                  <a:moveTo>
                    <a:pt x="50" y="131"/>
                  </a:moveTo>
                  <a:lnTo>
                    <a:pt x="19" y="136"/>
                  </a:lnTo>
                  <a:lnTo>
                    <a:pt x="0" y="3"/>
                  </a:lnTo>
                  <a:lnTo>
                    <a:pt x="31" y="0"/>
                  </a:lnTo>
                  <a:lnTo>
                    <a:pt x="50" y="131"/>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ísḻîdè">
              <a:extLst>
                <a:ext uri="{FF2B5EF4-FFF2-40B4-BE49-F238E27FC236}">
                  <a16:creationId xmlns:a16="http://schemas.microsoft.com/office/drawing/2014/main" id="{BE031590-4062-43CD-8011-A227BC91BF16}"/>
                </a:ext>
              </a:extLst>
            </p:cNvPr>
            <p:cNvSpPr/>
            <p:nvPr userDrawn="1"/>
          </p:nvSpPr>
          <p:spPr bwMode="auto">
            <a:xfrm>
              <a:off x="5674186" y="2210298"/>
              <a:ext cx="235664" cy="42633"/>
            </a:xfrm>
            <a:custGeom>
              <a:avLst/>
              <a:gdLst>
                <a:gd name="T0" fmla="*/ 197 w 199"/>
                <a:gd name="T1" fmla="*/ 0 h 36"/>
                <a:gd name="T2" fmla="*/ 0 w 199"/>
                <a:gd name="T3" fmla="*/ 28 h 36"/>
                <a:gd name="T4" fmla="*/ 2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2"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í$ļíḋè">
              <a:extLst>
                <a:ext uri="{FF2B5EF4-FFF2-40B4-BE49-F238E27FC236}">
                  <a16:creationId xmlns:a16="http://schemas.microsoft.com/office/drawing/2014/main" id="{7B55D6A3-2CAD-4F52-AA97-A7A48E1D03F2}"/>
                </a:ext>
              </a:extLst>
            </p:cNvPr>
            <p:cNvSpPr/>
            <p:nvPr userDrawn="1"/>
          </p:nvSpPr>
          <p:spPr bwMode="auto">
            <a:xfrm>
              <a:off x="5670634" y="2179508"/>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ïṧ1îḓe">
              <a:extLst>
                <a:ext uri="{FF2B5EF4-FFF2-40B4-BE49-F238E27FC236}">
                  <a16:creationId xmlns:a16="http://schemas.microsoft.com/office/drawing/2014/main" id="{A7B46C47-FEA0-466A-BB55-7B5857B211CF}"/>
                </a:ext>
              </a:extLst>
            </p:cNvPr>
            <p:cNvSpPr/>
            <p:nvPr userDrawn="1"/>
          </p:nvSpPr>
          <p:spPr bwMode="auto">
            <a:xfrm>
              <a:off x="5676555" y="2190166"/>
              <a:ext cx="225005" cy="53291"/>
            </a:xfrm>
            <a:custGeom>
              <a:avLst/>
              <a:gdLst>
                <a:gd name="T0" fmla="*/ 190 w 190"/>
                <a:gd name="T1" fmla="*/ 17 h 45"/>
                <a:gd name="T2" fmla="*/ 3 w 190"/>
                <a:gd name="T3" fmla="*/ 45 h 45"/>
                <a:gd name="T4" fmla="*/ 0 w 190"/>
                <a:gd name="T5" fmla="*/ 27 h 45"/>
                <a:gd name="T6" fmla="*/ 188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7"/>
                  </a:lnTo>
                  <a:lnTo>
                    <a:pt x="188"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ïşḷîḑè">
              <a:extLst>
                <a:ext uri="{FF2B5EF4-FFF2-40B4-BE49-F238E27FC236}">
                  <a16:creationId xmlns:a16="http://schemas.microsoft.com/office/drawing/2014/main" id="{908CB96D-6351-43FC-A1A9-6017FB1674A9}"/>
                </a:ext>
              </a:extLst>
            </p:cNvPr>
            <p:cNvSpPr/>
            <p:nvPr userDrawn="1"/>
          </p:nvSpPr>
          <p:spPr bwMode="auto">
            <a:xfrm>
              <a:off x="5716819" y="2224509"/>
              <a:ext cx="172899" cy="178820"/>
            </a:xfrm>
            <a:custGeom>
              <a:avLst/>
              <a:gdLst>
                <a:gd name="T0" fmla="*/ 127 w 146"/>
                <a:gd name="T1" fmla="*/ 0 h 151"/>
                <a:gd name="T2" fmla="*/ 0 w 146"/>
                <a:gd name="T3" fmla="*/ 19 h 151"/>
                <a:gd name="T4" fmla="*/ 21 w 146"/>
                <a:gd name="T5" fmla="*/ 151 h 151"/>
                <a:gd name="T6" fmla="*/ 146 w 146"/>
                <a:gd name="T7" fmla="*/ 133 h 151"/>
                <a:gd name="T8" fmla="*/ 127 w 146"/>
                <a:gd name="T9" fmla="*/ 0 h 151"/>
              </a:gdLst>
              <a:ahLst/>
              <a:cxnLst>
                <a:cxn ang="0">
                  <a:pos x="T0" y="T1"/>
                </a:cxn>
                <a:cxn ang="0">
                  <a:pos x="T2" y="T3"/>
                </a:cxn>
                <a:cxn ang="0">
                  <a:pos x="T4" y="T5"/>
                </a:cxn>
                <a:cxn ang="0">
                  <a:pos x="T6" y="T7"/>
                </a:cxn>
                <a:cxn ang="0">
                  <a:pos x="T8" y="T9"/>
                </a:cxn>
              </a:cxnLst>
              <a:rect l="0" t="0" r="r" b="b"/>
              <a:pathLst>
                <a:path w="146" h="151">
                  <a:moveTo>
                    <a:pt x="127" y="0"/>
                  </a:moveTo>
                  <a:lnTo>
                    <a:pt x="0" y="19"/>
                  </a:lnTo>
                  <a:lnTo>
                    <a:pt x="21" y="151"/>
                  </a:lnTo>
                  <a:lnTo>
                    <a:pt x="146" y="133"/>
                  </a:lnTo>
                  <a:lnTo>
                    <a:pt x="127"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ṣḷiḑê">
              <a:extLst>
                <a:ext uri="{FF2B5EF4-FFF2-40B4-BE49-F238E27FC236}">
                  <a16:creationId xmlns:a16="http://schemas.microsoft.com/office/drawing/2014/main" id="{DF075A96-4103-4298-910B-38595981219F}"/>
                </a:ext>
              </a:extLst>
            </p:cNvPr>
            <p:cNvSpPr/>
            <p:nvPr userDrawn="1"/>
          </p:nvSpPr>
          <p:spPr bwMode="auto">
            <a:xfrm>
              <a:off x="5668265" y="2148718"/>
              <a:ext cx="230927" cy="63949"/>
            </a:xfrm>
            <a:custGeom>
              <a:avLst/>
              <a:gdLst>
                <a:gd name="T0" fmla="*/ 192 w 195"/>
                <a:gd name="T1" fmla="*/ 0 h 54"/>
                <a:gd name="T2" fmla="*/ 0 w 195"/>
                <a:gd name="T3" fmla="*/ 28 h 54"/>
                <a:gd name="T4" fmla="*/ 5 w 195"/>
                <a:gd name="T5" fmla="*/ 54 h 54"/>
                <a:gd name="T6" fmla="*/ 195 w 195"/>
                <a:gd name="T7" fmla="*/ 26 h 54"/>
                <a:gd name="T8" fmla="*/ 192 w 195"/>
                <a:gd name="T9" fmla="*/ 0 h 54"/>
              </a:gdLst>
              <a:ahLst/>
              <a:cxnLst>
                <a:cxn ang="0">
                  <a:pos x="T0" y="T1"/>
                </a:cxn>
                <a:cxn ang="0">
                  <a:pos x="T2" y="T3"/>
                </a:cxn>
                <a:cxn ang="0">
                  <a:pos x="T4" y="T5"/>
                </a:cxn>
                <a:cxn ang="0">
                  <a:pos x="T6" y="T7"/>
                </a:cxn>
                <a:cxn ang="0">
                  <a:pos x="T8" y="T9"/>
                </a:cxn>
              </a:cxnLst>
              <a:rect l="0" t="0" r="r" b="b"/>
              <a:pathLst>
                <a:path w="195" h="54">
                  <a:moveTo>
                    <a:pt x="192" y="0"/>
                  </a:moveTo>
                  <a:lnTo>
                    <a:pt x="0" y="28"/>
                  </a:lnTo>
                  <a:lnTo>
                    <a:pt x="5" y="54"/>
                  </a:lnTo>
                  <a:lnTo>
                    <a:pt x="195" y="26"/>
                  </a:lnTo>
                  <a:lnTo>
                    <a:pt x="192"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íṧļïďé">
              <a:extLst>
                <a:ext uri="{FF2B5EF4-FFF2-40B4-BE49-F238E27FC236}">
                  <a16:creationId xmlns:a16="http://schemas.microsoft.com/office/drawing/2014/main" id="{444C53FB-D736-4F8B-B54A-721CE9762410}"/>
                </a:ext>
              </a:extLst>
            </p:cNvPr>
            <p:cNvSpPr/>
            <p:nvPr userDrawn="1"/>
          </p:nvSpPr>
          <p:spPr bwMode="auto">
            <a:xfrm>
              <a:off x="5657608" y="2134507"/>
              <a:ext cx="246321" cy="49738"/>
            </a:xfrm>
            <a:custGeom>
              <a:avLst/>
              <a:gdLst>
                <a:gd name="T0" fmla="*/ 208 w 208"/>
                <a:gd name="T1" fmla="*/ 11 h 42"/>
                <a:gd name="T2" fmla="*/ 2 w 208"/>
                <a:gd name="T3" fmla="*/ 42 h 42"/>
                <a:gd name="T4" fmla="*/ 0 w 208"/>
                <a:gd name="T5" fmla="*/ 31 h 42"/>
                <a:gd name="T6" fmla="*/ 206 w 208"/>
                <a:gd name="T7" fmla="*/ 0 h 42"/>
                <a:gd name="T8" fmla="*/ 208 w 208"/>
                <a:gd name="T9" fmla="*/ 11 h 42"/>
              </a:gdLst>
              <a:ahLst/>
              <a:cxnLst>
                <a:cxn ang="0">
                  <a:pos x="T0" y="T1"/>
                </a:cxn>
                <a:cxn ang="0">
                  <a:pos x="T2" y="T3"/>
                </a:cxn>
                <a:cxn ang="0">
                  <a:pos x="T4" y="T5"/>
                </a:cxn>
                <a:cxn ang="0">
                  <a:pos x="T6" y="T7"/>
                </a:cxn>
                <a:cxn ang="0">
                  <a:pos x="T8" y="T9"/>
                </a:cxn>
              </a:cxnLst>
              <a:rect l="0" t="0" r="r" b="b"/>
              <a:pathLst>
                <a:path w="208" h="42">
                  <a:moveTo>
                    <a:pt x="208" y="11"/>
                  </a:moveTo>
                  <a:lnTo>
                    <a:pt x="2" y="42"/>
                  </a:lnTo>
                  <a:lnTo>
                    <a:pt x="0" y="31"/>
                  </a:lnTo>
                  <a:lnTo>
                    <a:pt x="206" y="0"/>
                  </a:lnTo>
                  <a:lnTo>
                    <a:pt x="208" y="11"/>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íṧlïḍè">
              <a:extLst>
                <a:ext uri="{FF2B5EF4-FFF2-40B4-BE49-F238E27FC236}">
                  <a16:creationId xmlns:a16="http://schemas.microsoft.com/office/drawing/2014/main" id="{50C1CD04-40CA-4ACE-A26C-C0FA52FBA25E}"/>
                </a:ext>
              </a:extLst>
            </p:cNvPr>
            <p:cNvSpPr/>
            <p:nvPr userDrawn="1"/>
          </p:nvSpPr>
          <p:spPr bwMode="auto">
            <a:xfrm>
              <a:off x="5635107" y="1974635"/>
              <a:ext cx="243953" cy="47369"/>
            </a:xfrm>
            <a:custGeom>
              <a:avLst/>
              <a:gdLst>
                <a:gd name="T0" fmla="*/ 206 w 206"/>
                <a:gd name="T1" fmla="*/ 11 h 40"/>
                <a:gd name="T2" fmla="*/ 2 w 206"/>
                <a:gd name="T3" fmla="*/ 40 h 40"/>
                <a:gd name="T4" fmla="*/ 0 w 206"/>
                <a:gd name="T5" fmla="*/ 30 h 40"/>
                <a:gd name="T6" fmla="*/ 206 w 206"/>
                <a:gd name="T7" fmla="*/ 0 h 40"/>
                <a:gd name="T8" fmla="*/ 206 w 206"/>
                <a:gd name="T9" fmla="*/ 11 h 40"/>
              </a:gdLst>
              <a:ahLst/>
              <a:cxnLst>
                <a:cxn ang="0">
                  <a:pos x="T0" y="T1"/>
                </a:cxn>
                <a:cxn ang="0">
                  <a:pos x="T2" y="T3"/>
                </a:cxn>
                <a:cxn ang="0">
                  <a:pos x="T4" y="T5"/>
                </a:cxn>
                <a:cxn ang="0">
                  <a:pos x="T6" y="T7"/>
                </a:cxn>
                <a:cxn ang="0">
                  <a:pos x="T8" y="T9"/>
                </a:cxn>
              </a:cxnLst>
              <a:rect l="0" t="0" r="r" b="b"/>
              <a:pathLst>
                <a:path w="206" h="40">
                  <a:moveTo>
                    <a:pt x="206" y="11"/>
                  </a:moveTo>
                  <a:lnTo>
                    <a:pt x="2" y="40"/>
                  </a:lnTo>
                  <a:lnTo>
                    <a:pt x="0" y="30"/>
                  </a:lnTo>
                  <a:lnTo>
                    <a:pt x="206" y="0"/>
                  </a:lnTo>
                  <a:lnTo>
                    <a:pt x="206" y="11"/>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íŝḻiďê">
              <a:extLst>
                <a:ext uri="{FF2B5EF4-FFF2-40B4-BE49-F238E27FC236}">
                  <a16:creationId xmlns:a16="http://schemas.microsoft.com/office/drawing/2014/main" id="{FDE1DFB5-9C1E-40DA-88FE-263DC74431E6}"/>
                </a:ext>
              </a:extLst>
            </p:cNvPr>
            <p:cNvSpPr/>
            <p:nvPr userDrawn="1"/>
          </p:nvSpPr>
          <p:spPr bwMode="auto">
            <a:xfrm>
              <a:off x="5648133" y="2016083"/>
              <a:ext cx="56843" cy="153951"/>
            </a:xfrm>
            <a:custGeom>
              <a:avLst/>
              <a:gdLst>
                <a:gd name="T0" fmla="*/ 48 w 48"/>
                <a:gd name="T1" fmla="*/ 124 h 130"/>
                <a:gd name="T2" fmla="*/ 19 w 48"/>
                <a:gd name="T3" fmla="*/ 130 h 130"/>
                <a:gd name="T4" fmla="*/ 0 w 48"/>
                <a:gd name="T5" fmla="*/ 5 h 130"/>
                <a:gd name="T6" fmla="*/ 31 w 48"/>
                <a:gd name="T7" fmla="*/ 0 h 130"/>
                <a:gd name="T8" fmla="*/ 48 w 48"/>
                <a:gd name="T9" fmla="*/ 124 h 130"/>
              </a:gdLst>
              <a:ahLst/>
              <a:cxnLst>
                <a:cxn ang="0">
                  <a:pos x="T0" y="T1"/>
                </a:cxn>
                <a:cxn ang="0">
                  <a:pos x="T2" y="T3"/>
                </a:cxn>
                <a:cxn ang="0">
                  <a:pos x="T4" y="T5"/>
                </a:cxn>
                <a:cxn ang="0">
                  <a:pos x="T6" y="T7"/>
                </a:cxn>
                <a:cxn ang="0">
                  <a:pos x="T8" y="T9"/>
                </a:cxn>
              </a:cxnLst>
              <a:rect l="0" t="0" r="r" b="b"/>
              <a:pathLst>
                <a:path w="48" h="130">
                  <a:moveTo>
                    <a:pt x="48" y="124"/>
                  </a:moveTo>
                  <a:lnTo>
                    <a:pt x="19" y="130"/>
                  </a:lnTo>
                  <a:lnTo>
                    <a:pt x="0" y="5"/>
                  </a:lnTo>
                  <a:lnTo>
                    <a:pt x="31" y="0"/>
                  </a:lnTo>
                  <a:lnTo>
                    <a:pt x="48" y="124"/>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isľïḓê">
              <a:extLst>
                <a:ext uri="{FF2B5EF4-FFF2-40B4-BE49-F238E27FC236}">
                  <a16:creationId xmlns:a16="http://schemas.microsoft.com/office/drawing/2014/main" id="{C18F7BFE-8FF7-4ECD-B271-DD420BEF5A6F}"/>
                </a:ext>
              </a:extLst>
            </p:cNvPr>
            <p:cNvSpPr/>
            <p:nvPr userDrawn="1"/>
          </p:nvSpPr>
          <p:spPr bwMode="auto">
            <a:xfrm>
              <a:off x="5831691" y="1988846"/>
              <a:ext cx="60396" cy="153951"/>
            </a:xfrm>
            <a:custGeom>
              <a:avLst/>
              <a:gdLst>
                <a:gd name="T0" fmla="*/ 51 w 51"/>
                <a:gd name="T1" fmla="*/ 125 h 130"/>
                <a:gd name="T2" fmla="*/ 19 w 51"/>
                <a:gd name="T3" fmla="*/ 130 h 130"/>
                <a:gd name="T4" fmla="*/ 0 w 51"/>
                <a:gd name="T5" fmla="*/ 4 h 130"/>
                <a:gd name="T6" fmla="*/ 32 w 51"/>
                <a:gd name="T7" fmla="*/ 0 h 130"/>
                <a:gd name="T8" fmla="*/ 51 w 51"/>
                <a:gd name="T9" fmla="*/ 125 h 130"/>
              </a:gdLst>
              <a:ahLst/>
              <a:cxnLst>
                <a:cxn ang="0">
                  <a:pos x="T0" y="T1"/>
                </a:cxn>
                <a:cxn ang="0">
                  <a:pos x="T2" y="T3"/>
                </a:cxn>
                <a:cxn ang="0">
                  <a:pos x="T4" y="T5"/>
                </a:cxn>
                <a:cxn ang="0">
                  <a:pos x="T6" y="T7"/>
                </a:cxn>
                <a:cxn ang="0">
                  <a:pos x="T8" y="T9"/>
                </a:cxn>
              </a:cxnLst>
              <a:rect l="0" t="0" r="r" b="b"/>
              <a:pathLst>
                <a:path w="51" h="130">
                  <a:moveTo>
                    <a:pt x="51" y="125"/>
                  </a:moveTo>
                  <a:lnTo>
                    <a:pt x="19" y="130"/>
                  </a:lnTo>
                  <a:lnTo>
                    <a:pt x="0" y="4"/>
                  </a:lnTo>
                  <a:lnTo>
                    <a:pt x="32" y="0"/>
                  </a:lnTo>
                  <a:lnTo>
                    <a:pt x="51" y="125"/>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1" name="ïṧļíḍé">
              <a:extLst>
                <a:ext uri="{FF2B5EF4-FFF2-40B4-BE49-F238E27FC236}">
                  <a16:creationId xmlns:a16="http://schemas.microsoft.com/office/drawing/2014/main" id="{0370E0E8-E406-44C4-BC44-7040EF9CC701}"/>
                </a:ext>
              </a:extLst>
            </p:cNvPr>
            <p:cNvSpPr/>
            <p:nvPr userDrawn="1"/>
          </p:nvSpPr>
          <p:spPr bwMode="auto">
            <a:xfrm>
              <a:off x="5684845" y="1993583"/>
              <a:ext cx="169346" cy="169346"/>
            </a:xfrm>
            <a:custGeom>
              <a:avLst/>
              <a:gdLst>
                <a:gd name="T0" fmla="*/ 124 w 143"/>
                <a:gd name="T1" fmla="*/ 0 h 143"/>
                <a:gd name="T2" fmla="*/ 0 w 143"/>
                <a:gd name="T3" fmla="*/ 19 h 143"/>
                <a:gd name="T4" fmla="*/ 17 w 143"/>
                <a:gd name="T5" fmla="*/ 143 h 143"/>
                <a:gd name="T6" fmla="*/ 143 w 143"/>
                <a:gd name="T7" fmla="*/ 126 h 143"/>
                <a:gd name="T8" fmla="*/ 124 w 143"/>
                <a:gd name="T9" fmla="*/ 0 h 143"/>
              </a:gdLst>
              <a:ahLst/>
              <a:cxnLst>
                <a:cxn ang="0">
                  <a:pos x="T0" y="T1"/>
                </a:cxn>
                <a:cxn ang="0">
                  <a:pos x="T2" y="T3"/>
                </a:cxn>
                <a:cxn ang="0">
                  <a:pos x="T4" y="T5"/>
                </a:cxn>
                <a:cxn ang="0">
                  <a:pos x="T6" y="T7"/>
                </a:cxn>
                <a:cxn ang="0">
                  <a:pos x="T8" y="T9"/>
                </a:cxn>
              </a:cxnLst>
              <a:rect l="0" t="0" r="r" b="b"/>
              <a:pathLst>
                <a:path w="143" h="143">
                  <a:moveTo>
                    <a:pt x="124" y="0"/>
                  </a:moveTo>
                  <a:lnTo>
                    <a:pt x="0" y="19"/>
                  </a:lnTo>
                  <a:lnTo>
                    <a:pt x="17" y="143"/>
                  </a:lnTo>
                  <a:lnTo>
                    <a:pt x="143" y="126"/>
                  </a:lnTo>
                  <a:lnTo>
                    <a:pt x="124" y="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2" name="îṡļîdè">
              <a:extLst>
                <a:ext uri="{FF2B5EF4-FFF2-40B4-BE49-F238E27FC236}">
                  <a16:creationId xmlns:a16="http://schemas.microsoft.com/office/drawing/2014/main" id="{7B87ABFA-04FF-4ADC-B28C-CD21721B5CFE}"/>
                </a:ext>
              </a:extLst>
            </p:cNvPr>
            <p:cNvSpPr/>
            <p:nvPr userDrawn="1"/>
          </p:nvSpPr>
          <p:spPr bwMode="auto">
            <a:xfrm>
              <a:off x="5701424" y="2011346"/>
              <a:ext cx="137371" cy="136188"/>
            </a:xfrm>
            <a:custGeom>
              <a:avLst/>
              <a:gdLst>
                <a:gd name="T0" fmla="*/ 64 w 67"/>
                <a:gd name="T1" fmla="*/ 28 h 66"/>
                <a:gd name="T2" fmla="*/ 38 w 67"/>
                <a:gd name="T3" fmla="*/ 64 h 66"/>
                <a:gd name="T4" fmla="*/ 3 w 67"/>
                <a:gd name="T5" fmla="*/ 37 h 66"/>
                <a:gd name="T6" fmla="*/ 29 w 67"/>
                <a:gd name="T7" fmla="*/ 2 h 66"/>
                <a:gd name="T8" fmla="*/ 64 w 67"/>
                <a:gd name="T9" fmla="*/ 28 h 66"/>
              </a:gdLst>
              <a:ahLst/>
              <a:cxnLst>
                <a:cxn ang="0">
                  <a:pos x="T0" y="T1"/>
                </a:cxn>
                <a:cxn ang="0">
                  <a:pos x="T2" y="T3"/>
                </a:cxn>
                <a:cxn ang="0">
                  <a:pos x="T4" y="T5"/>
                </a:cxn>
                <a:cxn ang="0">
                  <a:pos x="T6" y="T7"/>
                </a:cxn>
                <a:cxn ang="0">
                  <a:pos x="T8" y="T9"/>
                </a:cxn>
              </a:cxnLst>
              <a:rect l="0" t="0" r="r" b="b"/>
              <a:pathLst>
                <a:path w="67" h="66">
                  <a:moveTo>
                    <a:pt x="64" y="28"/>
                  </a:moveTo>
                  <a:cubicBezTo>
                    <a:pt x="67" y="45"/>
                    <a:pt x="55" y="61"/>
                    <a:pt x="38" y="64"/>
                  </a:cubicBezTo>
                  <a:cubicBezTo>
                    <a:pt x="21" y="66"/>
                    <a:pt x="5" y="54"/>
                    <a:pt x="3" y="37"/>
                  </a:cubicBezTo>
                  <a:cubicBezTo>
                    <a:pt x="0" y="20"/>
                    <a:pt x="12" y="5"/>
                    <a:pt x="29" y="2"/>
                  </a:cubicBezTo>
                  <a:cubicBezTo>
                    <a:pt x="46" y="0"/>
                    <a:pt x="62" y="11"/>
                    <a:pt x="6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3" name="ïSḻîdê">
              <a:extLst>
                <a:ext uri="{FF2B5EF4-FFF2-40B4-BE49-F238E27FC236}">
                  <a16:creationId xmlns:a16="http://schemas.microsoft.com/office/drawing/2014/main" id="{521F9104-0D99-43EF-B8FC-B629E6098552}"/>
                </a:ext>
              </a:extLst>
            </p:cNvPr>
            <p:cNvSpPr/>
            <p:nvPr userDrawn="1"/>
          </p:nvSpPr>
          <p:spPr bwMode="auto">
            <a:xfrm>
              <a:off x="5668265" y="1928450"/>
              <a:ext cx="168162" cy="75791"/>
            </a:xfrm>
            <a:custGeom>
              <a:avLst/>
              <a:gdLst>
                <a:gd name="T0" fmla="*/ 137 w 142"/>
                <a:gd name="T1" fmla="*/ 0 h 64"/>
                <a:gd name="T2" fmla="*/ 0 w 142"/>
                <a:gd name="T3" fmla="*/ 19 h 64"/>
                <a:gd name="T4" fmla="*/ 7 w 142"/>
                <a:gd name="T5" fmla="*/ 64 h 64"/>
                <a:gd name="T6" fmla="*/ 142 w 142"/>
                <a:gd name="T7" fmla="*/ 45 h 64"/>
                <a:gd name="T8" fmla="*/ 137 w 142"/>
                <a:gd name="T9" fmla="*/ 0 h 64"/>
              </a:gdLst>
              <a:ahLst/>
              <a:cxnLst>
                <a:cxn ang="0">
                  <a:pos x="T0" y="T1"/>
                </a:cxn>
                <a:cxn ang="0">
                  <a:pos x="T2" y="T3"/>
                </a:cxn>
                <a:cxn ang="0">
                  <a:pos x="T4" y="T5"/>
                </a:cxn>
                <a:cxn ang="0">
                  <a:pos x="T6" y="T7"/>
                </a:cxn>
                <a:cxn ang="0">
                  <a:pos x="T8" y="T9"/>
                </a:cxn>
              </a:cxnLst>
              <a:rect l="0" t="0" r="r" b="b"/>
              <a:pathLst>
                <a:path w="142" h="64">
                  <a:moveTo>
                    <a:pt x="137" y="0"/>
                  </a:moveTo>
                  <a:lnTo>
                    <a:pt x="0" y="19"/>
                  </a:lnTo>
                  <a:lnTo>
                    <a:pt x="7" y="64"/>
                  </a:lnTo>
                  <a:lnTo>
                    <a:pt x="142" y="45"/>
                  </a:lnTo>
                  <a:lnTo>
                    <a:pt x="137"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4" name="ï$ľíḋê">
              <a:extLst>
                <a:ext uri="{FF2B5EF4-FFF2-40B4-BE49-F238E27FC236}">
                  <a16:creationId xmlns:a16="http://schemas.microsoft.com/office/drawing/2014/main" id="{D9D91BEB-DBD2-4CDC-B79E-30DB3EDFE4A4}"/>
                </a:ext>
              </a:extLst>
            </p:cNvPr>
            <p:cNvSpPr/>
            <p:nvPr userDrawn="1"/>
          </p:nvSpPr>
          <p:spPr bwMode="auto">
            <a:xfrm>
              <a:off x="5665897" y="1836079"/>
              <a:ext cx="159872" cy="98292"/>
            </a:xfrm>
            <a:custGeom>
              <a:avLst/>
              <a:gdLst>
                <a:gd name="T0" fmla="*/ 97 w 135"/>
                <a:gd name="T1" fmla="*/ 0 h 83"/>
                <a:gd name="T2" fmla="*/ 19 w 135"/>
                <a:gd name="T3" fmla="*/ 12 h 83"/>
                <a:gd name="T4" fmla="*/ 0 w 135"/>
                <a:gd name="T5" fmla="*/ 83 h 83"/>
                <a:gd name="T6" fmla="*/ 135 w 135"/>
                <a:gd name="T7" fmla="*/ 62 h 83"/>
                <a:gd name="T8" fmla="*/ 97 w 135"/>
                <a:gd name="T9" fmla="*/ 0 h 83"/>
              </a:gdLst>
              <a:ahLst/>
              <a:cxnLst>
                <a:cxn ang="0">
                  <a:pos x="T0" y="T1"/>
                </a:cxn>
                <a:cxn ang="0">
                  <a:pos x="T2" y="T3"/>
                </a:cxn>
                <a:cxn ang="0">
                  <a:pos x="T4" y="T5"/>
                </a:cxn>
                <a:cxn ang="0">
                  <a:pos x="T6" y="T7"/>
                </a:cxn>
                <a:cxn ang="0">
                  <a:pos x="T8" y="T9"/>
                </a:cxn>
              </a:cxnLst>
              <a:rect l="0" t="0" r="r" b="b"/>
              <a:pathLst>
                <a:path w="135" h="83">
                  <a:moveTo>
                    <a:pt x="97" y="0"/>
                  </a:moveTo>
                  <a:lnTo>
                    <a:pt x="19" y="12"/>
                  </a:lnTo>
                  <a:lnTo>
                    <a:pt x="0" y="83"/>
                  </a:lnTo>
                  <a:lnTo>
                    <a:pt x="135" y="62"/>
                  </a:lnTo>
                  <a:lnTo>
                    <a:pt x="97" y="0"/>
                  </a:lnTo>
                  <a:close/>
                </a:path>
              </a:pathLst>
            </a:custGeom>
            <a:solidFill>
              <a:srgbClr val="6B6E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íšļïďé">
              <a:extLst>
                <a:ext uri="{FF2B5EF4-FFF2-40B4-BE49-F238E27FC236}">
                  <a16:creationId xmlns:a16="http://schemas.microsoft.com/office/drawing/2014/main" id="{C0837A63-67F0-4912-8474-5032A491255D}"/>
                </a:ext>
              </a:extLst>
            </p:cNvPr>
            <p:cNvSpPr/>
            <p:nvPr userDrawn="1"/>
          </p:nvSpPr>
          <p:spPr bwMode="auto">
            <a:xfrm>
              <a:off x="5659976" y="1909502"/>
              <a:ext cx="174083" cy="42633"/>
            </a:xfrm>
            <a:custGeom>
              <a:avLst/>
              <a:gdLst>
                <a:gd name="T0" fmla="*/ 147 w 147"/>
                <a:gd name="T1" fmla="*/ 14 h 36"/>
                <a:gd name="T2" fmla="*/ 2 w 147"/>
                <a:gd name="T3" fmla="*/ 36 h 36"/>
                <a:gd name="T4" fmla="*/ 0 w 147"/>
                <a:gd name="T5" fmla="*/ 21 h 36"/>
                <a:gd name="T6" fmla="*/ 145 w 147"/>
                <a:gd name="T7" fmla="*/ 0 h 36"/>
                <a:gd name="T8" fmla="*/ 147 w 147"/>
                <a:gd name="T9" fmla="*/ 14 h 36"/>
              </a:gdLst>
              <a:ahLst/>
              <a:cxnLst>
                <a:cxn ang="0">
                  <a:pos x="T0" y="T1"/>
                </a:cxn>
                <a:cxn ang="0">
                  <a:pos x="T2" y="T3"/>
                </a:cxn>
                <a:cxn ang="0">
                  <a:pos x="T4" y="T5"/>
                </a:cxn>
                <a:cxn ang="0">
                  <a:pos x="T6" y="T7"/>
                </a:cxn>
                <a:cxn ang="0">
                  <a:pos x="T8" y="T9"/>
                </a:cxn>
              </a:cxnLst>
              <a:rect l="0" t="0" r="r" b="b"/>
              <a:pathLst>
                <a:path w="147" h="36">
                  <a:moveTo>
                    <a:pt x="147" y="14"/>
                  </a:moveTo>
                  <a:lnTo>
                    <a:pt x="2" y="36"/>
                  </a:lnTo>
                  <a:lnTo>
                    <a:pt x="0" y="21"/>
                  </a:lnTo>
                  <a:lnTo>
                    <a:pt x="145" y="0"/>
                  </a:lnTo>
                  <a:lnTo>
                    <a:pt x="147" y="14"/>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îṥ1îďe">
              <a:extLst>
                <a:ext uri="{FF2B5EF4-FFF2-40B4-BE49-F238E27FC236}">
                  <a16:creationId xmlns:a16="http://schemas.microsoft.com/office/drawing/2014/main" id="{7F8E3EAC-BBF5-4B30-AB9A-4C6589DDDA1C}"/>
                </a:ext>
              </a:extLst>
            </p:cNvPr>
            <p:cNvSpPr/>
            <p:nvPr userDrawn="1"/>
          </p:nvSpPr>
          <p:spPr bwMode="auto">
            <a:xfrm>
              <a:off x="5674186" y="1741340"/>
              <a:ext cx="106581" cy="108950"/>
            </a:xfrm>
            <a:custGeom>
              <a:avLst/>
              <a:gdLst>
                <a:gd name="T0" fmla="*/ 80 w 90"/>
                <a:gd name="T1" fmla="*/ 0 h 92"/>
                <a:gd name="T2" fmla="*/ 0 w 90"/>
                <a:gd name="T3" fmla="*/ 11 h 92"/>
                <a:gd name="T4" fmla="*/ 12 w 90"/>
                <a:gd name="T5" fmla="*/ 92 h 92"/>
                <a:gd name="T6" fmla="*/ 90 w 90"/>
                <a:gd name="T7" fmla="*/ 80 h 92"/>
                <a:gd name="T8" fmla="*/ 80 w 90"/>
                <a:gd name="T9" fmla="*/ 0 h 92"/>
              </a:gdLst>
              <a:ahLst/>
              <a:cxnLst>
                <a:cxn ang="0">
                  <a:pos x="T0" y="T1"/>
                </a:cxn>
                <a:cxn ang="0">
                  <a:pos x="T2" y="T3"/>
                </a:cxn>
                <a:cxn ang="0">
                  <a:pos x="T4" y="T5"/>
                </a:cxn>
                <a:cxn ang="0">
                  <a:pos x="T6" y="T7"/>
                </a:cxn>
                <a:cxn ang="0">
                  <a:pos x="T8" y="T9"/>
                </a:cxn>
              </a:cxnLst>
              <a:rect l="0" t="0" r="r" b="b"/>
              <a:pathLst>
                <a:path w="90" h="92">
                  <a:moveTo>
                    <a:pt x="80" y="0"/>
                  </a:moveTo>
                  <a:lnTo>
                    <a:pt x="0" y="11"/>
                  </a:lnTo>
                  <a:lnTo>
                    <a:pt x="12" y="92"/>
                  </a:lnTo>
                  <a:lnTo>
                    <a:pt x="90" y="80"/>
                  </a:lnTo>
                  <a:lnTo>
                    <a:pt x="80" y="0"/>
                  </a:lnTo>
                  <a:close/>
                </a:path>
              </a:pathLst>
            </a:cu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ïşlïde">
              <a:extLst>
                <a:ext uri="{FF2B5EF4-FFF2-40B4-BE49-F238E27FC236}">
                  <a16:creationId xmlns:a16="http://schemas.microsoft.com/office/drawing/2014/main" id="{8AA10730-CC16-47E5-A094-3778109F1C43}"/>
                </a:ext>
              </a:extLst>
            </p:cNvPr>
            <p:cNvSpPr/>
            <p:nvPr userDrawn="1"/>
          </p:nvSpPr>
          <p:spPr bwMode="auto">
            <a:xfrm>
              <a:off x="5680108" y="1664365"/>
              <a:ext cx="81713" cy="90002"/>
            </a:xfrm>
            <a:custGeom>
              <a:avLst/>
              <a:gdLst>
                <a:gd name="T0" fmla="*/ 69 w 69"/>
                <a:gd name="T1" fmla="*/ 65 h 76"/>
                <a:gd name="T2" fmla="*/ 0 w 69"/>
                <a:gd name="T3" fmla="*/ 76 h 76"/>
                <a:gd name="T4" fmla="*/ 18 w 69"/>
                <a:gd name="T5" fmla="*/ 1 h 76"/>
                <a:gd name="T6" fmla="*/ 30 w 69"/>
                <a:gd name="T7" fmla="*/ 0 h 76"/>
                <a:gd name="T8" fmla="*/ 69 w 69"/>
                <a:gd name="T9" fmla="*/ 65 h 76"/>
              </a:gdLst>
              <a:ahLst/>
              <a:cxnLst>
                <a:cxn ang="0">
                  <a:pos x="T0" y="T1"/>
                </a:cxn>
                <a:cxn ang="0">
                  <a:pos x="T2" y="T3"/>
                </a:cxn>
                <a:cxn ang="0">
                  <a:pos x="T4" y="T5"/>
                </a:cxn>
                <a:cxn ang="0">
                  <a:pos x="T6" y="T7"/>
                </a:cxn>
                <a:cxn ang="0">
                  <a:pos x="T8" y="T9"/>
                </a:cxn>
              </a:cxnLst>
              <a:rect l="0" t="0" r="r" b="b"/>
              <a:pathLst>
                <a:path w="69" h="76">
                  <a:moveTo>
                    <a:pt x="69" y="65"/>
                  </a:moveTo>
                  <a:lnTo>
                    <a:pt x="0" y="76"/>
                  </a:lnTo>
                  <a:lnTo>
                    <a:pt x="18" y="1"/>
                  </a:lnTo>
                  <a:lnTo>
                    <a:pt x="30" y="0"/>
                  </a:lnTo>
                  <a:lnTo>
                    <a:pt x="69" y="65"/>
                  </a:lnTo>
                  <a:close/>
                </a:path>
              </a:pathLst>
            </a:custGeom>
            <a:solidFill>
              <a:srgbClr val="6B6E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ïṧļîḋê">
              <a:extLst>
                <a:ext uri="{FF2B5EF4-FFF2-40B4-BE49-F238E27FC236}">
                  <a16:creationId xmlns:a16="http://schemas.microsoft.com/office/drawing/2014/main" id="{4967D12F-FF1E-497B-B125-B17E97B037C3}"/>
                </a:ext>
              </a:extLst>
            </p:cNvPr>
            <p:cNvSpPr/>
            <p:nvPr userDrawn="1"/>
          </p:nvSpPr>
          <p:spPr bwMode="auto">
            <a:xfrm>
              <a:off x="5755899" y="2022005"/>
              <a:ext cx="55660" cy="63949"/>
            </a:xfrm>
            <a:custGeom>
              <a:avLst/>
              <a:gdLst>
                <a:gd name="T0" fmla="*/ 6 w 27"/>
                <a:gd name="T1" fmla="*/ 31 h 31"/>
                <a:gd name="T2" fmla="*/ 5 w 27"/>
                <a:gd name="T3" fmla="*/ 30 h 31"/>
                <a:gd name="T4" fmla="*/ 3 w 27"/>
                <a:gd name="T5" fmla="*/ 28 h 31"/>
                <a:gd name="T6" fmla="*/ 0 w 27"/>
                <a:gd name="T7" fmla="*/ 4 h 31"/>
                <a:gd name="T8" fmla="*/ 2 w 27"/>
                <a:gd name="T9" fmla="*/ 0 h 31"/>
                <a:gd name="T10" fmla="*/ 6 w 27"/>
                <a:gd name="T11" fmla="*/ 3 h 31"/>
                <a:gd name="T12" fmla="*/ 9 w 27"/>
                <a:gd name="T13" fmla="*/ 24 h 31"/>
                <a:gd name="T14" fmla="*/ 23 w 27"/>
                <a:gd name="T15" fmla="*/ 22 h 31"/>
                <a:gd name="T16" fmla="*/ 26 w 27"/>
                <a:gd name="T17" fmla="*/ 25 h 31"/>
                <a:gd name="T18" fmla="*/ 24 w 27"/>
                <a:gd name="T19" fmla="*/ 28 h 31"/>
                <a:gd name="T20" fmla="*/ 7 w 27"/>
                <a:gd name="T21" fmla="*/ 31 h 31"/>
                <a:gd name="T22" fmla="*/ 6 w 27"/>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1">
                  <a:moveTo>
                    <a:pt x="6" y="31"/>
                  </a:moveTo>
                  <a:cubicBezTo>
                    <a:pt x="6" y="31"/>
                    <a:pt x="5" y="31"/>
                    <a:pt x="5" y="30"/>
                  </a:cubicBezTo>
                  <a:cubicBezTo>
                    <a:pt x="4" y="30"/>
                    <a:pt x="4" y="29"/>
                    <a:pt x="3" y="28"/>
                  </a:cubicBezTo>
                  <a:cubicBezTo>
                    <a:pt x="0" y="4"/>
                    <a:pt x="0" y="4"/>
                    <a:pt x="0" y="4"/>
                  </a:cubicBezTo>
                  <a:cubicBezTo>
                    <a:pt x="0" y="2"/>
                    <a:pt x="1" y="1"/>
                    <a:pt x="2" y="0"/>
                  </a:cubicBezTo>
                  <a:cubicBezTo>
                    <a:pt x="4" y="0"/>
                    <a:pt x="5" y="1"/>
                    <a:pt x="6" y="3"/>
                  </a:cubicBezTo>
                  <a:cubicBezTo>
                    <a:pt x="9" y="24"/>
                    <a:pt x="9" y="24"/>
                    <a:pt x="9" y="24"/>
                  </a:cubicBezTo>
                  <a:cubicBezTo>
                    <a:pt x="23" y="22"/>
                    <a:pt x="23" y="22"/>
                    <a:pt x="23" y="22"/>
                  </a:cubicBezTo>
                  <a:cubicBezTo>
                    <a:pt x="25" y="22"/>
                    <a:pt x="26" y="23"/>
                    <a:pt x="26" y="25"/>
                  </a:cubicBezTo>
                  <a:cubicBezTo>
                    <a:pt x="27" y="27"/>
                    <a:pt x="26" y="28"/>
                    <a:pt x="24" y="28"/>
                  </a:cubicBezTo>
                  <a:cubicBezTo>
                    <a:pt x="7" y="31"/>
                    <a:pt x="7" y="31"/>
                    <a:pt x="7" y="31"/>
                  </a:cubicBezTo>
                  <a:lnTo>
                    <a:pt x="6" y="31"/>
                  </a:lnTo>
                  <a:close/>
                </a:path>
              </a:pathLst>
            </a:custGeom>
            <a:solidFill>
              <a:srgbClr val="4241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ṣḻídé">
              <a:extLst>
                <a:ext uri="{FF2B5EF4-FFF2-40B4-BE49-F238E27FC236}">
                  <a16:creationId xmlns:a16="http://schemas.microsoft.com/office/drawing/2014/main" id="{068C4ABE-DEB4-4FE4-8841-1AC4301116E0}"/>
                </a:ext>
              </a:extLst>
            </p:cNvPr>
            <p:cNvSpPr/>
            <p:nvPr userDrawn="1"/>
          </p:nvSpPr>
          <p:spPr bwMode="auto">
            <a:xfrm>
              <a:off x="6725789" y="2847417"/>
              <a:ext cx="350534" cy="284217"/>
            </a:xfrm>
            <a:custGeom>
              <a:avLst/>
              <a:gdLst>
                <a:gd name="T0" fmla="*/ 296 w 296"/>
                <a:gd name="T1" fmla="*/ 97 h 240"/>
                <a:gd name="T2" fmla="*/ 61 w 296"/>
                <a:gd name="T3" fmla="*/ 0 h 240"/>
                <a:gd name="T4" fmla="*/ 0 w 296"/>
                <a:gd name="T5" fmla="*/ 143 h 240"/>
                <a:gd name="T6" fmla="*/ 237 w 296"/>
                <a:gd name="T7" fmla="*/ 240 h 240"/>
                <a:gd name="T8" fmla="*/ 296 w 296"/>
                <a:gd name="T9" fmla="*/ 97 h 240"/>
              </a:gdLst>
              <a:ahLst/>
              <a:cxnLst>
                <a:cxn ang="0">
                  <a:pos x="T0" y="T1"/>
                </a:cxn>
                <a:cxn ang="0">
                  <a:pos x="T2" y="T3"/>
                </a:cxn>
                <a:cxn ang="0">
                  <a:pos x="T4" y="T5"/>
                </a:cxn>
                <a:cxn ang="0">
                  <a:pos x="T6" y="T7"/>
                </a:cxn>
                <a:cxn ang="0">
                  <a:pos x="T8" y="T9"/>
                </a:cxn>
              </a:cxnLst>
              <a:rect l="0" t="0" r="r" b="b"/>
              <a:pathLst>
                <a:path w="296" h="240">
                  <a:moveTo>
                    <a:pt x="296" y="97"/>
                  </a:moveTo>
                  <a:lnTo>
                    <a:pt x="61" y="0"/>
                  </a:lnTo>
                  <a:lnTo>
                    <a:pt x="0" y="143"/>
                  </a:lnTo>
                  <a:lnTo>
                    <a:pt x="237" y="240"/>
                  </a:lnTo>
                  <a:lnTo>
                    <a:pt x="296"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ṣľïďé">
              <a:extLst>
                <a:ext uri="{FF2B5EF4-FFF2-40B4-BE49-F238E27FC236}">
                  <a16:creationId xmlns:a16="http://schemas.microsoft.com/office/drawing/2014/main" id="{E3F73A3B-F5A2-4A62-A1F7-7C84560AD1B9}"/>
                </a:ext>
              </a:extLst>
            </p:cNvPr>
            <p:cNvSpPr/>
            <p:nvPr userDrawn="1"/>
          </p:nvSpPr>
          <p:spPr bwMode="auto">
            <a:xfrm>
              <a:off x="6806318" y="2695835"/>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ïṧļidé">
              <a:extLst>
                <a:ext uri="{FF2B5EF4-FFF2-40B4-BE49-F238E27FC236}">
                  <a16:creationId xmlns:a16="http://schemas.microsoft.com/office/drawing/2014/main" id="{CF2724D6-5FE0-4F1A-A7E4-082607E944AC}"/>
                </a:ext>
              </a:extLst>
            </p:cNvPr>
            <p:cNvSpPr/>
            <p:nvPr userDrawn="1"/>
          </p:nvSpPr>
          <p:spPr bwMode="auto">
            <a:xfrm>
              <a:off x="6783817" y="2818996"/>
              <a:ext cx="315007" cy="149214"/>
            </a:xfrm>
            <a:custGeom>
              <a:avLst/>
              <a:gdLst>
                <a:gd name="T0" fmla="*/ 259 w 266"/>
                <a:gd name="T1" fmla="*/ 126 h 126"/>
                <a:gd name="T2" fmla="*/ 0 w 266"/>
                <a:gd name="T3" fmla="*/ 19 h 126"/>
                <a:gd name="T4" fmla="*/ 7 w 266"/>
                <a:gd name="T5" fmla="*/ 0 h 126"/>
                <a:gd name="T6" fmla="*/ 266 w 266"/>
                <a:gd name="T7" fmla="*/ 107 h 126"/>
                <a:gd name="T8" fmla="*/ 259 w 266"/>
                <a:gd name="T9" fmla="*/ 126 h 126"/>
              </a:gdLst>
              <a:ahLst/>
              <a:cxnLst>
                <a:cxn ang="0">
                  <a:pos x="T0" y="T1"/>
                </a:cxn>
                <a:cxn ang="0">
                  <a:pos x="T2" y="T3"/>
                </a:cxn>
                <a:cxn ang="0">
                  <a:pos x="T4" y="T5"/>
                </a:cxn>
                <a:cxn ang="0">
                  <a:pos x="T6" y="T7"/>
                </a:cxn>
                <a:cxn ang="0">
                  <a:pos x="T8" y="T9"/>
                </a:cxn>
              </a:cxnLst>
              <a:rect l="0" t="0" r="r" b="b"/>
              <a:pathLst>
                <a:path w="266" h="126">
                  <a:moveTo>
                    <a:pt x="259" y="126"/>
                  </a:moveTo>
                  <a:lnTo>
                    <a:pt x="0" y="19"/>
                  </a:lnTo>
                  <a:lnTo>
                    <a:pt x="7" y="0"/>
                  </a:lnTo>
                  <a:lnTo>
                    <a:pt x="266" y="107"/>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íś1ïḑe">
              <a:extLst>
                <a:ext uri="{FF2B5EF4-FFF2-40B4-BE49-F238E27FC236}">
                  <a16:creationId xmlns:a16="http://schemas.microsoft.com/office/drawing/2014/main" id="{401CF3DF-0B74-47A7-BE9B-30176D5EEFC9}"/>
                </a:ext>
              </a:extLst>
            </p:cNvPr>
            <p:cNvSpPr/>
            <p:nvPr userDrawn="1"/>
          </p:nvSpPr>
          <p:spPr bwMode="auto">
            <a:xfrm>
              <a:off x="6750658" y="2894787"/>
              <a:ext cx="92370" cy="149214"/>
            </a:xfrm>
            <a:custGeom>
              <a:avLst/>
              <a:gdLst>
                <a:gd name="T0" fmla="*/ 43 w 45"/>
                <a:gd name="T1" fmla="*/ 16 h 73"/>
                <a:gd name="T2" fmla="*/ 37 w 45"/>
                <a:gd name="T3" fmla="*/ 2 h 73"/>
                <a:gd name="T4" fmla="*/ 24 w 45"/>
                <a:gd name="T5" fmla="*/ 8 h 73"/>
                <a:gd name="T6" fmla="*/ 0 w 45"/>
                <a:gd name="T7" fmla="*/ 65 h 73"/>
                <a:gd name="T8" fmla="*/ 19 w 45"/>
                <a:gd name="T9" fmla="*/ 73 h 73"/>
                <a:gd name="T10" fmla="*/ 43 w 45"/>
                <a:gd name="T11" fmla="*/ 16 h 73"/>
              </a:gdLst>
              <a:ahLst/>
              <a:cxnLst>
                <a:cxn ang="0">
                  <a:pos x="T0" y="T1"/>
                </a:cxn>
                <a:cxn ang="0">
                  <a:pos x="T2" y="T3"/>
                </a:cxn>
                <a:cxn ang="0">
                  <a:pos x="T4" y="T5"/>
                </a:cxn>
                <a:cxn ang="0">
                  <a:pos x="T6" y="T7"/>
                </a:cxn>
                <a:cxn ang="0">
                  <a:pos x="T8" y="T9"/>
                </a:cxn>
                <a:cxn ang="0">
                  <a:pos x="T10" y="T11"/>
                </a:cxn>
              </a:cxnLst>
              <a:rect l="0" t="0" r="r" b="b"/>
              <a:pathLst>
                <a:path w="45" h="73">
                  <a:moveTo>
                    <a:pt x="43" y="16"/>
                  </a:moveTo>
                  <a:cubicBezTo>
                    <a:pt x="45" y="10"/>
                    <a:pt x="43" y="4"/>
                    <a:pt x="37" y="2"/>
                  </a:cubicBezTo>
                  <a:cubicBezTo>
                    <a:pt x="32" y="0"/>
                    <a:pt x="26" y="3"/>
                    <a:pt x="24" y="8"/>
                  </a:cubicBezTo>
                  <a:cubicBezTo>
                    <a:pt x="0" y="65"/>
                    <a:pt x="0" y="65"/>
                    <a:pt x="0" y="65"/>
                  </a:cubicBezTo>
                  <a:cubicBezTo>
                    <a:pt x="19" y="73"/>
                    <a:pt x="19" y="73"/>
                    <a:pt x="19" y="73"/>
                  </a:cubicBezTo>
                  <a:lnTo>
                    <a:pt x="43"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Slíḑè">
              <a:extLst>
                <a:ext uri="{FF2B5EF4-FFF2-40B4-BE49-F238E27FC236}">
                  <a16:creationId xmlns:a16="http://schemas.microsoft.com/office/drawing/2014/main" id="{0830B337-F0FD-436E-907F-DAA03F78F851}"/>
                </a:ext>
              </a:extLst>
            </p:cNvPr>
            <p:cNvSpPr/>
            <p:nvPr userDrawn="1"/>
          </p:nvSpPr>
          <p:spPr bwMode="auto">
            <a:xfrm>
              <a:off x="6814608" y="2920840"/>
              <a:ext cx="92370" cy="149214"/>
            </a:xfrm>
            <a:custGeom>
              <a:avLst/>
              <a:gdLst>
                <a:gd name="T0" fmla="*/ 43 w 45"/>
                <a:gd name="T1" fmla="*/ 15 h 73"/>
                <a:gd name="T2" fmla="*/ 37 w 45"/>
                <a:gd name="T3" fmla="*/ 2 h 73"/>
                <a:gd name="T4" fmla="*/ 24 w 45"/>
                <a:gd name="T5" fmla="*/ 8 h 73"/>
                <a:gd name="T6" fmla="*/ 0 w 45"/>
                <a:gd name="T7" fmla="*/ 65 h 73"/>
                <a:gd name="T8" fmla="*/ 19 w 45"/>
                <a:gd name="T9" fmla="*/ 73 h 73"/>
                <a:gd name="T10" fmla="*/ 43 w 45"/>
                <a:gd name="T11" fmla="*/ 15 h 73"/>
              </a:gdLst>
              <a:ahLst/>
              <a:cxnLst>
                <a:cxn ang="0">
                  <a:pos x="T0" y="T1"/>
                </a:cxn>
                <a:cxn ang="0">
                  <a:pos x="T2" y="T3"/>
                </a:cxn>
                <a:cxn ang="0">
                  <a:pos x="T4" y="T5"/>
                </a:cxn>
                <a:cxn ang="0">
                  <a:pos x="T6" y="T7"/>
                </a:cxn>
                <a:cxn ang="0">
                  <a:pos x="T8" y="T9"/>
                </a:cxn>
                <a:cxn ang="0">
                  <a:pos x="T10" y="T11"/>
                </a:cxn>
              </a:cxnLst>
              <a:rect l="0" t="0" r="r" b="b"/>
              <a:pathLst>
                <a:path w="45" h="73">
                  <a:moveTo>
                    <a:pt x="43" y="15"/>
                  </a:moveTo>
                  <a:cubicBezTo>
                    <a:pt x="45" y="10"/>
                    <a:pt x="43" y="4"/>
                    <a:pt x="37" y="2"/>
                  </a:cubicBezTo>
                  <a:cubicBezTo>
                    <a:pt x="32" y="0"/>
                    <a:pt x="26" y="2"/>
                    <a:pt x="24" y="8"/>
                  </a:cubicBezTo>
                  <a:cubicBezTo>
                    <a:pt x="0" y="65"/>
                    <a:pt x="0" y="65"/>
                    <a:pt x="0" y="65"/>
                  </a:cubicBezTo>
                  <a:cubicBezTo>
                    <a:pt x="19" y="73"/>
                    <a:pt x="19" y="73"/>
                    <a:pt x="19" y="73"/>
                  </a:cubicBezTo>
                  <a:lnTo>
                    <a:pt x="43"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işļîde">
              <a:extLst>
                <a:ext uri="{FF2B5EF4-FFF2-40B4-BE49-F238E27FC236}">
                  <a16:creationId xmlns:a16="http://schemas.microsoft.com/office/drawing/2014/main" id="{A61091CA-70DC-4BB8-9A5F-81C10C58419E}"/>
                </a:ext>
              </a:extLst>
            </p:cNvPr>
            <p:cNvSpPr/>
            <p:nvPr userDrawn="1"/>
          </p:nvSpPr>
          <p:spPr bwMode="auto">
            <a:xfrm>
              <a:off x="6879740" y="2946893"/>
              <a:ext cx="90002" cy="148030"/>
            </a:xfrm>
            <a:custGeom>
              <a:avLst/>
              <a:gdLst>
                <a:gd name="T0" fmla="*/ 42 w 44"/>
                <a:gd name="T1" fmla="*/ 15 h 72"/>
                <a:gd name="T2" fmla="*/ 36 w 44"/>
                <a:gd name="T3" fmla="*/ 2 h 72"/>
                <a:gd name="T4" fmla="*/ 23 w 44"/>
                <a:gd name="T5" fmla="*/ 7 h 72"/>
                <a:gd name="T6" fmla="*/ 0 w 44"/>
                <a:gd name="T7" fmla="*/ 65 h 72"/>
                <a:gd name="T8" fmla="*/ 19 w 44"/>
                <a:gd name="T9" fmla="*/ 72 h 72"/>
                <a:gd name="T10" fmla="*/ 42 w 44"/>
                <a:gd name="T11" fmla="*/ 15 h 72"/>
              </a:gdLst>
              <a:ahLst/>
              <a:cxnLst>
                <a:cxn ang="0">
                  <a:pos x="T0" y="T1"/>
                </a:cxn>
                <a:cxn ang="0">
                  <a:pos x="T2" y="T3"/>
                </a:cxn>
                <a:cxn ang="0">
                  <a:pos x="T4" y="T5"/>
                </a:cxn>
                <a:cxn ang="0">
                  <a:pos x="T6" y="T7"/>
                </a:cxn>
                <a:cxn ang="0">
                  <a:pos x="T8" y="T9"/>
                </a:cxn>
                <a:cxn ang="0">
                  <a:pos x="T10" y="T11"/>
                </a:cxn>
              </a:cxnLst>
              <a:rect l="0" t="0" r="r" b="b"/>
              <a:pathLst>
                <a:path w="44" h="72">
                  <a:moveTo>
                    <a:pt x="42" y="15"/>
                  </a:moveTo>
                  <a:cubicBezTo>
                    <a:pt x="44" y="10"/>
                    <a:pt x="42" y="4"/>
                    <a:pt x="36" y="2"/>
                  </a:cubicBezTo>
                  <a:cubicBezTo>
                    <a:pt x="31" y="0"/>
                    <a:pt x="25" y="2"/>
                    <a:pt x="23" y="7"/>
                  </a:cubicBezTo>
                  <a:cubicBezTo>
                    <a:pt x="0" y="65"/>
                    <a:pt x="0" y="65"/>
                    <a:pt x="0" y="65"/>
                  </a:cubicBezTo>
                  <a:cubicBezTo>
                    <a:pt x="19" y="72"/>
                    <a:pt x="19" y="72"/>
                    <a:pt x="19" y="72"/>
                  </a:cubicBezTo>
                  <a:lnTo>
                    <a:pt x="42"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îsļídè">
              <a:extLst>
                <a:ext uri="{FF2B5EF4-FFF2-40B4-BE49-F238E27FC236}">
                  <a16:creationId xmlns:a16="http://schemas.microsoft.com/office/drawing/2014/main" id="{9B610AB0-210B-46B6-B43A-BDEDE0ECCEB8}"/>
                </a:ext>
              </a:extLst>
            </p:cNvPr>
            <p:cNvSpPr/>
            <p:nvPr userDrawn="1"/>
          </p:nvSpPr>
          <p:spPr bwMode="auto">
            <a:xfrm>
              <a:off x="6943689" y="2971762"/>
              <a:ext cx="90002" cy="149214"/>
            </a:xfrm>
            <a:custGeom>
              <a:avLst/>
              <a:gdLst>
                <a:gd name="T0" fmla="*/ 42 w 44"/>
                <a:gd name="T1" fmla="*/ 16 h 73"/>
                <a:gd name="T2" fmla="*/ 37 w 44"/>
                <a:gd name="T3" fmla="*/ 2 h 73"/>
                <a:gd name="T4" fmla="*/ 23 w 44"/>
                <a:gd name="T5" fmla="*/ 8 h 73"/>
                <a:gd name="T6" fmla="*/ 0 w 44"/>
                <a:gd name="T7" fmla="*/ 65 h 73"/>
                <a:gd name="T8" fmla="*/ 19 w 44"/>
                <a:gd name="T9" fmla="*/ 73 h 73"/>
                <a:gd name="T10" fmla="*/ 42 w 44"/>
                <a:gd name="T11" fmla="*/ 16 h 73"/>
              </a:gdLst>
              <a:ahLst/>
              <a:cxnLst>
                <a:cxn ang="0">
                  <a:pos x="T0" y="T1"/>
                </a:cxn>
                <a:cxn ang="0">
                  <a:pos x="T2" y="T3"/>
                </a:cxn>
                <a:cxn ang="0">
                  <a:pos x="T4" y="T5"/>
                </a:cxn>
                <a:cxn ang="0">
                  <a:pos x="T6" y="T7"/>
                </a:cxn>
                <a:cxn ang="0">
                  <a:pos x="T8" y="T9"/>
                </a:cxn>
                <a:cxn ang="0">
                  <a:pos x="T10" y="T11"/>
                </a:cxn>
              </a:cxnLst>
              <a:rect l="0" t="0" r="r" b="b"/>
              <a:pathLst>
                <a:path w="44" h="73">
                  <a:moveTo>
                    <a:pt x="42" y="16"/>
                  </a:moveTo>
                  <a:cubicBezTo>
                    <a:pt x="44" y="11"/>
                    <a:pt x="42" y="5"/>
                    <a:pt x="37" y="2"/>
                  </a:cubicBezTo>
                  <a:cubicBezTo>
                    <a:pt x="31" y="0"/>
                    <a:pt x="25" y="3"/>
                    <a:pt x="23" y="8"/>
                  </a:cubicBezTo>
                  <a:cubicBezTo>
                    <a:pt x="0" y="65"/>
                    <a:pt x="0" y="65"/>
                    <a:pt x="0" y="65"/>
                  </a:cubicBezTo>
                  <a:cubicBezTo>
                    <a:pt x="19" y="73"/>
                    <a:pt x="19" y="73"/>
                    <a:pt x="19" y="73"/>
                  </a:cubicBezTo>
                  <a:lnTo>
                    <a:pt x="42"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6" name="îSḻîďe">
              <a:extLst>
                <a:ext uri="{FF2B5EF4-FFF2-40B4-BE49-F238E27FC236}">
                  <a16:creationId xmlns:a16="http://schemas.microsoft.com/office/drawing/2014/main" id="{A647BF71-66A0-46B6-941E-B6E113E38429}"/>
                </a:ext>
              </a:extLst>
            </p:cNvPr>
            <p:cNvSpPr/>
            <p:nvPr userDrawn="1"/>
          </p:nvSpPr>
          <p:spPr bwMode="auto">
            <a:xfrm>
              <a:off x="6831187" y="274083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7" name="îŝḷide">
              <a:extLst>
                <a:ext uri="{FF2B5EF4-FFF2-40B4-BE49-F238E27FC236}">
                  <a16:creationId xmlns:a16="http://schemas.microsoft.com/office/drawing/2014/main" id="{22B70C01-1535-4657-8037-848183B44E1F}"/>
                </a:ext>
              </a:extLst>
            </p:cNvPr>
            <p:cNvSpPr/>
            <p:nvPr userDrawn="1"/>
          </p:nvSpPr>
          <p:spPr bwMode="auto">
            <a:xfrm>
              <a:off x="6893951" y="2766889"/>
              <a:ext cx="75791" cy="108950"/>
            </a:xfrm>
            <a:custGeom>
              <a:avLst/>
              <a:gdLst>
                <a:gd name="T0" fmla="*/ 35 w 37"/>
                <a:gd name="T1" fmla="*/ 15 h 53"/>
                <a:gd name="T2" fmla="*/ 29 w 37"/>
                <a:gd name="T3" fmla="*/ 2 h 53"/>
                <a:gd name="T4" fmla="*/ 16 w 37"/>
                <a:gd name="T5" fmla="*/ 8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ïSḻïḓê">
              <a:extLst>
                <a:ext uri="{FF2B5EF4-FFF2-40B4-BE49-F238E27FC236}">
                  <a16:creationId xmlns:a16="http://schemas.microsoft.com/office/drawing/2014/main" id="{F099BA6C-36A7-4585-A232-478BADFFC46C}"/>
                </a:ext>
              </a:extLst>
            </p:cNvPr>
            <p:cNvSpPr/>
            <p:nvPr userDrawn="1"/>
          </p:nvSpPr>
          <p:spPr bwMode="auto">
            <a:xfrm>
              <a:off x="6957900" y="2794127"/>
              <a:ext cx="75791" cy="107766"/>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ís1iḑe">
              <a:extLst>
                <a:ext uri="{FF2B5EF4-FFF2-40B4-BE49-F238E27FC236}">
                  <a16:creationId xmlns:a16="http://schemas.microsoft.com/office/drawing/2014/main" id="{87E503B2-6053-4D9B-9FBF-7FA3D11D2230}"/>
                </a:ext>
              </a:extLst>
            </p:cNvPr>
            <p:cNvSpPr/>
            <p:nvPr userDrawn="1"/>
          </p:nvSpPr>
          <p:spPr bwMode="auto">
            <a:xfrm>
              <a:off x="7021849" y="281899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i$ḷíḑê">
              <a:extLst>
                <a:ext uri="{FF2B5EF4-FFF2-40B4-BE49-F238E27FC236}">
                  <a16:creationId xmlns:a16="http://schemas.microsoft.com/office/drawing/2014/main" id="{EB9C055D-0503-4C34-A462-9D2EEE27AEB0}"/>
                </a:ext>
              </a:extLst>
            </p:cNvPr>
            <p:cNvSpPr/>
            <p:nvPr userDrawn="1"/>
          </p:nvSpPr>
          <p:spPr bwMode="auto">
            <a:xfrm>
              <a:off x="6869082" y="2544253"/>
              <a:ext cx="332771" cy="243953"/>
            </a:xfrm>
            <a:custGeom>
              <a:avLst/>
              <a:gdLst>
                <a:gd name="T0" fmla="*/ 281 w 281"/>
                <a:gd name="T1" fmla="*/ 97 h 206"/>
                <a:gd name="T2" fmla="*/ 44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4"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iSlïḋé">
              <a:extLst>
                <a:ext uri="{FF2B5EF4-FFF2-40B4-BE49-F238E27FC236}">
                  <a16:creationId xmlns:a16="http://schemas.microsoft.com/office/drawing/2014/main" id="{7F2AE01E-676E-4C2B-8BCC-47173C40DA32}"/>
                </a:ext>
              </a:extLst>
            </p:cNvPr>
            <p:cNvSpPr/>
            <p:nvPr userDrawn="1"/>
          </p:nvSpPr>
          <p:spPr bwMode="auto">
            <a:xfrm>
              <a:off x="6845398" y="2667413"/>
              <a:ext cx="317375" cy="149214"/>
            </a:xfrm>
            <a:custGeom>
              <a:avLst/>
              <a:gdLst>
                <a:gd name="T0" fmla="*/ 259 w 268"/>
                <a:gd name="T1" fmla="*/ 126 h 126"/>
                <a:gd name="T2" fmla="*/ 0 w 268"/>
                <a:gd name="T3" fmla="*/ 19 h 126"/>
                <a:gd name="T4" fmla="*/ 8 w 268"/>
                <a:gd name="T5" fmla="*/ 0 h 126"/>
                <a:gd name="T6" fmla="*/ 268 w 268"/>
                <a:gd name="T7" fmla="*/ 105 h 126"/>
                <a:gd name="T8" fmla="*/ 259 w 268"/>
                <a:gd name="T9" fmla="*/ 126 h 126"/>
              </a:gdLst>
              <a:ahLst/>
              <a:cxnLst>
                <a:cxn ang="0">
                  <a:pos x="T0" y="T1"/>
                </a:cxn>
                <a:cxn ang="0">
                  <a:pos x="T2" y="T3"/>
                </a:cxn>
                <a:cxn ang="0">
                  <a:pos x="T4" y="T5"/>
                </a:cxn>
                <a:cxn ang="0">
                  <a:pos x="T6" y="T7"/>
                </a:cxn>
                <a:cxn ang="0">
                  <a:pos x="T8" y="T9"/>
                </a:cxn>
              </a:cxnLst>
              <a:rect l="0" t="0" r="r" b="b"/>
              <a:pathLst>
                <a:path w="268" h="126">
                  <a:moveTo>
                    <a:pt x="259" y="126"/>
                  </a:moveTo>
                  <a:lnTo>
                    <a:pt x="0" y="19"/>
                  </a:lnTo>
                  <a:lnTo>
                    <a:pt x="8" y="0"/>
                  </a:lnTo>
                  <a:lnTo>
                    <a:pt x="268" y="105"/>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işliďê">
              <a:extLst>
                <a:ext uri="{FF2B5EF4-FFF2-40B4-BE49-F238E27FC236}">
                  <a16:creationId xmlns:a16="http://schemas.microsoft.com/office/drawing/2014/main" id="{9807AC4A-F945-452A-9C30-90E4F8381E75}"/>
                </a:ext>
              </a:extLst>
            </p:cNvPr>
            <p:cNvSpPr/>
            <p:nvPr userDrawn="1"/>
          </p:nvSpPr>
          <p:spPr bwMode="auto">
            <a:xfrm>
              <a:off x="6893951" y="2589254"/>
              <a:ext cx="74607" cy="108950"/>
            </a:xfrm>
            <a:custGeom>
              <a:avLst/>
              <a:gdLst>
                <a:gd name="T0" fmla="*/ 34 w 36"/>
                <a:gd name="T1" fmla="*/ 15 h 53"/>
                <a:gd name="T2" fmla="*/ 29 w 36"/>
                <a:gd name="T3" fmla="*/ 2 h 53"/>
                <a:gd name="T4" fmla="*/ 15 w 36"/>
                <a:gd name="T5" fmla="*/ 8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8"/>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ḷîďe">
              <a:extLst>
                <a:ext uri="{FF2B5EF4-FFF2-40B4-BE49-F238E27FC236}">
                  <a16:creationId xmlns:a16="http://schemas.microsoft.com/office/drawing/2014/main" id="{9E1AAFE2-2B42-4FC0-9968-A35F1554507A}"/>
                </a:ext>
              </a:extLst>
            </p:cNvPr>
            <p:cNvSpPr/>
            <p:nvPr userDrawn="1"/>
          </p:nvSpPr>
          <p:spPr bwMode="auto">
            <a:xfrm>
              <a:off x="6957900" y="2615307"/>
              <a:ext cx="73423" cy="108950"/>
            </a:xfrm>
            <a:custGeom>
              <a:avLst/>
              <a:gdLst>
                <a:gd name="T0" fmla="*/ 34 w 36"/>
                <a:gd name="T1" fmla="*/ 15 h 53"/>
                <a:gd name="T2" fmla="*/ 29 w 36"/>
                <a:gd name="T3" fmla="*/ 2 h 53"/>
                <a:gd name="T4" fmla="*/ 15 w 36"/>
                <a:gd name="T5" fmla="*/ 7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íŝľîďê">
              <a:extLst>
                <a:ext uri="{FF2B5EF4-FFF2-40B4-BE49-F238E27FC236}">
                  <a16:creationId xmlns:a16="http://schemas.microsoft.com/office/drawing/2014/main" id="{94ED3140-CBC5-4DCD-BE7A-5DC8CA50F509}"/>
                </a:ext>
              </a:extLst>
            </p:cNvPr>
            <p:cNvSpPr/>
            <p:nvPr userDrawn="1"/>
          </p:nvSpPr>
          <p:spPr bwMode="auto">
            <a:xfrm>
              <a:off x="7021849" y="2640176"/>
              <a:ext cx="75791" cy="111318"/>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1"/>
                    <a:pt x="34" y="5"/>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iṥľïḑé">
              <a:extLst>
                <a:ext uri="{FF2B5EF4-FFF2-40B4-BE49-F238E27FC236}">
                  <a16:creationId xmlns:a16="http://schemas.microsoft.com/office/drawing/2014/main" id="{32DB4F70-96FA-436F-AE94-004D7F2BE473}"/>
                </a:ext>
              </a:extLst>
            </p:cNvPr>
            <p:cNvSpPr/>
            <p:nvPr userDrawn="1"/>
          </p:nvSpPr>
          <p:spPr bwMode="auto">
            <a:xfrm>
              <a:off x="7084613" y="2667413"/>
              <a:ext cx="75791" cy="110134"/>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0"/>
                    <a:pt x="34" y="4"/>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í$lïďe">
              <a:extLst>
                <a:ext uri="{FF2B5EF4-FFF2-40B4-BE49-F238E27FC236}">
                  <a16:creationId xmlns:a16="http://schemas.microsoft.com/office/drawing/2014/main" id="{484CCCDA-D1C8-4425-ACCA-668E4C45F9CE}"/>
                </a:ext>
              </a:extLst>
            </p:cNvPr>
            <p:cNvSpPr/>
            <p:nvPr userDrawn="1"/>
          </p:nvSpPr>
          <p:spPr bwMode="auto">
            <a:xfrm>
              <a:off x="6930663" y="2390302"/>
              <a:ext cx="332771" cy="243953"/>
            </a:xfrm>
            <a:custGeom>
              <a:avLst/>
              <a:gdLst>
                <a:gd name="T0" fmla="*/ 281 w 281"/>
                <a:gd name="T1" fmla="*/ 97 h 206"/>
                <a:gd name="T2" fmla="*/ 45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5"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Sḷíḑê">
              <a:extLst>
                <a:ext uri="{FF2B5EF4-FFF2-40B4-BE49-F238E27FC236}">
                  <a16:creationId xmlns:a16="http://schemas.microsoft.com/office/drawing/2014/main" id="{EB18AB3F-7858-430B-8393-F02CD571EBAE}"/>
                </a:ext>
              </a:extLst>
            </p:cNvPr>
            <p:cNvSpPr/>
            <p:nvPr userDrawn="1"/>
          </p:nvSpPr>
          <p:spPr bwMode="auto">
            <a:xfrm>
              <a:off x="6908162" y="2515831"/>
              <a:ext cx="316192" cy="146845"/>
            </a:xfrm>
            <a:custGeom>
              <a:avLst/>
              <a:gdLst>
                <a:gd name="T0" fmla="*/ 260 w 267"/>
                <a:gd name="T1" fmla="*/ 124 h 124"/>
                <a:gd name="T2" fmla="*/ 0 w 267"/>
                <a:gd name="T3" fmla="*/ 19 h 124"/>
                <a:gd name="T4" fmla="*/ 7 w 267"/>
                <a:gd name="T5" fmla="*/ 0 h 124"/>
                <a:gd name="T6" fmla="*/ 267 w 267"/>
                <a:gd name="T7" fmla="*/ 105 h 124"/>
                <a:gd name="T8" fmla="*/ 260 w 267"/>
                <a:gd name="T9" fmla="*/ 124 h 124"/>
              </a:gdLst>
              <a:ahLst/>
              <a:cxnLst>
                <a:cxn ang="0">
                  <a:pos x="T0" y="T1"/>
                </a:cxn>
                <a:cxn ang="0">
                  <a:pos x="T2" y="T3"/>
                </a:cxn>
                <a:cxn ang="0">
                  <a:pos x="T4" y="T5"/>
                </a:cxn>
                <a:cxn ang="0">
                  <a:pos x="T6" y="T7"/>
                </a:cxn>
                <a:cxn ang="0">
                  <a:pos x="T8" y="T9"/>
                </a:cxn>
              </a:cxnLst>
              <a:rect l="0" t="0" r="r" b="b"/>
              <a:pathLst>
                <a:path w="267" h="124">
                  <a:moveTo>
                    <a:pt x="260" y="124"/>
                  </a:moveTo>
                  <a:lnTo>
                    <a:pt x="0" y="19"/>
                  </a:lnTo>
                  <a:lnTo>
                    <a:pt x="7" y="0"/>
                  </a:lnTo>
                  <a:lnTo>
                    <a:pt x="267" y="105"/>
                  </a:lnTo>
                  <a:lnTo>
                    <a:pt x="260" y="124"/>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ïṡlíḋè">
              <a:extLst>
                <a:ext uri="{FF2B5EF4-FFF2-40B4-BE49-F238E27FC236}">
                  <a16:creationId xmlns:a16="http://schemas.microsoft.com/office/drawing/2014/main" id="{7A986656-AE6C-407F-BEE5-A8C328474B59}"/>
                </a:ext>
              </a:extLst>
            </p:cNvPr>
            <p:cNvSpPr/>
            <p:nvPr userDrawn="1"/>
          </p:nvSpPr>
          <p:spPr bwMode="auto">
            <a:xfrm>
              <a:off x="6955530" y="2437671"/>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iṥľîdê">
              <a:extLst>
                <a:ext uri="{FF2B5EF4-FFF2-40B4-BE49-F238E27FC236}">
                  <a16:creationId xmlns:a16="http://schemas.microsoft.com/office/drawing/2014/main" id="{2CE167E1-D3FD-4FC3-B994-75D6B2B2776D}"/>
                </a:ext>
              </a:extLst>
            </p:cNvPr>
            <p:cNvSpPr/>
            <p:nvPr userDrawn="1"/>
          </p:nvSpPr>
          <p:spPr bwMode="auto">
            <a:xfrm>
              <a:off x="7019479" y="2462541"/>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4"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îṩ1íḑê">
              <a:extLst>
                <a:ext uri="{FF2B5EF4-FFF2-40B4-BE49-F238E27FC236}">
                  <a16:creationId xmlns:a16="http://schemas.microsoft.com/office/drawing/2014/main" id="{3606409F-8680-4236-8D60-6140EC1A977E}"/>
                </a:ext>
              </a:extLst>
            </p:cNvPr>
            <p:cNvSpPr/>
            <p:nvPr userDrawn="1"/>
          </p:nvSpPr>
          <p:spPr bwMode="auto">
            <a:xfrm>
              <a:off x="7083428" y="2488594"/>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5"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i$ľîḑé">
              <a:extLst>
                <a:ext uri="{FF2B5EF4-FFF2-40B4-BE49-F238E27FC236}">
                  <a16:creationId xmlns:a16="http://schemas.microsoft.com/office/drawing/2014/main" id="{F9F39FA8-766D-4FBF-947A-C259E033173B}"/>
                </a:ext>
              </a:extLst>
            </p:cNvPr>
            <p:cNvSpPr/>
            <p:nvPr userDrawn="1"/>
          </p:nvSpPr>
          <p:spPr bwMode="auto">
            <a:xfrm>
              <a:off x="7146194" y="2515831"/>
              <a:ext cx="75791" cy="107766"/>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îṧlîḓê">
              <a:extLst>
                <a:ext uri="{FF2B5EF4-FFF2-40B4-BE49-F238E27FC236}">
                  <a16:creationId xmlns:a16="http://schemas.microsoft.com/office/drawing/2014/main" id="{9D1E2430-2AA9-453E-A4A2-748A2EDA3E9C}"/>
                </a:ext>
              </a:extLst>
            </p:cNvPr>
            <p:cNvSpPr/>
            <p:nvPr userDrawn="1"/>
          </p:nvSpPr>
          <p:spPr bwMode="auto">
            <a:xfrm>
              <a:off x="6994612" y="2238720"/>
              <a:ext cx="332771" cy="243953"/>
            </a:xfrm>
            <a:custGeom>
              <a:avLst/>
              <a:gdLst>
                <a:gd name="T0" fmla="*/ 281 w 281"/>
                <a:gd name="T1" fmla="*/ 97 h 206"/>
                <a:gd name="T2" fmla="*/ 43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3"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íş1îḓé">
              <a:extLst>
                <a:ext uri="{FF2B5EF4-FFF2-40B4-BE49-F238E27FC236}">
                  <a16:creationId xmlns:a16="http://schemas.microsoft.com/office/drawing/2014/main" id="{9060DA09-23EE-4895-958A-B384AF6CFF7E}"/>
                </a:ext>
              </a:extLst>
            </p:cNvPr>
            <p:cNvSpPr/>
            <p:nvPr userDrawn="1"/>
          </p:nvSpPr>
          <p:spPr bwMode="auto">
            <a:xfrm>
              <a:off x="6969741" y="2361880"/>
              <a:ext cx="318560" cy="149214"/>
            </a:xfrm>
            <a:custGeom>
              <a:avLst/>
              <a:gdLst>
                <a:gd name="T0" fmla="*/ 260 w 269"/>
                <a:gd name="T1" fmla="*/ 126 h 126"/>
                <a:gd name="T2" fmla="*/ 0 w 269"/>
                <a:gd name="T3" fmla="*/ 21 h 126"/>
                <a:gd name="T4" fmla="*/ 9 w 269"/>
                <a:gd name="T5" fmla="*/ 0 h 126"/>
                <a:gd name="T6" fmla="*/ 269 w 269"/>
                <a:gd name="T7" fmla="*/ 107 h 126"/>
                <a:gd name="T8" fmla="*/ 260 w 269"/>
                <a:gd name="T9" fmla="*/ 126 h 126"/>
              </a:gdLst>
              <a:ahLst/>
              <a:cxnLst>
                <a:cxn ang="0">
                  <a:pos x="T0" y="T1"/>
                </a:cxn>
                <a:cxn ang="0">
                  <a:pos x="T2" y="T3"/>
                </a:cxn>
                <a:cxn ang="0">
                  <a:pos x="T4" y="T5"/>
                </a:cxn>
                <a:cxn ang="0">
                  <a:pos x="T6" y="T7"/>
                </a:cxn>
                <a:cxn ang="0">
                  <a:pos x="T8" y="T9"/>
                </a:cxn>
              </a:cxnLst>
              <a:rect l="0" t="0" r="r" b="b"/>
              <a:pathLst>
                <a:path w="269" h="126">
                  <a:moveTo>
                    <a:pt x="260" y="126"/>
                  </a:moveTo>
                  <a:lnTo>
                    <a:pt x="0" y="21"/>
                  </a:lnTo>
                  <a:lnTo>
                    <a:pt x="9" y="0"/>
                  </a:lnTo>
                  <a:lnTo>
                    <a:pt x="269"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îšlïḓe">
              <a:extLst>
                <a:ext uri="{FF2B5EF4-FFF2-40B4-BE49-F238E27FC236}">
                  <a16:creationId xmlns:a16="http://schemas.microsoft.com/office/drawing/2014/main" id="{B78EB91F-1A05-4F87-8B6A-9CA29C530C06}"/>
                </a:ext>
              </a:extLst>
            </p:cNvPr>
            <p:cNvSpPr/>
            <p:nvPr userDrawn="1"/>
          </p:nvSpPr>
          <p:spPr bwMode="auto">
            <a:xfrm>
              <a:off x="7019479" y="2283721"/>
              <a:ext cx="73423" cy="111318"/>
            </a:xfrm>
            <a:custGeom>
              <a:avLst/>
              <a:gdLst>
                <a:gd name="T0" fmla="*/ 34 w 36"/>
                <a:gd name="T1" fmla="*/ 16 h 54"/>
                <a:gd name="T2" fmla="*/ 29 w 36"/>
                <a:gd name="T3" fmla="*/ 3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1"/>
                    <a:pt x="34" y="5"/>
                    <a:pt x="29" y="3"/>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íṧlíḍè">
              <a:extLst>
                <a:ext uri="{FF2B5EF4-FFF2-40B4-BE49-F238E27FC236}">
                  <a16:creationId xmlns:a16="http://schemas.microsoft.com/office/drawing/2014/main" id="{8DEC0A8C-538F-4254-80BB-1DA3361538B7}"/>
                </a:ext>
              </a:extLst>
            </p:cNvPr>
            <p:cNvSpPr/>
            <p:nvPr userDrawn="1"/>
          </p:nvSpPr>
          <p:spPr bwMode="auto">
            <a:xfrm>
              <a:off x="7083428" y="2310958"/>
              <a:ext cx="73423" cy="110134"/>
            </a:xfrm>
            <a:custGeom>
              <a:avLst/>
              <a:gdLst>
                <a:gd name="T0" fmla="*/ 34 w 36"/>
                <a:gd name="T1" fmla="*/ 16 h 54"/>
                <a:gd name="T2" fmla="*/ 29 w 36"/>
                <a:gd name="T3" fmla="*/ 2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0"/>
                    <a:pt x="34" y="4"/>
                    <a:pt x="29" y="2"/>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iṥľïdè">
              <a:extLst>
                <a:ext uri="{FF2B5EF4-FFF2-40B4-BE49-F238E27FC236}">
                  <a16:creationId xmlns:a16="http://schemas.microsoft.com/office/drawing/2014/main" id="{1E673C1B-D3FB-44C4-85D3-F2FD225849E5}"/>
                </a:ext>
              </a:extLst>
            </p:cNvPr>
            <p:cNvSpPr/>
            <p:nvPr userDrawn="1"/>
          </p:nvSpPr>
          <p:spPr bwMode="auto">
            <a:xfrm>
              <a:off x="7146194" y="2337012"/>
              <a:ext cx="75791" cy="108950"/>
            </a:xfrm>
            <a:custGeom>
              <a:avLst/>
              <a:gdLst>
                <a:gd name="T0" fmla="*/ 34 w 37"/>
                <a:gd name="T1" fmla="*/ 15 h 53"/>
                <a:gd name="T2" fmla="*/ 29 w 37"/>
                <a:gd name="T3" fmla="*/ 2 h 53"/>
                <a:gd name="T4" fmla="*/ 15 w 37"/>
                <a:gd name="T5" fmla="*/ 8 h 53"/>
                <a:gd name="T6" fmla="*/ 0 w 37"/>
                <a:gd name="T7" fmla="*/ 46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8"/>
                  </a:cubicBezTo>
                  <a:cubicBezTo>
                    <a:pt x="0" y="46"/>
                    <a:pt x="0" y="46"/>
                    <a:pt x="0" y="46"/>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í$ḻîḓé">
              <a:extLst>
                <a:ext uri="{FF2B5EF4-FFF2-40B4-BE49-F238E27FC236}">
                  <a16:creationId xmlns:a16="http://schemas.microsoft.com/office/drawing/2014/main" id="{4466AA92-B9C4-49A4-8735-D75712F90CB6}"/>
                </a:ext>
              </a:extLst>
            </p:cNvPr>
            <p:cNvSpPr/>
            <p:nvPr userDrawn="1"/>
          </p:nvSpPr>
          <p:spPr bwMode="auto">
            <a:xfrm>
              <a:off x="7210143" y="2364249"/>
              <a:ext cx="75791" cy="107766"/>
            </a:xfrm>
            <a:custGeom>
              <a:avLst/>
              <a:gdLst>
                <a:gd name="T0" fmla="*/ 34 w 37"/>
                <a:gd name="T1" fmla="*/ 15 h 53"/>
                <a:gd name="T2" fmla="*/ 29 w 37"/>
                <a:gd name="T3" fmla="*/ 2 h 53"/>
                <a:gd name="T4" fmla="*/ 15 w 37"/>
                <a:gd name="T5" fmla="*/ 7 h 53"/>
                <a:gd name="T6" fmla="*/ 0 w 37"/>
                <a:gd name="T7" fmla="*/ 45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íṩḷîḋe">
              <a:extLst>
                <a:ext uri="{FF2B5EF4-FFF2-40B4-BE49-F238E27FC236}">
                  <a16:creationId xmlns:a16="http://schemas.microsoft.com/office/drawing/2014/main" id="{90012AFA-7EB3-4E0C-80E6-8B752F842176}"/>
                </a:ext>
              </a:extLst>
            </p:cNvPr>
            <p:cNvSpPr/>
            <p:nvPr userDrawn="1"/>
          </p:nvSpPr>
          <p:spPr bwMode="auto">
            <a:xfrm>
              <a:off x="7056191" y="2087137"/>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îşḷíḑé">
              <a:extLst>
                <a:ext uri="{FF2B5EF4-FFF2-40B4-BE49-F238E27FC236}">
                  <a16:creationId xmlns:a16="http://schemas.microsoft.com/office/drawing/2014/main" id="{E5CC7D9C-7D6D-474F-AD9D-29B5B995C2BB}"/>
                </a:ext>
              </a:extLst>
            </p:cNvPr>
            <p:cNvSpPr/>
            <p:nvPr userDrawn="1"/>
          </p:nvSpPr>
          <p:spPr bwMode="auto">
            <a:xfrm>
              <a:off x="7033690" y="2210298"/>
              <a:ext cx="316192" cy="149214"/>
            </a:xfrm>
            <a:custGeom>
              <a:avLst/>
              <a:gdLst>
                <a:gd name="T0" fmla="*/ 260 w 267"/>
                <a:gd name="T1" fmla="*/ 126 h 126"/>
                <a:gd name="T2" fmla="*/ 0 w 267"/>
                <a:gd name="T3" fmla="*/ 19 h 126"/>
                <a:gd name="T4" fmla="*/ 7 w 267"/>
                <a:gd name="T5" fmla="*/ 0 h 126"/>
                <a:gd name="T6" fmla="*/ 267 w 267"/>
                <a:gd name="T7" fmla="*/ 107 h 126"/>
                <a:gd name="T8" fmla="*/ 260 w 267"/>
                <a:gd name="T9" fmla="*/ 126 h 126"/>
              </a:gdLst>
              <a:ahLst/>
              <a:cxnLst>
                <a:cxn ang="0">
                  <a:pos x="T0" y="T1"/>
                </a:cxn>
                <a:cxn ang="0">
                  <a:pos x="T2" y="T3"/>
                </a:cxn>
                <a:cxn ang="0">
                  <a:pos x="T4" y="T5"/>
                </a:cxn>
                <a:cxn ang="0">
                  <a:pos x="T6" y="T7"/>
                </a:cxn>
                <a:cxn ang="0">
                  <a:pos x="T8" y="T9"/>
                </a:cxn>
              </a:cxnLst>
              <a:rect l="0" t="0" r="r" b="b"/>
              <a:pathLst>
                <a:path w="267" h="126">
                  <a:moveTo>
                    <a:pt x="260" y="126"/>
                  </a:moveTo>
                  <a:lnTo>
                    <a:pt x="0" y="19"/>
                  </a:lnTo>
                  <a:lnTo>
                    <a:pt x="7" y="0"/>
                  </a:lnTo>
                  <a:lnTo>
                    <a:pt x="267"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îśľiḋé">
              <a:extLst>
                <a:ext uri="{FF2B5EF4-FFF2-40B4-BE49-F238E27FC236}">
                  <a16:creationId xmlns:a16="http://schemas.microsoft.com/office/drawing/2014/main" id="{49E343F0-5830-48FF-8874-34C0FEE3FAFA}"/>
                </a:ext>
              </a:extLst>
            </p:cNvPr>
            <p:cNvSpPr/>
            <p:nvPr userDrawn="1"/>
          </p:nvSpPr>
          <p:spPr bwMode="auto">
            <a:xfrm>
              <a:off x="7081060" y="2132138"/>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ísľîḑe">
              <a:extLst>
                <a:ext uri="{FF2B5EF4-FFF2-40B4-BE49-F238E27FC236}">
                  <a16:creationId xmlns:a16="http://schemas.microsoft.com/office/drawing/2014/main" id="{1D8BC162-AF3B-4BF0-BD1D-45B501B8E037}"/>
                </a:ext>
              </a:extLst>
            </p:cNvPr>
            <p:cNvSpPr/>
            <p:nvPr userDrawn="1"/>
          </p:nvSpPr>
          <p:spPr bwMode="auto">
            <a:xfrm>
              <a:off x="7143824" y="2159376"/>
              <a:ext cx="76976" cy="108950"/>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íṡḷîdé">
              <a:extLst>
                <a:ext uri="{FF2B5EF4-FFF2-40B4-BE49-F238E27FC236}">
                  <a16:creationId xmlns:a16="http://schemas.microsoft.com/office/drawing/2014/main" id="{FB2DF3E0-3629-4877-B74B-DDBF8FD72F6E}"/>
                </a:ext>
              </a:extLst>
            </p:cNvPr>
            <p:cNvSpPr/>
            <p:nvPr userDrawn="1"/>
          </p:nvSpPr>
          <p:spPr bwMode="auto">
            <a:xfrm>
              <a:off x="7207773" y="2185429"/>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îs1îḓè">
              <a:extLst>
                <a:ext uri="{FF2B5EF4-FFF2-40B4-BE49-F238E27FC236}">
                  <a16:creationId xmlns:a16="http://schemas.microsoft.com/office/drawing/2014/main" id="{49CBFAFF-0F4C-4134-9DC3-F8BDE4F05953}"/>
                </a:ext>
              </a:extLst>
            </p:cNvPr>
            <p:cNvSpPr/>
            <p:nvPr userDrawn="1"/>
          </p:nvSpPr>
          <p:spPr bwMode="auto">
            <a:xfrm>
              <a:off x="7271722" y="2210298"/>
              <a:ext cx="75791" cy="110134"/>
            </a:xfrm>
            <a:custGeom>
              <a:avLst/>
              <a:gdLst>
                <a:gd name="T0" fmla="*/ 35 w 37"/>
                <a:gd name="T1" fmla="*/ 16 h 54"/>
                <a:gd name="T2" fmla="*/ 29 w 37"/>
                <a:gd name="T3" fmla="*/ 3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3"/>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íṣľiḓè">
              <a:extLst>
                <a:ext uri="{FF2B5EF4-FFF2-40B4-BE49-F238E27FC236}">
                  <a16:creationId xmlns:a16="http://schemas.microsoft.com/office/drawing/2014/main" id="{D23C506D-86F5-4C6E-BB14-BDB624C7B92F}"/>
                </a:ext>
              </a:extLst>
            </p:cNvPr>
            <p:cNvSpPr/>
            <p:nvPr userDrawn="1"/>
          </p:nvSpPr>
          <p:spPr bwMode="auto">
            <a:xfrm>
              <a:off x="7152115" y="2036216"/>
              <a:ext cx="221453" cy="148030"/>
            </a:xfrm>
            <a:custGeom>
              <a:avLst/>
              <a:gdLst>
                <a:gd name="T0" fmla="*/ 187 w 187"/>
                <a:gd name="T1" fmla="*/ 66 h 125"/>
                <a:gd name="T2" fmla="*/ 25 w 187"/>
                <a:gd name="T3" fmla="*/ 0 h 125"/>
                <a:gd name="T4" fmla="*/ 0 w 187"/>
                <a:gd name="T5" fmla="*/ 59 h 125"/>
                <a:gd name="T6" fmla="*/ 163 w 187"/>
                <a:gd name="T7" fmla="*/ 125 h 125"/>
                <a:gd name="T8" fmla="*/ 187 w 187"/>
                <a:gd name="T9" fmla="*/ 66 h 125"/>
              </a:gdLst>
              <a:ahLst/>
              <a:cxnLst>
                <a:cxn ang="0">
                  <a:pos x="T0" y="T1"/>
                </a:cxn>
                <a:cxn ang="0">
                  <a:pos x="T2" y="T3"/>
                </a:cxn>
                <a:cxn ang="0">
                  <a:pos x="T4" y="T5"/>
                </a:cxn>
                <a:cxn ang="0">
                  <a:pos x="T6" y="T7"/>
                </a:cxn>
                <a:cxn ang="0">
                  <a:pos x="T8" y="T9"/>
                </a:cxn>
              </a:cxnLst>
              <a:rect l="0" t="0" r="r" b="b"/>
              <a:pathLst>
                <a:path w="187" h="125">
                  <a:moveTo>
                    <a:pt x="187" y="66"/>
                  </a:moveTo>
                  <a:lnTo>
                    <a:pt x="25" y="0"/>
                  </a:lnTo>
                  <a:lnTo>
                    <a:pt x="0" y="59"/>
                  </a:lnTo>
                  <a:lnTo>
                    <a:pt x="163" y="125"/>
                  </a:lnTo>
                  <a:lnTo>
                    <a:pt x="187" y="66"/>
                  </a:lnTo>
                  <a:close/>
                </a:path>
              </a:pathLst>
            </a:custGeom>
            <a:solidFill>
              <a:srgbClr val="E2AE0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ïṣ1ïḍê">
              <a:extLst>
                <a:ext uri="{FF2B5EF4-FFF2-40B4-BE49-F238E27FC236}">
                  <a16:creationId xmlns:a16="http://schemas.microsoft.com/office/drawing/2014/main" id="{29982BE5-156B-4992-A22D-39CB041A1D73}"/>
                </a:ext>
              </a:extLst>
            </p:cNvPr>
            <p:cNvSpPr/>
            <p:nvPr userDrawn="1"/>
          </p:nvSpPr>
          <p:spPr bwMode="auto">
            <a:xfrm>
              <a:off x="5208781" y="2631886"/>
              <a:ext cx="361193" cy="188294"/>
            </a:xfrm>
            <a:custGeom>
              <a:avLst/>
              <a:gdLst>
                <a:gd name="T0" fmla="*/ 0 w 305"/>
                <a:gd name="T1" fmla="*/ 159 h 159"/>
                <a:gd name="T2" fmla="*/ 305 w 305"/>
                <a:gd name="T3" fmla="*/ 35 h 159"/>
                <a:gd name="T4" fmla="*/ 265 w 305"/>
                <a:gd name="T5" fmla="*/ 0 h 159"/>
                <a:gd name="T6" fmla="*/ 7 w 305"/>
                <a:gd name="T7" fmla="*/ 106 h 159"/>
                <a:gd name="T8" fmla="*/ 0 w 305"/>
                <a:gd name="T9" fmla="*/ 159 h 159"/>
              </a:gdLst>
              <a:ahLst/>
              <a:cxnLst>
                <a:cxn ang="0">
                  <a:pos x="T0" y="T1"/>
                </a:cxn>
                <a:cxn ang="0">
                  <a:pos x="T2" y="T3"/>
                </a:cxn>
                <a:cxn ang="0">
                  <a:pos x="T4" y="T5"/>
                </a:cxn>
                <a:cxn ang="0">
                  <a:pos x="T6" y="T7"/>
                </a:cxn>
                <a:cxn ang="0">
                  <a:pos x="T8" y="T9"/>
                </a:cxn>
              </a:cxnLst>
              <a:rect l="0" t="0" r="r" b="b"/>
              <a:pathLst>
                <a:path w="305" h="159">
                  <a:moveTo>
                    <a:pt x="0" y="159"/>
                  </a:moveTo>
                  <a:lnTo>
                    <a:pt x="305" y="35"/>
                  </a:lnTo>
                  <a:lnTo>
                    <a:pt x="265" y="0"/>
                  </a:lnTo>
                  <a:lnTo>
                    <a:pt x="7" y="106"/>
                  </a:lnTo>
                  <a:lnTo>
                    <a:pt x="0" y="159"/>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i$ḻidé">
              <a:extLst>
                <a:ext uri="{FF2B5EF4-FFF2-40B4-BE49-F238E27FC236}">
                  <a16:creationId xmlns:a16="http://schemas.microsoft.com/office/drawing/2014/main" id="{A2A8FBEA-E38A-43FF-81FD-BD8CA4102136}"/>
                </a:ext>
              </a:extLst>
            </p:cNvPr>
            <p:cNvSpPr/>
            <p:nvPr userDrawn="1"/>
          </p:nvSpPr>
          <p:spPr bwMode="auto">
            <a:xfrm>
              <a:off x="5227729" y="2681624"/>
              <a:ext cx="393167" cy="286585"/>
            </a:xfrm>
            <a:custGeom>
              <a:avLst/>
              <a:gdLst>
                <a:gd name="T0" fmla="*/ 158 w 192"/>
                <a:gd name="T1" fmla="*/ 0 h 140"/>
                <a:gd name="T2" fmla="*/ 79 w 192"/>
                <a:gd name="T3" fmla="*/ 32 h 140"/>
                <a:gd name="T4" fmla="*/ 0 w 192"/>
                <a:gd name="T5" fmla="*/ 64 h 140"/>
                <a:gd name="T6" fmla="*/ 27 w 192"/>
                <a:gd name="T7" fmla="*/ 140 h 140"/>
                <a:gd name="T8" fmla="*/ 83 w 192"/>
                <a:gd name="T9" fmla="*/ 41 h 140"/>
                <a:gd name="T10" fmla="*/ 192 w 192"/>
                <a:gd name="T11" fmla="*/ 72 h 140"/>
                <a:gd name="T12" fmla="*/ 158 w 19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92" h="140">
                  <a:moveTo>
                    <a:pt x="158" y="0"/>
                  </a:moveTo>
                  <a:cubicBezTo>
                    <a:pt x="79" y="32"/>
                    <a:pt x="79" y="32"/>
                    <a:pt x="79" y="32"/>
                  </a:cubicBezTo>
                  <a:cubicBezTo>
                    <a:pt x="0" y="64"/>
                    <a:pt x="0" y="64"/>
                    <a:pt x="0" y="64"/>
                  </a:cubicBezTo>
                  <a:cubicBezTo>
                    <a:pt x="27" y="140"/>
                    <a:pt x="27" y="140"/>
                    <a:pt x="27" y="140"/>
                  </a:cubicBezTo>
                  <a:cubicBezTo>
                    <a:pt x="27" y="140"/>
                    <a:pt x="27" y="63"/>
                    <a:pt x="83" y="41"/>
                  </a:cubicBezTo>
                  <a:cubicBezTo>
                    <a:pt x="138" y="18"/>
                    <a:pt x="192" y="72"/>
                    <a:pt x="192" y="72"/>
                  </a:cubicBezTo>
                  <a:lnTo>
                    <a:pt x="158" y="0"/>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iṥḷîḋê">
              <a:extLst>
                <a:ext uri="{FF2B5EF4-FFF2-40B4-BE49-F238E27FC236}">
                  <a16:creationId xmlns:a16="http://schemas.microsoft.com/office/drawing/2014/main" id="{BA072131-4C9E-4706-A90D-35BFDC0AD05D}"/>
                </a:ext>
              </a:extLst>
            </p:cNvPr>
            <p:cNvSpPr/>
            <p:nvPr userDrawn="1"/>
          </p:nvSpPr>
          <p:spPr bwMode="auto">
            <a:xfrm>
              <a:off x="5211150" y="2396223"/>
              <a:ext cx="146845" cy="127898"/>
            </a:xfrm>
            <a:custGeom>
              <a:avLst/>
              <a:gdLst>
                <a:gd name="T0" fmla="*/ 0 w 124"/>
                <a:gd name="T1" fmla="*/ 108 h 108"/>
                <a:gd name="T2" fmla="*/ 124 w 124"/>
                <a:gd name="T3" fmla="*/ 57 h 108"/>
                <a:gd name="T4" fmla="*/ 86 w 124"/>
                <a:gd name="T5" fmla="*/ 0 h 108"/>
                <a:gd name="T6" fmla="*/ 3 w 124"/>
                <a:gd name="T7" fmla="*/ 33 h 108"/>
                <a:gd name="T8" fmla="*/ 0 w 124"/>
                <a:gd name="T9" fmla="*/ 108 h 108"/>
              </a:gdLst>
              <a:ahLst/>
              <a:cxnLst>
                <a:cxn ang="0">
                  <a:pos x="T0" y="T1"/>
                </a:cxn>
                <a:cxn ang="0">
                  <a:pos x="T2" y="T3"/>
                </a:cxn>
                <a:cxn ang="0">
                  <a:pos x="T4" y="T5"/>
                </a:cxn>
                <a:cxn ang="0">
                  <a:pos x="T6" y="T7"/>
                </a:cxn>
                <a:cxn ang="0">
                  <a:pos x="T8" y="T9"/>
                </a:cxn>
              </a:cxnLst>
              <a:rect l="0" t="0" r="r" b="b"/>
              <a:pathLst>
                <a:path w="124" h="108">
                  <a:moveTo>
                    <a:pt x="0" y="108"/>
                  </a:moveTo>
                  <a:lnTo>
                    <a:pt x="124" y="57"/>
                  </a:lnTo>
                  <a:lnTo>
                    <a:pt x="86" y="0"/>
                  </a:lnTo>
                  <a:lnTo>
                    <a:pt x="3" y="33"/>
                  </a:lnTo>
                  <a:lnTo>
                    <a:pt x="0" y="108"/>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íşḻiḓè">
              <a:extLst>
                <a:ext uri="{FF2B5EF4-FFF2-40B4-BE49-F238E27FC236}">
                  <a16:creationId xmlns:a16="http://schemas.microsoft.com/office/drawing/2014/main" id="{9270257E-91C0-4301-A931-5951489E8F98}"/>
                </a:ext>
              </a:extLst>
            </p:cNvPr>
            <p:cNvSpPr/>
            <p:nvPr userDrawn="1"/>
          </p:nvSpPr>
          <p:spPr bwMode="auto">
            <a:xfrm>
              <a:off x="5127069" y="2109638"/>
              <a:ext cx="162241" cy="307902"/>
            </a:xfrm>
            <a:custGeom>
              <a:avLst/>
              <a:gdLst>
                <a:gd name="T0" fmla="*/ 137 w 137"/>
                <a:gd name="T1" fmla="*/ 239 h 260"/>
                <a:gd name="T2" fmla="*/ 83 w 137"/>
                <a:gd name="T3" fmla="*/ 260 h 260"/>
                <a:gd name="T4" fmla="*/ 0 w 137"/>
                <a:gd name="T5" fmla="*/ 0 h 260"/>
                <a:gd name="T6" fmla="*/ 137 w 137"/>
                <a:gd name="T7" fmla="*/ 239 h 260"/>
              </a:gdLst>
              <a:ahLst/>
              <a:cxnLst>
                <a:cxn ang="0">
                  <a:pos x="T0" y="T1"/>
                </a:cxn>
                <a:cxn ang="0">
                  <a:pos x="T2" y="T3"/>
                </a:cxn>
                <a:cxn ang="0">
                  <a:pos x="T4" y="T5"/>
                </a:cxn>
                <a:cxn ang="0">
                  <a:pos x="T6" y="T7"/>
                </a:cxn>
              </a:cxnLst>
              <a:rect l="0" t="0" r="r" b="b"/>
              <a:pathLst>
                <a:path w="137" h="260">
                  <a:moveTo>
                    <a:pt x="137" y="239"/>
                  </a:moveTo>
                  <a:lnTo>
                    <a:pt x="83" y="260"/>
                  </a:lnTo>
                  <a:lnTo>
                    <a:pt x="0" y="0"/>
                  </a:lnTo>
                  <a:lnTo>
                    <a:pt x="137" y="239"/>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šļïďé">
              <a:extLst>
                <a:ext uri="{FF2B5EF4-FFF2-40B4-BE49-F238E27FC236}">
                  <a16:creationId xmlns:a16="http://schemas.microsoft.com/office/drawing/2014/main" id="{9C64A241-F5A7-4455-96BF-EA2A8F718D0A}"/>
                </a:ext>
              </a:extLst>
            </p:cNvPr>
            <p:cNvSpPr/>
            <p:nvPr userDrawn="1"/>
          </p:nvSpPr>
          <p:spPr bwMode="auto">
            <a:xfrm>
              <a:off x="5052462" y="1960424"/>
              <a:ext cx="722384" cy="1115551"/>
            </a:xfrm>
            <a:custGeom>
              <a:avLst/>
              <a:gdLst>
                <a:gd name="T0" fmla="*/ 197 w 352"/>
                <a:gd name="T1" fmla="*/ 298 h 545"/>
                <a:gd name="T2" fmla="*/ 71 w 352"/>
                <a:gd name="T3" fmla="*/ 117 h 545"/>
                <a:gd name="T4" fmla="*/ 18 w 352"/>
                <a:gd name="T5" fmla="*/ 0 h 545"/>
                <a:gd name="T6" fmla="*/ 9 w 352"/>
                <a:gd name="T7" fmla="*/ 4 h 545"/>
                <a:gd name="T8" fmla="*/ 0 w 352"/>
                <a:gd name="T9" fmla="*/ 7 h 545"/>
                <a:gd name="T10" fmla="*/ 44 w 352"/>
                <a:gd name="T11" fmla="*/ 127 h 545"/>
                <a:gd name="T12" fmla="*/ 81 w 352"/>
                <a:gd name="T13" fmla="*/ 345 h 545"/>
                <a:gd name="T14" fmla="*/ 59 w 352"/>
                <a:gd name="T15" fmla="*/ 545 h 545"/>
                <a:gd name="T16" fmla="*/ 110 w 352"/>
                <a:gd name="T17" fmla="*/ 524 h 545"/>
                <a:gd name="T18" fmla="*/ 115 w 352"/>
                <a:gd name="T19" fmla="*/ 328 h 545"/>
                <a:gd name="T20" fmla="*/ 55 w 352"/>
                <a:gd name="T21" fmla="*/ 116 h 545"/>
                <a:gd name="T22" fmla="*/ 160 w 352"/>
                <a:gd name="T23" fmla="*/ 309 h 545"/>
                <a:gd name="T24" fmla="*/ 301 w 352"/>
                <a:gd name="T25" fmla="*/ 446 h 545"/>
                <a:gd name="T26" fmla="*/ 352 w 352"/>
                <a:gd name="T27" fmla="*/ 425 h 545"/>
                <a:gd name="T28" fmla="*/ 197 w 352"/>
                <a:gd name="T29" fmla="*/ 29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2" h="545">
                  <a:moveTo>
                    <a:pt x="197" y="298"/>
                  </a:moveTo>
                  <a:cubicBezTo>
                    <a:pt x="138" y="239"/>
                    <a:pt x="98" y="171"/>
                    <a:pt x="71" y="117"/>
                  </a:cubicBezTo>
                  <a:cubicBezTo>
                    <a:pt x="48" y="71"/>
                    <a:pt x="18" y="0"/>
                    <a:pt x="18" y="0"/>
                  </a:cubicBezTo>
                  <a:cubicBezTo>
                    <a:pt x="9" y="4"/>
                    <a:pt x="9" y="4"/>
                    <a:pt x="9" y="4"/>
                  </a:cubicBezTo>
                  <a:cubicBezTo>
                    <a:pt x="0" y="7"/>
                    <a:pt x="0" y="7"/>
                    <a:pt x="0" y="7"/>
                  </a:cubicBezTo>
                  <a:cubicBezTo>
                    <a:pt x="0" y="7"/>
                    <a:pt x="29" y="78"/>
                    <a:pt x="44" y="127"/>
                  </a:cubicBezTo>
                  <a:cubicBezTo>
                    <a:pt x="63" y="186"/>
                    <a:pt x="81" y="262"/>
                    <a:pt x="81" y="345"/>
                  </a:cubicBezTo>
                  <a:cubicBezTo>
                    <a:pt x="81" y="404"/>
                    <a:pt x="59" y="545"/>
                    <a:pt x="59" y="545"/>
                  </a:cubicBezTo>
                  <a:cubicBezTo>
                    <a:pt x="110" y="524"/>
                    <a:pt x="110" y="524"/>
                    <a:pt x="110" y="524"/>
                  </a:cubicBezTo>
                  <a:cubicBezTo>
                    <a:pt x="110" y="524"/>
                    <a:pt x="120" y="379"/>
                    <a:pt x="115" y="328"/>
                  </a:cubicBezTo>
                  <a:cubicBezTo>
                    <a:pt x="105" y="239"/>
                    <a:pt x="55" y="116"/>
                    <a:pt x="55" y="116"/>
                  </a:cubicBezTo>
                  <a:cubicBezTo>
                    <a:pt x="55" y="116"/>
                    <a:pt x="105" y="239"/>
                    <a:pt x="160" y="309"/>
                  </a:cubicBezTo>
                  <a:cubicBezTo>
                    <a:pt x="192" y="349"/>
                    <a:pt x="301" y="446"/>
                    <a:pt x="301" y="446"/>
                  </a:cubicBezTo>
                  <a:cubicBezTo>
                    <a:pt x="352" y="425"/>
                    <a:pt x="352" y="425"/>
                    <a:pt x="352" y="425"/>
                  </a:cubicBezTo>
                  <a:cubicBezTo>
                    <a:pt x="352" y="425"/>
                    <a:pt x="238" y="341"/>
                    <a:pt x="197" y="298"/>
                  </a:cubicBez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íṩľïďe">
              <a:extLst>
                <a:ext uri="{FF2B5EF4-FFF2-40B4-BE49-F238E27FC236}">
                  <a16:creationId xmlns:a16="http://schemas.microsoft.com/office/drawing/2014/main" id="{7A27F1FE-7DCC-4D9A-9821-DA0DED38241D}"/>
                </a:ext>
              </a:extLst>
            </p:cNvPr>
            <p:cNvSpPr/>
            <p:nvPr userDrawn="1"/>
          </p:nvSpPr>
          <p:spPr bwMode="auto">
            <a:xfrm>
              <a:off x="5200491" y="2591622"/>
              <a:ext cx="322112" cy="165793"/>
            </a:xfrm>
            <a:custGeom>
              <a:avLst/>
              <a:gdLst>
                <a:gd name="T0" fmla="*/ 272 w 272"/>
                <a:gd name="T1" fmla="*/ 34 h 140"/>
                <a:gd name="T2" fmla="*/ 14 w 272"/>
                <a:gd name="T3" fmla="*/ 140 h 140"/>
                <a:gd name="T4" fmla="*/ 0 w 272"/>
                <a:gd name="T5" fmla="*/ 105 h 140"/>
                <a:gd name="T6" fmla="*/ 258 w 272"/>
                <a:gd name="T7" fmla="*/ 0 h 140"/>
                <a:gd name="T8" fmla="*/ 272 w 272"/>
                <a:gd name="T9" fmla="*/ 34 h 140"/>
              </a:gdLst>
              <a:ahLst/>
              <a:cxnLst>
                <a:cxn ang="0">
                  <a:pos x="T0" y="T1"/>
                </a:cxn>
                <a:cxn ang="0">
                  <a:pos x="T2" y="T3"/>
                </a:cxn>
                <a:cxn ang="0">
                  <a:pos x="T4" y="T5"/>
                </a:cxn>
                <a:cxn ang="0">
                  <a:pos x="T6" y="T7"/>
                </a:cxn>
                <a:cxn ang="0">
                  <a:pos x="T8" y="T9"/>
                </a:cxn>
              </a:cxnLst>
              <a:rect l="0" t="0" r="r" b="b"/>
              <a:pathLst>
                <a:path w="272" h="140">
                  <a:moveTo>
                    <a:pt x="272" y="34"/>
                  </a:moveTo>
                  <a:lnTo>
                    <a:pt x="14" y="140"/>
                  </a:lnTo>
                  <a:lnTo>
                    <a:pt x="0" y="105"/>
                  </a:lnTo>
                  <a:lnTo>
                    <a:pt x="258" y="0"/>
                  </a:lnTo>
                  <a:lnTo>
                    <a:pt x="272" y="34"/>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iṩḻïḑê">
              <a:extLst>
                <a:ext uri="{FF2B5EF4-FFF2-40B4-BE49-F238E27FC236}">
                  <a16:creationId xmlns:a16="http://schemas.microsoft.com/office/drawing/2014/main" id="{096D56E3-BAE4-43B9-BFD1-C5D2DCCD55A3}"/>
                </a:ext>
              </a:extLst>
            </p:cNvPr>
            <p:cNvSpPr/>
            <p:nvPr userDrawn="1"/>
          </p:nvSpPr>
          <p:spPr bwMode="auto">
            <a:xfrm>
              <a:off x="5180360" y="2378460"/>
              <a:ext cx="151582" cy="81713"/>
            </a:xfrm>
            <a:custGeom>
              <a:avLst/>
              <a:gdLst>
                <a:gd name="T0" fmla="*/ 128 w 128"/>
                <a:gd name="T1" fmla="*/ 19 h 69"/>
                <a:gd name="T2" fmla="*/ 7 w 128"/>
                <a:gd name="T3" fmla="*/ 69 h 69"/>
                <a:gd name="T4" fmla="*/ 0 w 128"/>
                <a:gd name="T5" fmla="*/ 50 h 69"/>
                <a:gd name="T6" fmla="*/ 121 w 128"/>
                <a:gd name="T7" fmla="*/ 0 h 69"/>
                <a:gd name="T8" fmla="*/ 128 w 128"/>
                <a:gd name="T9" fmla="*/ 19 h 69"/>
              </a:gdLst>
              <a:ahLst/>
              <a:cxnLst>
                <a:cxn ang="0">
                  <a:pos x="T0" y="T1"/>
                </a:cxn>
                <a:cxn ang="0">
                  <a:pos x="T2" y="T3"/>
                </a:cxn>
                <a:cxn ang="0">
                  <a:pos x="T4" y="T5"/>
                </a:cxn>
                <a:cxn ang="0">
                  <a:pos x="T6" y="T7"/>
                </a:cxn>
                <a:cxn ang="0">
                  <a:pos x="T8" y="T9"/>
                </a:cxn>
              </a:cxnLst>
              <a:rect l="0" t="0" r="r" b="b"/>
              <a:pathLst>
                <a:path w="128" h="69">
                  <a:moveTo>
                    <a:pt x="128" y="19"/>
                  </a:moveTo>
                  <a:lnTo>
                    <a:pt x="7" y="69"/>
                  </a:lnTo>
                  <a:lnTo>
                    <a:pt x="0" y="50"/>
                  </a:lnTo>
                  <a:lnTo>
                    <a:pt x="121" y="0"/>
                  </a:lnTo>
                  <a:lnTo>
                    <a:pt x="128" y="19"/>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ïṥḻîḑe">
              <a:extLst>
                <a:ext uri="{FF2B5EF4-FFF2-40B4-BE49-F238E27FC236}">
                  <a16:creationId xmlns:a16="http://schemas.microsoft.com/office/drawing/2014/main" id="{D247561A-A168-4407-AD33-2A3884A01C93}"/>
                </a:ext>
              </a:extLst>
            </p:cNvPr>
            <p:cNvSpPr/>
            <p:nvPr userDrawn="1"/>
          </p:nvSpPr>
          <p:spPr bwMode="auto">
            <a:xfrm>
              <a:off x="5026409" y="1926081"/>
              <a:ext cx="73423" cy="55659"/>
            </a:xfrm>
            <a:custGeom>
              <a:avLst/>
              <a:gdLst>
                <a:gd name="T0" fmla="*/ 62 w 62"/>
                <a:gd name="T1" fmla="*/ 26 h 47"/>
                <a:gd name="T2" fmla="*/ 10 w 62"/>
                <a:gd name="T3" fmla="*/ 47 h 47"/>
                <a:gd name="T4" fmla="*/ 0 w 62"/>
                <a:gd name="T5" fmla="*/ 21 h 47"/>
                <a:gd name="T6" fmla="*/ 52 w 62"/>
                <a:gd name="T7" fmla="*/ 0 h 47"/>
                <a:gd name="T8" fmla="*/ 62 w 62"/>
                <a:gd name="T9" fmla="*/ 26 h 47"/>
              </a:gdLst>
              <a:ahLst/>
              <a:cxnLst>
                <a:cxn ang="0">
                  <a:pos x="T0" y="T1"/>
                </a:cxn>
                <a:cxn ang="0">
                  <a:pos x="T2" y="T3"/>
                </a:cxn>
                <a:cxn ang="0">
                  <a:pos x="T4" y="T5"/>
                </a:cxn>
                <a:cxn ang="0">
                  <a:pos x="T6" y="T7"/>
                </a:cxn>
                <a:cxn ang="0">
                  <a:pos x="T8" y="T9"/>
                </a:cxn>
              </a:cxnLst>
              <a:rect l="0" t="0" r="r" b="b"/>
              <a:pathLst>
                <a:path w="62" h="47">
                  <a:moveTo>
                    <a:pt x="62" y="26"/>
                  </a:moveTo>
                  <a:lnTo>
                    <a:pt x="10" y="47"/>
                  </a:lnTo>
                  <a:lnTo>
                    <a:pt x="0" y="21"/>
                  </a:lnTo>
                  <a:lnTo>
                    <a:pt x="52" y="0"/>
                  </a:lnTo>
                  <a:lnTo>
                    <a:pt x="62" y="26"/>
                  </a:lnTo>
                  <a:close/>
                </a:path>
              </a:pathLst>
            </a:custGeom>
            <a:solidFill>
              <a:srgbClr val="6868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ṧľîḓê">
              <a:extLst>
                <a:ext uri="{FF2B5EF4-FFF2-40B4-BE49-F238E27FC236}">
                  <a16:creationId xmlns:a16="http://schemas.microsoft.com/office/drawing/2014/main" id="{D6BAFE8A-703F-4E77-A21E-7EAD9E477502}"/>
                </a:ext>
              </a:extLst>
            </p:cNvPr>
            <p:cNvSpPr/>
            <p:nvPr userDrawn="1"/>
          </p:nvSpPr>
          <p:spPr bwMode="auto">
            <a:xfrm>
              <a:off x="5028777" y="1901213"/>
              <a:ext cx="46186" cy="45001"/>
            </a:xfrm>
            <a:custGeom>
              <a:avLst/>
              <a:gdLst>
                <a:gd name="T0" fmla="*/ 39 w 39"/>
                <a:gd name="T1" fmla="*/ 26 h 38"/>
                <a:gd name="T2" fmla="*/ 10 w 39"/>
                <a:gd name="T3" fmla="*/ 38 h 38"/>
                <a:gd name="T4" fmla="*/ 0 w 39"/>
                <a:gd name="T5" fmla="*/ 12 h 38"/>
                <a:gd name="T6" fmla="*/ 29 w 39"/>
                <a:gd name="T7" fmla="*/ 0 h 38"/>
                <a:gd name="T8" fmla="*/ 39 w 39"/>
                <a:gd name="T9" fmla="*/ 26 h 38"/>
              </a:gdLst>
              <a:ahLst/>
              <a:cxnLst>
                <a:cxn ang="0">
                  <a:pos x="T0" y="T1"/>
                </a:cxn>
                <a:cxn ang="0">
                  <a:pos x="T2" y="T3"/>
                </a:cxn>
                <a:cxn ang="0">
                  <a:pos x="T4" y="T5"/>
                </a:cxn>
                <a:cxn ang="0">
                  <a:pos x="T6" y="T7"/>
                </a:cxn>
                <a:cxn ang="0">
                  <a:pos x="T8" y="T9"/>
                </a:cxn>
              </a:cxnLst>
              <a:rect l="0" t="0" r="r" b="b"/>
              <a:pathLst>
                <a:path w="39" h="38">
                  <a:moveTo>
                    <a:pt x="39" y="26"/>
                  </a:moveTo>
                  <a:lnTo>
                    <a:pt x="10" y="38"/>
                  </a:lnTo>
                  <a:lnTo>
                    <a:pt x="0" y="12"/>
                  </a:lnTo>
                  <a:lnTo>
                    <a:pt x="29" y="0"/>
                  </a:lnTo>
                  <a:lnTo>
                    <a:pt x="39" y="26"/>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îṧḷîḋé">
              <a:extLst>
                <a:ext uri="{FF2B5EF4-FFF2-40B4-BE49-F238E27FC236}">
                  <a16:creationId xmlns:a16="http://schemas.microsoft.com/office/drawing/2014/main" id="{BC24AAF9-339F-4C78-9656-0801EA363268}"/>
                </a:ext>
              </a:extLst>
            </p:cNvPr>
            <p:cNvSpPr/>
            <p:nvPr userDrawn="1"/>
          </p:nvSpPr>
          <p:spPr bwMode="auto">
            <a:xfrm>
              <a:off x="5020487" y="1853843"/>
              <a:ext cx="28422" cy="55659"/>
            </a:xfrm>
            <a:custGeom>
              <a:avLst/>
              <a:gdLst>
                <a:gd name="T0" fmla="*/ 0 w 24"/>
                <a:gd name="T1" fmla="*/ 2 h 47"/>
                <a:gd name="T2" fmla="*/ 5 w 24"/>
                <a:gd name="T3" fmla="*/ 0 h 47"/>
                <a:gd name="T4" fmla="*/ 24 w 24"/>
                <a:gd name="T5" fmla="*/ 45 h 47"/>
                <a:gd name="T6" fmla="*/ 19 w 24"/>
                <a:gd name="T7" fmla="*/ 47 h 47"/>
                <a:gd name="T8" fmla="*/ 0 w 24"/>
                <a:gd name="T9" fmla="*/ 2 h 47"/>
              </a:gdLst>
              <a:ahLst/>
              <a:cxnLst>
                <a:cxn ang="0">
                  <a:pos x="T0" y="T1"/>
                </a:cxn>
                <a:cxn ang="0">
                  <a:pos x="T2" y="T3"/>
                </a:cxn>
                <a:cxn ang="0">
                  <a:pos x="T4" y="T5"/>
                </a:cxn>
                <a:cxn ang="0">
                  <a:pos x="T6" y="T7"/>
                </a:cxn>
                <a:cxn ang="0">
                  <a:pos x="T8" y="T9"/>
                </a:cxn>
              </a:cxnLst>
              <a:rect l="0" t="0" r="r" b="b"/>
              <a:pathLst>
                <a:path w="24" h="47">
                  <a:moveTo>
                    <a:pt x="0" y="2"/>
                  </a:moveTo>
                  <a:lnTo>
                    <a:pt x="5" y="0"/>
                  </a:lnTo>
                  <a:lnTo>
                    <a:pt x="24" y="45"/>
                  </a:lnTo>
                  <a:lnTo>
                    <a:pt x="19" y="47"/>
                  </a:lnTo>
                  <a:lnTo>
                    <a:pt x="0" y="2"/>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ísľiďé">
              <a:extLst>
                <a:ext uri="{FF2B5EF4-FFF2-40B4-BE49-F238E27FC236}">
                  <a16:creationId xmlns:a16="http://schemas.microsoft.com/office/drawing/2014/main" id="{7236CFB1-8EEF-44F7-B649-716BB255229B}"/>
                </a:ext>
              </a:extLst>
            </p:cNvPr>
            <p:cNvSpPr/>
            <p:nvPr userDrawn="1"/>
          </p:nvSpPr>
          <p:spPr bwMode="auto">
            <a:xfrm>
              <a:off x="5063120" y="1977004"/>
              <a:ext cx="33159" cy="81713"/>
            </a:xfrm>
            <a:custGeom>
              <a:avLst/>
              <a:gdLst>
                <a:gd name="T0" fmla="*/ 0 w 16"/>
                <a:gd name="T1" fmla="*/ 1 h 40"/>
                <a:gd name="T2" fmla="*/ 15 w 16"/>
                <a:gd name="T3" fmla="*/ 40 h 40"/>
                <a:gd name="T4" fmla="*/ 16 w 16"/>
                <a:gd name="T5" fmla="*/ 39 h 40"/>
                <a:gd name="T6" fmla="*/ 1 w 16"/>
                <a:gd name="T7" fmla="*/ 0 h 40"/>
                <a:gd name="T8" fmla="*/ 0 w 16"/>
                <a:gd name="T9" fmla="*/ 1 h 40"/>
              </a:gdLst>
              <a:ahLst/>
              <a:cxnLst>
                <a:cxn ang="0">
                  <a:pos x="T0" y="T1"/>
                </a:cxn>
                <a:cxn ang="0">
                  <a:pos x="T2" y="T3"/>
                </a:cxn>
                <a:cxn ang="0">
                  <a:pos x="T4" y="T5"/>
                </a:cxn>
                <a:cxn ang="0">
                  <a:pos x="T6" y="T7"/>
                </a:cxn>
                <a:cxn ang="0">
                  <a:pos x="T8" y="T9"/>
                </a:cxn>
              </a:cxnLst>
              <a:rect l="0" t="0" r="r" b="b"/>
              <a:pathLst>
                <a:path w="16" h="40">
                  <a:moveTo>
                    <a:pt x="0" y="1"/>
                  </a:moveTo>
                  <a:cubicBezTo>
                    <a:pt x="5" y="14"/>
                    <a:pt x="9" y="27"/>
                    <a:pt x="15" y="40"/>
                  </a:cubicBezTo>
                  <a:cubicBezTo>
                    <a:pt x="15" y="40"/>
                    <a:pt x="16" y="40"/>
                    <a:pt x="16" y="39"/>
                  </a:cubicBezTo>
                  <a:cubicBezTo>
                    <a:pt x="11" y="26"/>
                    <a:pt x="6" y="13"/>
                    <a:pt x="1" y="0"/>
                  </a:cubicBezTo>
                  <a:cubicBezTo>
                    <a:pt x="1" y="0"/>
                    <a:pt x="0" y="0"/>
                    <a:pt x="0" y="1"/>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ḷîḍê">
              <a:extLst>
                <a:ext uri="{FF2B5EF4-FFF2-40B4-BE49-F238E27FC236}">
                  <a16:creationId xmlns:a16="http://schemas.microsoft.com/office/drawing/2014/main" id="{75EEF28E-0E97-4EBA-8764-9B2FEA7C7635}"/>
                </a:ext>
              </a:extLst>
            </p:cNvPr>
            <p:cNvSpPr/>
            <p:nvPr userDrawn="1"/>
          </p:nvSpPr>
          <p:spPr bwMode="auto">
            <a:xfrm>
              <a:off x="5136543" y="2177139"/>
              <a:ext cx="63949" cy="229742"/>
            </a:xfrm>
            <a:custGeom>
              <a:avLst/>
              <a:gdLst>
                <a:gd name="T0" fmla="*/ 0 w 31"/>
                <a:gd name="T1" fmla="*/ 0 h 112"/>
                <a:gd name="T2" fmla="*/ 31 w 31"/>
                <a:gd name="T3" fmla="*/ 112 h 112"/>
                <a:gd name="T4" fmla="*/ 31 w 31"/>
                <a:gd name="T5" fmla="*/ 112 h 112"/>
                <a:gd name="T6" fmla="*/ 0 w 31"/>
                <a:gd name="T7" fmla="*/ 0 h 112"/>
              </a:gdLst>
              <a:ahLst/>
              <a:cxnLst>
                <a:cxn ang="0">
                  <a:pos x="T0" y="T1"/>
                </a:cxn>
                <a:cxn ang="0">
                  <a:pos x="T2" y="T3"/>
                </a:cxn>
                <a:cxn ang="0">
                  <a:pos x="T4" y="T5"/>
                </a:cxn>
                <a:cxn ang="0">
                  <a:pos x="T6" y="T7"/>
                </a:cxn>
              </a:cxnLst>
              <a:rect l="0" t="0" r="r" b="b"/>
              <a:pathLst>
                <a:path w="31" h="112">
                  <a:moveTo>
                    <a:pt x="0" y="0"/>
                  </a:moveTo>
                  <a:cubicBezTo>
                    <a:pt x="14" y="37"/>
                    <a:pt x="23" y="74"/>
                    <a:pt x="31" y="112"/>
                  </a:cubicBezTo>
                  <a:cubicBezTo>
                    <a:pt x="31" y="112"/>
                    <a:pt x="31" y="112"/>
                    <a:pt x="31" y="112"/>
                  </a:cubicBezTo>
                  <a:cubicBezTo>
                    <a:pt x="27" y="74"/>
                    <a:pt x="15" y="35"/>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ïṩľiḋe">
              <a:extLst>
                <a:ext uri="{FF2B5EF4-FFF2-40B4-BE49-F238E27FC236}">
                  <a16:creationId xmlns:a16="http://schemas.microsoft.com/office/drawing/2014/main" id="{1CCA2F46-6820-4E27-AF8E-234D744EA8E0}"/>
                </a:ext>
              </a:extLst>
            </p:cNvPr>
            <p:cNvSpPr/>
            <p:nvPr userDrawn="1"/>
          </p:nvSpPr>
          <p:spPr bwMode="auto">
            <a:xfrm>
              <a:off x="5214702" y="2463725"/>
              <a:ext cx="28422" cy="241584"/>
            </a:xfrm>
            <a:custGeom>
              <a:avLst/>
              <a:gdLst>
                <a:gd name="T0" fmla="*/ 0 w 14"/>
                <a:gd name="T1" fmla="*/ 0 h 118"/>
                <a:gd name="T2" fmla="*/ 7 w 14"/>
                <a:gd name="T3" fmla="*/ 118 h 118"/>
                <a:gd name="T4" fmla="*/ 7 w 14"/>
                <a:gd name="T5" fmla="*/ 118 h 118"/>
                <a:gd name="T6" fmla="*/ 0 w 14"/>
                <a:gd name="T7" fmla="*/ 0 h 118"/>
                <a:gd name="T8" fmla="*/ 0 w 14"/>
                <a:gd name="T9" fmla="*/ 0 h 118"/>
              </a:gdLst>
              <a:ahLst/>
              <a:cxnLst>
                <a:cxn ang="0">
                  <a:pos x="T0" y="T1"/>
                </a:cxn>
                <a:cxn ang="0">
                  <a:pos x="T2" y="T3"/>
                </a:cxn>
                <a:cxn ang="0">
                  <a:pos x="T4" y="T5"/>
                </a:cxn>
                <a:cxn ang="0">
                  <a:pos x="T6" y="T7"/>
                </a:cxn>
                <a:cxn ang="0">
                  <a:pos x="T8" y="T9"/>
                </a:cxn>
              </a:cxnLst>
              <a:rect l="0" t="0" r="r" b="b"/>
              <a:pathLst>
                <a:path w="14" h="118">
                  <a:moveTo>
                    <a:pt x="0" y="0"/>
                  </a:moveTo>
                  <a:cubicBezTo>
                    <a:pt x="8" y="40"/>
                    <a:pt x="10" y="77"/>
                    <a:pt x="7" y="118"/>
                  </a:cubicBezTo>
                  <a:cubicBezTo>
                    <a:pt x="7" y="118"/>
                    <a:pt x="7" y="118"/>
                    <a:pt x="7" y="118"/>
                  </a:cubicBezTo>
                  <a:cubicBezTo>
                    <a:pt x="14" y="79"/>
                    <a:pt x="11" y="38"/>
                    <a:pt x="0" y="0"/>
                  </a:cubicBezTo>
                  <a:cubicBezTo>
                    <a:pt x="0" y="0"/>
                    <a:pt x="0" y="0"/>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íSľíḍe">
              <a:extLst>
                <a:ext uri="{FF2B5EF4-FFF2-40B4-BE49-F238E27FC236}">
                  <a16:creationId xmlns:a16="http://schemas.microsoft.com/office/drawing/2014/main" id="{776775C0-4539-470D-95FB-CA59021C34D3}"/>
                </a:ext>
              </a:extLst>
            </p:cNvPr>
            <p:cNvSpPr/>
            <p:nvPr userDrawn="1"/>
          </p:nvSpPr>
          <p:spPr bwMode="auto">
            <a:xfrm>
              <a:off x="5202860" y="2758600"/>
              <a:ext cx="24869" cy="203689"/>
            </a:xfrm>
            <a:custGeom>
              <a:avLst/>
              <a:gdLst>
                <a:gd name="T0" fmla="*/ 11 w 12"/>
                <a:gd name="T1" fmla="*/ 0 h 99"/>
                <a:gd name="T2" fmla="*/ 0 w 12"/>
                <a:gd name="T3" fmla="*/ 99 h 99"/>
                <a:gd name="T4" fmla="*/ 1 w 12"/>
                <a:gd name="T5" fmla="*/ 99 h 99"/>
                <a:gd name="T6" fmla="*/ 12 w 12"/>
                <a:gd name="T7" fmla="*/ 0 h 99"/>
                <a:gd name="T8" fmla="*/ 11 w 12"/>
                <a:gd name="T9" fmla="*/ 0 h 99"/>
              </a:gdLst>
              <a:ahLst/>
              <a:cxnLst>
                <a:cxn ang="0">
                  <a:pos x="T0" y="T1"/>
                </a:cxn>
                <a:cxn ang="0">
                  <a:pos x="T2" y="T3"/>
                </a:cxn>
                <a:cxn ang="0">
                  <a:pos x="T4" y="T5"/>
                </a:cxn>
                <a:cxn ang="0">
                  <a:pos x="T6" y="T7"/>
                </a:cxn>
                <a:cxn ang="0">
                  <a:pos x="T8" y="T9"/>
                </a:cxn>
              </a:cxnLst>
              <a:rect l="0" t="0" r="r" b="b"/>
              <a:pathLst>
                <a:path w="12" h="99">
                  <a:moveTo>
                    <a:pt x="11" y="0"/>
                  </a:moveTo>
                  <a:cubicBezTo>
                    <a:pt x="6" y="33"/>
                    <a:pt x="3" y="66"/>
                    <a:pt x="0" y="99"/>
                  </a:cubicBezTo>
                  <a:cubicBezTo>
                    <a:pt x="1" y="99"/>
                    <a:pt x="1" y="99"/>
                    <a:pt x="1" y="99"/>
                  </a:cubicBezTo>
                  <a:cubicBezTo>
                    <a:pt x="6" y="67"/>
                    <a:pt x="10" y="33"/>
                    <a:pt x="12" y="0"/>
                  </a:cubicBezTo>
                  <a:lnTo>
                    <a:pt x="11"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íŝḷîḍe">
              <a:extLst>
                <a:ext uri="{FF2B5EF4-FFF2-40B4-BE49-F238E27FC236}">
                  <a16:creationId xmlns:a16="http://schemas.microsoft.com/office/drawing/2014/main" id="{4531C9EB-335D-46DF-B414-53967CA9E5CC}"/>
                </a:ext>
              </a:extLst>
            </p:cNvPr>
            <p:cNvSpPr/>
            <p:nvPr userDrawn="1"/>
          </p:nvSpPr>
          <p:spPr bwMode="auto">
            <a:xfrm>
              <a:off x="5256151" y="2923208"/>
              <a:ext cx="17764" cy="45001"/>
            </a:xfrm>
            <a:custGeom>
              <a:avLst/>
              <a:gdLst>
                <a:gd name="T0" fmla="*/ 3 w 9"/>
                <a:gd name="T1" fmla="*/ 4 h 22"/>
                <a:gd name="T2" fmla="*/ 3 w 9"/>
                <a:gd name="T3" fmla="*/ 20 h 22"/>
                <a:gd name="T4" fmla="*/ 4 w 9"/>
                <a:gd name="T5" fmla="*/ 21 h 22"/>
                <a:gd name="T6" fmla="*/ 6 w 9"/>
                <a:gd name="T7" fmla="*/ 22 h 22"/>
                <a:gd name="T8" fmla="*/ 8 w 9"/>
                <a:gd name="T9" fmla="*/ 20 h 22"/>
                <a:gd name="T10" fmla="*/ 9 w 9"/>
                <a:gd name="T11" fmla="*/ 13 h 22"/>
                <a:gd name="T12" fmla="*/ 8 w 9"/>
                <a:gd name="T13" fmla="*/ 2 h 22"/>
                <a:gd name="T14" fmla="*/ 7 w 9"/>
                <a:gd name="T15" fmla="*/ 0 h 22"/>
                <a:gd name="T16" fmla="*/ 4 w 9"/>
                <a:gd name="T17" fmla="*/ 1 h 22"/>
                <a:gd name="T18" fmla="*/ 1 w 9"/>
                <a:gd name="T19" fmla="*/ 13 h 22"/>
                <a:gd name="T20" fmla="*/ 1 w 9"/>
                <a:gd name="T21" fmla="*/ 18 h 22"/>
                <a:gd name="T22" fmla="*/ 3 w 9"/>
                <a:gd name="T23" fmla="*/ 21 h 22"/>
                <a:gd name="T24" fmla="*/ 7 w 9"/>
                <a:gd name="T25" fmla="*/ 21 h 22"/>
                <a:gd name="T26" fmla="*/ 8 w 9"/>
                <a:gd name="T27" fmla="*/ 19 h 22"/>
                <a:gd name="T28" fmla="*/ 9 w 9"/>
                <a:gd name="T29" fmla="*/ 4 h 22"/>
                <a:gd name="T30" fmla="*/ 8 w 9"/>
                <a:gd name="T3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2">
                  <a:moveTo>
                    <a:pt x="3" y="4"/>
                  </a:moveTo>
                  <a:cubicBezTo>
                    <a:pt x="2" y="9"/>
                    <a:pt x="2" y="14"/>
                    <a:pt x="3" y="20"/>
                  </a:cubicBezTo>
                  <a:cubicBezTo>
                    <a:pt x="3" y="20"/>
                    <a:pt x="4" y="21"/>
                    <a:pt x="4" y="21"/>
                  </a:cubicBezTo>
                  <a:cubicBezTo>
                    <a:pt x="5" y="22"/>
                    <a:pt x="6" y="22"/>
                    <a:pt x="6" y="22"/>
                  </a:cubicBezTo>
                  <a:cubicBezTo>
                    <a:pt x="7" y="21"/>
                    <a:pt x="8" y="20"/>
                    <a:pt x="8" y="20"/>
                  </a:cubicBezTo>
                  <a:cubicBezTo>
                    <a:pt x="9" y="18"/>
                    <a:pt x="9" y="15"/>
                    <a:pt x="9" y="13"/>
                  </a:cubicBezTo>
                  <a:cubicBezTo>
                    <a:pt x="9" y="10"/>
                    <a:pt x="9" y="6"/>
                    <a:pt x="8" y="2"/>
                  </a:cubicBezTo>
                  <a:cubicBezTo>
                    <a:pt x="8" y="1"/>
                    <a:pt x="7" y="1"/>
                    <a:pt x="7" y="0"/>
                  </a:cubicBezTo>
                  <a:cubicBezTo>
                    <a:pt x="6" y="0"/>
                    <a:pt x="5" y="1"/>
                    <a:pt x="4" y="1"/>
                  </a:cubicBezTo>
                  <a:cubicBezTo>
                    <a:pt x="1" y="5"/>
                    <a:pt x="1" y="9"/>
                    <a:pt x="1" y="13"/>
                  </a:cubicBezTo>
                  <a:cubicBezTo>
                    <a:pt x="0" y="15"/>
                    <a:pt x="0" y="16"/>
                    <a:pt x="1" y="18"/>
                  </a:cubicBezTo>
                  <a:cubicBezTo>
                    <a:pt x="1" y="19"/>
                    <a:pt x="2" y="21"/>
                    <a:pt x="3" y="21"/>
                  </a:cubicBezTo>
                  <a:cubicBezTo>
                    <a:pt x="4" y="22"/>
                    <a:pt x="6" y="22"/>
                    <a:pt x="7" y="21"/>
                  </a:cubicBezTo>
                  <a:cubicBezTo>
                    <a:pt x="8" y="21"/>
                    <a:pt x="8" y="20"/>
                    <a:pt x="8" y="19"/>
                  </a:cubicBezTo>
                  <a:cubicBezTo>
                    <a:pt x="9" y="14"/>
                    <a:pt x="9" y="9"/>
                    <a:pt x="9" y="4"/>
                  </a:cubicBezTo>
                  <a:cubicBezTo>
                    <a:pt x="9" y="3"/>
                    <a:pt x="9" y="2"/>
                    <a:pt x="8"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ṥlíḑé">
              <a:extLst>
                <a:ext uri="{FF2B5EF4-FFF2-40B4-BE49-F238E27FC236}">
                  <a16:creationId xmlns:a16="http://schemas.microsoft.com/office/drawing/2014/main" id="{66BA1137-67F7-4ABE-9ED8-B284FC50449E}"/>
                </a:ext>
              </a:extLst>
            </p:cNvPr>
            <p:cNvSpPr/>
            <p:nvPr userDrawn="1"/>
          </p:nvSpPr>
          <p:spPr bwMode="auto">
            <a:xfrm>
              <a:off x="5245492" y="2917288"/>
              <a:ext cx="36712" cy="54475"/>
            </a:xfrm>
            <a:custGeom>
              <a:avLst/>
              <a:gdLst>
                <a:gd name="T0" fmla="*/ 8 w 18"/>
                <a:gd name="T1" fmla="*/ 7 h 27"/>
                <a:gd name="T2" fmla="*/ 7 w 18"/>
                <a:gd name="T3" fmla="*/ 16 h 27"/>
                <a:gd name="T4" fmla="*/ 8 w 18"/>
                <a:gd name="T5" fmla="*/ 24 h 27"/>
                <a:gd name="T6" fmla="*/ 14 w 18"/>
                <a:gd name="T7" fmla="*/ 23 h 27"/>
                <a:gd name="T8" fmla="*/ 15 w 18"/>
                <a:gd name="T9" fmla="*/ 6 h 27"/>
                <a:gd name="T10" fmla="*/ 8 w 18"/>
                <a:gd name="T11" fmla="*/ 3 h 27"/>
                <a:gd name="T12" fmla="*/ 10 w 18"/>
                <a:gd name="T13" fmla="*/ 27 h 27"/>
                <a:gd name="T14" fmla="*/ 16 w 18"/>
                <a:gd name="T15" fmla="*/ 18 h 27"/>
                <a:gd name="T16" fmla="*/ 13 w 18"/>
                <a:gd name="T17" fmla="*/ 3 h 27"/>
                <a:gd name="T18" fmla="*/ 12 w 18"/>
                <a:gd name="T19" fmla="*/ 5 h 27"/>
                <a:gd name="T20" fmla="*/ 12 w 18"/>
                <a:gd name="T21" fmla="*/ 20 h 27"/>
                <a:gd name="T22" fmla="*/ 11 w 18"/>
                <a:gd name="T23" fmla="*/ 22 h 27"/>
                <a:gd name="T24" fmla="*/ 7 w 18"/>
                <a:gd name="T25" fmla="*/ 19 h 27"/>
                <a:gd name="T26" fmla="*/ 7 w 18"/>
                <a:gd name="T27" fmla="*/ 15 h 27"/>
                <a:gd name="T28" fmla="*/ 9 w 18"/>
                <a:gd name="T29" fmla="*/ 7 h 27"/>
                <a:gd name="T30" fmla="*/ 11 w 18"/>
                <a:gd name="T31" fmla="*/ 7 h 27"/>
                <a:gd name="T32" fmla="*/ 12 w 18"/>
                <a:gd name="T33" fmla="*/ 9 h 27"/>
                <a:gd name="T34" fmla="*/ 13 w 18"/>
                <a:gd name="T35" fmla="*/ 13 h 27"/>
                <a:gd name="T36" fmla="*/ 9 w 18"/>
                <a:gd name="T37" fmla="*/ 22 h 27"/>
                <a:gd name="T38" fmla="*/ 8 w 18"/>
                <a:gd name="T39" fmla="*/ 14 h 27"/>
                <a:gd name="T40" fmla="*/ 8 w 18"/>
                <a:gd name="T4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7">
                  <a:moveTo>
                    <a:pt x="8" y="7"/>
                  </a:moveTo>
                  <a:cubicBezTo>
                    <a:pt x="7" y="9"/>
                    <a:pt x="7" y="13"/>
                    <a:pt x="7" y="16"/>
                  </a:cubicBezTo>
                  <a:cubicBezTo>
                    <a:pt x="7" y="18"/>
                    <a:pt x="7" y="22"/>
                    <a:pt x="8" y="24"/>
                  </a:cubicBezTo>
                  <a:cubicBezTo>
                    <a:pt x="9" y="27"/>
                    <a:pt x="12" y="26"/>
                    <a:pt x="14" y="23"/>
                  </a:cubicBezTo>
                  <a:cubicBezTo>
                    <a:pt x="17" y="19"/>
                    <a:pt x="16" y="11"/>
                    <a:pt x="15" y="6"/>
                  </a:cubicBezTo>
                  <a:cubicBezTo>
                    <a:pt x="14" y="3"/>
                    <a:pt x="12" y="0"/>
                    <a:pt x="8" y="3"/>
                  </a:cubicBezTo>
                  <a:cubicBezTo>
                    <a:pt x="3" y="8"/>
                    <a:pt x="0" y="27"/>
                    <a:pt x="10" y="27"/>
                  </a:cubicBezTo>
                  <a:cubicBezTo>
                    <a:pt x="15" y="27"/>
                    <a:pt x="15" y="21"/>
                    <a:pt x="16" y="18"/>
                  </a:cubicBezTo>
                  <a:cubicBezTo>
                    <a:pt x="16" y="14"/>
                    <a:pt x="18" y="5"/>
                    <a:pt x="13" y="3"/>
                  </a:cubicBezTo>
                  <a:cubicBezTo>
                    <a:pt x="13" y="3"/>
                    <a:pt x="12" y="4"/>
                    <a:pt x="12" y="5"/>
                  </a:cubicBezTo>
                  <a:cubicBezTo>
                    <a:pt x="13" y="9"/>
                    <a:pt x="13" y="15"/>
                    <a:pt x="12" y="20"/>
                  </a:cubicBezTo>
                  <a:cubicBezTo>
                    <a:pt x="12" y="21"/>
                    <a:pt x="12" y="21"/>
                    <a:pt x="11" y="22"/>
                  </a:cubicBezTo>
                  <a:cubicBezTo>
                    <a:pt x="8" y="22"/>
                    <a:pt x="7" y="21"/>
                    <a:pt x="7" y="19"/>
                  </a:cubicBezTo>
                  <a:cubicBezTo>
                    <a:pt x="7" y="18"/>
                    <a:pt x="7" y="16"/>
                    <a:pt x="7" y="15"/>
                  </a:cubicBezTo>
                  <a:cubicBezTo>
                    <a:pt x="8" y="13"/>
                    <a:pt x="8" y="9"/>
                    <a:pt x="9" y="7"/>
                  </a:cubicBezTo>
                  <a:cubicBezTo>
                    <a:pt x="9" y="6"/>
                    <a:pt x="10" y="6"/>
                    <a:pt x="11" y="7"/>
                  </a:cubicBezTo>
                  <a:cubicBezTo>
                    <a:pt x="12" y="7"/>
                    <a:pt x="12" y="7"/>
                    <a:pt x="12" y="9"/>
                  </a:cubicBezTo>
                  <a:cubicBezTo>
                    <a:pt x="12" y="10"/>
                    <a:pt x="12" y="11"/>
                    <a:pt x="13" y="13"/>
                  </a:cubicBezTo>
                  <a:cubicBezTo>
                    <a:pt x="13" y="13"/>
                    <a:pt x="14" y="25"/>
                    <a:pt x="9" y="22"/>
                  </a:cubicBezTo>
                  <a:cubicBezTo>
                    <a:pt x="8" y="22"/>
                    <a:pt x="8" y="15"/>
                    <a:pt x="8" y="14"/>
                  </a:cubicBezTo>
                  <a:cubicBezTo>
                    <a:pt x="8" y="12"/>
                    <a:pt x="9" y="9"/>
                    <a:pt x="8" y="7"/>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íṣḷíḋè">
              <a:extLst>
                <a:ext uri="{FF2B5EF4-FFF2-40B4-BE49-F238E27FC236}">
                  <a16:creationId xmlns:a16="http://schemas.microsoft.com/office/drawing/2014/main" id="{59A71CA9-36D3-453F-A6F4-647AE820DA79}"/>
                </a:ext>
              </a:extLst>
            </p:cNvPr>
            <p:cNvSpPr/>
            <p:nvPr userDrawn="1"/>
          </p:nvSpPr>
          <p:spPr bwMode="auto">
            <a:xfrm>
              <a:off x="5276283" y="2908998"/>
              <a:ext cx="5922" cy="11842"/>
            </a:xfrm>
            <a:custGeom>
              <a:avLst/>
              <a:gdLst>
                <a:gd name="T0" fmla="*/ 1 w 3"/>
                <a:gd name="T1" fmla="*/ 2 h 6"/>
                <a:gd name="T2" fmla="*/ 1 w 3"/>
                <a:gd name="T3" fmla="*/ 6 h 6"/>
                <a:gd name="T4" fmla="*/ 2 w 3"/>
                <a:gd name="T5" fmla="*/ 6 h 6"/>
                <a:gd name="T6" fmla="*/ 2 w 3"/>
                <a:gd name="T7" fmla="*/ 5 h 6"/>
                <a:gd name="T8" fmla="*/ 2 w 3"/>
                <a:gd name="T9" fmla="*/ 1 h 6"/>
                <a:gd name="T10" fmla="*/ 1 w 3"/>
                <a:gd name="T11" fmla="*/ 0 h 6"/>
                <a:gd name="T12" fmla="*/ 1 w 3"/>
                <a:gd name="T13" fmla="*/ 1 h 6"/>
                <a:gd name="T14" fmla="*/ 1 w 3"/>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2"/>
                  </a:moveTo>
                  <a:cubicBezTo>
                    <a:pt x="0" y="4"/>
                    <a:pt x="1" y="5"/>
                    <a:pt x="1" y="6"/>
                  </a:cubicBezTo>
                  <a:cubicBezTo>
                    <a:pt x="2" y="6"/>
                    <a:pt x="2" y="6"/>
                    <a:pt x="2" y="6"/>
                  </a:cubicBezTo>
                  <a:cubicBezTo>
                    <a:pt x="2" y="5"/>
                    <a:pt x="2" y="5"/>
                    <a:pt x="2" y="5"/>
                  </a:cubicBezTo>
                  <a:cubicBezTo>
                    <a:pt x="3" y="4"/>
                    <a:pt x="3" y="2"/>
                    <a:pt x="2" y="1"/>
                  </a:cubicBezTo>
                  <a:cubicBezTo>
                    <a:pt x="2" y="1"/>
                    <a:pt x="2" y="0"/>
                    <a:pt x="1" y="0"/>
                  </a:cubicBezTo>
                  <a:cubicBezTo>
                    <a:pt x="1" y="1"/>
                    <a:pt x="1" y="1"/>
                    <a:pt x="1" y="1"/>
                  </a:cubicBezTo>
                  <a:cubicBezTo>
                    <a:pt x="1" y="2"/>
                    <a:pt x="1" y="4"/>
                    <a:pt x="1" y="5"/>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šľîḑè">
              <a:extLst>
                <a:ext uri="{FF2B5EF4-FFF2-40B4-BE49-F238E27FC236}">
                  <a16:creationId xmlns:a16="http://schemas.microsoft.com/office/drawing/2014/main" id="{55FEC623-F2BF-4C22-A5E7-0424ECD516F6}"/>
                </a:ext>
              </a:extLst>
            </p:cNvPr>
            <p:cNvSpPr/>
            <p:nvPr userDrawn="1"/>
          </p:nvSpPr>
          <p:spPr bwMode="auto">
            <a:xfrm>
              <a:off x="5273914" y="2904261"/>
              <a:ext cx="10659" cy="18948"/>
            </a:xfrm>
            <a:custGeom>
              <a:avLst/>
              <a:gdLst>
                <a:gd name="T0" fmla="*/ 1 w 5"/>
                <a:gd name="T1" fmla="*/ 4 h 9"/>
                <a:gd name="T2" fmla="*/ 3 w 5"/>
                <a:gd name="T3" fmla="*/ 9 h 9"/>
                <a:gd name="T4" fmla="*/ 5 w 5"/>
                <a:gd name="T5" fmla="*/ 4 h 9"/>
                <a:gd name="T6" fmla="*/ 1 w 5"/>
                <a:gd name="T7" fmla="*/ 2 h 9"/>
                <a:gd name="T8" fmla="*/ 2 w 5"/>
                <a:gd name="T9" fmla="*/ 8 h 9"/>
                <a:gd name="T10" fmla="*/ 3 w 5"/>
                <a:gd name="T11" fmla="*/ 7 h 9"/>
                <a:gd name="T12" fmla="*/ 3 w 5"/>
                <a:gd name="T13" fmla="*/ 6 h 9"/>
                <a:gd name="T14" fmla="*/ 3 w 5"/>
                <a:gd name="T15" fmla="*/ 3 h 9"/>
                <a:gd name="T16" fmla="*/ 2 w 5"/>
                <a:gd name="T17" fmla="*/ 4 h 9"/>
                <a:gd name="T18" fmla="*/ 2 w 5"/>
                <a:gd name="T19" fmla="*/ 5 h 9"/>
                <a:gd name="T20" fmla="*/ 2 w 5"/>
                <a:gd name="T21" fmla="*/ 7 h 9"/>
                <a:gd name="T22" fmla="*/ 3 w 5"/>
                <a:gd name="T23" fmla="*/ 7 h 9"/>
                <a:gd name="T24" fmla="*/ 2 w 5"/>
                <a:gd name="T25" fmla="*/ 5 h 9"/>
                <a:gd name="T26" fmla="*/ 1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1" y="4"/>
                  </a:moveTo>
                  <a:cubicBezTo>
                    <a:pt x="1" y="6"/>
                    <a:pt x="0" y="9"/>
                    <a:pt x="3" y="9"/>
                  </a:cubicBezTo>
                  <a:cubicBezTo>
                    <a:pt x="5" y="9"/>
                    <a:pt x="5" y="5"/>
                    <a:pt x="5" y="4"/>
                  </a:cubicBezTo>
                  <a:cubicBezTo>
                    <a:pt x="4" y="2"/>
                    <a:pt x="3" y="0"/>
                    <a:pt x="1" y="2"/>
                  </a:cubicBezTo>
                  <a:cubicBezTo>
                    <a:pt x="0" y="3"/>
                    <a:pt x="0" y="6"/>
                    <a:pt x="2" y="8"/>
                  </a:cubicBezTo>
                  <a:cubicBezTo>
                    <a:pt x="2" y="8"/>
                    <a:pt x="3" y="8"/>
                    <a:pt x="3" y="7"/>
                  </a:cubicBezTo>
                  <a:cubicBezTo>
                    <a:pt x="3" y="7"/>
                    <a:pt x="3" y="7"/>
                    <a:pt x="3" y="6"/>
                  </a:cubicBezTo>
                  <a:cubicBezTo>
                    <a:pt x="3" y="3"/>
                    <a:pt x="3" y="3"/>
                    <a:pt x="3" y="3"/>
                  </a:cubicBezTo>
                  <a:cubicBezTo>
                    <a:pt x="2" y="4"/>
                    <a:pt x="2" y="4"/>
                    <a:pt x="2" y="4"/>
                  </a:cubicBezTo>
                  <a:cubicBezTo>
                    <a:pt x="2" y="4"/>
                    <a:pt x="2" y="5"/>
                    <a:pt x="2" y="5"/>
                  </a:cubicBezTo>
                  <a:cubicBezTo>
                    <a:pt x="2" y="7"/>
                    <a:pt x="2" y="7"/>
                    <a:pt x="2" y="7"/>
                  </a:cubicBezTo>
                  <a:cubicBezTo>
                    <a:pt x="2" y="7"/>
                    <a:pt x="3" y="7"/>
                    <a:pt x="3" y="7"/>
                  </a:cubicBezTo>
                  <a:cubicBezTo>
                    <a:pt x="3" y="6"/>
                    <a:pt x="2" y="5"/>
                    <a:pt x="2" y="5"/>
                  </a:cubicBezTo>
                  <a:cubicBezTo>
                    <a:pt x="3" y="4"/>
                    <a:pt x="1" y="3"/>
                    <a:pt x="1" y="4"/>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íṥļîḋe">
              <a:extLst>
                <a:ext uri="{FF2B5EF4-FFF2-40B4-BE49-F238E27FC236}">
                  <a16:creationId xmlns:a16="http://schemas.microsoft.com/office/drawing/2014/main" id="{7AB3DF31-C131-4AC4-9902-C76C111C5776}"/>
                </a:ext>
              </a:extLst>
            </p:cNvPr>
            <p:cNvSpPr/>
            <p:nvPr userDrawn="1"/>
          </p:nvSpPr>
          <p:spPr bwMode="auto">
            <a:xfrm>
              <a:off x="5262072" y="2898340"/>
              <a:ext cx="8290" cy="16579"/>
            </a:xfrm>
            <a:custGeom>
              <a:avLst/>
              <a:gdLst>
                <a:gd name="T0" fmla="*/ 1 w 4"/>
                <a:gd name="T1" fmla="*/ 2 h 8"/>
                <a:gd name="T2" fmla="*/ 0 w 4"/>
                <a:gd name="T3" fmla="*/ 5 h 8"/>
                <a:gd name="T4" fmla="*/ 0 w 4"/>
                <a:gd name="T5" fmla="*/ 7 h 8"/>
                <a:gd name="T6" fmla="*/ 2 w 4"/>
                <a:gd name="T7" fmla="*/ 8 h 8"/>
                <a:gd name="T8" fmla="*/ 3 w 4"/>
                <a:gd name="T9" fmla="*/ 6 h 8"/>
                <a:gd name="T10" fmla="*/ 3 w 4"/>
                <a:gd name="T11" fmla="*/ 1 h 8"/>
                <a:gd name="T12" fmla="*/ 2 w 4"/>
                <a:gd name="T13" fmla="*/ 0 h 8"/>
                <a:gd name="T14" fmla="*/ 1 w 4"/>
                <a:gd name="T15" fmla="*/ 2 h 8"/>
                <a:gd name="T16" fmla="*/ 0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1" y="2"/>
                  </a:moveTo>
                  <a:cubicBezTo>
                    <a:pt x="0" y="3"/>
                    <a:pt x="0" y="4"/>
                    <a:pt x="0" y="5"/>
                  </a:cubicBezTo>
                  <a:cubicBezTo>
                    <a:pt x="0" y="5"/>
                    <a:pt x="0" y="6"/>
                    <a:pt x="0" y="7"/>
                  </a:cubicBezTo>
                  <a:cubicBezTo>
                    <a:pt x="0" y="7"/>
                    <a:pt x="1" y="8"/>
                    <a:pt x="2" y="8"/>
                  </a:cubicBezTo>
                  <a:cubicBezTo>
                    <a:pt x="3" y="8"/>
                    <a:pt x="3" y="7"/>
                    <a:pt x="3" y="6"/>
                  </a:cubicBezTo>
                  <a:cubicBezTo>
                    <a:pt x="4" y="4"/>
                    <a:pt x="4" y="3"/>
                    <a:pt x="3" y="1"/>
                  </a:cubicBezTo>
                  <a:cubicBezTo>
                    <a:pt x="2" y="0"/>
                    <a:pt x="2" y="0"/>
                    <a:pt x="2" y="0"/>
                  </a:cubicBezTo>
                  <a:cubicBezTo>
                    <a:pt x="2" y="0"/>
                    <a:pt x="1" y="1"/>
                    <a:pt x="1" y="2"/>
                  </a:cubicBezTo>
                  <a:cubicBezTo>
                    <a:pt x="0" y="4"/>
                    <a:pt x="0" y="6"/>
                    <a:pt x="0" y="8"/>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išḷíďe">
              <a:extLst>
                <a:ext uri="{FF2B5EF4-FFF2-40B4-BE49-F238E27FC236}">
                  <a16:creationId xmlns:a16="http://schemas.microsoft.com/office/drawing/2014/main" id="{AB2EC4C1-892F-4789-BC6F-8E9FFA245E86}"/>
                </a:ext>
              </a:extLst>
            </p:cNvPr>
            <p:cNvSpPr/>
            <p:nvPr userDrawn="1"/>
          </p:nvSpPr>
          <p:spPr bwMode="auto">
            <a:xfrm>
              <a:off x="5258519" y="2894787"/>
              <a:ext cx="14211" cy="23685"/>
            </a:xfrm>
            <a:custGeom>
              <a:avLst/>
              <a:gdLst>
                <a:gd name="T0" fmla="*/ 2 w 7"/>
                <a:gd name="T1" fmla="*/ 3 h 12"/>
                <a:gd name="T2" fmla="*/ 2 w 7"/>
                <a:gd name="T3" fmla="*/ 10 h 12"/>
                <a:gd name="T4" fmla="*/ 7 w 7"/>
                <a:gd name="T5" fmla="*/ 6 h 12"/>
                <a:gd name="T6" fmla="*/ 3 w 7"/>
                <a:gd name="T7" fmla="*/ 2 h 12"/>
                <a:gd name="T8" fmla="*/ 1 w 7"/>
                <a:gd name="T9" fmla="*/ 10 h 12"/>
                <a:gd name="T10" fmla="*/ 2 w 7"/>
                <a:gd name="T11" fmla="*/ 10 h 12"/>
                <a:gd name="T12" fmla="*/ 4 w 7"/>
                <a:gd name="T13" fmla="*/ 4 h 12"/>
                <a:gd name="T14" fmla="*/ 4 w 7"/>
                <a:gd name="T15" fmla="*/ 8 h 12"/>
                <a:gd name="T16" fmla="*/ 3 w 7"/>
                <a:gd name="T17" fmla="*/ 7 h 12"/>
                <a:gd name="T18" fmla="*/ 3 w 7"/>
                <a:gd name="T19" fmla="*/ 6 h 12"/>
                <a:gd name="T20" fmla="*/ 3 w 7"/>
                <a:gd name="T21" fmla="*/ 4 h 12"/>
                <a:gd name="T22" fmla="*/ 2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2" y="3"/>
                  </a:moveTo>
                  <a:cubicBezTo>
                    <a:pt x="1" y="5"/>
                    <a:pt x="0" y="9"/>
                    <a:pt x="2" y="10"/>
                  </a:cubicBezTo>
                  <a:cubicBezTo>
                    <a:pt x="5" y="12"/>
                    <a:pt x="6" y="8"/>
                    <a:pt x="7" y="6"/>
                  </a:cubicBezTo>
                  <a:cubicBezTo>
                    <a:pt x="7" y="4"/>
                    <a:pt x="6" y="0"/>
                    <a:pt x="3" y="2"/>
                  </a:cubicBezTo>
                  <a:cubicBezTo>
                    <a:pt x="1" y="3"/>
                    <a:pt x="1" y="8"/>
                    <a:pt x="1" y="10"/>
                  </a:cubicBezTo>
                  <a:cubicBezTo>
                    <a:pt x="2" y="10"/>
                    <a:pt x="2" y="10"/>
                    <a:pt x="2" y="10"/>
                  </a:cubicBezTo>
                  <a:cubicBezTo>
                    <a:pt x="2" y="9"/>
                    <a:pt x="4" y="4"/>
                    <a:pt x="4" y="4"/>
                  </a:cubicBezTo>
                  <a:cubicBezTo>
                    <a:pt x="5" y="4"/>
                    <a:pt x="5" y="7"/>
                    <a:pt x="4" y="8"/>
                  </a:cubicBezTo>
                  <a:cubicBezTo>
                    <a:pt x="4" y="8"/>
                    <a:pt x="4" y="8"/>
                    <a:pt x="3" y="7"/>
                  </a:cubicBezTo>
                  <a:cubicBezTo>
                    <a:pt x="3" y="6"/>
                    <a:pt x="3" y="6"/>
                    <a:pt x="3" y="6"/>
                  </a:cubicBezTo>
                  <a:cubicBezTo>
                    <a:pt x="3" y="5"/>
                    <a:pt x="3" y="4"/>
                    <a:pt x="3" y="4"/>
                  </a:cubicBezTo>
                  <a:cubicBezTo>
                    <a:pt x="4" y="3"/>
                    <a:pt x="3" y="3"/>
                    <a:pt x="2" y="3"/>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ṧḷîḍê">
              <a:extLst>
                <a:ext uri="{FF2B5EF4-FFF2-40B4-BE49-F238E27FC236}">
                  <a16:creationId xmlns:a16="http://schemas.microsoft.com/office/drawing/2014/main" id="{A96108B6-D7B4-49C7-B63F-67EA4B553B9A}"/>
                </a:ext>
              </a:extLst>
            </p:cNvPr>
            <p:cNvSpPr/>
            <p:nvPr userDrawn="1"/>
          </p:nvSpPr>
          <p:spPr bwMode="auto">
            <a:xfrm>
              <a:off x="5202860" y="2252930"/>
              <a:ext cx="28422" cy="41449"/>
            </a:xfrm>
            <a:custGeom>
              <a:avLst/>
              <a:gdLst>
                <a:gd name="T0" fmla="*/ 1 w 14"/>
                <a:gd name="T1" fmla="*/ 1 h 20"/>
                <a:gd name="T2" fmla="*/ 11 w 14"/>
                <a:gd name="T3" fmla="*/ 18 h 20"/>
                <a:gd name="T4" fmla="*/ 14 w 14"/>
                <a:gd name="T5" fmla="*/ 19 h 20"/>
                <a:gd name="T6" fmla="*/ 14 w 14"/>
                <a:gd name="T7" fmla="*/ 18 h 20"/>
                <a:gd name="T8" fmla="*/ 6 w 14"/>
                <a:gd name="T9" fmla="*/ 3 h 20"/>
                <a:gd name="T10" fmla="*/ 1 w 14"/>
                <a:gd name="T11" fmla="*/ 1 h 20"/>
                <a:gd name="T12" fmla="*/ 1 w 14"/>
                <a:gd name="T13" fmla="*/ 5 h 20"/>
                <a:gd name="T14" fmla="*/ 11 w 14"/>
                <a:gd name="T15" fmla="*/ 19 h 20"/>
                <a:gd name="T16" fmla="*/ 9 w 14"/>
                <a:gd name="T17"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0">
                  <a:moveTo>
                    <a:pt x="1" y="1"/>
                  </a:moveTo>
                  <a:cubicBezTo>
                    <a:pt x="3" y="7"/>
                    <a:pt x="7" y="13"/>
                    <a:pt x="11" y="18"/>
                  </a:cubicBezTo>
                  <a:cubicBezTo>
                    <a:pt x="12" y="19"/>
                    <a:pt x="13" y="20"/>
                    <a:pt x="14" y="19"/>
                  </a:cubicBezTo>
                  <a:cubicBezTo>
                    <a:pt x="14" y="18"/>
                    <a:pt x="14" y="18"/>
                    <a:pt x="14" y="18"/>
                  </a:cubicBezTo>
                  <a:cubicBezTo>
                    <a:pt x="14" y="12"/>
                    <a:pt x="10" y="7"/>
                    <a:pt x="6" y="3"/>
                  </a:cubicBezTo>
                  <a:cubicBezTo>
                    <a:pt x="5" y="1"/>
                    <a:pt x="3" y="0"/>
                    <a:pt x="1" y="1"/>
                  </a:cubicBezTo>
                  <a:cubicBezTo>
                    <a:pt x="0" y="2"/>
                    <a:pt x="0" y="4"/>
                    <a:pt x="1" y="5"/>
                  </a:cubicBezTo>
                  <a:cubicBezTo>
                    <a:pt x="3" y="11"/>
                    <a:pt x="7" y="16"/>
                    <a:pt x="11" y="19"/>
                  </a:cubicBezTo>
                  <a:cubicBezTo>
                    <a:pt x="12" y="15"/>
                    <a:pt x="11" y="11"/>
                    <a:pt x="9" y="7"/>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îṣḷïḑé">
              <a:extLst>
                <a:ext uri="{FF2B5EF4-FFF2-40B4-BE49-F238E27FC236}">
                  <a16:creationId xmlns:a16="http://schemas.microsoft.com/office/drawing/2014/main" id="{3DF38DA4-B4B4-424F-B137-652DD711C069}"/>
                </a:ext>
              </a:extLst>
            </p:cNvPr>
            <p:cNvSpPr/>
            <p:nvPr userDrawn="1"/>
          </p:nvSpPr>
          <p:spPr bwMode="auto">
            <a:xfrm>
              <a:off x="5198123" y="2251747"/>
              <a:ext cx="35527" cy="46186"/>
            </a:xfrm>
            <a:custGeom>
              <a:avLst/>
              <a:gdLst>
                <a:gd name="T0" fmla="*/ 3 w 17"/>
                <a:gd name="T1" fmla="*/ 2 h 23"/>
                <a:gd name="T2" fmla="*/ 8 w 17"/>
                <a:gd name="T3" fmla="*/ 14 h 23"/>
                <a:gd name="T4" fmla="*/ 14 w 17"/>
                <a:gd name="T5" fmla="*/ 21 h 23"/>
                <a:gd name="T6" fmla="*/ 17 w 17"/>
                <a:gd name="T7" fmla="*/ 17 h 23"/>
                <a:gd name="T8" fmla="*/ 12 w 17"/>
                <a:gd name="T9" fmla="*/ 7 h 23"/>
                <a:gd name="T10" fmla="*/ 5 w 17"/>
                <a:gd name="T11" fmla="*/ 0 h 23"/>
                <a:gd name="T12" fmla="*/ 1 w 17"/>
                <a:gd name="T13" fmla="*/ 3 h 23"/>
                <a:gd name="T14" fmla="*/ 4 w 17"/>
                <a:gd name="T15" fmla="*/ 13 h 23"/>
                <a:gd name="T16" fmla="*/ 12 w 17"/>
                <a:gd name="T17" fmla="*/ 22 h 23"/>
                <a:gd name="T18" fmla="*/ 15 w 17"/>
                <a:gd name="T19" fmla="*/ 20 h 23"/>
                <a:gd name="T20" fmla="*/ 11 w 17"/>
                <a:gd name="T21" fmla="*/ 8 h 23"/>
                <a:gd name="T22" fmla="*/ 10 w 17"/>
                <a:gd name="T23" fmla="*/ 9 h 23"/>
                <a:gd name="T24" fmla="*/ 12 w 17"/>
                <a:gd name="T25" fmla="*/ 20 h 23"/>
                <a:gd name="T26" fmla="*/ 15 w 17"/>
                <a:gd name="T27" fmla="*/ 19 h 23"/>
                <a:gd name="T28" fmla="*/ 5 w 17"/>
                <a:gd name="T29" fmla="*/ 8 h 23"/>
                <a:gd name="T30" fmla="*/ 4 w 17"/>
                <a:gd name="T31" fmla="*/ 5 h 23"/>
                <a:gd name="T32" fmla="*/ 7 w 17"/>
                <a:gd name="T33" fmla="*/ 5 h 23"/>
                <a:gd name="T34" fmla="*/ 11 w 17"/>
                <a:gd name="T35" fmla="*/ 10 h 23"/>
                <a:gd name="T36" fmla="*/ 15 w 17"/>
                <a:gd name="T37" fmla="*/ 18 h 23"/>
                <a:gd name="T38" fmla="*/ 11 w 17"/>
                <a:gd name="T39" fmla="*/ 14 h 23"/>
                <a:gd name="T40" fmla="*/ 3 w 17"/>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3">
                  <a:moveTo>
                    <a:pt x="3" y="2"/>
                  </a:moveTo>
                  <a:cubicBezTo>
                    <a:pt x="3" y="6"/>
                    <a:pt x="6" y="10"/>
                    <a:pt x="8" y="14"/>
                  </a:cubicBezTo>
                  <a:cubicBezTo>
                    <a:pt x="9" y="16"/>
                    <a:pt x="11" y="21"/>
                    <a:pt x="14" y="21"/>
                  </a:cubicBezTo>
                  <a:cubicBezTo>
                    <a:pt x="17" y="22"/>
                    <a:pt x="17" y="19"/>
                    <a:pt x="17" y="17"/>
                  </a:cubicBezTo>
                  <a:cubicBezTo>
                    <a:pt x="17" y="13"/>
                    <a:pt x="15" y="10"/>
                    <a:pt x="12" y="7"/>
                  </a:cubicBezTo>
                  <a:cubicBezTo>
                    <a:pt x="11" y="4"/>
                    <a:pt x="8" y="1"/>
                    <a:pt x="5" y="0"/>
                  </a:cubicBezTo>
                  <a:cubicBezTo>
                    <a:pt x="3" y="0"/>
                    <a:pt x="1" y="1"/>
                    <a:pt x="1" y="3"/>
                  </a:cubicBezTo>
                  <a:cubicBezTo>
                    <a:pt x="0" y="6"/>
                    <a:pt x="2" y="10"/>
                    <a:pt x="4" y="13"/>
                  </a:cubicBezTo>
                  <a:cubicBezTo>
                    <a:pt x="6" y="16"/>
                    <a:pt x="9" y="19"/>
                    <a:pt x="12" y="22"/>
                  </a:cubicBezTo>
                  <a:cubicBezTo>
                    <a:pt x="14" y="23"/>
                    <a:pt x="15" y="22"/>
                    <a:pt x="15" y="20"/>
                  </a:cubicBezTo>
                  <a:cubicBezTo>
                    <a:pt x="16" y="15"/>
                    <a:pt x="15" y="11"/>
                    <a:pt x="11" y="8"/>
                  </a:cubicBezTo>
                  <a:cubicBezTo>
                    <a:pt x="11" y="7"/>
                    <a:pt x="9" y="8"/>
                    <a:pt x="10" y="9"/>
                  </a:cubicBezTo>
                  <a:cubicBezTo>
                    <a:pt x="11" y="12"/>
                    <a:pt x="12" y="16"/>
                    <a:pt x="12" y="20"/>
                  </a:cubicBezTo>
                  <a:cubicBezTo>
                    <a:pt x="13" y="20"/>
                    <a:pt x="14" y="19"/>
                    <a:pt x="15" y="19"/>
                  </a:cubicBezTo>
                  <a:cubicBezTo>
                    <a:pt x="11" y="16"/>
                    <a:pt x="7" y="12"/>
                    <a:pt x="5" y="8"/>
                  </a:cubicBezTo>
                  <a:cubicBezTo>
                    <a:pt x="5" y="7"/>
                    <a:pt x="4" y="6"/>
                    <a:pt x="4" y="5"/>
                  </a:cubicBezTo>
                  <a:cubicBezTo>
                    <a:pt x="4" y="3"/>
                    <a:pt x="6" y="3"/>
                    <a:pt x="7" y="5"/>
                  </a:cubicBezTo>
                  <a:cubicBezTo>
                    <a:pt x="9" y="6"/>
                    <a:pt x="10" y="8"/>
                    <a:pt x="11" y="10"/>
                  </a:cubicBezTo>
                  <a:cubicBezTo>
                    <a:pt x="12" y="11"/>
                    <a:pt x="16" y="16"/>
                    <a:pt x="15" y="18"/>
                  </a:cubicBezTo>
                  <a:cubicBezTo>
                    <a:pt x="13" y="19"/>
                    <a:pt x="11" y="15"/>
                    <a:pt x="11" y="14"/>
                  </a:cubicBezTo>
                  <a:cubicBezTo>
                    <a:pt x="8" y="10"/>
                    <a:pt x="6" y="6"/>
                    <a:pt x="3"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sḷidé">
              <a:extLst>
                <a:ext uri="{FF2B5EF4-FFF2-40B4-BE49-F238E27FC236}">
                  <a16:creationId xmlns:a16="http://schemas.microsoft.com/office/drawing/2014/main" id="{7520E0A1-E0CE-43C8-8524-4F6742A6479B}"/>
                </a:ext>
              </a:extLst>
            </p:cNvPr>
            <p:cNvSpPr/>
            <p:nvPr userDrawn="1"/>
          </p:nvSpPr>
          <p:spPr bwMode="auto">
            <a:xfrm>
              <a:off x="5239572" y="2296748"/>
              <a:ext cx="14211" cy="14211"/>
            </a:xfrm>
            <a:custGeom>
              <a:avLst/>
              <a:gdLst>
                <a:gd name="T0" fmla="*/ 0 w 7"/>
                <a:gd name="T1" fmla="*/ 0 h 7"/>
                <a:gd name="T2" fmla="*/ 7 w 7"/>
                <a:gd name="T3" fmla="*/ 7 h 7"/>
                <a:gd name="T4" fmla="*/ 0 w 7"/>
                <a:gd name="T5" fmla="*/ 0 h 7"/>
                <a:gd name="T6" fmla="*/ 3 w 7"/>
                <a:gd name="T7" fmla="*/ 5 h 7"/>
              </a:gdLst>
              <a:ahLst/>
              <a:cxnLst>
                <a:cxn ang="0">
                  <a:pos x="T0" y="T1"/>
                </a:cxn>
                <a:cxn ang="0">
                  <a:pos x="T2" y="T3"/>
                </a:cxn>
                <a:cxn ang="0">
                  <a:pos x="T4" y="T5"/>
                </a:cxn>
                <a:cxn ang="0">
                  <a:pos x="T6" y="T7"/>
                </a:cxn>
              </a:cxnLst>
              <a:rect l="0" t="0" r="r" b="b"/>
              <a:pathLst>
                <a:path w="7" h="7">
                  <a:moveTo>
                    <a:pt x="0" y="0"/>
                  </a:moveTo>
                  <a:cubicBezTo>
                    <a:pt x="0" y="4"/>
                    <a:pt x="3" y="7"/>
                    <a:pt x="7" y="7"/>
                  </a:cubicBezTo>
                  <a:cubicBezTo>
                    <a:pt x="5" y="4"/>
                    <a:pt x="3" y="1"/>
                    <a:pt x="0" y="0"/>
                  </a:cubicBezTo>
                  <a:cubicBezTo>
                    <a:pt x="0" y="2"/>
                    <a:pt x="1" y="4"/>
                    <a:pt x="3" y="5"/>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îṧlídê">
              <a:extLst>
                <a:ext uri="{FF2B5EF4-FFF2-40B4-BE49-F238E27FC236}">
                  <a16:creationId xmlns:a16="http://schemas.microsoft.com/office/drawing/2014/main" id="{2BC50D64-3ADB-4306-982B-40844F3BAE68}"/>
                </a:ext>
              </a:extLst>
            </p:cNvPr>
            <p:cNvSpPr/>
            <p:nvPr userDrawn="1"/>
          </p:nvSpPr>
          <p:spPr bwMode="auto">
            <a:xfrm>
              <a:off x="5236019" y="2292011"/>
              <a:ext cx="20132" cy="21316"/>
            </a:xfrm>
            <a:custGeom>
              <a:avLst/>
              <a:gdLst>
                <a:gd name="T0" fmla="*/ 1 w 10"/>
                <a:gd name="T1" fmla="*/ 2 h 10"/>
                <a:gd name="T2" fmla="*/ 8 w 10"/>
                <a:gd name="T3" fmla="*/ 10 h 10"/>
                <a:gd name="T4" fmla="*/ 10 w 10"/>
                <a:gd name="T5" fmla="*/ 8 h 10"/>
                <a:gd name="T6" fmla="*/ 3 w 10"/>
                <a:gd name="T7" fmla="*/ 1 h 10"/>
                <a:gd name="T8" fmla="*/ 0 w 10"/>
                <a:gd name="T9" fmla="*/ 2 h 10"/>
                <a:gd name="T10" fmla="*/ 5 w 10"/>
                <a:gd name="T11" fmla="*/ 8 h 10"/>
                <a:gd name="T12" fmla="*/ 6 w 10"/>
                <a:gd name="T13" fmla="*/ 7 h 10"/>
                <a:gd name="T14" fmla="*/ 4 w 10"/>
                <a:gd name="T15" fmla="*/ 2 h 10"/>
                <a:gd name="T16" fmla="*/ 1 w 10"/>
                <a:gd name="T17" fmla="*/ 4 h 10"/>
                <a:gd name="T18" fmla="*/ 7 w 10"/>
                <a:gd name="T19" fmla="*/ 9 h 10"/>
                <a:gd name="T20" fmla="*/ 9 w 10"/>
                <a:gd name="T21" fmla="*/ 7 h 10"/>
                <a:gd name="T22" fmla="*/ 2 w 10"/>
                <a:gd name="T23" fmla="*/ 2 h 10"/>
                <a:gd name="T24" fmla="*/ 1 w 10"/>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 y="2"/>
                  </a:moveTo>
                  <a:cubicBezTo>
                    <a:pt x="0" y="7"/>
                    <a:pt x="5" y="10"/>
                    <a:pt x="8" y="10"/>
                  </a:cubicBezTo>
                  <a:cubicBezTo>
                    <a:pt x="10" y="10"/>
                    <a:pt x="10" y="9"/>
                    <a:pt x="10" y="8"/>
                  </a:cubicBezTo>
                  <a:cubicBezTo>
                    <a:pt x="9" y="5"/>
                    <a:pt x="6" y="2"/>
                    <a:pt x="3" y="1"/>
                  </a:cubicBezTo>
                  <a:cubicBezTo>
                    <a:pt x="1" y="0"/>
                    <a:pt x="0" y="1"/>
                    <a:pt x="0" y="2"/>
                  </a:cubicBezTo>
                  <a:cubicBezTo>
                    <a:pt x="1" y="5"/>
                    <a:pt x="2" y="8"/>
                    <a:pt x="5" y="8"/>
                  </a:cubicBezTo>
                  <a:cubicBezTo>
                    <a:pt x="5" y="9"/>
                    <a:pt x="6" y="8"/>
                    <a:pt x="6" y="7"/>
                  </a:cubicBezTo>
                  <a:cubicBezTo>
                    <a:pt x="5" y="5"/>
                    <a:pt x="4" y="4"/>
                    <a:pt x="4" y="2"/>
                  </a:cubicBezTo>
                  <a:cubicBezTo>
                    <a:pt x="3" y="2"/>
                    <a:pt x="2" y="3"/>
                    <a:pt x="1" y="4"/>
                  </a:cubicBezTo>
                  <a:cubicBezTo>
                    <a:pt x="4" y="5"/>
                    <a:pt x="6" y="7"/>
                    <a:pt x="7" y="9"/>
                  </a:cubicBezTo>
                  <a:cubicBezTo>
                    <a:pt x="8" y="9"/>
                    <a:pt x="8" y="8"/>
                    <a:pt x="9" y="7"/>
                  </a:cubicBezTo>
                  <a:cubicBezTo>
                    <a:pt x="5" y="7"/>
                    <a:pt x="4" y="5"/>
                    <a:pt x="2" y="2"/>
                  </a:cubicBezTo>
                  <a:cubicBezTo>
                    <a:pt x="2" y="1"/>
                    <a:pt x="1" y="2"/>
                    <a:pt x="1"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îṣlïḋé">
              <a:extLst>
                <a:ext uri="{FF2B5EF4-FFF2-40B4-BE49-F238E27FC236}">
                  <a16:creationId xmlns:a16="http://schemas.microsoft.com/office/drawing/2014/main" id="{1D44295A-B319-49E9-AC02-A61FD520C72C}"/>
                </a:ext>
              </a:extLst>
            </p:cNvPr>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ïsḷîḋè">
              <a:extLst>
                <a:ext uri="{FF2B5EF4-FFF2-40B4-BE49-F238E27FC236}">
                  <a16:creationId xmlns:a16="http://schemas.microsoft.com/office/drawing/2014/main" id="{738337FD-EB36-4B27-9B32-B8A9DE0C45DF}"/>
                </a:ext>
              </a:extLst>
            </p:cNvPr>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ṧľîďê">
              <a:extLst>
                <a:ext uri="{FF2B5EF4-FFF2-40B4-BE49-F238E27FC236}">
                  <a16:creationId xmlns:a16="http://schemas.microsoft.com/office/drawing/2014/main" id="{B5147759-7EDA-4B70-9680-7C033DDBFDC0}"/>
                </a:ext>
              </a:extLst>
            </p:cNvPr>
            <p:cNvSpPr/>
            <p:nvPr userDrawn="1"/>
          </p:nvSpPr>
          <p:spPr bwMode="auto">
            <a:xfrm>
              <a:off x="5206413" y="22410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íṣḻïde">
              <a:extLst>
                <a:ext uri="{FF2B5EF4-FFF2-40B4-BE49-F238E27FC236}">
                  <a16:creationId xmlns:a16="http://schemas.microsoft.com/office/drawing/2014/main" id="{25FBBEFB-8C1F-472D-AD9C-331C2DC7FE64}"/>
                </a:ext>
              </a:extLst>
            </p:cNvPr>
            <p:cNvSpPr/>
            <p:nvPr userDrawn="1"/>
          </p:nvSpPr>
          <p:spPr bwMode="auto">
            <a:xfrm>
              <a:off x="5202860" y="2238720"/>
              <a:ext cx="5922" cy="7105"/>
            </a:xfrm>
            <a:custGeom>
              <a:avLst/>
              <a:gdLst>
                <a:gd name="T0" fmla="*/ 1 w 3"/>
                <a:gd name="T1" fmla="*/ 1 h 3"/>
                <a:gd name="T2" fmla="*/ 1 w 3"/>
                <a:gd name="T3" fmla="*/ 0 h 3"/>
                <a:gd name="T4" fmla="*/ 2 w 3"/>
                <a:gd name="T5" fmla="*/ 3 h 3"/>
                <a:gd name="T6" fmla="*/ 2 w 3"/>
                <a:gd name="T7" fmla="*/ 1 h 3"/>
                <a:gd name="T8" fmla="*/ 0 w 3"/>
                <a:gd name="T9" fmla="*/ 1 h 3"/>
                <a:gd name="T10" fmla="*/ 1 w 3"/>
                <a:gd name="T11" fmla="*/ 1 h 3"/>
                <a:gd name="T12" fmla="*/ 1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1"/>
                  </a:moveTo>
                  <a:cubicBezTo>
                    <a:pt x="1" y="1"/>
                    <a:pt x="1" y="0"/>
                    <a:pt x="1" y="0"/>
                  </a:cubicBezTo>
                  <a:cubicBezTo>
                    <a:pt x="1" y="1"/>
                    <a:pt x="1" y="2"/>
                    <a:pt x="2" y="3"/>
                  </a:cubicBezTo>
                  <a:cubicBezTo>
                    <a:pt x="3" y="2"/>
                    <a:pt x="3" y="1"/>
                    <a:pt x="2" y="1"/>
                  </a:cubicBezTo>
                  <a:cubicBezTo>
                    <a:pt x="2" y="0"/>
                    <a:pt x="0" y="0"/>
                    <a:pt x="0" y="1"/>
                  </a:cubicBezTo>
                  <a:cubicBezTo>
                    <a:pt x="0" y="1"/>
                    <a:pt x="1" y="2"/>
                    <a:pt x="1" y="1"/>
                  </a:cubicBezTo>
                  <a:cubicBezTo>
                    <a:pt x="2" y="1"/>
                    <a:pt x="1" y="0"/>
                    <a:pt x="1"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ísḷiḓe">
              <a:extLst>
                <a:ext uri="{FF2B5EF4-FFF2-40B4-BE49-F238E27FC236}">
                  <a16:creationId xmlns:a16="http://schemas.microsoft.com/office/drawing/2014/main" id="{7431B6DE-A6AB-43FF-83FA-BBCE8C114504}"/>
                </a:ext>
              </a:extLst>
            </p:cNvPr>
            <p:cNvSpPr/>
            <p:nvPr userDrawn="1"/>
          </p:nvSpPr>
          <p:spPr bwMode="auto">
            <a:xfrm>
              <a:off x="5198123" y="2235167"/>
              <a:ext cx="13027" cy="14211"/>
            </a:xfrm>
            <a:custGeom>
              <a:avLst/>
              <a:gdLst>
                <a:gd name="T0" fmla="*/ 3 w 6"/>
                <a:gd name="T1" fmla="*/ 3 h 7"/>
                <a:gd name="T2" fmla="*/ 3 w 6"/>
                <a:gd name="T3" fmla="*/ 3 h 7"/>
                <a:gd name="T4" fmla="*/ 2 w 6"/>
                <a:gd name="T5" fmla="*/ 2 h 7"/>
                <a:gd name="T6" fmla="*/ 2 w 6"/>
                <a:gd name="T7" fmla="*/ 2 h 7"/>
                <a:gd name="T8" fmla="*/ 1 w 6"/>
                <a:gd name="T9" fmla="*/ 3 h 7"/>
                <a:gd name="T10" fmla="*/ 3 w 6"/>
                <a:gd name="T11" fmla="*/ 6 h 7"/>
                <a:gd name="T12" fmla="*/ 6 w 6"/>
                <a:gd name="T13" fmla="*/ 5 h 7"/>
                <a:gd name="T14" fmla="*/ 4 w 6"/>
                <a:gd name="T15" fmla="*/ 1 h 7"/>
                <a:gd name="T16" fmla="*/ 0 w 6"/>
                <a:gd name="T17" fmla="*/ 3 h 7"/>
                <a:gd name="T18" fmla="*/ 4 w 6"/>
                <a:gd name="T19" fmla="*/ 5 h 7"/>
                <a:gd name="T20" fmla="*/ 3 w 6"/>
                <a:gd name="T21" fmla="*/ 1 h 7"/>
                <a:gd name="T22" fmla="*/ 2 w 6"/>
                <a:gd name="T23" fmla="*/ 3 h 7"/>
                <a:gd name="T24" fmla="*/ 2 w 6"/>
                <a:gd name="T25" fmla="*/ 4 h 7"/>
                <a:gd name="T26" fmla="*/ 2 w 6"/>
                <a:gd name="T27" fmla="*/ 3 h 7"/>
                <a:gd name="T28" fmla="*/ 3 w 6"/>
                <a:gd name="T29" fmla="*/ 4 h 7"/>
                <a:gd name="T30" fmla="*/ 5 w 6"/>
                <a:gd name="T31" fmla="*/ 3 h 7"/>
                <a:gd name="T32" fmla="*/ 3 w 6"/>
                <a:gd name="T33" fmla="*/ 2 h 7"/>
                <a:gd name="T34" fmla="*/ 3 w 6"/>
                <a:gd name="T35" fmla="*/ 3 h 7"/>
                <a:gd name="T36" fmla="*/ 3 w 6"/>
                <a:gd name="T37" fmla="*/ 4 h 7"/>
                <a:gd name="T38" fmla="*/ 3 w 6"/>
                <a:gd name="T3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7">
                  <a:moveTo>
                    <a:pt x="3" y="3"/>
                  </a:moveTo>
                  <a:cubicBezTo>
                    <a:pt x="3" y="3"/>
                    <a:pt x="3" y="3"/>
                    <a:pt x="3" y="3"/>
                  </a:cubicBezTo>
                  <a:cubicBezTo>
                    <a:pt x="3" y="2"/>
                    <a:pt x="3" y="1"/>
                    <a:pt x="2" y="2"/>
                  </a:cubicBezTo>
                  <a:cubicBezTo>
                    <a:pt x="2" y="2"/>
                    <a:pt x="2" y="2"/>
                    <a:pt x="2" y="2"/>
                  </a:cubicBezTo>
                  <a:cubicBezTo>
                    <a:pt x="1" y="2"/>
                    <a:pt x="1" y="3"/>
                    <a:pt x="1" y="3"/>
                  </a:cubicBezTo>
                  <a:cubicBezTo>
                    <a:pt x="2" y="4"/>
                    <a:pt x="2" y="5"/>
                    <a:pt x="3" y="6"/>
                  </a:cubicBezTo>
                  <a:cubicBezTo>
                    <a:pt x="4" y="7"/>
                    <a:pt x="5" y="6"/>
                    <a:pt x="6" y="5"/>
                  </a:cubicBezTo>
                  <a:cubicBezTo>
                    <a:pt x="6" y="3"/>
                    <a:pt x="6" y="1"/>
                    <a:pt x="4" y="1"/>
                  </a:cubicBezTo>
                  <a:cubicBezTo>
                    <a:pt x="2" y="0"/>
                    <a:pt x="0" y="1"/>
                    <a:pt x="0" y="3"/>
                  </a:cubicBezTo>
                  <a:cubicBezTo>
                    <a:pt x="1" y="5"/>
                    <a:pt x="3" y="6"/>
                    <a:pt x="4" y="5"/>
                  </a:cubicBezTo>
                  <a:cubicBezTo>
                    <a:pt x="6" y="4"/>
                    <a:pt x="5" y="1"/>
                    <a:pt x="3" y="1"/>
                  </a:cubicBezTo>
                  <a:cubicBezTo>
                    <a:pt x="2" y="1"/>
                    <a:pt x="1" y="2"/>
                    <a:pt x="2" y="3"/>
                  </a:cubicBezTo>
                  <a:cubicBezTo>
                    <a:pt x="2" y="4"/>
                    <a:pt x="2" y="4"/>
                    <a:pt x="2" y="4"/>
                  </a:cubicBezTo>
                  <a:cubicBezTo>
                    <a:pt x="2" y="3"/>
                    <a:pt x="2" y="3"/>
                    <a:pt x="2" y="3"/>
                  </a:cubicBezTo>
                  <a:cubicBezTo>
                    <a:pt x="2" y="3"/>
                    <a:pt x="3" y="4"/>
                    <a:pt x="3" y="4"/>
                  </a:cubicBezTo>
                  <a:cubicBezTo>
                    <a:pt x="4" y="4"/>
                    <a:pt x="4" y="4"/>
                    <a:pt x="5" y="3"/>
                  </a:cubicBezTo>
                  <a:cubicBezTo>
                    <a:pt x="4" y="3"/>
                    <a:pt x="4" y="2"/>
                    <a:pt x="3" y="2"/>
                  </a:cubicBezTo>
                  <a:cubicBezTo>
                    <a:pt x="3" y="2"/>
                    <a:pt x="3" y="2"/>
                    <a:pt x="3" y="3"/>
                  </a:cubicBezTo>
                  <a:cubicBezTo>
                    <a:pt x="3" y="4"/>
                    <a:pt x="3" y="4"/>
                    <a:pt x="3" y="4"/>
                  </a:cubicBezTo>
                  <a:lnTo>
                    <a:pt x="3" y="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ïṥḷïdê">
              <a:extLst>
                <a:ext uri="{FF2B5EF4-FFF2-40B4-BE49-F238E27FC236}">
                  <a16:creationId xmlns:a16="http://schemas.microsoft.com/office/drawing/2014/main" id="{0D58E4C3-694C-45C3-98AA-C97FE6C35A5A}"/>
                </a:ext>
              </a:extLst>
            </p:cNvPr>
            <p:cNvSpPr/>
            <p:nvPr userDrawn="1"/>
          </p:nvSpPr>
          <p:spPr bwMode="auto">
            <a:xfrm>
              <a:off x="5227729" y="2306221"/>
              <a:ext cx="3553" cy="2368"/>
            </a:xfrm>
            <a:custGeom>
              <a:avLst/>
              <a:gdLst>
                <a:gd name="T0" fmla="*/ 2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0"/>
                    <a:pt x="1" y="1"/>
                    <a:pt x="1" y="1"/>
                  </a:cubicBezTo>
                </a:path>
              </a:pathLst>
            </a:custGeom>
            <a:solidFill>
              <a:srgbClr val="C6C6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5" name="îṣľiďè">
              <a:extLst>
                <a:ext uri="{FF2B5EF4-FFF2-40B4-BE49-F238E27FC236}">
                  <a16:creationId xmlns:a16="http://schemas.microsoft.com/office/drawing/2014/main" id="{D2A7A364-71BC-44EA-A75F-4B4B9A643916}"/>
                </a:ext>
              </a:extLst>
            </p:cNvPr>
            <p:cNvSpPr/>
            <p:nvPr userDrawn="1"/>
          </p:nvSpPr>
          <p:spPr bwMode="auto">
            <a:xfrm>
              <a:off x="5225361" y="2305037"/>
              <a:ext cx="8290" cy="8290"/>
            </a:xfrm>
            <a:custGeom>
              <a:avLst/>
              <a:gdLst>
                <a:gd name="T0" fmla="*/ 4 w 4"/>
                <a:gd name="T1" fmla="*/ 2 h 4"/>
                <a:gd name="T2" fmla="*/ 2 w 4"/>
                <a:gd name="T3" fmla="*/ 0 h 4"/>
                <a:gd name="T4" fmla="*/ 0 w 4"/>
                <a:gd name="T5" fmla="*/ 1 h 4"/>
                <a:gd name="T6" fmla="*/ 2 w 4"/>
                <a:gd name="T7" fmla="*/ 4 h 4"/>
                <a:gd name="T8" fmla="*/ 3 w 4"/>
                <a:gd name="T9" fmla="*/ 1 h 4"/>
                <a:gd name="T10" fmla="*/ 3 w 4"/>
                <a:gd name="T11" fmla="*/ 1 h 4"/>
                <a:gd name="T12" fmla="*/ 2 w 4"/>
                <a:gd name="T13" fmla="*/ 2 h 4"/>
                <a:gd name="T14" fmla="*/ 2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cubicBezTo>
                    <a:pt x="3" y="0"/>
                    <a:pt x="3" y="0"/>
                    <a:pt x="2" y="0"/>
                  </a:cubicBezTo>
                  <a:cubicBezTo>
                    <a:pt x="1" y="0"/>
                    <a:pt x="0" y="0"/>
                    <a:pt x="0" y="1"/>
                  </a:cubicBezTo>
                  <a:cubicBezTo>
                    <a:pt x="0" y="2"/>
                    <a:pt x="0" y="3"/>
                    <a:pt x="2" y="4"/>
                  </a:cubicBezTo>
                  <a:cubicBezTo>
                    <a:pt x="3" y="4"/>
                    <a:pt x="4" y="2"/>
                    <a:pt x="3" y="1"/>
                  </a:cubicBezTo>
                  <a:cubicBezTo>
                    <a:pt x="3" y="1"/>
                    <a:pt x="3" y="1"/>
                    <a:pt x="3" y="1"/>
                  </a:cubicBezTo>
                  <a:cubicBezTo>
                    <a:pt x="2" y="1"/>
                    <a:pt x="2" y="2"/>
                    <a:pt x="2" y="2"/>
                  </a:cubicBezTo>
                  <a:cubicBezTo>
                    <a:pt x="2" y="2"/>
                    <a:pt x="2" y="2"/>
                    <a:pt x="2" y="2"/>
                  </a:cubicBezTo>
                  <a:cubicBezTo>
                    <a:pt x="2" y="3"/>
                    <a:pt x="4" y="3"/>
                    <a:pt x="4" y="2"/>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6" name="ïSḷíḑe">
              <a:extLst>
                <a:ext uri="{FF2B5EF4-FFF2-40B4-BE49-F238E27FC236}">
                  <a16:creationId xmlns:a16="http://schemas.microsoft.com/office/drawing/2014/main" id="{B0626413-E373-49E6-A229-FE5FA3277CED}"/>
                </a:ext>
              </a:extLst>
            </p:cNvPr>
            <p:cNvSpPr/>
            <p:nvPr userDrawn="1"/>
          </p:nvSpPr>
          <p:spPr bwMode="auto">
            <a:xfrm>
              <a:off x="4624952" y="3811386"/>
              <a:ext cx="7105"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3D2F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7" name="iSḻídè">
              <a:extLst>
                <a:ext uri="{FF2B5EF4-FFF2-40B4-BE49-F238E27FC236}">
                  <a16:creationId xmlns:a16="http://schemas.microsoft.com/office/drawing/2014/main" id="{01F3996E-F5EE-45C3-B956-C798E62ABBCB}"/>
                </a:ext>
              </a:extLst>
            </p:cNvPr>
            <p:cNvSpPr/>
            <p:nvPr userDrawn="1"/>
          </p:nvSpPr>
          <p:spPr bwMode="auto">
            <a:xfrm>
              <a:off x="5365101" y="3319928"/>
              <a:ext cx="23685" cy="24869"/>
            </a:xfrm>
            <a:custGeom>
              <a:avLst/>
              <a:gdLst>
                <a:gd name="T0" fmla="*/ 12 w 12"/>
                <a:gd name="T1" fmla="*/ 6 h 12"/>
                <a:gd name="T2" fmla="*/ 12 w 12"/>
                <a:gd name="T3" fmla="*/ 4 h 12"/>
                <a:gd name="T4" fmla="*/ 9 w 12"/>
                <a:gd name="T5" fmla="*/ 0 h 12"/>
                <a:gd name="T6" fmla="*/ 7 w 12"/>
                <a:gd name="T7" fmla="*/ 0 h 12"/>
                <a:gd name="T8" fmla="*/ 3 w 12"/>
                <a:gd name="T9" fmla="*/ 9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cubicBezTo>
                    <a:pt x="12" y="5"/>
                    <a:pt x="12" y="4"/>
                    <a:pt x="12" y="4"/>
                  </a:cubicBezTo>
                  <a:cubicBezTo>
                    <a:pt x="12" y="2"/>
                    <a:pt x="10" y="0"/>
                    <a:pt x="9" y="0"/>
                  </a:cubicBezTo>
                  <a:cubicBezTo>
                    <a:pt x="8" y="0"/>
                    <a:pt x="7" y="0"/>
                    <a:pt x="7" y="0"/>
                  </a:cubicBezTo>
                  <a:cubicBezTo>
                    <a:pt x="2" y="0"/>
                    <a:pt x="0" y="6"/>
                    <a:pt x="3" y="9"/>
                  </a:cubicBezTo>
                  <a:cubicBezTo>
                    <a:pt x="6" y="12"/>
                    <a:pt x="12" y="10"/>
                    <a:pt x="12" y="6"/>
                  </a:cubicBezTo>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8" name="ïŝļiḑe">
              <a:extLst>
                <a:ext uri="{FF2B5EF4-FFF2-40B4-BE49-F238E27FC236}">
                  <a16:creationId xmlns:a16="http://schemas.microsoft.com/office/drawing/2014/main" id="{9FF4EF6D-D38B-4421-AFBF-63CD4BC919E0}"/>
                </a:ext>
              </a:extLst>
            </p:cNvPr>
            <p:cNvSpPr/>
            <p:nvPr userDrawn="1"/>
          </p:nvSpPr>
          <p:spPr bwMode="auto">
            <a:xfrm>
              <a:off x="6114722" y="3106765"/>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9" name="ïŝlîḑê">
              <a:extLst>
                <a:ext uri="{FF2B5EF4-FFF2-40B4-BE49-F238E27FC236}">
                  <a16:creationId xmlns:a16="http://schemas.microsoft.com/office/drawing/2014/main" id="{ACFCD75F-3C74-4786-A89C-495FE2B55C6F}"/>
                </a:ext>
              </a:extLst>
            </p:cNvPr>
            <p:cNvSpPr/>
            <p:nvPr userDrawn="1"/>
          </p:nvSpPr>
          <p:spPr bwMode="auto">
            <a:xfrm>
              <a:off x="5029961" y="2468462"/>
              <a:ext cx="16579" cy="16579"/>
            </a:xfrm>
            <a:custGeom>
              <a:avLst/>
              <a:gdLst>
                <a:gd name="T0" fmla="*/ 4 w 8"/>
                <a:gd name="T1" fmla="*/ 8 h 8"/>
                <a:gd name="T2" fmla="*/ 0 w 8"/>
                <a:gd name="T3" fmla="*/ 4 h 8"/>
                <a:gd name="T4" fmla="*/ 2 w 8"/>
                <a:gd name="T5" fmla="*/ 3 h 8"/>
                <a:gd name="T6" fmla="*/ 2 w 8"/>
                <a:gd name="T7" fmla="*/ 1 h 8"/>
                <a:gd name="T8" fmla="*/ 5 w 8"/>
                <a:gd name="T9" fmla="*/ 2 h 8"/>
                <a:gd name="T10" fmla="*/ 6 w 8"/>
                <a:gd name="T11" fmla="*/ 0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8"/>
                  </a:moveTo>
                  <a:cubicBezTo>
                    <a:pt x="4" y="8"/>
                    <a:pt x="0" y="5"/>
                    <a:pt x="0" y="4"/>
                  </a:cubicBezTo>
                  <a:cubicBezTo>
                    <a:pt x="0" y="3"/>
                    <a:pt x="2" y="5"/>
                    <a:pt x="2" y="3"/>
                  </a:cubicBezTo>
                  <a:cubicBezTo>
                    <a:pt x="2" y="2"/>
                    <a:pt x="1" y="1"/>
                    <a:pt x="2" y="1"/>
                  </a:cubicBezTo>
                  <a:cubicBezTo>
                    <a:pt x="4" y="1"/>
                    <a:pt x="4" y="3"/>
                    <a:pt x="5" y="2"/>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0" name="îṥḷîdè">
              <a:extLst>
                <a:ext uri="{FF2B5EF4-FFF2-40B4-BE49-F238E27FC236}">
                  <a16:creationId xmlns:a16="http://schemas.microsoft.com/office/drawing/2014/main" id="{C51E8260-14E3-4391-BCE7-F9B550F61112}"/>
                </a:ext>
              </a:extLst>
            </p:cNvPr>
            <p:cNvSpPr/>
            <p:nvPr userDrawn="1"/>
          </p:nvSpPr>
          <p:spPr bwMode="auto">
            <a:xfrm>
              <a:off x="5037067" y="2479120"/>
              <a:ext cx="9474" cy="5922"/>
            </a:xfrm>
            <a:custGeom>
              <a:avLst/>
              <a:gdLst>
                <a:gd name="T0" fmla="*/ 0 w 5"/>
                <a:gd name="T1" fmla="*/ 3 h 3"/>
                <a:gd name="T2" fmla="*/ 1 w 5"/>
                <a:gd name="T3" fmla="*/ 3 h 3"/>
                <a:gd name="T4" fmla="*/ 4 w 5"/>
                <a:gd name="T5" fmla="*/ 2 h 3"/>
                <a:gd name="T6" fmla="*/ 4 w 5"/>
                <a:gd name="T7" fmla="*/ 0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0" y="3"/>
                    <a:pt x="1" y="3"/>
                    <a:pt x="1" y="3"/>
                  </a:cubicBezTo>
                  <a:cubicBezTo>
                    <a:pt x="4" y="2"/>
                    <a:pt x="4" y="2"/>
                    <a:pt x="4" y="2"/>
                  </a:cubicBezTo>
                  <a:cubicBezTo>
                    <a:pt x="4" y="2"/>
                    <a:pt x="5" y="1"/>
                    <a:pt x="4" y="0"/>
                  </a:cubicBezTo>
                  <a:cubicBezTo>
                    <a:pt x="2" y="0"/>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1" name="îṡḷîďe">
              <a:extLst>
                <a:ext uri="{FF2B5EF4-FFF2-40B4-BE49-F238E27FC236}">
                  <a16:creationId xmlns:a16="http://schemas.microsoft.com/office/drawing/2014/main" id="{1BC71136-8A34-44BB-968B-E14AD6F49341}"/>
                </a:ext>
              </a:extLst>
            </p:cNvPr>
            <p:cNvSpPr/>
            <p:nvPr userDrawn="1"/>
          </p:nvSpPr>
          <p:spPr bwMode="auto">
            <a:xfrm>
              <a:off x="5032330" y="2476752"/>
              <a:ext cx="47369" cy="53291"/>
            </a:xfrm>
            <a:custGeom>
              <a:avLst/>
              <a:gdLst>
                <a:gd name="T0" fmla="*/ 20 w 23"/>
                <a:gd name="T1" fmla="*/ 10 h 26"/>
                <a:gd name="T2" fmla="*/ 17 w 23"/>
                <a:gd name="T3" fmla="*/ 24 h 26"/>
                <a:gd name="T4" fmla="*/ 3 w 23"/>
                <a:gd name="T5" fmla="*/ 20 h 26"/>
                <a:gd name="T6" fmla="*/ 5 w 23"/>
                <a:gd name="T7" fmla="*/ 3 h 26"/>
                <a:gd name="T8" fmla="*/ 20 w 23"/>
                <a:gd name="T9" fmla="*/ 10 h 26"/>
              </a:gdLst>
              <a:ahLst/>
              <a:cxnLst>
                <a:cxn ang="0">
                  <a:pos x="T0" y="T1"/>
                </a:cxn>
                <a:cxn ang="0">
                  <a:pos x="T2" y="T3"/>
                </a:cxn>
                <a:cxn ang="0">
                  <a:pos x="T4" y="T5"/>
                </a:cxn>
                <a:cxn ang="0">
                  <a:pos x="T6" y="T7"/>
                </a:cxn>
                <a:cxn ang="0">
                  <a:pos x="T8" y="T9"/>
                </a:cxn>
              </a:cxnLst>
              <a:rect l="0" t="0" r="r" b="b"/>
              <a:pathLst>
                <a:path w="23" h="26">
                  <a:moveTo>
                    <a:pt x="20" y="10"/>
                  </a:moveTo>
                  <a:cubicBezTo>
                    <a:pt x="23" y="15"/>
                    <a:pt x="21" y="21"/>
                    <a:pt x="17" y="24"/>
                  </a:cubicBezTo>
                  <a:cubicBezTo>
                    <a:pt x="12" y="26"/>
                    <a:pt x="6" y="25"/>
                    <a:pt x="3" y="20"/>
                  </a:cubicBezTo>
                  <a:cubicBezTo>
                    <a:pt x="1" y="15"/>
                    <a:pt x="0" y="5"/>
                    <a:pt x="5" y="3"/>
                  </a:cubicBezTo>
                  <a:cubicBezTo>
                    <a:pt x="9" y="0"/>
                    <a:pt x="18" y="6"/>
                    <a:pt x="20"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2" name="íSļîďê">
              <a:extLst>
                <a:ext uri="{FF2B5EF4-FFF2-40B4-BE49-F238E27FC236}">
                  <a16:creationId xmlns:a16="http://schemas.microsoft.com/office/drawing/2014/main" id="{CB41FEA1-5457-456E-B480-0727DA6E3FD5}"/>
                </a:ext>
              </a:extLst>
            </p:cNvPr>
            <p:cNvSpPr/>
            <p:nvPr userDrawn="1"/>
          </p:nvSpPr>
          <p:spPr bwMode="auto">
            <a:xfrm>
              <a:off x="4886669" y="2550174"/>
              <a:ext cx="16579" cy="18948"/>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1 h 9"/>
                <a:gd name="T12" fmla="*/ 8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6"/>
                    <a:pt x="0" y="4"/>
                  </a:cubicBezTo>
                  <a:cubicBezTo>
                    <a:pt x="0" y="3"/>
                    <a:pt x="2" y="5"/>
                    <a:pt x="2" y="4"/>
                  </a:cubicBezTo>
                  <a:cubicBezTo>
                    <a:pt x="2" y="2"/>
                    <a:pt x="1" y="1"/>
                    <a:pt x="3" y="1"/>
                  </a:cubicBezTo>
                  <a:cubicBezTo>
                    <a:pt x="4" y="1"/>
                    <a:pt x="4" y="3"/>
                    <a:pt x="5" y="3"/>
                  </a:cubicBezTo>
                  <a:cubicBezTo>
                    <a:pt x="6" y="2"/>
                    <a:pt x="5" y="0"/>
                    <a:pt x="6" y="1"/>
                  </a:cubicBezTo>
                  <a:cubicBezTo>
                    <a:pt x="8" y="1"/>
                    <a:pt x="8" y="6"/>
                    <a:pt x="8"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3" name="íŝľídè">
              <a:extLst>
                <a:ext uri="{FF2B5EF4-FFF2-40B4-BE49-F238E27FC236}">
                  <a16:creationId xmlns:a16="http://schemas.microsoft.com/office/drawing/2014/main" id="{9718E337-23B6-49F4-BDD8-5CF0C4D475C8}"/>
                </a:ext>
              </a:extLst>
            </p:cNvPr>
            <p:cNvSpPr/>
            <p:nvPr userDrawn="1"/>
          </p:nvSpPr>
          <p:spPr bwMode="auto">
            <a:xfrm>
              <a:off x="4892590" y="2560832"/>
              <a:ext cx="10659" cy="8290"/>
            </a:xfrm>
            <a:custGeom>
              <a:avLst/>
              <a:gdLst>
                <a:gd name="T0" fmla="*/ 0 w 5"/>
                <a:gd name="T1" fmla="*/ 3 h 4"/>
                <a:gd name="T2" fmla="*/ 1 w 5"/>
                <a:gd name="T3" fmla="*/ 4 h 4"/>
                <a:gd name="T4" fmla="*/ 5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5" y="2"/>
                    <a:pt x="5" y="2"/>
                    <a:pt x="5"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4" name="iś1íde">
              <a:extLst>
                <a:ext uri="{FF2B5EF4-FFF2-40B4-BE49-F238E27FC236}">
                  <a16:creationId xmlns:a16="http://schemas.microsoft.com/office/drawing/2014/main" id="{12949EFC-B92C-461C-AEC4-DAB593CFDD52}"/>
                </a:ext>
              </a:extLst>
            </p:cNvPr>
            <p:cNvSpPr/>
            <p:nvPr userDrawn="1"/>
          </p:nvSpPr>
          <p:spPr bwMode="auto">
            <a:xfrm>
              <a:off x="4889038" y="2558464"/>
              <a:ext cx="47369" cy="55659"/>
            </a:xfrm>
            <a:custGeom>
              <a:avLst/>
              <a:gdLst>
                <a:gd name="T0" fmla="*/ 21 w 23"/>
                <a:gd name="T1" fmla="*/ 11 h 27"/>
                <a:gd name="T2" fmla="*/ 17 w 23"/>
                <a:gd name="T3" fmla="*/ 24 h 27"/>
                <a:gd name="T4" fmla="*/ 4 w 23"/>
                <a:gd name="T5" fmla="*/ 20 h 27"/>
                <a:gd name="T6" fmla="*/ 5 w 23"/>
                <a:gd name="T7" fmla="*/ 3 h 27"/>
                <a:gd name="T8" fmla="*/ 21 w 23"/>
                <a:gd name="T9" fmla="*/ 11 h 27"/>
              </a:gdLst>
              <a:ahLst/>
              <a:cxnLst>
                <a:cxn ang="0">
                  <a:pos x="T0" y="T1"/>
                </a:cxn>
                <a:cxn ang="0">
                  <a:pos x="T2" y="T3"/>
                </a:cxn>
                <a:cxn ang="0">
                  <a:pos x="T4" y="T5"/>
                </a:cxn>
                <a:cxn ang="0">
                  <a:pos x="T6" y="T7"/>
                </a:cxn>
                <a:cxn ang="0">
                  <a:pos x="T8" y="T9"/>
                </a:cxn>
              </a:cxnLst>
              <a:rect l="0" t="0" r="r" b="b"/>
              <a:pathLst>
                <a:path w="23" h="27">
                  <a:moveTo>
                    <a:pt x="21" y="11"/>
                  </a:moveTo>
                  <a:cubicBezTo>
                    <a:pt x="23" y="15"/>
                    <a:pt x="22" y="21"/>
                    <a:pt x="17" y="24"/>
                  </a:cubicBezTo>
                  <a:cubicBezTo>
                    <a:pt x="12" y="27"/>
                    <a:pt x="6" y="25"/>
                    <a:pt x="4" y="20"/>
                  </a:cubicBezTo>
                  <a:cubicBezTo>
                    <a:pt x="1" y="16"/>
                    <a:pt x="0" y="5"/>
                    <a:pt x="5" y="3"/>
                  </a:cubicBezTo>
                  <a:cubicBezTo>
                    <a:pt x="9" y="0"/>
                    <a:pt x="18" y="6"/>
                    <a:pt x="21"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5" name="iṩľïḑê">
              <a:extLst>
                <a:ext uri="{FF2B5EF4-FFF2-40B4-BE49-F238E27FC236}">
                  <a16:creationId xmlns:a16="http://schemas.microsoft.com/office/drawing/2014/main" id="{DB85B4A0-8207-43A6-9C92-463ABF804DD8}"/>
                </a:ext>
              </a:extLst>
            </p:cNvPr>
            <p:cNvSpPr/>
            <p:nvPr userDrawn="1"/>
          </p:nvSpPr>
          <p:spPr bwMode="auto">
            <a:xfrm>
              <a:off x="4816799" y="2468462"/>
              <a:ext cx="84081" cy="92370"/>
            </a:xfrm>
            <a:custGeom>
              <a:avLst/>
              <a:gdLst>
                <a:gd name="T0" fmla="*/ 70 w 71"/>
                <a:gd name="T1" fmla="*/ 78 h 78"/>
                <a:gd name="T2" fmla="*/ 0 w 71"/>
                <a:gd name="T3" fmla="*/ 2 h 78"/>
                <a:gd name="T4" fmla="*/ 0 w 71"/>
                <a:gd name="T5" fmla="*/ 0 h 78"/>
                <a:gd name="T6" fmla="*/ 71 w 71"/>
                <a:gd name="T7" fmla="*/ 78 h 78"/>
                <a:gd name="T8" fmla="*/ 70 w 71"/>
                <a:gd name="T9" fmla="*/ 78 h 78"/>
              </a:gdLst>
              <a:ahLst/>
              <a:cxnLst>
                <a:cxn ang="0">
                  <a:pos x="T0" y="T1"/>
                </a:cxn>
                <a:cxn ang="0">
                  <a:pos x="T2" y="T3"/>
                </a:cxn>
                <a:cxn ang="0">
                  <a:pos x="T4" y="T5"/>
                </a:cxn>
                <a:cxn ang="0">
                  <a:pos x="T6" y="T7"/>
                </a:cxn>
                <a:cxn ang="0">
                  <a:pos x="T8" y="T9"/>
                </a:cxn>
              </a:cxnLst>
              <a:rect l="0" t="0" r="r" b="b"/>
              <a:pathLst>
                <a:path w="71" h="78">
                  <a:moveTo>
                    <a:pt x="70" y="78"/>
                  </a:moveTo>
                  <a:lnTo>
                    <a:pt x="0" y="2"/>
                  </a:lnTo>
                  <a:lnTo>
                    <a:pt x="0" y="0"/>
                  </a:lnTo>
                  <a:lnTo>
                    <a:pt x="71" y="78"/>
                  </a:lnTo>
                  <a:lnTo>
                    <a:pt x="70" y="7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6" name="íṥḻîḓé">
              <a:extLst>
                <a:ext uri="{FF2B5EF4-FFF2-40B4-BE49-F238E27FC236}">
                  <a16:creationId xmlns:a16="http://schemas.microsoft.com/office/drawing/2014/main" id="{0BBE5101-AEEB-4093-9ABD-F383E363285E}"/>
                </a:ext>
              </a:extLst>
            </p:cNvPr>
            <p:cNvSpPr/>
            <p:nvPr userDrawn="1"/>
          </p:nvSpPr>
          <p:spPr bwMode="auto">
            <a:xfrm>
              <a:off x="4874827" y="2435303"/>
              <a:ext cx="75791" cy="98292"/>
            </a:xfrm>
            <a:custGeom>
              <a:avLst/>
              <a:gdLst>
                <a:gd name="T0" fmla="*/ 62 w 64"/>
                <a:gd name="T1" fmla="*/ 83 h 83"/>
                <a:gd name="T2" fmla="*/ 0 w 64"/>
                <a:gd name="T3" fmla="*/ 2 h 83"/>
                <a:gd name="T4" fmla="*/ 2 w 64"/>
                <a:gd name="T5" fmla="*/ 0 h 83"/>
                <a:gd name="T6" fmla="*/ 64 w 64"/>
                <a:gd name="T7" fmla="*/ 82 h 83"/>
                <a:gd name="T8" fmla="*/ 62 w 64"/>
                <a:gd name="T9" fmla="*/ 83 h 83"/>
              </a:gdLst>
              <a:ahLst/>
              <a:cxnLst>
                <a:cxn ang="0">
                  <a:pos x="T0" y="T1"/>
                </a:cxn>
                <a:cxn ang="0">
                  <a:pos x="T2" y="T3"/>
                </a:cxn>
                <a:cxn ang="0">
                  <a:pos x="T4" y="T5"/>
                </a:cxn>
                <a:cxn ang="0">
                  <a:pos x="T6" y="T7"/>
                </a:cxn>
                <a:cxn ang="0">
                  <a:pos x="T8" y="T9"/>
                </a:cxn>
              </a:cxnLst>
              <a:rect l="0" t="0" r="r" b="b"/>
              <a:pathLst>
                <a:path w="64" h="83">
                  <a:moveTo>
                    <a:pt x="62" y="83"/>
                  </a:moveTo>
                  <a:lnTo>
                    <a:pt x="0" y="2"/>
                  </a:lnTo>
                  <a:lnTo>
                    <a:pt x="2" y="0"/>
                  </a:lnTo>
                  <a:lnTo>
                    <a:pt x="64" y="82"/>
                  </a:lnTo>
                  <a:lnTo>
                    <a:pt x="62" y="83"/>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7" name="îṡḷîďé">
              <a:extLst>
                <a:ext uri="{FF2B5EF4-FFF2-40B4-BE49-F238E27FC236}">
                  <a16:creationId xmlns:a16="http://schemas.microsoft.com/office/drawing/2014/main" id="{ACBC3F0F-2E36-42FC-853D-672D942522DD}"/>
                </a:ext>
              </a:extLst>
            </p:cNvPr>
            <p:cNvSpPr/>
            <p:nvPr userDrawn="1"/>
          </p:nvSpPr>
          <p:spPr bwMode="auto">
            <a:xfrm>
              <a:off x="4942328" y="2398592"/>
              <a:ext cx="47369" cy="111318"/>
            </a:xfrm>
            <a:custGeom>
              <a:avLst/>
              <a:gdLst>
                <a:gd name="T0" fmla="*/ 40 w 40"/>
                <a:gd name="T1" fmla="*/ 94 h 94"/>
                <a:gd name="T2" fmla="*/ 40 w 40"/>
                <a:gd name="T3" fmla="*/ 94 h 94"/>
                <a:gd name="T4" fmla="*/ 0 w 40"/>
                <a:gd name="T5" fmla="*/ 0 h 94"/>
                <a:gd name="T6" fmla="*/ 0 w 40"/>
                <a:gd name="T7" fmla="*/ 0 h 94"/>
                <a:gd name="T8" fmla="*/ 40 w 40"/>
                <a:gd name="T9" fmla="*/ 94 h 94"/>
              </a:gdLst>
              <a:ahLst/>
              <a:cxnLst>
                <a:cxn ang="0">
                  <a:pos x="T0" y="T1"/>
                </a:cxn>
                <a:cxn ang="0">
                  <a:pos x="T2" y="T3"/>
                </a:cxn>
                <a:cxn ang="0">
                  <a:pos x="T4" y="T5"/>
                </a:cxn>
                <a:cxn ang="0">
                  <a:pos x="T6" y="T7"/>
                </a:cxn>
                <a:cxn ang="0">
                  <a:pos x="T8" y="T9"/>
                </a:cxn>
              </a:cxnLst>
              <a:rect l="0" t="0" r="r" b="b"/>
              <a:pathLst>
                <a:path w="40" h="94">
                  <a:moveTo>
                    <a:pt x="40" y="94"/>
                  </a:moveTo>
                  <a:lnTo>
                    <a:pt x="40" y="94"/>
                  </a:lnTo>
                  <a:lnTo>
                    <a:pt x="0" y="0"/>
                  </a:lnTo>
                  <a:lnTo>
                    <a:pt x="0" y="0"/>
                  </a:lnTo>
                  <a:lnTo>
                    <a:pt x="40" y="94"/>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8" name="îśḷîḋê">
              <a:extLst>
                <a:ext uri="{FF2B5EF4-FFF2-40B4-BE49-F238E27FC236}">
                  <a16:creationId xmlns:a16="http://schemas.microsoft.com/office/drawing/2014/main" id="{C60FE971-0817-4F35-A851-64730B7B66E6}"/>
                </a:ext>
              </a:extLst>
            </p:cNvPr>
            <p:cNvSpPr/>
            <p:nvPr userDrawn="1"/>
          </p:nvSpPr>
          <p:spPr bwMode="auto">
            <a:xfrm>
              <a:off x="4999171" y="2364249"/>
              <a:ext cx="39080" cy="118424"/>
            </a:xfrm>
            <a:custGeom>
              <a:avLst/>
              <a:gdLst>
                <a:gd name="T0" fmla="*/ 33 w 33"/>
                <a:gd name="T1" fmla="*/ 98 h 100"/>
                <a:gd name="T2" fmla="*/ 32 w 33"/>
                <a:gd name="T3" fmla="*/ 100 h 100"/>
                <a:gd name="T4" fmla="*/ 0 w 33"/>
                <a:gd name="T5" fmla="*/ 0 h 100"/>
                <a:gd name="T6" fmla="*/ 2 w 33"/>
                <a:gd name="T7" fmla="*/ 0 h 100"/>
                <a:gd name="T8" fmla="*/ 33 w 33"/>
                <a:gd name="T9" fmla="*/ 98 h 100"/>
              </a:gdLst>
              <a:ahLst/>
              <a:cxnLst>
                <a:cxn ang="0">
                  <a:pos x="T0" y="T1"/>
                </a:cxn>
                <a:cxn ang="0">
                  <a:pos x="T2" y="T3"/>
                </a:cxn>
                <a:cxn ang="0">
                  <a:pos x="T4" y="T5"/>
                </a:cxn>
                <a:cxn ang="0">
                  <a:pos x="T6" y="T7"/>
                </a:cxn>
                <a:cxn ang="0">
                  <a:pos x="T8" y="T9"/>
                </a:cxn>
              </a:cxnLst>
              <a:rect l="0" t="0" r="r" b="b"/>
              <a:pathLst>
                <a:path w="33" h="100">
                  <a:moveTo>
                    <a:pt x="33" y="98"/>
                  </a:moveTo>
                  <a:lnTo>
                    <a:pt x="32" y="100"/>
                  </a:lnTo>
                  <a:lnTo>
                    <a:pt x="0" y="0"/>
                  </a:lnTo>
                  <a:lnTo>
                    <a:pt x="2" y="0"/>
                  </a:lnTo>
                  <a:lnTo>
                    <a:pt x="33" y="9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9" name="íṡļíḍê">
              <a:extLst>
                <a:ext uri="{FF2B5EF4-FFF2-40B4-BE49-F238E27FC236}">
                  <a16:creationId xmlns:a16="http://schemas.microsoft.com/office/drawing/2014/main" id="{729A6D90-02D5-4169-9BA6-275D6B0C530D}"/>
                </a:ext>
              </a:extLst>
            </p:cNvPr>
            <p:cNvSpPr/>
            <p:nvPr userDrawn="1"/>
          </p:nvSpPr>
          <p:spPr bwMode="auto">
            <a:xfrm>
              <a:off x="4482844" y="1876343"/>
              <a:ext cx="541197" cy="580276"/>
            </a:xfrm>
            <a:custGeom>
              <a:avLst/>
              <a:gdLst>
                <a:gd name="T0" fmla="*/ 252 w 264"/>
                <a:gd name="T1" fmla="*/ 225 h 283"/>
                <a:gd name="T2" fmla="*/ 233 w 264"/>
                <a:gd name="T3" fmla="*/ 75 h 283"/>
                <a:gd name="T4" fmla="*/ 74 w 264"/>
                <a:gd name="T5" fmla="*/ 32 h 283"/>
                <a:gd name="T6" fmla="*/ 32 w 264"/>
                <a:gd name="T7" fmla="*/ 191 h 283"/>
                <a:gd name="T8" fmla="*/ 153 w 264"/>
                <a:gd name="T9" fmla="*/ 283 h 283"/>
                <a:gd name="T10" fmla="*/ 252 w 264"/>
                <a:gd name="T11" fmla="*/ 225 h 283"/>
              </a:gdLst>
              <a:ahLst/>
              <a:cxnLst>
                <a:cxn ang="0">
                  <a:pos x="T0" y="T1"/>
                </a:cxn>
                <a:cxn ang="0">
                  <a:pos x="T2" y="T3"/>
                </a:cxn>
                <a:cxn ang="0">
                  <a:pos x="T4" y="T5"/>
                </a:cxn>
                <a:cxn ang="0">
                  <a:pos x="T6" y="T7"/>
                </a:cxn>
                <a:cxn ang="0">
                  <a:pos x="T8" y="T9"/>
                </a:cxn>
                <a:cxn ang="0">
                  <a:pos x="T10" y="T11"/>
                </a:cxn>
              </a:cxnLst>
              <a:rect l="0" t="0" r="r" b="b"/>
              <a:pathLst>
                <a:path w="264" h="283">
                  <a:moveTo>
                    <a:pt x="252" y="225"/>
                  </a:moveTo>
                  <a:cubicBezTo>
                    <a:pt x="264" y="177"/>
                    <a:pt x="254" y="112"/>
                    <a:pt x="233" y="75"/>
                  </a:cubicBezTo>
                  <a:cubicBezTo>
                    <a:pt x="201" y="19"/>
                    <a:pt x="130" y="0"/>
                    <a:pt x="74" y="32"/>
                  </a:cubicBezTo>
                  <a:cubicBezTo>
                    <a:pt x="19" y="64"/>
                    <a:pt x="0" y="135"/>
                    <a:pt x="32" y="191"/>
                  </a:cubicBezTo>
                  <a:cubicBezTo>
                    <a:pt x="53" y="228"/>
                    <a:pt x="104" y="270"/>
                    <a:pt x="153" y="283"/>
                  </a:cubicBezTo>
                  <a:lnTo>
                    <a:pt x="252" y="225"/>
                  </a:lnTo>
                  <a:close/>
                </a:path>
              </a:pathLst>
            </a:custGeom>
            <a:solidFill>
              <a:srgbClr val="EA70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0" name="iślíḍè">
              <a:extLst>
                <a:ext uri="{FF2B5EF4-FFF2-40B4-BE49-F238E27FC236}">
                  <a16:creationId xmlns:a16="http://schemas.microsoft.com/office/drawing/2014/main" id="{70773991-C3AF-4EFA-A941-CE552306C3BF}"/>
                </a:ext>
              </a:extLst>
            </p:cNvPr>
            <p:cNvSpPr/>
            <p:nvPr userDrawn="1"/>
          </p:nvSpPr>
          <p:spPr bwMode="auto">
            <a:xfrm>
              <a:off x="4518371" y="1889370"/>
              <a:ext cx="477248" cy="556591"/>
            </a:xfrm>
            <a:custGeom>
              <a:avLst/>
              <a:gdLst>
                <a:gd name="T0" fmla="*/ 226 w 233"/>
                <a:gd name="T1" fmla="*/ 225 h 272"/>
                <a:gd name="T2" fmla="*/ 198 w 233"/>
                <a:gd name="T3" fmla="*/ 79 h 272"/>
                <a:gd name="T4" fmla="*/ 57 w 233"/>
                <a:gd name="T5" fmla="*/ 26 h 272"/>
                <a:gd name="T6" fmla="*/ 32 w 233"/>
                <a:gd name="T7" fmla="*/ 174 h 272"/>
                <a:gd name="T8" fmla="*/ 144 w 233"/>
                <a:gd name="T9" fmla="*/ 272 h 272"/>
                <a:gd name="T10" fmla="*/ 226 w 233"/>
                <a:gd name="T11" fmla="*/ 225 h 272"/>
              </a:gdLst>
              <a:ahLst/>
              <a:cxnLst>
                <a:cxn ang="0">
                  <a:pos x="T0" y="T1"/>
                </a:cxn>
                <a:cxn ang="0">
                  <a:pos x="T2" y="T3"/>
                </a:cxn>
                <a:cxn ang="0">
                  <a:pos x="T4" y="T5"/>
                </a:cxn>
                <a:cxn ang="0">
                  <a:pos x="T6" y="T7"/>
                </a:cxn>
                <a:cxn ang="0">
                  <a:pos x="T8" y="T9"/>
                </a:cxn>
                <a:cxn ang="0">
                  <a:pos x="T10" y="T11"/>
                </a:cxn>
              </a:cxnLst>
              <a:rect l="0" t="0" r="r" b="b"/>
              <a:pathLst>
                <a:path w="233" h="272">
                  <a:moveTo>
                    <a:pt x="226" y="225"/>
                  </a:moveTo>
                  <a:cubicBezTo>
                    <a:pt x="233" y="179"/>
                    <a:pt x="219" y="116"/>
                    <a:pt x="198" y="79"/>
                  </a:cubicBezTo>
                  <a:cubicBezTo>
                    <a:pt x="166" y="23"/>
                    <a:pt x="103" y="0"/>
                    <a:pt x="57" y="26"/>
                  </a:cubicBezTo>
                  <a:cubicBezTo>
                    <a:pt x="11" y="52"/>
                    <a:pt x="0" y="119"/>
                    <a:pt x="32" y="174"/>
                  </a:cubicBezTo>
                  <a:cubicBezTo>
                    <a:pt x="54" y="212"/>
                    <a:pt x="102" y="255"/>
                    <a:pt x="144" y="272"/>
                  </a:cubicBezTo>
                  <a:lnTo>
                    <a:pt x="226" y="2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1" name="îśľîḋè">
              <a:extLst>
                <a:ext uri="{FF2B5EF4-FFF2-40B4-BE49-F238E27FC236}">
                  <a16:creationId xmlns:a16="http://schemas.microsoft.com/office/drawing/2014/main" id="{DC77F010-79EA-48D6-A80C-386EEA3BA1EA}"/>
                </a:ext>
              </a:extLst>
            </p:cNvPr>
            <p:cNvSpPr/>
            <p:nvPr userDrawn="1"/>
          </p:nvSpPr>
          <p:spPr bwMode="auto">
            <a:xfrm>
              <a:off x="4569294" y="1905949"/>
              <a:ext cx="384877" cy="523433"/>
            </a:xfrm>
            <a:custGeom>
              <a:avLst/>
              <a:gdLst>
                <a:gd name="T0" fmla="*/ 188 w 188"/>
                <a:gd name="T1" fmla="*/ 224 h 256"/>
                <a:gd name="T2" fmla="*/ 148 w 188"/>
                <a:gd name="T3" fmla="*/ 85 h 256"/>
                <a:gd name="T4" fmla="*/ 32 w 188"/>
                <a:gd name="T5" fmla="*/ 18 h 256"/>
                <a:gd name="T6" fmla="*/ 33 w 188"/>
                <a:gd name="T7" fmla="*/ 152 h 256"/>
                <a:gd name="T8" fmla="*/ 132 w 188"/>
                <a:gd name="T9" fmla="*/ 256 h 256"/>
                <a:gd name="T10" fmla="*/ 188 w 188"/>
                <a:gd name="T11" fmla="*/ 224 h 256"/>
              </a:gdLst>
              <a:ahLst/>
              <a:cxnLst>
                <a:cxn ang="0">
                  <a:pos x="T0" y="T1"/>
                </a:cxn>
                <a:cxn ang="0">
                  <a:pos x="T2" y="T3"/>
                </a:cxn>
                <a:cxn ang="0">
                  <a:pos x="T4" y="T5"/>
                </a:cxn>
                <a:cxn ang="0">
                  <a:pos x="T6" y="T7"/>
                </a:cxn>
                <a:cxn ang="0">
                  <a:pos x="T8" y="T9"/>
                </a:cxn>
                <a:cxn ang="0">
                  <a:pos x="T10" y="T11"/>
                </a:cxn>
              </a:cxnLst>
              <a:rect l="0" t="0" r="r" b="b"/>
              <a:pathLst>
                <a:path w="188" h="256">
                  <a:moveTo>
                    <a:pt x="188" y="224"/>
                  </a:moveTo>
                  <a:cubicBezTo>
                    <a:pt x="188" y="183"/>
                    <a:pt x="169" y="123"/>
                    <a:pt x="148" y="85"/>
                  </a:cubicBezTo>
                  <a:cubicBezTo>
                    <a:pt x="116" y="30"/>
                    <a:pt x="64" y="0"/>
                    <a:pt x="32" y="18"/>
                  </a:cubicBezTo>
                  <a:cubicBezTo>
                    <a:pt x="0" y="36"/>
                    <a:pt x="1" y="96"/>
                    <a:pt x="33" y="152"/>
                  </a:cubicBezTo>
                  <a:cubicBezTo>
                    <a:pt x="54" y="189"/>
                    <a:pt x="97" y="236"/>
                    <a:pt x="132" y="256"/>
                  </a:cubicBezTo>
                  <a:lnTo>
                    <a:pt x="188" y="224"/>
                  </a:lnTo>
                  <a:close/>
                </a:path>
              </a:pathLst>
            </a:custGeom>
            <a:solidFill>
              <a:srgbClr val="EA70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2" name="ïṣḻïḑé">
              <a:extLst>
                <a:ext uri="{FF2B5EF4-FFF2-40B4-BE49-F238E27FC236}">
                  <a16:creationId xmlns:a16="http://schemas.microsoft.com/office/drawing/2014/main" id="{78F08134-B627-426C-B59D-7872841D9696}"/>
                </a:ext>
              </a:extLst>
            </p:cNvPr>
            <p:cNvSpPr/>
            <p:nvPr userDrawn="1"/>
          </p:nvSpPr>
          <p:spPr bwMode="auto">
            <a:xfrm>
              <a:off x="4609558" y="1928450"/>
              <a:ext cx="310270" cy="480800"/>
            </a:xfrm>
            <a:custGeom>
              <a:avLst/>
              <a:gdLst>
                <a:gd name="T0" fmla="*/ 151 w 151"/>
                <a:gd name="T1" fmla="*/ 223 h 235"/>
                <a:gd name="T2" fmla="*/ 91 w 151"/>
                <a:gd name="T3" fmla="*/ 95 h 235"/>
                <a:gd name="T4" fmla="*/ 12 w 151"/>
                <a:gd name="T5" fmla="*/ 7 h 235"/>
                <a:gd name="T6" fmla="*/ 49 w 151"/>
                <a:gd name="T7" fmla="*/ 120 h 235"/>
                <a:gd name="T8" fmla="*/ 130 w 151"/>
                <a:gd name="T9" fmla="*/ 235 h 235"/>
                <a:gd name="T10" fmla="*/ 151 w 151"/>
                <a:gd name="T11" fmla="*/ 223 h 235"/>
              </a:gdLst>
              <a:ahLst/>
              <a:cxnLst>
                <a:cxn ang="0">
                  <a:pos x="T0" y="T1"/>
                </a:cxn>
                <a:cxn ang="0">
                  <a:pos x="T2" y="T3"/>
                </a:cxn>
                <a:cxn ang="0">
                  <a:pos x="T4" y="T5"/>
                </a:cxn>
                <a:cxn ang="0">
                  <a:pos x="T6" y="T7"/>
                </a:cxn>
                <a:cxn ang="0">
                  <a:pos x="T8" y="T9"/>
                </a:cxn>
                <a:cxn ang="0">
                  <a:pos x="T10" y="T11"/>
                </a:cxn>
              </a:cxnLst>
              <a:rect l="0" t="0" r="r" b="b"/>
              <a:pathLst>
                <a:path w="151" h="235">
                  <a:moveTo>
                    <a:pt x="151" y="223"/>
                  </a:moveTo>
                  <a:cubicBezTo>
                    <a:pt x="139" y="189"/>
                    <a:pt x="113" y="133"/>
                    <a:pt x="91" y="95"/>
                  </a:cubicBezTo>
                  <a:cubicBezTo>
                    <a:pt x="59" y="40"/>
                    <a:pt x="24" y="0"/>
                    <a:pt x="12" y="7"/>
                  </a:cubicBezTo>
                  <a:cubicBezTo>
                    <a:pt x="0" y="14"/>
                    <a:pt x="17" y="64"/>
                    <a:pt x="49" y="120"/>
                  </a:cubicBezTo>
                  <a:cubicBezTo>
                    <a:pt x="71" y="157"/>
                    <a:pt x="106" y="208"/>
                    <a:pt x="130" y="235"/>
                  </a:cubicBezTo>
                  <a:lnTo>
                    <a:pt x="151"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3" name="îṥľîḓê">
              <a:extLst>
                <a:ext uri="{FF2B5EF4-FFF2-40B4-BE49-F238E27FC236}">
                  <a16:creationId xmlns:a16="http://schemas.microsoft.com/office/drawing/2014/main" id="{E8DEB731-30F7-4478-973E-362640EF8AB0}"/>
                </a:ext>
              </a:extLst>
            </p:cNvPr>
            <p:cNvSpPr/>
            <p:nvPr userDrawn="1"/>
          </p:nvSpPr>
          <p:spPr bwMode="auto">
            <a:xfrm>
              <a:off x="4786009" y="2327538"/>
              <a:ext cx="217900" cy="144477"/>
            </a:xfrm>
            <a:custGeom>
              <a:avLst/>
              <a:gdLst>
                <a:gd name="T0" fmla="*/ 182 w 184"/>
                <a:gd name="T1" fmla="*/ 0 h 122"/>
                <a:gd name="T2" fmla="*/ 0 w 184"/>
                <a:gd name="T3" fmla="*/ 105 h 122"/>
                <a:gd name="T4" fmla="*/ 25 w 184"/>
                <a:gd name="T5" fmla="*/ 122 h 122"/>
                <a:gd name="T6" fmla="*/ 184 w 184"/>
                <a:gd name="T7" fmla="*/ 31 h 122"/>
                <a:gd name="T8" fmla="*/ 182 w 184"/>
                <a:gd name="T9" fmla="*/ 0 h 122"/>
              </a:gdLst>
              <a:ahLst/>
              <a:cxnLst>
                <a:cxn ang="0">
                  <a:pos x="T0" y="T1"/>
                </a:cxn>
                <a:cxn ang="0">
                  <a:pos x="T2" y="T3"/>
                </a:cxn>
                <a:cxn ang="0">
                  <a:pos x="T4" y="T5"/>
                </a:cxn>
                <a:cxn ang="0">
                  <a:pos x="T6" y="T7"/>
                </a:cxn>
                <a:cxn ang="0">
                  <a:pos x="T8" y="T9"/>
                </a:cxn>
              </a:cxnLst>
              <a:rect l="0" t="0" r="r" b="b"/>
              <a:pathLst>
                <a:path w="184" h="122">
                  <a:moveTo>
                    <a:pt x="182" y="0"/>
                  </a:moveTo>
                  <a:lnTo>
                    <a:pt x="0" y="105"/>
                  </a:lnTo>
                  <a:lnTo>
                    <a:pt x="25" y="122"/>
                  </a:lnTo>
                  <a:lnTo>
                    <a:pt x="184" y="31"/>
                  </a:lnTo>
                  <a:lnTo>
                    <a:pt x="182" y="0"/>
                  </a:lnTo>
                  <a:close/>
                </a:path>
              </a:pathLst>
            </a:custGeom>
            <a:solidFill>
              <a:srgbClr val="D14E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4" name="íṣ1îḑè">
              <a:extLst>
                <a:ext uri="{FF2B5EF4-FFF2-40B4-BE49-F238E27FC236}">
                  <a16:creationId xmlns:a16="http://schemas.microsoft.com/office/drawing/2014/main" id="{3D26E91B-042F-4EEE-ABCA-0CFEE53CF676}"/>
                </a:ext>
              </a:extLst>
            </p:cNvPr>
            <p:cNvSpPr/>
            <p:nvPr userDrawn="1"/>
          </p:nvSpPr>
          <p:spPr bwMode="auto">
            <a:xfrm>
              <a:off x="4808509" y="2355959"/>
              <a:ext cx="195399" cy="116055"/>
            </a:xfrm>
            <a:custGeom>
              <a:avLst/>
              <a:gdLst>
                <a:gd name="T0" fmla="*/ 6 w 165"/>
                <a:gd name="T1" fmla="*/ 98 h 98"/>
                <a:gd name="T2" fmla="*/ 165 w 165"/>
                <a:gd name="T3" fmla="*/ 7 h 98"/>
                <a:gd name="T4" fmla="*/ 165 w 165"/>
                <a:gd name="T5" fmla="*/ 0 h 98"/>
                <a:gd name="T6" fmla="*/ 0 w 165"/>
                <a:gd name="T7" fmla="*/ 95 h 98"/>
                <a:gd name="T8" fmla="*/ 6 w 165"/>
                <a:gd name="T9" fmla="*/ 98 h 98"/>
              </a:gdLst>
              <a:ahLst/>
              <a:cxnLst>
                <a:cxn ang="0">
                  <a:pos x="T0" y="T1"/>
                </a:cxn>
                <a:cxn ang="0">
                  <a:pos x="T2" y="T3"/>
                </a:cxn>
                <a:cxn ang="0">
                  <a:pos x="T4" y="T5"/>
                </a:cxn>
                <a:cxn ang="0">
                  <a:pos x="T6" y="T7"/>
                </a:cxn>
                <a:cxn ang="0">
                  <a:pos x="T8" y="T9"/>
                </a:cxn>
              </a:cxnLst>
              <a:rect l="0" t="0" r="r" b="b"/>
              <a:pathLst>
                <a:path w="165" h="98">
                  <a:moveTo>
                    <a:pt x="6" y="98"/>
                  </a:moveTo>
                  <a:lnTo>
                    <a:pt x="165" y="7"/>
                  </a:lnTo>
                  <a:lnTo>
                    <a:pt x="165" y="0"/>
                  </a:lnTo>
                  <a:lnTo>
                    <a:pt x="0" y="95"/>
                  </a:lnTo>
                  <a:lnTo>
                    <a:pt x="6" y="98"/>
                  </a:lnTo>
                  <a:close/>
                </a:path>
              </a:pathLst>
            </a:custGeom>
            <a:solidFill>
              <a:srgbClr val="F4A7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5" name="íS1iḍè">
              <a:extLst>
                <a:ext uri="{FF2B5EF4-FFF2-40B4-BE49-F238E27FC236}">
                  <a16:creationId xmlns:a16="http://schemas.microsoft.com/office/drawing/2014/main" id="{8E78B6BC-3429-4444-BFEE-BC0F697BEA3A}"/>
                </a:ext>
              </a:extLst>
            </p:cNvPr>
            <p:cNvSpPr/>
            <p:nvPr userDrawn="1"/>
          </p:nvSpPr>
          <p:spPr bwMode="auto">
            <a:xfrm>
              <a:off x="4891406" y="2463725"/>
              <a:ext cx="176452" cy="153951"/>
            </a:xfrm>
            <a:custGeom>
              <a:avLst/>
              <a:gdLst>
                <a:gd name="T0" fmla="*/ 84 w 86"/>
                <a:gd name="T1" fmla="*/ 30 h 75"/>
                <a:gd name="T2" fmla="*/ 80 w 86"/>
                <a:gd name="T3" fmla="*/ 43 h 75"/>
                <a:gd name="T4" fmla="*/ 31 w 86"/>
                <a:gd name="T5" fmla="*/ 72 h 75"/>
                <a:gd name="T6" fmla="*/ 17 w 86"/>
                <a:gd name="T7" fmla="*/ 68 h 75"/>
                <a:gd name="T8" fmla="*/ 3 w 86"/>
                <a:gd name="T9" fmla="*/ 43 h 75"/>
                <a:gd name="T10" fmla="*/ 8 w 86"/>
                <a:gd name="T11" fmla="*/ 34 h 75"/>
                <a:gd name="T12" fmla="*/ 58 w 86"/>
                <a:gd name="T13" fmla="*/ 5 h 75"/>
                <a:gd name="T14" fmla="*/ 69 w 86"/>
                <a:gd name="T15" fmla="*/ 5 h 75"/>
                <a:gd name="T16" fmla="*/ 84 w 86"/>
                <a:gd name="T17"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5">
                  <a:moveTo>
                    <a:pt x="84" y="30"/>
                  </a:moveTo>
                  <a:cubicBezTo>
                    <a:pt x="86" y="34"/>
                    <a:pt x="85" y="41"/>
                    <a:pt x="80" y="43"/>
                  </a:cubicBezTo>
                  <a:cubicBezTo>
                    <a:pt x="31" y="72"/>
                    <a:pt x="31" y="72"/>
                    <a:pt x="31" y="72"/>
                  </a:cubicBezTo>
                  <a:cubicBezTo>
                    <a:pt x="26" y="75"/>
                    <a:pt x="20" y="73"/>
                    <a:pt x="17" y="68"/>
                  </a:cubicBezTo>
                  <a:cubicBezTo>
                    <a:pt x="3" y="43"/>
                    <a:pt x="3" y="43"/>
                    <a:pt x="3" y="43"/>
                  </a:cubicBezTo>
                  <a:cubicBezTo>
                    <a:pt x="0" y="39"/>
                    <a:pt x="4" y="36"/>
                    <a:pt x="8" y="34"/>
                  </a:cubicBezTo>
                  <a:cubicBezTo>
                    <a:pt x="58" y="5"/>
                    <a:pt x="58" y="5"/>
                    <a:pt x="58" y="5"/>
                  </a:cubicBezTo>
                  <a:cubicBezTo>
                    <a:pt x="63" y="2"/>
                    <a:pt x="67" y="0"/>
                    <a:pt x="69" y="5"/>
                  </a:cubicBezTo>
                  <a:lnTo>
                    <a:pt x="84" y="30"/>
                  </a:lnTo>
                  <a:close/>
                </a:path>
              </a:pathLst>
            </a:custGeom>
            <a:solidFill>
              <a:srgbClr val="A860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6" name="íś1ídé">
              <a:extLst>
                <a:ext uri="{FF2B5EF4-FFF2-40B4-BE49-F238E27FC236}">
                  <a16:creationId xmlns:a16="http://schemas.microsoft.com/office/drawing/2014/main" id="{DBCD391F-EDAD-43A0-B353-A9A4EB53A375}"/>
                </a:ext>
              </a:extLst>
            </p:cNvPr>
            <p:cNvSpPr/>
            <p:nvPr userDrawn="1"/>
          </p:nvSpPr>
          <p:spPr bwMode="auto">
            <a:xfrm>
              <a:off x="4880747" y="2457804"/>
              <a:ext cx="163425" cy="106581"/>
            </a:xfrm>
            <a:custGeom>
              <a:avLst/>
              <a:gdLst>
                <a:gd name="T0" fmla="*/ 79 w 80"/>
                <a:gd name="T1" fmla="*/ 4 h 52"/>
                <a:gd name="T2" fmla="*/ 76 w 80"/>
                <a:gd name="T3" fmla="*/ 12 h 52"/>
                <a:gd name="T4" fmla="*/ 10 w 80"/>
                <a:gd name="T5" fmla="*/ 50 h 52"/>
                <a:gd name="T6" fmla="*/ 2 w 80"/>
                <a:gd name="T7" fmla="*/ 48 h 52"/>
                <a:gd name="T8" fmla="*/ 4 w 80"/>
                <a:gd name="T9" fmla="*/ 40 h 52"/>
                <a:gd name="T10" fmla="*/ 71 w 80"/>
                <a:gd name="T11" fmla="*/ 1 h 52"/>
                <a:gd name="T12" fmla="*/ 79 w 80"/>
                <a:gd name="T13" fmla="*/ 4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79" y="4"/>
                  </a:moveTo>
                  <a:cubicBezTo>
                    <a:pt x="80" y="6"/>
                    <a:pt x="79" y="10"/>
                    <a:pt x="76" y="12"/>
                  </a:cubicBezTo>
                  <a:cubicBezTo>
                    <a:pt x="10" y="50"/>
                    <a:pt x="10" y="50"/>
                    <a:pt x="10" y="50"/>
                  </a:cubicBezTo>
                  <a:cubicBezTo>
                    <a:pt x="7" y="52"/>
                    <a:pt x="3" y="51"/>
                    <a:pt x="2" y="48"/>
                  </a:cubicBezTo>
                  <a:cubicBezTo>
                    <a:pt x="0" y="45"/>
                    <a:pt x="1" y="41"/>
                    <a:pt x="4" y="40"/>
                  </a:cubicBezTo>
                  <a:cubicBezTo>
                    <a:pt x="71" y="1"/>
                    <a:pt x="71" y="1"/>
                    <a:pt x="71" y="1"/>
                  </a:cubicBezTo>
                  <a:cubicBezTo>
                    <a:pt x="73" y="0"/>
                    <a:pt x="77" y="1"/>
                    <a:pt x="79" y="4"/>
                  </a:cubicBezTo>
                  <a:close/>
                </a:path>
              </a:pathLst>
            </a:custGeom>
            <a:solidFill>
              <a:srgbClr val="904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7" name="iş1íḓé">
              <a:extLst>
                <a:ext uri="{FF2B5EF4-FFF2-40B4-BE49-F238E27FC236}">
                  <a16:creationId xmlns:a16="http://schemas.microsoft.com/office/drawing/2014/main" id="{0FF15B12-3EFA-4B2B-A279-90EE27820660}"/>
                </a:ext>
              </a:extLst>
            </p:cNvPr>
            <p:cNvSpPr/>
            <p:nvPr userDrawn="1"/>
          </p:nvSpPr>
          <p:spPr bwMode="auto">
            <a:xfrm>
              <a:off x="4958907" y="2509910"/>
              <a:ext cx="16579" cy="17764"/>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0 h 9"/>
                <a:gd name="T12" fmla="*/ 7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5"/>
                    <a:pt x="0" y="4"/>
                  </a:cubicBezTo>
                  <a:cubicBezTo>
                    <a:pt x="0" y="3"/>
                    <a:pt x="2" y="5"/>
                    <a:pt x="2" y="4"/>
                  </a:cubicBezTo>
                  <a:cubicBezTo>
                    <a:pt x="2" y="2"/>
                    <a:pt x="1" y="1"/>
                    <a:pt x="3" y="1"/>
                  </a:cubicBezTo>
                  <a:cubicBezTo>
                    <a:pt x="4" y="1"/>
                    <a:pt x="4" y="3"/>
                    <a:pt x="5" y="3"/>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8" name="ïṥḷïḓê">
              <a:extLst>
                <a:ext uri="{FF2B5EF4-FFF2-40B4-BE49-F238E27FC236}">
                  <a16:creationId xmlns:a16="http://schemas.microsoft.com/office/drawing/2014/main" id="{BA5F4563-E889-4B0F-9803-F30425C78E56}"/>
                </a:ext>
              </a:extLst>
            </p:cNvPr>
            <p:cNvSpPr/>
            <p:nvPr userDrawn="1"/>
          </p:nvSpPr>
          <p:spPr bwMode="auto">
            <a:xfrm>
              <a:off x="4964829" y="2519384"/>
              <a:ext cx="10659" cy="8290"/>
            </a:xfrm>
            <a:custGeom>
              <a:avLst/>
              <a:gdLst>
                <a:gd name="T0" fmla="*/ 0 w 5"/>
                <a:gd name="T1" fmla="*/ 3 h 4"/>
                <a:gd name="T2" fmla="*/ 1 w 5"/>
                <a:gd name="T3" fmla="*/ 4 h 4"/>
                <a:gd name="T4" fmla="*/ 4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4" y="2"/>
                    <a:pt x="4" y="2"/>
                    <a:pt x="4"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9" name="íṣļíďê">
              <a:extLst>
                <a:ext uri="{FF2B5EF4-FFF2-40B4-BE49-F238E27FC236}">
                  <a16:creationId xmlns:a16="http://schemas.microsoft.com/office/drawing/2014/main" id="{56E4CE9A-9C11-4EC4-BA91-288FF93B38CB}"/>
                </a:ext>
              </a:extLst>
            </p:cNvPr>
            <p:cNvSpPr/>
            <p:nvPr userDrawn="1"/>
          </p:nvSpPr>
          <p:spPr bwMode="auto">
            <a:xfrm>
              <a:off x="4960092" y="2517016"/>
              <a:ext cx="47369" cy="55659"/>
            </a:xfrm>
            <a:custGeom>
              <a:avLst/>
              <a:gdLst>
                <a:gd name="T0" fmla="*/ 20 w 23"/>
                <a:gd name="T1" fmla="*/ 11 h 27"/>
                <a:gd name="T2" fmla="*/ 17 w 23"/>
                <a:gd name="T3" fmla="*/ 24 h 27"/>
                <a:gd name="T4" fmla="*/ 4 w 23"/>
                <a:gd name="T5" fmla="*/ 20 h 27"/>
                <a:gd name="T6" fmla="*/ 5 w 23"/>
                <a:gd name="T7" fmla="*/ 3 h 27"/>
                <a:gd name="T8" fmla="*/ 20 w 23"/>
                <a:gd name="T9" fmla="*/ 11 h 27"/>
              </a:gdLst>
              <a:ahLst/>
              <a:cxnLst>
                <a:cxn ang="0">
                  <a:pos x="T0" y="T1"/>
                </a:cxn>
                <a:cxn ang="0">
                  <a:pos x="T2" y="T3"/>
                </a:cxn>
                <a:cxn ang="0">
                  <a:pos x="T4" y="T5"/>
                </a:cxn>
                <a:cxn ang="0">
                  <a:pos x="T6" y="T7"/>
                </a:cxn>
                <a:cxn ang="0">
                  <a:pos x="T8" y="T9"/>
                </a:cxn>
              </a:cxnLst>
              <a:rect l="0" t="0" r="r" b="b"/>
              <a:pathLst>
                <a:path w="23" h="27">
                  <a:moveTo>
                    <a:pt x="20" y="11"/>
                  </a:moveTo>
                  <a:cubicBezTo>
                    <a:pt x="23" y="15"/>
                    <a:pt x="21" y="21"/>
                    <a:pt x="17" y="24"/>
                  </a:cubicBezTo>
                  <a:cubicBezTo>
                    <a:pt x="12" y="27"/>
                    <a:pt x="6" y="25"/>
                    <a:pt x="4" y="20"/>
                  </a:cubicBezTo>
                  <a:cubicBezTo>
                    <a:pt x="1" y="16"/>
                    <a:pt x="0" y="5"/>
                    <a:pt x="5" y="3"/>
                  </a:cubicBezTo>
                  <a:cubicBezTo>
                    <a:pt x="9" y="0"/>
                    <a:pt x="18" y="6"/>
                    <a:pt x="20"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0" name="íSḷide">
              <a:extLst>
                <a:ext uri="{FF2B5EF4-FFF2-40B4-BE49-F238E27FC236}">
                  <a16:creationId xmlns:a16="http://schemas.microsoft.com/office/drawing/2014/main" id="{C3A40339-DDC7-4783-BD14-610BCEBAB186}"/>
                </a:ext>
              </a:extLst>
            </p:cNvPr>
            <p:cNvSpPr/>
            <p:nvPr userDrawn="1"/>
          </p:nvSpPr>
          <p:spPr bwMode="auto">
            <a:xfrm>
              <a:off x="4530213" y="2193719"/>
              <a:ext cx="16579" cy="35527"/>
            </a:xfrm>
            <a:custGeom>
              <a:avLst/>
              <a:gdLst>
                <a:gd name="T0" fmla="*/ 0 w 8"/>
                <a:gd name="T1" fmla="*/ 4 h 17"/>
                <a:gd name="T2" fmla="*/ 2 w 8"/>
                <a:gd name="T3" fmla="*/ 10 h 17"/>
                <a:gd name="T4" fmla="*/ 5 w 8"/>
                <a:gd name="T5" fmla="*/ 15 h 17"/>
                <a:gd name="T6" fmla="*/ 7 w 8"/>
                <a:gd name="T7" fmla="*/ 17 h 17"/>
                <a:gd name="T8" fmla="*/ 8 w 8"/>
                <a:gd name="T9" fmla="*/ 14 h 17"/>
                <a:gd name="T10" fmla="*/ 3 w 8"/>
                <a:gd name="T11" fmla="*/ 1 h 17"/>
                <a:gd name="T12" fmla="*/ 1 w 8"/>
                <a:gd name="T13" fmla="*/ 1 h 17"/>
                <a:gd name="T14" fmla="*/ 1 w 8"/>
                <a:gd name="T15" fmla="*/ 2 h 17"/>
                <a:gd name="T16" fmla="*/ 4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0" y="4"/>
                  </a:moveTo>
                  <a:cubicBezTo>
                    <a:pt x="1" y="6"/>
                    <a:pt x="1" y="8"/>
                    <a:pt x="2" y="10"/>
                  </a:cubicBezTo>
                  <a:cubicBezTo>
                    <a:pt x="3" y="12"/>
                    <a:pt x="4" y="14"/>
                    <a:pt x="5" y="15"/>
                  </a:cubicBezTo>
                  <a:cubicBezTo>
                    <a:pt x="5" y="16"/>
                    <a:pt x="6" y="17"/>
                    <a:pt x="7" y="17"/>
                  </a:cubicBezTo>
                  <a:cubicBezTo>
                    <a:pt x="8" y="17"/>
                    <a:pt x="8" y="15"/>
                    <a:pt x="8" y="14"/>
                  </a:cubicBezTo>
                  <a:cubicBezTo>
                    <a:pt x="7" y="9"/>
                    <a:pt x="5" y="5"/>
                    <a:pt x="3" y="1"/>
                  </a:cubicBezTo>
                  <a:cubicBezTo>
                    <a:pt x="2" y="1"/>
                    <a:pt x="2" y="0"/>
                    <a:pt x="1" y="1"/>
                  </a:cubicBezTo>
                  <a:cubicBezTo>
                    <a:pt x="1" y="1"/>
                    <a:pt x="1" y="1"/>
                    <a:pt x="1" y="2"/>
                  </a:cubicBezTo>
                  <a:cubicBezTo>
                    <a:pt x="1" y="6"/>
                    <a:pt x="2" y="9"/>
                    <a:pt x="4" y="12"/>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1" name="íṣlîḍè">
              <a:extLst>
                <a:ext uri="{FF2B5EF4-FFF2-40B4-BE49-F238E27FC236}">
                  <a16:creationId xmlns:a16="http://schemas.microsoft.com/office/drawing/2014/main" id="{BFE4440E-0CF5-4ECF-A48F-829DD2230E4F}"/>
                </a:ext>
              </a:extLst>
            </p:cNvPr>
            <p:cNvSpPr/>
            <p:nvPr userDrawn="1"/>
          </p:nvSpPr>
          <p:spPr bwMode="auto">
            <a:xfrm>
              <a:off x="4524293" y="2184245"/>
              <a:ext cx="30790" cy="53291"/>
            </a:xfrm>
            <a:custGeom>
              <a:avLst/>
              <a:gdLst>
                <a:gd name="T0" fmla="*/ 2 w 15"/>
                <a:gd name="T1" fmla="*/ 9 h 26"/>
                <a:gd name="T2" fmla="*/ 4 w 15"/>
                <a:gd name="T3" fmla="*/ 18 h 26"/>
                <a:gd name="T4" fmla="*/ 8 w 15"/>
                <a:gd name="T5" fmla="*/ 24 h 26"/>
                <a:gd name="T6" fmla="*/ 12 w 15"/>
                <a:gd name="T7" fmla="*/ 12 h 26"/>
                <a:gd name="T8" fmla="*/ 2 w 15"/>
                <a:gd name="T9" fmla="*/ 4 h 26"/>
                <a:gd name="T10" fmla="*/ 2 w 15"/>
                <a:gd name="T11" fmla="*/ 11 h 26"/>
                <a:gd name="T12" fmla="*/ 7 w 15"/>
                <a:gd name="T13" fmla="*/ 18 h 26"/>
                <a:gd name="T14" fmla="*/ 8 w 15"/>
                <a:gd name="T15" fmla="*/ 17 h 26"/>
                <a:gd name="T16" fmla="*/ 7 w 15"/>
                <a:gd name="T17" fmla="*/ 12 h 26"/>
                <a:gd name="T18" fmla="*/ 6 w 15"/>
                <a:gd name="T19" fmla="*/ 7 h 26"/>
                <a:gd name="T20" fmla="*/ 4 w 15"/>
                <a:gd name="T21" fmla="*/ 8 h 26"/>
                <a:gd name="T22" fmla="*/ 7 w 15"/>
                <a:gd name="T23" fmla="*/ 14 h 26"/>
                <a:gd name="T24" fmla="*/ 8 w 15"/>
                <a:gd name="T25" fmla="*/ 17 h 26"/>
                <a:gd name="T26" fmla="*/ 8 w 15"/>
                <a:gd name="T27" fmla="*/ 19 h 26"/>
                <a:gd name="T28" fmla="*/ 10 w 15"/>
                <a:gd name="T29" fmla="*/ 19 h 26"/>
                <a:gd name="T30" fmla="*/ 7 w 15"/>
                <a:gd name="T31" fmla="*/ 13 h 26"/>
                <a:gd name="T32" fmla="*/ 4 w 15"/>
                <a:gd name="T33" fmla="*/ 9 h 26"/>
                <a:gd name="T34" fmla="*/ 2 w 15"/>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6">
                  <a:moveTo>
                    <a:pt x="2" y="9"/>
                  </a:moveTo>
                  <a:cubicBezTo>
                    <a:pt x="2" y="12"/>
                    <a:pt x="2" y="15"/>
                    <a:pt x="4" y="18"/>
                  </a:cubicBezTo>
                  <a:cubicBezTo>
                    <a:pt x="5" y="20"/>
                    <a:pt x="6" y="23"/>
                    <a:pt x="8" y="24"/>
                  </a:cubicBezTo>
                  <a:cubicBezTo>
                    <a:pt x="15" y="26"/>
                    <a:pt x="13" y="15"/>
                    <a:pt x="12" y="12"/>
                  </a:cubicBezTo>
                  <a:cubicBezTo>
                    <a:pt x="11" y="10"/>
                    <a:pt x="7" y="0"/>
                    <a:pt x="2" y="4"/>
                  </a:cubicBezTo>
                  <a:cubicBezTo>
                    <a:pt x="0" y="6"/>
                    <a:pt x="1" y="9"/>
                    <a:pt x="2" y="11"/>
                  </a:cubicBezTo>
                  <a:cubicBezTo>
                    <a:pt x="3" y="14"/>
                    <a:pt x="4" y="17"/>
                    <a:pt x="7" y="18"/>
                  </a:cubicBezTo>
                  <a:cubicBezTo>
                    <a:pt x="8" y="19"/>
                    <a:pt x="8" y="18"/>
                    <a:pt x="8" y="17"/>
                  </a:cubicBezTo>
                  <a:cubicBezTo>
                    <a:pt x="9" y="16"/>
                    <a:pt x="8" y="14"/>
                    <a:pt x="7" y="12"/>
                  </a:cubicBezTo>
                  <a:cubicBezTo>
                    <a:pt x="7" y="11"/>
                    <a:pt x="6" y="8"/>
                    <a:pt x="6" y="7"/>
                  </a:cubicBezTo>
                  <a:cubicBezTo>
                    <a:pt x="5" y="7"/>
                    <a:pt x="5" y="8"/>
                    <a:pt x="4" y="8"/>
                  </a:cubicBezTo>
                  <a:cubicBezTo>
                    <a:pt x="4" y="8"/>
                    <a:pt x="7" y="14"/>
                    <a:pt x="7" y="14"/>
                  </a:cubicBezTo>
                  <a:cubicBezTo>
                    <a:pt x="7" y="15"/>
                    <a:pt x="7" y="16"/>
                    <a:pt x="8" y="17"/>
                  </a:cubicBezTo>
                  <a:cubicBezTo>
                    <a:pt x="8" y="18"/>
                    <a:pt x="8" y="20"/>
                    <a:pt x="8" y="19"/>
                  </a:cubicBezTo>
                  <a:cubicBezTo>
                    <a:pt x="9" y="19"/>
                    <a:pt x="10" y="19"/>
                    <a:pt x="10" y="19"/>
                  </a:cubicBezTo>
                  <a:cubicBezTo>
                    <a:pt x="9" y="19"/>
                    <a:pt x="7" y="14"/>
                    <a:pt x="7" y="13"/>
                  </a:cubicBezTo>
                  <a:cubicBezTo>
                    <a:pt x="6" y="11"/>
                    <a:pt x="5" y="10"/>
                    <a:pt x="4" y="9"/>
                  </a:cubicBezTo>
                  <a:cubicBezTo>
                    <a:pt x="3" y="8"/>
                    <a:pt x="2" y="9"/>
                    <a:pt x="2" y="9"/>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2" name="îṡļïḑé">
              <a:extLst>
                <a:ext uri="{FF2B5EF4-FFF2-40B4-BE49-F238E27FC236}">
                  <a16:creationId xmlns:a16="http://schemas.microsoft.com/office/drawing/2014/main" id="{52368192-3C85-4539-B7C6-4D91A49B334A}"/>
                </a:ext>
              </a:extLst>
            </p:cNvPr>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3" name="îsḻîḑe">
              <a:extLst>
                <a:ext uri="{FF2B5EF4-FFF2-40B4-BE49-F238E27FC236}">
                  <a16:creationId xmlns:a16="http://schemas.microsoft.com/office/drawing/2014/main" id="{A02B4670-3835-4ADC-8C76-6208D8F8B8AE}"/>
                </a:ext>
              </a:extLst>
            </p:cNvPr>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4" name="îṩlíďê">
              <a:extLst>
                <a:ext uri="{FF2B5EF4-FFF2-40B4-BE49-F238E27FC236}">
                  <a16:creationId xmlns:a16="http://schemas.microsoft.com/office/drawing/2014/main" id="{78DFE98B-761B-4E5A-9055-8C6DB01DAB09}"/>
                </a:ext>
              </a:extLst>
            </p:cNvPr>
            <p:cNvSpPr/>
            <p:nvPr userDrawn="1"/>
          </p:nvSpPr>
          <p:spPr bwMode="auto">
            <a:xfrm>
              <a:off x="4532582" y="2177139"/>
              <a:ext cx="11842" cy="13027"/>
            </a:xfrm>
            <a:custGeom>
              <a:avLst/>
              <a:gdLst>
                <a:gd name="T0" fmla="*/ 4 w 6"/>
                <a:gd name="T1" fmla="*/ 4 h 6"/>
                <a:gd name="T2" fmla="*/ 2 w 6"/>
                <a:gd name="T3" fmla="*/ 1 h 6"/>
                <a:gd name="T4" fmla="*/ 4 w 6"/>
                <a:gd name="T5" fmla="*/ 4 h 6"/>
              </a:gdLst>
              <a:ahLst/>
              <a:cxnLst>
                <a:cxn ang="0">
                  <a:pos x="T0" y="T1"/>
                </a:cxn>
                <a:cxn ang="0">
                  <a:pos x="T2" y="T3"/>
                </a:cxn>
                <a:cxn ang="0">
                  <a:pos x="T4" y="T5"/>
                </a:cxn>
              </a:cxnLst>
              <a:rect l="0" t="0" r="r" b="b"/>
              <a:pathLst>
                <a:path w="6" h="6">
                  <a:moveTo>
                    <a:pt x="4" y="4"/>
                  </a:moveTo>
                  <a:cubicBezTo>
                    <a:pt x="6" y="3"/>
                    <a:pt x="4" y="0"/>
                    <a:pt x="2" y="1"/>
                  </a:cubicBezTo>
                  <a:cubicBezTo>
                    <a:pt x="0" y="2"/>
                    <a:pt x="2" y="6"/>
                    <a:pt x="4" y="4"/>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5" name="ïSľíďê">
              <a:extLst>
                <a:ext uri="{FF2B5EF4-FFF2-40B4-BE49-F238E27FC236}">
                  <a16:creationId xmlns:a16="http://schemas.microsoft.com/office/drawing/2014/main" id="{F0B66DBF-A773-4159-BFE8-9DA862BE0CC4}"/>
                </a:ext>
              </a:extLst>
            </p:cNvPr>
            <p:cNvSpPr/>
            <p:nvPr userDrawn="1"/>
          </p:nvSpPr>
          <p:spPr bwMode="auto">
            <a:xfrm>
              <a:off x="4556267" y="2237536"/>
              <a:ext cx="4737" cy="5922"/>
            </a:xfrm>
            <a:custGeom>
              <a:avLst/>
              <a:gdLst>
                <a:gd name="T0" fmla="*/ 0 w 2"/>
                <a:gd name="T1" fmla="*/ 0 h 3"/>
                <a:gd name="T2" fmla="*/ 0 w 2"/>
                <a:gd name="T3" fmla="*/ 3 h 3"/>
                <a:gd name="T4" fmla="*/ 1 w 2"/>
                <a:gd name="T5" fmla="*/ 3 h 3"/>
                <a:gd name="T6" fmla="*/ 2 w 2"/>
                <a:gd name="T7" fmla="*/ 3 h 3"/>
                <a:gd name="T8" fmla="*/ 2 w 2"/>
                <a:gd name="T9" fmla="*/ 3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3"/>
                  </a:cubicBezTo>
                  <a:cubicBezTo>
                    <a:pt x="1" y="3"/>
                    <a:pt x="1" y="3"/>
                    <a:pt x="1" y="3"/>
                  </a:cubicBezTo>
                  <a:cubicBezTo>
                    <a:pt x="2" y="3"/>
                    <a:pt x="2" y="3"/>
                    <a:pt x="2" y="3"/>
                  </a:cubicBezTo>
                  <a:cubicBezTo>
                    <a:pt x="2" y="3"/>
                    <a:pt x="2" y="3"/>
                    <a:pt x="2" y="3"/>
                  </a:cubicBezTo>
                  <a:cubicBezTo>
                    <a:pt x="2" y="2"/>
                    <a:pt x="1" y="1"/>
                    <a:pt x="0"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6" name="ïšḻïde">
              <a:extLst>
                <a:ext uri="{FF2B5EF4-FFF2-40B4-BE49-F238E27FC236}">
                  <a16:creationId xmlns:a16="http://schemas.microsoft.com/office/drawing/2014/main" id="{B8F06D94-8966-4002-9858-51360F97280A}"/>
                </a:ext>
              </a:extLst>
            </p:cNvPr>
            <p:cNvSpPr/>
            <p:nvPr userDrawn="1"/>
          </p:nvSpPr>
          <p:spPr bwMode="auto">
            <a:xfrm>
              <a:off x="4552714" y="2232799"/>
              <a:ext cx="16579" cy="16579"/>
            </a:xfrm>
            <a:custGeom>
              <a:avLst/>
              <a:gdLst>
                <a:gd name="T0" fmla="*/ 1 w 8"/>
                <a:gd name="T1" fmla="*/ 2 h 8"/>
                <a:gd name="T2" fmla="*/ 1 w 8"/>
                <a:gd name="T3" fmla="*/ 6 h 8"/>
                <a:gd name="T4" fmla="*/ 5 w 8"/>
                <a:gd name="T5" fmla="*/ 7 h 8"/>
                <a:gd name="T6" fmla="*/ 3 w 8"/>
                <a:gd name="T7" fmla="*/ 1 h 8"/>
                <a:gd name="T8" fmla="*/ 1 w 8"/>
                <a:gd name="T9" fmla="*/ 3 h 8"/>
                <a:gd name="T10" fmla="*/ 2 w 8"/>
                <a:gd name="T11" fmla="*/ 4 h 8"/>
                <a:gd name="T12" fmla="*/ 2 w 8"/>
                <a:gd name="T13" fmla="*/ 5 h 8"/>
                <a:gd name="T14" fmla="*/ 3 w 8"/>
                <a:gd name="T15" fmla="*/ 4 h 8"/>
                <a:gd name="T16" fmla="*/ 4 w 8"/>
                <a:gd name="T17" fmla="*/ 4 h 8"/>
                <a:gd name="T18" fmla="*/ 3 w 8"/>
                <a:gd name="T19" fmla="*/ 3 h 8"/>
                <a:gd name="T20" fmla="*/ 3 w 8"/>
                <a:gd name="T21" fmla="*/ 2 h 8"/>
                <a:gd name="T22" fmla="*/ 1 w 8"/>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1" y="2"/>
                  </a:moveTo>
                  <a:cubicBezTo>
                    <a:pt x="1" y="4"/>
                    <a:pt x="1" y="5"/>
                    <a:pt x="1" y="6"/>
                  </a:cubicBezTo>
                  <a:cubicBezTo>
                    <a:pt x="2" y="7"/>
                    <a:pt x="3" y="8"/>
                    <a:pt x="5" y="7"/>
                  </a:cubicBezTo>
                  <a:cubicBezTo>
                    <a:pt x="8" y="6"/>
                    <a:pt x="5" y="2"/>
                    <a:pt x="3" y="1"/>
                  </a:cubicBezTo>
                  <a:cubicBezTo>
                    <a:pt x="2" y="0"/>
                    <a:pt x="0" y="2"/>
                    <a:pt x="1" y="3"/>
                  </a:cubicBezTo>
                  <a:cubicBezTo>
                    <a:pt x="2" y="4"/>
                    <a:pt x="2" y="4"/>
                    <a:pt x="2" y="4"/>
                  </a:cubicBezTo>
                  <a:cubicBezTo>
                    <a:pt x="2" y="4"/>
                    <a:pt x="2" y="5"/>
                    <a:pt x="2" y="5"/>
                  </a:cubicBezTo>
                  <a:cubicBezTo>
                    <a:pt x="3" y="4"/>
                    <a:pt x="3" y="4"/>
                    <a:pt x="3" y="4"/>
                  </a:cubicBezTo>
                  <a:cubicBezTo>
                    <a:pt x="4" y="4"/>
                    <a:pt x="4" y="4"/>
                    <a:pt x="4" y="4"/>
                  </a:cubicBezTo>
                  <a:cubicBezTo>
                    <a:pt x="3" y="3"/>
                    <a:pt x="3" y="3"/>
                    <a:pt x="3" y="3"/>
                  </a:cubicBezTo>
                  <a:cubicBezTo>
                    <a:pt x="3" y="3"/>
                    <a:pt x="3" y="2"/>
                    <a:pt x="3" y="2"/>
                  </a:cubicBezTo>
                  <a:cubicBezTo>
                    <a:pt x="2" y="0"/>
                    <a:pt x="0" y="1"/>
                    <a:pt x="1"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7" name="íṡ1íḍè">
              <a:extLst>
                <a:ext uri="{FF2B5EF4-FFF2-40B4-BE49-F238E27FC236}">
                  <a16:creationId xmlns:a16="http://schemas.microsoft.com/office/drawing/2014/main" id="{8470B654-A877-44EB-BCD4-647A5A8ADF46}"/>
                </a:ext>
              </a:extLst>
            </p:cNvPr>
            <p:cNvSpPr/>
            <p:nvPr userDrawn="1"/>
          </p:nvSpPr>
          <p:spPr bwMode="auto">
            <a:xfrm>
              <a:off x="4544424" y="2238720"/>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8" name="íṥ1ïḓê">
              <a:extLst>
                <a:ext uri="{FF2B5EF4-FFF2-40B4-BE49-F238E27FC236}">
                  <a16:creationId xmlns:a16="http://schemas.microsoft.com/office/drawing/2014/main" id="{7231B12E-47C4-4DF4-8830-E6DEEE4ABB56}"/>
                </a:ext>
              </a:extLst>
            </p:cNvPr>
            <p:cNvSpPr/>
            <p:nvPr userDrawn="1"/>
          </p:nvSpPr>
          <p:spPr bwMode="auto">
            <a:xfrm>
              <a:off x="4544424" y="2238720"/>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9" name="ïšľîḑé">
              <a:extLst>
                <a:ext uri="{FF2B5EF4-FFF2-40B4-BE49-F238E27FC236}">
                  <a16:creationId xmlns:a16="http://schemas.microsoft.com/office/drawing/2014/main" id="{6AB88A21-016B-44BE-83B2-09D2C26D7DED}"/>
                </a:ext>
              </a:extLst>
            </p:cNvPr>
            <p:cNvSpPr/>
            <p:nvPr userDrawn="1"/>
          </p:nvSpPr>
          <p:spPr bwMode="auto">
            <a:xfrm>
              <a:off x="4538503" y="2232799"/>
              <a:ext cx="14211" cy="14211"/>
            </a:xfrm>
            <a:custGeom>
              <a:avLst/>
              <a:gdLst>
                <a:gd name="T0" fmla="*/ 4 w 7"/>
                <a:gd name="T1" fmla="*/ 5 h 7"/>
                <a:gd name="T2" fmla="*/ 2 w 7"/>
                <a:gd name="T3" fmla="*/ 2 h 7"/>
                <a:gd name="T4" fmla="*/ 4 w 7"/>
                <a:gd name="T5" fmla="*/ 5 h 7"/>
              </a:gdLst>
              <a:ahLst/>
              <a:cxnLst>
                <a:cxn ang="0">
                  <a:pos x="T0" y="T1"/>
                </a:cxn>
                <a:cxn ang="0">
                  <a:pos x="T2" y="T3"/>
                </a:cxn>
                <a:cxn ang="0">
                  <a:pos x="T4" y="T5"/>
                </a:cxn>
              </a:cxnLst>
              <a:rect l="0" t="0" r="r" b="b"/>
              <a:pathLst>
                <a:path w="7" h="7">
                  <a:moveTo>
                    <a:pt x="4" y="5"/>
                  </a:moveTo>
                  <a:cubicBezTo>
                    <a:pt x="7" y="4"/>
                    <a:pt x="5" y="0"/>
                    <a:pt x="2" y="2"/>
                  </a:cubicBezTo>
                  <a:cubicBezTo>
                    <a:pt x="0" y="3"/>
                    <a:pt x="2" y="7"/>
                    <a:pt x="4" y="5"/>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0" name="ïSḷíḓè">
              <a:extLst>
                <a:ext uri="{FF2B5EF4-FFF2-40B4-BE49-F238E27FC236}">
                  <a16:creationId xmlns:a16="http://schemas.microsoft.com/office/drawing/2014/main" id="{08056589-CFCE-4235-A625-3FA3AA1A5ACD}"/>
                </a:ext>
              </a:extLst>
            </p:cNvPr>
            <p:cNvSpPr/>
            <p:nvPr userDrawn="1"/>
          </p:nvSpPr>
          <p:spPr bwMode="auto">
            <a:xfrm>
              <a:off x="4815615" y="2024373"/>
              <a:ext cx="45001" cy="62765"/>
            </a:xfrm>
            <a:custGeom>
              <a:avLst/>
              <a:gdLst>
                <a:gd name="T0" fmla="*/ 0 w 22"/>
                <a:gd name="T1" fmla="*/ 0 h 31"/>
                <a:gd name="T2" fmla="*/ 22 w 22"/>
                <a:gd name="T3" fmla="*/ 31 h 31"/>
              </a:gdLst>
              <a:ahLst/>
              <a:cxnLst>
                <a:cxn ang="0">
                  <a:pos x="T0" y="T1"/>
                </a:cxn>
                <a:cxn ang="0">
                  <a:pos x="T2" y="T3"/>
                </a:cxn>
              </a:cxnLst>
              <a:rect l="0" t="0" r="r" b="b"/>
              <a:pathLst>
                <a:path w="22" h="31">
                  <a:moveTo>
                    <a:pt x="0" y="0"/>
                  </a:moveTo>
                  <a:cubicBezTo>
                    <a:pt x="10" y="8"/>
                    <a:pt x="17" y="19"/>
                    <a:pt x="22" y="31"/>
                  </a:cubicBezTo>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1" name="ïśľîďé">
              <a:extLst>
                <a:ext uri="{FF2B5EF4-FFF2-40B4-BE49-F238E27FC236}">
                  <a16:creationId xmlns:a16="http://schemas.microsoft.com/office/drawing/2014/main" id="{319E4DFF-C5F3-4F1F-B8AD-1DAF32B75A90}"/>
                </a:ext>
              </a:extLst>
            </p:cNvPr>
            <p:cNvSpPr/>
            <p:nvPr userDrawn="1"/>
          </p:nvSpPr>
          <p:spPr bwMode="auto">
            <a:xfrm>
              <a:off x="4815615" y="2024373"/>
              <a:ext cx="46186" cy="65133"/>
            </a:xfrm>
            <a:custGeom>
              <a:avLst/>
              <a:gdLst>
                <a:gd name="T0" fmla="*/ 0 w 23"/>
                <a:gd name="T1" fmla="*/ 0 h 32"/>
                <a:gd name="T2" fmla="*/ 12 w 23"/>
                <a:gd name="T3" fmla="*/ 15 h 32"/>
                <a:gd name="T4" fmla="*/ 21 w 23"/>
                <a:gd name="T5" fmla="*/ 31 h 32"/>
                <a:gd name="T6" fmla="*/ 23 w 23"/>
                <a:gd name="T7" fmla="*/ 30 h 32"/>
                <a:gd name="T8" fmla="*/ 0 w 23"/>
                <a:gd name="T9" fmla="*/ 0 h 32"/>
              </a:gdLst>
              <a:ahLst/>
              <a:cxnLst>
                <a:cxn ang="0">
                  <a:pos x="T0" y="T1"/>
                </a:cxn>
                <a:cxn ang="0">
                  <a:pos x="T2" y="T3"/>
                </a:cxn>
                <a:cxn ang="0">
                  <a:pos x="T4" y="T5"/>
                </a:cxn>
                <a:cxn ang="0">
                  <a:pos x="T6" y="T7"/>
                </a:cxn>
                <a:cxn ang="0">
                  <a:pos x="T8" y="T9"/>
                </a:cxn>
              </a:cxnLst>
              <a:rect l="0" t="0" r="r" b="b"/>
              <a:pathLst>
                <a:path w="23" h="32">
                  <a:moveTo>
                    <a:pt x="0" y="0"/>
                  </a:moveTo>
                  <a:cubicBezTo>
                    <a:pt x="3" y="5"/>
                    <a:pt x="8" y="10"/>
                    <a:pt x="12" y="15"/>
                  </a:cubicBezTo>
                  <a:cubicBezTo>
                    <a:pt x="15" y="20"/>
                    <a:pt x="18" y="26"/>
                    <a:pt x="21" y="31"/>
                  </a:cubicBezTo>
                  <a:cubicBezTo>
                    <a:pt x="22" y="32"/>
                    <a:pt x="23" y="32"/>
                    <a:pt x="23" y="30"/>
                  </a:cubicBezTo>
                  <a:cubicBezTo>
                    <a:pt x="20" y="19"/>
                    <a:pt x="11" y="5"/>
                    <a:pt x="0"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2" name="ïŝ1ïde">
              <a:extLst>
                <a:ext uri="{FF2B5EF4-FFF2-40B4-BE49-F238E27FC236}">
                  <a16:creationId xmlns:a16="http://schemas.microsoft.com/office/drawing/2014/main" id="{9EB05DA8-DDAB-4367-A812-8CECCA3F138B}"/>
                </a:ext>
              </a:extLst>
            </p:cNvPr>
            <p:cNvSpPr/>
            <p:nvPr userDrawn="1"/>
          </p:nvSpPr>
          <p:spPr bwMode="auto">
            <a:xfrm>
              <a:off x="4981408" y="2147534"/>
              <a:ext cx="14211" cy="36712"/>
            </a:xfrm>
            <a:custGeom>
              <a:avLst/>
              <a:gdLst>
                <a:gd name="T0" fmla="*/ 0 w 7"/>
                <a:gd name="T1" fmla="*/ 3 h 18"/>
                <a:gd name="T2" fmla="*/ 1 w 7"/>
                <a:gd name="T3" fmla="*/ 9 h 18"/>
                <a:gd name="T4" fmla="*/ 4 w 7"/>
                <a:gd name="T5" fmla="*/ 16 h 18"/>
                <a:gd name="T6" fmla="*/ 6 w 7"/>
                <a:gd name="T7" fmla="*/ 17 h 18"/>
                <a:gd name="T8" fmla="*/ 7 w 7"/>
                <a:gd name="T9" fmla="*/ 15 h 18"/>
                <a:gd name="T10" fmla="*/ 2 w 7"/>
                <a:gd name="T11" fmla="*/ 0 h 18"/>
                <a:gd name="T12" fmla="*/ 1 w 7"/>
                <a:gd name="T13" fmla="*/ 1 h 18"/>
                <a:gd name="T14" fmla="*/ 1 w 7"/>
                <a:gd name="T15" fmla="*/ 3 h 18"/>
                <a:gd name="T16" fmla="*/ 1 w 7"/>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8">
                  <a:moveTo>
                    <a:pt x="0" y="3"/>
                  </a:moveTo>
                  <a:cubicBezTo>
                    <a:pt x="0" y="5"/>
                    <a:pt x="1" y="7"/>
                    <a:pt x="1" y="9"/>
                  </a:cubicBezTo>
                  <a:cubicBezTo>
                    <a:pt x="2" y="12"/>
                    <a:pt x="3" y="14"/>
                    <a:pt x="4" y="16"/>
                  </a:cubicBezTo>
                  <a:cubicBezTo>
                    <a:pt x="5" y="17"/>
                    <a:pt x="5" y="18"/>
                    <a:pt x="6" y="17"/>
                  </a:cubicBezTo>
                  <a:cubicBezTo>
                    <a:pt x="7" y="17"/>
                    <a:pt x="7" y="16"/>
                    <a:pt x="7" y="15"/>
                  </a:cubicBezTo>
                  <a:cubicBezTo>
                    <a:pt x="7" y="10"/>
                    <a:pt x="5" y="5"/>
                    <a:pt x="2" y="0"/>
                  </a:cubicBezTo>
                  <a:cubicBezTo>
                    <a:pt x="2" y="0"/>
                    <a:pt x="1" y="1"/>
                    <a:pt x="1" y="1"/>
                  </a:cubicBezTo>
                  <a:cubicBezTo>
                    <a:pt x="1" y="2"/>
                    <a:pt x="1" y="2"/>
                    <a:pt x="1" y="3"/>
                  </a:cubicBezTo>
                  <a:cubicBezTo>
                    <a:pt x="1" y="5"/>
                    <a:pt x="1" y="7"/>
                    <a:pt x="1" y="9"/>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3" name="i$1ïďè">
              <a:extLst>
                <a:ext uri="{FF2B5EF4-FFF2-40B4-BE49-F238E27FC236}">
                  <a16:creationId xmlns:a16="http://schemas.microsoft.com/office/drawing/2014/main" id="{77B8EACC-FB4C-4DD0-B8C0-26DC74DCBE16}"/>
                </a:ext>
              </a:extLst>
            </p:cNvPr>
            <p:cNvSpPr/>
            <p:nvPr userDrawn="1"/>
          </p:nvSpPr>
          <p:spPr bwMode="auto">
            <a:xfrm>
              <a:off x="4975486" y="2142797"/>
              <a:ext cx="26053" cy="47369"/>
            </a:xfrm>
            <a:custGeom>
              <a:avLst/>
              <a:gdLst>
                <a:gd name="T0" fmla="*/ 2 w 13"/>
                <a:gd name="T1" fmla="*/ 5 h 23"/>
                <a:gd name="T2" fmla="*/ 10 w 13"/>
                <a:gd name="T3" fmla="*/ 21 h 23"/>
                <a:gd name="T4" fmla="*/ 11 w 13"/>
                <a:gd name="T5" fmla="*/ 14 h 23"/>
                <a:gd name="T6" fmla="*/ 7 w 13"/>
                <a:gd name="T7" fmla="*/ 1 h 23"/>
                <a:gd name="T8" fmla="*/ 5 w 13"/>
                <a:gd name="T9" fmla="*/ 0 h 23"/>
                <a:gd name="T10" fmla="*/ 4 w 13"/>
                <a:gd name="T11" fmla="*/ 12 h 23"/>
                <a:gd name="T12" fmla="*/ 5 w 13"/>
                <a:gd name="T13" fmla="*/ 11 h 23"/>
                <a:gd name="T14" fmla="*/ 6 w 13"/>
                <a:gd name="T15" fmla="*/ 4 h 23"/>
                <a:gd name="T16" fmla="*/ 4 w 13"/>
                <a:gd name="T17" fmla="*/ 3 h 23"/>
                <a:gd name="T18" fmla="*/ 7 w 13"/>
                <a:gd name="T19" fmla="*/ 11 h 23"/>
                <a:gd name="T20" fmla="*/ 8 w 13"/>
                <a:gd name="T21" fmla="*/ 15 h 23"/>
                <a:gd name="T22" fmla="*/ 8 w 13"/>
                <a:gd name="T23" fmla="*/ 16 h 23"/>
                <a:gd name="T24" fmla="*/ 7 w 13"/>
                <a:gd name="T25" fmla="*/ 13 h 23"/>
                <a:gd name="T26" fmla="*/ 6 w 13"/>
                <a:gd name="T27" fmla="*/ 9 h 23"/>
                <a:gd name="T28" fmla="*/ 3 w 13"/>
                <a:gd name="T29" fmla="*/ 5 h 23"/>
                <a:gd name="T30" fmla="*/ 2 w 13"/>
                <a:gd name="T31"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3">
                  <a:moveTo>
                    <a:pt x="2" y="5"/>
                  </a:moveTo>
                  <a:cubicBezTo>
                    <a:pt x="0" y="8"/>
                    <a:pt x="3" y="23"/>
                    <a:pt x="10" y="21"/>
                  </a:cubicBezTo>
                  <a:cubicBezTo>
                    <a:pt x="13" y="20"/>
                    <a:pt x="12" y="16"/>
                    <a:pt x="11" y="14"/>
                  </a:cubicBezTo>
                  <a:cubicBezTo>
                    <a:pt x="11" y="9"/>
                    <a:pt x="9" y="5"/>
                    <a:pt x="7" y="1"/>
                  </a:cubicBezTo>
                  <a:cubicBezTo>
                    <a:pt x="6" y="1"/>
                    <a:pt x="5" y="0"/>
                    <a:pt x="5" y="0"/>
                  </a:cubicBezTo>
                  <a:cubicBezTo>
                    <a:pt x="0" y="2"/>
                    <a:pt x="2" y="8"/>
                    <a:pt x="4" y="12"/>
                  </a:cubicBezTo>
                  <a:cubicBezTo>
                    <a:pt x="4" y="12"/>
                    <a:pt x="5" y="12"/>
                    <a:pt x="5" y="11"/>
                  </a:cubicBezTo>
                  <a:cubicBezTo>
                    <a:pt x="5" y="10"/>
                    <a:pt x="5" y="4"/>
                    <a:pt x="6" y="4"/>
                  </a:cubicBezTo>
                  <a:cubicBezTo>
                    <a:pt x="5" y="4"/>
                    <a:pt x="4" y="3"/>
                    <a:pt x="4" y="3"/>
                  </a:cubicBezTo>
                  <a:cubicBezTo>
                    <a:pt x="5" y="5"/>
                    <a:pt x="6" y="8"/>
                    <a:pt x="7" y="11"/>
                  </a:cubicBezTo>
                  <a:cubicBezTo>
                    <a:pt x="7" y="12"/>
                    <a:pt x="7" y="14"/>
                    <a:pt x="8" y="15"/>
                  </a:cubicBezTo>
                  <a:cubicBezTo>
                    <a:pt x="8" y="16"/>
                    <a:pt x="8" y="20"/>
                    <a:pt x="8" y="16"/>
                  </a:cubicBezTo>
                  <a:cubicBezTo>
                    <a:pt x="8" y="16"/>
                    <a:pt x="7" y="13"/>
                    <a:pt x="7" y="13"/>
                  </a:cubicBezTo>
                  <a:cubicBezTo>
                    <a:pt x="7" y="11"/>
                    <a:pt x="7" y="10"/>
                    <a:pt x="6" y="9"/>
                  </a:cubicBezTo>
                  <a:cubicBezTo>
                    <a:pt x="6" y="7"/>
                    <a:pt x="5" y="6"/>
                    <a:pt x="3" y="5"/>
                  </a:cubicBezTo>
                  <a:lnTo>
                    <a:pt x="2" y="5"/>
                  </a:ln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4" name="îşľîḍe">
              <a:extLst>
                <a:ext uri="{FF2B5EF4-FFF2-40B4-BE49-F238E27FC236}">
                  <a16:creationId xmlns:a16="http://schemas.microsoft.com/office/drawing/2014/main" id="{CB63768F-F12A-48E3-A7F7-6E3E7DBD99C2}"/>
                </a:ext>
              </a:extLst>
            </p:cNvPr>
            <p:cNvSpPr/>
            <p:nvPr userDrawn="1"/>
          </p:nvSpPr>
          <p:spPr bwMode="auto">
            <a:xfrm>
              <a:off x="4987329" y="2128586"/>
              <a:ext cx="3553" cy="10659"/>
            </a:xfrm>
            <a:custGeom>
              <a:avLst/>
              <a:gdLst>
                <a:gd name="T0" fmla="*/ 0 w 2"/>
                <a:gd name="T1" fmla="*/ 1 h 5"/>
                <a:gd name="T2" fmla="*/ 2 w 2"/>
                <a:gd name="T3" fmla="*/ 5 h 5"/>
                <a:gd name="T4" fmla="*/ 1 w 2"/>
                <a:gd name="T5" fmla="*/ 1 h 5"/>
                <a:gd name="T6" fmla="*/ 0 w 2"/>
                <a:gd name="T7" fmla="*/ 0 h 5"/>
              </a:gdLst>
              <a:ahLst/>
              <a:cxnLst>
                <a:cxn ang="0">
                  <a:pos x="T0" y="T1"/>
                </a:cxn>
                <a:cxn ang="0">
                  <a:pos x="T2" y="T3"/>
                </a:cxn>
                <a:cxn ang="0">
                  <a:pos x="T4" y="T5"/>
                </a:cxn>
                <a:cxn ang="0">
                  <a:pos x="T6" y="T7"/>
                </a:cxn>
              </a:cxnLst>
              <a:rect l="0" t="0" r="r" b="b"/>
              <a:pathLst>
                <a:path w="2" h="5">
                  <a:moveTo>
                    <a:pt x="0" y="1"/>
                  </a:moveTo>
                  <a:cubicBezTo>
                    <a:pt x="0" y="3"/>
                    <a:pt x="1" y="4"/>
                    <a:pt x="2" y="5"/>
                  </a:cubicBezTo>
                  <a:cubicBezTo>
                    <a:pt x="2" y="4"/>
                    <a:pt x="2" y="2"/>
                    <a:pt x="1" y="1"/>
                  </a:cubicBezTo>
                  <a:cubicBezTo>
                    <a:pt x="1" y="0"/>
                    <a:pt x="0" y="0"/>
                    <a:pt x="0"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5" name="îṡlide">
              <a:extLst>
                <a:ext uri="{FF2B5EF4-FFF2-40B4-BE49-F238E27FC236}">
                  <a16:creationId xmlns:a16="http://schemas.microsoft.com/office/drawing/2014/main" id="{A7591FB8-CAD8-4C79-9363-4D888DB29A05}"/>
                </a:ext>
              </a:extLst>
            </p:cNvPr>
            <p:cNvSpPr/>
            <p:nvPr userDrawn="1"/>
          </p:nvSpPr>
          <p:spPr bwMode="auto">
            <a:xfrm>
              <a:off x="4981408" y="2122664"/>
              <a:ext cx="14211" cy="20132"/>
            </a:xfrm>
            <a:custGeom>
              <a:avLst/>
              <a:gdLst>
                <a:gd name="T0" fmla="*/ 2 w 7"/>
                <a:gd name="T1" fmla="*/ 4 h 10"/>
                <a:gd name="T2" fmla="*/ 2 w 7"/>
                <a:gd name="T3" fmla="*/ 7 h 10"/>
                <a:gd name="T4" fmla="*/ 3 w 7"/>
                <a:gd name="T5" fmla="*/ 9 h 10"/>
                <a:gd name="T6" fmla="*/ 6 w 7"/>
                <a:gd name="T7" fmla="*/ 9 h 10"/>
                <a:gd name="T8" fmla="*/ 3 w 7"/>
                <a:gd name="T9" fmla="*/ 1 h 10"/>
                <a:gd name="T10" fmla="*/ 4 w 7"/>
                <a:gd name="T11" fmla="*/ 5 h 10"/>
                <a:gd name="T12" fmla="*/ 3 w 7"/>
                <a:gd name="T13" fmla="*/ 5 h 10"/>
                <a:gd name="T14" fmla="*/ 3 w 7"/>
                <a:gd name="T15" fmla="*/ 5 h 10"/>
                <a:gd name="T16" fmla="*/ 3 w 7"/>
                <a:gd name="T17" fmla="*/ 5 h 10"/>
                <a:gd name="T18" fmla="*/ 3 w 7"/>
                <a:gd name="T19" fmla="*/ 6 h 10"/>
                <a:gd name="T20" fmla="*/ 3 w 7"/>
                <a:gd name="T21" fmla="*/ 7 h 10"/>
                <a:gd name="T22" fmla="*/ 6 w 7"/>
                <a:gd name="T23" fmla="*/ 7 h 10"/>
                <a:gd name="T24" fmla="*/ 5 w 7"/>
                <a:gd name="T25" fmla="*/ 5 h 10"/>
                <a:gd name="T26" fmla="*/ 3 w 7"/>
                <a:gd name="T27" fmla="*/ 4 h 10"/>
                <a:gd name="T28" fmla="*/ 2 w 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2" y="4"/>
                  </a:moveTo>
                  <a:cubicBezTo>
                    <a:pt x="2" y="5"/>
                    <a:pt x="2" y="6"/>
                    <a:pt x="2" y="7"/>
                  </a:cubicBezTo>
                  <a:cubicBezTo>
                    <a:pt x="2" y="7"/>
                    <a:pt x="3" y="8"/>
                    <a:pt x="3" y="9"/>
                  </a:cubicBezTo>
                  <a:cubicBezTo>
                    <a:pt x="4" y="10"/>
                    <a:pt x="5" y="10"/>
                    <a:pt x="6" y="9"/>
                  </a:cubicBezTo>
                  <a:cubicBezTo>
                    <a:pt x="7" y="6"/>
                    <a:pt x="6" y="0"/>
                    <a:pt x="3" y="1"/>
                  </a:cubicBezTo>
                  <a:cubicBezTo>
                    <a:pt x="0" y="2"/>
                    <a:pt x="1" y="6"/>
                    <a:pt x="4" y="5"/>
                  </a:cubicBezTo>
                  <a:cubicBezTo>
                    <a:pt x="3" y="5"/>
                    <a:pt x="3" y="5"/>
                    <a:pt x="3" y="5"/>
                  </a:cubicBezTo>
                  <a:cubicBezTo>
                    <a:pt x="3" y="5"/>
                    <a:pt x="3" y="5"/>
                    <a:pt x="3" y="5"/>
                  </a:cubicBezTo>
                  <a:cubicBezTo>
                    <a:pt x="3" y="5"/>
                    <a:pt x="3" y="5"/>
                    <a:pt x="3" y="5"/>
                  </a:cubicBezTo>
                  <a:cubicBezTo>
                    <a:pt x="3" y="6"/>
                    <a:pt x="3" y="6"/>
                    <a:pt x="3" y="6"/>
                  </a:cubicBezTo>
                  <a:cubicBezTo>
                    <a:pt x="3" y="6"/>
                    <a:pt x="3" y="7"/>
                    <a:pt x="3" y="7"/>
                  </a:cubicBezTo>
                  <a:cubicBezTo>
                    <a:pt x="4" y="7"/>
                    <a:pt x="5" y="7"/>
                    <a:pt x="6" y="7"/>
                  </a:cubicBezTo>
                  <a:cubicBezTo>
                    <a:pt x="5" y="6"/>
                    <a:pt x="5" y="6"/>
                    <a:pt x="5" y="5"/>
                  </a:cubicBezTo>
                  <a:cubicBezTo>
                    <a:pt x="4" y="5"/>
                    <a:pt x="4" y="4"/>
                    <a:pt x="3" y="4"/>
                  </a:cubicBezTo>
                  <a:cubicBezTo>
                    <a:pt x="3" y="3"/>
                    <a:pt x="2" y="4"/>
                    <a:pt x="2" y="4"/>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6" name="işļïḍe">
              <a:extLst>
                <a:ext uri="{FF2B5EF4-FFF2-40B4-BE49-F238E27FC236}">
                  <a16:creationId xmlns:a16="http://schemas.microsoft.com/office/drawing/2014/main" id="{67FE88B1-AFAD-4728-B156-51BE2239DE68}"/>
                </a:ext>
              </a:extLst>
            </p:cNvPr>
            <p:cNvSpPr/>
            <p:nvPr userDrawn="1"/>
          </p:nvSpPr>
          <p:spPr bwMode="auto">
            <a:xfrm>
              <a:off x="4995619" y="2193719"/>
              <a:ext cx="5922" cy="10659"/>
            </a:xfrm>
            <a:custGeom>
              <a:avLst/>
              <a:gdLst>
                <a:gd name="T0" fmla="*/ 1 w 3"/>
                <a:gd name="T1" fmla="*/ 0 h 5"/>
                <a:gd name="T2" fmla="*/ 2 w 3"/>
                <a:gd name="T3" fmla="*/ 5 h 5"/>
                <a:gd name="T4" fmla="*/ 3 w 3"/>
                <a:gd name="T5" fmla="*/ 5 h 5"/>
                <a:gd name="T6" fmla="*/ 3 w 3"/>
                <a:gd name="T7" fmla="*/ 3 h 5"/>
                <a:gd name="T8" fmla="*/ 1 w 3"/>
                <a:gd name="T9" fmla="*/ 1 h 5"/>
              </a:gdLst>
              <a:ahLst/>
              <a:cxnLst>
                <a:cxn ang="0">
                  <a:pos x="T0" y="T1"/>
                </a:cxn>
                <a:cxn ang="0">
                  <a:pos x="T2" y="T3"/>
                </a:cxn>
                <a:cxn ang="0">
                  <a:pos x="T4" y="T5"/>
                </a:cxn>
                <a:cxn ang="0">
                  <a:pos x="T6" y="T7"/>
                </a:cxn>
                <a:cxn ang="0">
                  <a:pos x="T8" y="T9"/>
                </a:cxn>
              </a:cxnLst>
              <a:rect l="0" t="0" r="r" b="b"/>
              <a:pathLst>
                <a:path w="3" h="5">
                  <a:moveTo>
                    <a:pt x="1" y="0"/>
                  </a:moveTo>
                  <a:cubicBezTo>
                    <a:pt x="0" y="2"/>
                    <a:pt x="1" y="4"/>
                    <a:pt x="2" y="5"/>
                  </a:cubicBezTo>
                  <a:cubicBezTo>
                    <a:pt x="2" y="5"/>
                    <a:pt x="3" y="5"/>
                    <a:pt x="3" y="5"/>
                  </a:cubicBezTo>
                  <a:cubicBezTo>
                    <a:pt x="3" y="4"/>
                    <a:pt x="3" y="4"/>
                    <a:pt x="3" y="3"/>
                  </a:cubicBezTo>
                  <a:cubicBezTo>
                    <a:pt x="2" y="2"/>
                    <a:pt x="2" y="1"/>
                    <a:pt x="1" y="1"/>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7" name="ïṧļíďê">
              <a:extLst>
                <a:ext uri="{FF2B5EF4-FFF2-40B4-BE49-F238E27FC236}">
                  <a16:creationId xmlns:a16="http://schemas.microsoft.com/office/drawing/2014/main" id="{376BB89F-05E2-4D6F-BC5B-F98C81C64D2B}"/>
                </a:ext>
              </a:extLst>
            </p:cNvPr>
            <p:cNvSpPr/>
            <p:nvPr userDrawn="1"/>
          </p:nvSpPr>
          <p:spPr bwMode="auto">
            <a:xfrm>
              <a:off x="4993250" y="2192535"/>
              <a:ext cx="13027" cy="15395"/>
            </a:xfrm>
            <a:custGeom>
              <a:avLst/>
              <a:gdLst>
                <a:gd name="T0" fmla="*/ 1 w 6"/>
                <a:gd name="T1" fmla="*/ 1 h 8"/>
                <a:gd name="T2" fmla="*/ 1 w 6"/>
                <a:gd name="T3" fmla="*/ 5 h 8"/>
                <a:gd name="T4" fmla="*/ 3 w 6"/>
                <a:gd name="T5" fmla="*/ 8 h 8"/>
                <a:gd name="T6" fmla="*/ 5 w 6"/>
                <a:gd name="T7" fmla="*/ 5 h 8"/>
                <a:gd name="T8" fmla="*/ 3 w 6"/>
                <a:gd name="T9" fmla="*/ 1 h 8"/>
                <a:gd name="T10" fmla="*/ 1 w 6"/>
                <a:gd name="T11" fmla="*/ 2 h 8"/>
                <a:gd name="T12" fmla="*/ 2 w 6"/>
                <a:gd name="T13" fmla="*/ 4 h 8"/>
                <a:gd name="T14" fmla="*/ 2 w 6"/>
                <a:gd name="T15" fmla="*/ 5 h 8"/>
                <a:gd name="T16" fmla="*/ 2 w 6"/>
                <a:gd name="T17" fmla="*/ 5 h 8"/>
                <a:gd name="T18" fmla="*/ 3 w 6"/>
                <a:gd name="T19" fmla="*/ 5 h 8"/>
                <a:gd name="T20" fmla="*/ 3 w 6"/>
                <a:gd name="T21" fmla="*/ 5 h 8"/>
                <a:gd name="T22" fmla="*/ 4 w 6"/>
                <a:gd name="T23" fmla="*/ 5 h 8"/>
                <a:gd name="T24" fmla="*/ 3 w 6"/>
                <a:gd name="T25" fmla="*/ 1 h 8"/>
                <a:gd name="T26" fmla="*/ 1 w 6"/>
                <a:gd name="T2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1" y="1"/>
                  </a:moveTo>
                  <a:cubicBezTo>
                    <a:pt x="0" y="2"/>
                    <a:pt x="0" y="4"/>
                    <a:pt x="1" y="5"/>
                  </a:cubicBezTo>
                  <a:cubicBezTo>
                    <a:pt x="1" y="6"/>
                    <a:pt x="2" y="8"/>
                    <a:pt x="3" y="8"/>
                  </a:cubicBezTo>
                  <a:cubicBezTo>
                    <a:pt x="5" y="8"/>
                    <a:pt x="6" y="6"/>
                    <a:pt x="5" y="5"/>
                  </a:cubicBezTo>
                  <a:cubicBezTo>
                    <a:pt x="5" y="3"/>
                    <a:pt x="4" y="2"/>
                    <a:pt x="3" y="1"/>
                  </a:cubicBezTo>
                  <a:cubicBezTo>
                    <a:pt x="2" y="0"/>
                    <a:pt x="0" y="1"/>
                    <a:pt x="1" y="2"/>
                  </a:cubicBezTo>
                  <a:cubicBezTo>
                    <a:pt x="1" y="3"/>
                    <a:pt x="2" y="3"/>
                    <a:pt x="2" y="4"/>
                  </a:cubicBezTo>
                  <a:cubicBezTo>
                    <a:pt x="2" y="5"/>
                    <a:pt x="2" y="5"/>
                    <a:pt x="2" y="5"/>
                  </a:cubicBezTo>
                  <a:cubicBezTo>
                    <a:pt x="2" y="5"/>
                    <a:pt x="2" y="5"/>
                    <a:pt x="2" y="5"/>
                  </a:cubicBezTo>
                  <a:cubicBezTo>
                    <a:pt x="3" y="5"/>
                    <a:pt x="3" y="5"/>
                    <a:pt x="3" y="5"/>
                  </a:cubicBezTo>
                  <a:cubicBezTo>
                    <a:pt x="3" y="5"/>
                    <a:pt x="3" y="5"/>
                    <a:pt x="3" y="5"/>
                  </a:cubicBezTo>
                  <a:cubicBezTo>
                    <a:pt x="3" y="5"/>
                    <a:pt x="4" y="5"/>
                    <a:pt x="4" y="5"/>
                  </a:cubicBezTo>
                  <a:cubicBezTo>
                    <a:pt x="3" y="4"/>
                    <a:pt x="3" y="3"/>
                    <a:pt x="3" y="1"/>
                  </a:cubicBezTo>
                  <a:cubicBezTo>
                    <a:pt x="2" y="0"/>
                    <a:pt x="2" y="0"/>
                    <a:pt x="1" y="1"/>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8" name="îSḷiḑè">
              <a:extLst>
                <a:ext uri="{FF2B5EF4-FFF2-40B4-BE49-F238E27FC236}">
                  <a16:creationId xmlns:a16="http://schemas.microsoft.com/office/drawing/2014/main" id="{DEE31CFC-36A9-4FF8-891B-D134BA28B371}"/>
                </a:ext>
              </a:extLst>
            </p:cNvPr>
            <p:cNvSpPr/>
            <p:nvPr userDrawn="1"/>
          </p:nvSpPr>
          <p:spPr bwMode="auto">
            <a:xfrm>
              <a:off x="4585873" y="2306221"/>
              <a:ext cx="112503" cy="92370"/>
            </a:xfrm>
            <a:custGeom>
              <a:avLst/>
              <a:gdLst>
                <a:gd name="T0" fmla="*/ 0 w 55"/>
                <a:gd name="T1" fmla="*/ 0 h 45"/>
                <a:gd name="T2" fmla="*/ 27 w 55"/>
                <a:gd name="T3" fmla="*/ 28 h 45"/>
                <a:gd name="T4" fmla="*/ 55 w 55"/>
                <a:gd name="T5" fmla="*/ 45 h 45"/>
                <a:gd name="T6" fmla="*/ 55 w 55"/>
                <a:gd name="T7" fmla="*/ 45 h 45"/>
                <a:gd name="T8" fmla="*/ 25 w 55"/>
                <a:gd name="T9" fmla="*/ 24 h 45"/>
                <a:gd name="T10" fmla="*/ 1 w 55"/>
                <a:gd name="T11" fmla="*/ 0 h 45"/>
                <a:gd name="T12" fmla="*/ 0 w 55"/>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0" y="0"/>
                  </a:moveTo>
                  <a:cubicBezTo>
                    <a:pt x="6" y="11"/>
                    <a:pt x="17" y="20"/>
                    <a:pt x="27" y="28"/>
                  </a:cubicBezTo>
                  <a:cubicBezTo>
                    <a:pt x="35" y="35"/>
                    <a:pt x="44" y="42"/>
                    <a:pt x="55" y="45"/>
                  </a:cubicBezTo>
                  <a:cubicBezTo>
                    <a:pt x="55" y="45"/>
                    <a:pt x="55" y="45"/>
                    <a:pt x="55" y="45"/>
                  </a:cubicBezTo>
                  <a:cubicBezTo>
                    <a:pt x="44" y="40"/>
                    <a:pt x="34" y="32"/>
                    <a:pt x="25" y="24"/>
                  </a:cubicBezTo>
                  <a:cubicBezTo>
                    <a:pt x="17" y="17"/>
                    <a:pt x="10" y="7"/>
                    <a:pt x="1" y="0"/>
                  </a:cubicBezTo>
                  <a:lnTo>
                    <a:pt x="0"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9" name="íS1íḓê">
              <a:extLst>
                <a:ext uri="{FF2B5EF4-FFF2-40B4-BE49-F238E27FC236}">
                  <a16:creationId xmlns:a16="http://schemas.microsoft.com/office/drawing/2014/main" id="{E2918B92-48C5-4325-8629-246C2BBEE2EF}"/>
                </a:ext>
              </a:extLst>
            </p:cNvPr>
            <p:cNvSpPr/>
            <p:nvPr userDrawn="1"/>
          </p:nvSpPr>
          <p:spPr bwMode="auto">
            <a:xfrm>
              <a:off x="4595347" y="2038584"/>
              <a:ext cx="45001" cy="135003"/>
            </a:xfrm>
            <a:custGeom>
              <a:avLst/>
              <a:gdLst>
                <a:gd name="T0" fmla="*/ 1 w 22"/>
                <a:gd name="T1" fmla="*/ 0 h 66"/>
                <a:gd name="T2" fmla="*/ 21 w 22"/>
                <a:gd name="T3" fmla="*/ 66 h 66"/>
                <a:gd name="T4" fmla="*/ 22 w 22"/>
                <a:gd name="T5" fmla="*/ 66 h 66"/>
                <a:gd name="T6" fmla="*/ 9 w 22"/>
                <a:gd name="T7" fmla="*/ 32 h 66"/>
                <a:gd name="T8" fmla="*/ 2 w 22"/>
                <a:gd name="T9" fmla="*/ 0 h 66"/>
                <a:gd name="T10" fmla="*/ 1 w 22"/>
                <a:gd name="T11" fmla="*/ 0 h 66"/>
              </a:gdLst>
              <a:ahLst/>
              <a:cxnLst>
                <a:cxn ang="0">
                  <a:pos x="T0" y="T1"/>
                </a:cxn>
                <a:cxn ang="0">
                  <a:pos x="T2" y="T3"/>
                </a:cxn>
                <a:cxn ang="0">
                  <a:pos x="T4" y="T5"/>
                </a:cxn>
                <a:cxn ang="0">
                  <a:pos x="T6" y="T7"/>
                </a:cxn>
                <a:cxn ang="0">
                  <a:pos x="T8" y="T9"/>
                </a:cxn>
                <a:cxn ang="0">
                  <a:pos x="T10" y="T11"/>
                </a:cxn>
              </a:cxnLst>
              <a:rect l="0" t="0" r="r" b="b"/>
              <a:pathLst>
                <a:path w="22" h="66">
                  <a:moveTo>
                    <a:pt x="1" y="0"/>
                  </a:moveTo>
                  <a:cubicBezTo>
                    <a:pt x="0" y="22"/>
                    <a:pt x="9" y="48"/>
                    <a:pt x="21" y="66"/>
                  </a:cubicBezTo>
                  <a:cubicBezTo>
                    <a:pt x="21" y="66"/>
                    <a:pt x="22" y="66"/>
                    <a:pt x="22" y="66"/>
                  </a:cubicBezTo>
                  <a:cubicBezTo>
                    <a:pt x="17" y="55"/>
                    <a:pt x="12" y="43"/>
                    <a:pt x="9" y="32"/>
                  </a:cubicBezTo>
                  <a:cubicBezTo>
                    <a:pt x="6" y="21"/>
                    <a:pt x="4" y="11"/>
                    <a:pt x="2" y="0"/>
                  </a:cubicBezTo>
                  <a:lnTo>
                    <a:pt x="1"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0" name="ïṡḻídé">
              <a:extLst>
                <a:ext uri="{FF2B5EF4-FFF2-40B4-BE49-F238E27FC236}">
                  <a16:creationId xmlns:a16="http://schemas.microsoft.com/office/drawing/2014/main" id="{D1D13FB2-B097-4E8C-9F7E-E7C0B75B35C4}"/>
                </a:ext>
              </a:extLst>
            </p:cNvPr>
            <p:cNvSpPr/>
            <p:nvPr userDrawn="1"/>
          </p:nvSpPr>
          <p:spPr bwMode="auto">
            <a:xfrm>
              <a:off x="4532582" y="2112007"/>
              <a:ext cx="1185" cy="236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1" y="0"/>
                    <a:pt x="0" y="0"/>
                    <a:pt x="0" y="0"/>
                  </a:cubicBezTo>
                  <a:cubicBezTo>
                    <a:pt x="0" y="0"/>
                    <a:pt x="0" y="1"/>
                    <a:pt x="0" y="0"/>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1" name="íŝļiḑe">
              <a:extLst>
                <a:ext uri="{FF2B5EF4-FFF2-40B4-BE49-F238E27FC236}">
                  <a16:creationId xmlns:a16="http://schemas.microsoft.com/office/drawing/2014/main" id="{7D268BBE-E735-4A2C-92D1-1F1635E6CFEC}"/>
                </a:ext>
              </a:extLst>
            </p:cNvPr>
            <p:cNvSpPr/>
            <p:nvPr userDrawn="1"/>
          </p:nvSpPr>
          <p:spPr bwMode="auto">
            <a:xfrm>
              <a:off x="4662848" y="2140428"/>
              <a:ext cx="18948" cy="16579"/>
            </a:xfrm>
            <a:custGeom>
              <a:avLst/>
              <a:gdLst>
                <a:gd name="T0" fmla="*/ 6 w 9"/>
                <a:gd name="T1" fmla="*/ 6 h 8"/>
                <a:gd name="T2" fmla="*/ 3 w 9"/>
                <a:gd name="T3" fmla="*/ 2 h 8"/>
                <a:gd name="T4" fmla="*/ 6 w 9"/>
                <a:gd name="T5" fmla="*/ 6 h 8"/>
              </a:gdLst>
              <a:ahLst/>
              <a:cxnLst>
                <a:cxn ang="0">
                  <a:pos x="T0" y="T1"/>
                </a:cxn>
                <a:cxn ang="0">
                  <a:pos x="T2" y="T3"/>
                </a:cxn>
                <a:cxn ang="0">
                  <a:pos x="T4" y="T5"/>
                </a:cxn>
              </a:cxnLst>
              <a:rect l="0" t="0" r="r" b="b"/>
              <a:pathLst>
                <a:path w="9" h="8">
                  <a:moveTo>
                    <a:pt x="6" y="6"/>
                  </a:moveTo>
                  <a:cubicBezTo>
                    <a:pt x="9" y="5"/>
                    <a:pt x="6" y="0"/>
                    <a:pt x="3" y="2"/>
                  </a:cubicBezTo>
                  <a:cubicBezTo>
                    <a:pt x="0" y="3"/>
                    <a:pt x="3" y="8"/>
                    <a:pt x="6" y="6"/>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2" name="î$ḷiḓe">
              <a:extLst>
                <a:ext uri="{FF2B5EF4-FFF2-40B4-BE49-F238E27FC236}">
                  <a16:creationId xmlns:a16="http://schemas.microsoft.com/office/drawing/2014/main" id="{F24475BE-EDBA-42E2-88C7-9E8505621473}"/>
                </a:ext>
              </a:extLst>
            </p:cNvPr>
            <p:cNvSpPr/>
            <p:nvPr userDrawn="1"/>
          </p:nvSpPr>
          <p:spPr bwMode="auto">
            <a:xfrm>
              <a:off x="4634426" y="2331090"/>
              <a:ext cx="2368" cy="2368"/>
            </a:xfrm>
            <a:custGeom>
              <a:avLst/>
              <a:gdLst>
                <a:gd name="T0" fmla="*/ 0 w 1"/>
                <a:gd name="T1" fmla="*/ 0 h 1"/>
                <a:gd name="T2" fmla="*/ 1 w 1"/>
                <a:gd name="T3" fmla="*/ 1 h 1"/>
              </a:gdLst>
              <a:ahLst/>
              <a:cxnLst>
                <a:cxn ang="0">
                  <a:pos x="T0" y="T1"/>
                </a:cxn>
                <a:cxn ang="0">
                  <a:pos x="T2" y="T3"/>
                </a:cxn>
              </a:cxnLst>
              <a:rect l="0" t="0" r="r" b="b"/>
              <a:pathLst>
                <a:path w="1" h="1">
                  <a:moveTo>
                    <a:pt x="0" y="0"/>
                  </a:moveTo>
                  <a:cubicBezTo>
                    <a:pt x="1" y="0"/>
                    <a:pt x="1" y="1"/>
                    <a:pt x="1" y="1"/>
                  </a:cubicBezTo>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3" name="ï$ḻíďè">
              <a:extLst>
                <a:ext uri="{FF2B5EF4-FFF2-40B4-BE49-F238E27FC236}">
                  <a16:creationId xmlns:a16="http://schemas.microsoft.com/office/drawing/2014/main" id="{4FCED9A7-33F0-45ED-B7FC-3AE092B57FE1}"/>
                </a:ext>
              </a:extLst>
            </p:cNvPr>
            <p:cNvSpPr/>
            <p:nvPr userDrawn="1"/>
          </p:nvSpPr>
          <p:spPr bwMode="auto">
            <a:xfrm>
              <a:off x="4630874" y="2325169"/>
              <a:ext cx="9474" cy="11842"/>
            </a:xfrm>
            <a:custGeom>
              <a:avLst/>
              <a:gdLst>
                <a:gd name="T0" fmla="*/ 1 w 5"/>
                <a:gd name="T1" fmla="*/ 4 h 6"/>
                <a:gd name="T2" fmla="*/ 1 w 5"/>
                <a:gd name="T3" fmla="*/ 5 h 6"/>
                <a:gd name="T4" fmla="*/ 3 w 5"/>
                <a:gd name="T5" fmla="*/ 6 h 6"/>
                <a:gd name="T6" fmla="*/ 4 w 5"/>
                <a:gd name="T7" fmla="*/ 5 h 6"/>
                <a:gd name="T8" fmla="*/ 5 w 5"/>
                <a:gd name="T9" fmla="*/ 3 h 6"/>
                <a:gd name="T10" fmla="*/ 4 w 5"/>
                <a:gd name="T11" fmla="*/ 2 h 6"/>
                <a:gd name="T12" fmla="*/ 1 w 5"/>
                <a:gd name="T13" fmla="*/ 1 h 6"/>
                <a:gd name="T14" fmla="*/ 1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4"/>
                  </a:moveTo>
                  <a:cubicBezTo>
                    <a:pt x="1" y="5"/>
                    <a:pt x="1" y="5"/>
                    <a:pt x="1" y="5"/>
                  </a:cubicBezTo>
                  <a:cubicBezTo>
                    <a:pt x="2" y="6"/>
                    <a:pt x="3" y="6"/>
                    <a:pt x="3" y="6"/>
                  </a:cubicBezTo>
                  <a:cubicBezTo>
                    <a:pt x="4" y="6"/>
                    <a:pt x="4" y="5"/>
                    <a:pt x="4" y="5"/>
                  </a:cubicBezTo>
                  <a:cubicBezTo>
                    <a:pt x="5" y="5"/>
                    <a:pt x="5" y="4"/>
                    <a:pt x="5" y="3"/>
                  </a:cubicBezTo>
                  <a:cubicBezTo>
                    <a:pt x="4" y="2"/>
                    <a:pt x="4" y="2"/>
                    <a:pt x="4" y="2"/>
                  </a:cubicBezTo>
                  <a:cubicBezTo>
                    <a:pt x="4" y="1"/>
                    <a:pt x="3" y="0"/>
                    <a:pt x="1" y="1"/>
                  </a:cubicBezTo>
                  <a:cubicBezTo>
                    <a:pt x="0" y="2"/>
                    <a:pt x="0" y="3"/>
                    <a:pt x="1" y="4"/>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4" name="íśḻïḓe">
              <a:extLst>
                <a:ext uri="{FF2B5EF4-FFF2-40B4-BE49-F238E27FC236}">
                  <a16:creationId xmlns:a16="http://schemas.microsoft.com/office/drawing/2014/main" id="{90AA7CC0-9534-443A-806E-797C426EC877}"/>
                </a:ext>
              </a:extLst>
            </p:cNvPr>
            <p:cNvSpPr/>
            <p:nvPr userDrawn="1"/>
          </p:nvSpPr>
          <p:spPr bwMode="auto">
            <a:xfrm>
              <a:off x="4732718" y="1991215"/>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5" name="ïṧlîďê">
              <a:extLst>
                <a:ext uri="{FF2B5EF4-FFF2-40B4-BE49-F238E27FC236}">
                  <a16:creationId xmlns:a16="http://schemas.microsoft.com/office/drawing/2014/main" id="{F8B09810-55EE-4B75-8410-236B68B7A019}"/>
                </a:ext>
              </a:extLst>
            </p:cNvPr>
            <p:cNvSpPr/>
            <p:nvPr userDrawn="1"/>
          </p:nvSpPr>
          <p:spPr bwMode="auto">
            <a:xfrm>
              <a:off x="4732718" y="1991215"/>
              <a:ext cx="236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6" name="iṣḷidè">
              <a:extLst>
                <a:ext uri="{FF2B5EF4-FFF2-40B4-BE49-F238E27FC236}">
                  <a16:creationId xmlns:a16="http://schemas.microsoft.com/office/drawing/2014/main" id="{674BF4C5-73F4-4123-A520-85CBA6E2BC57}"/>
                </a:ext>
              </a:extLst>
            </p:cNvPr>
            <p:cNvSpPr/>
            <p:nvPr userDrawn="1"/>
          </p:nvSpPr>
          <p:spPr bwMode="auto">
            <a:xfrm>
              <a:off x="4729165" y="1988846"/>
              <a:ext cx="8290" cy="7105"/>
            </a:xfrm>
            <a:custGeom>
              <a:avLst/>
              <a:gdLst>
                <a:gd name="T0" fmla="*/ 3 w 4"/>
                <a:gd name="T1" fmla="*/ 2 h 3"/>
                <a:gd name="T2" fmla="*/ 3 w 4"/>
                <a:gd name="T3" fmla="*/ 2 h 3"/>
                <a:gd name="T4" fmla="*/ 3 w 4"/>
                <a:gd name="T5" fmla="*/ 0 h 3"/>
                <a:gd name="T6" fmla="*/ 2 w 4"/>
                <a:gd name="T7" fmla="*/ 0 h 3"/>
                <a:gd name="T8" fmla="*/ 1 w 4"/>
                <a:gd name="T9" fmla="*/ 2 h 3"/>
                <a:gd name="T10" fmla="*/ 3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3" y="2"/>
                  </a:moveTo>
                  <a:cubicBezTo>
                    <a:pt x="3" y="2"/>
                    <a:pt x="3" y="2"/>
                    <a:pt x="3" y="2"/>
                  </a:cubicBezTo>
                  <a:cubicBezTo>
                    <a:pt x="4" y="1"/>
                    <a:pt x="3" y="0"/>
                    <a:pt x="3" y="0"/>
                  </a:cubicBezTo>
                  <a:cubicBezTo>
                    <a:pt x="2" y="0"/>
                    <a:pt x="2" y="0"/>
                    <a:pt x="2" y="0"/>
                  </a:cubicBezTo>
                  <a:cubicBezTo>
                    <a:pt x="1" y="0"/>
                    <a:pt x="0" y="1"/>
                    <a:pt x="1" y="2"/>
                  </a:cubicBezTo>
                  <a:cubicBezTo>
                    <a:pt x="1" y="3"/>
                    <a:pt x="3" y="3"/>
                    <a:pt x="3" y="2"/>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7" name="íṣľîḑè">
              <a:extLst>
                <a:ext uri="{FF2B5EF4-FFF2-40B4-BE49-F238E27FC236}">
                  <a16:creationId xmlns:a16="http://schemas.microsoft.com/office/drawing/2014/main" id="{C8F38686-4547-4A99-8BA6-DBC0A1E445E7}"/>
                </a:ext>
              </a:extLst>
            </p:cNvPr>
            <p:cNvSpPr/>
            <p:nvPr userDrawn="1"/>
          </p:nvSpPr>
          <p:spPr bwMode="auto">
            <a:xfrm>
              <a:off x="4942328" y="2052795"/>
              <a:ext cx="11842" cy="11842"/>
            </a:xfrm>
            <a:custGeom>
              <a:avLst/>
              <a:gdLst>
                <a:gd name="T0" fmla="*/ 4 w 6"/>
                <a:gd name="T1" fmla="*/ 5 h 6"/>
                <a:gd name="T2" fmla="*/ 2 w 6"/>
                <a:gd name="T3" fmla="*/ 2 h 6"/>
                <a:gd name="T4" fmla="*/ 4 w 6"/>
                <a:gd name="T5" fmla="*/ 5 h 6"/>
              </a:gdLst>
              <a:ahLst/>
              <a:cxnLst>
                <a:cxn ang="0">
                  <a:pos x="T0" y="T1"/>
                </a:cxn>
                <a:cxn ang="0">
                  <a:pos x="T2" y="T3"/>
                </a:cxn>
                <a:cxn ang="0">
                  <a:pos x="T4" y="T5"/>
                </a:cxn>
              </a:cxnLst>
              <a:rect l="0" t="0" r="r" b="b"/>
              <a:pathLst>
                <a:path w="6" h="6">
                  <a:moveTo>
                    <a:pt x="4" y="5"/>
                  </a:moveTo>
                  <a:cubicBezTo>
                    <a:pt x="6" y="4"/>
                    <a:pt x="4" y="0"/>
                    <a:pt x="2" y="2"/>
                  </a:cubicBezTo>
                  <a:cubicBezTo>
                    <a:pt x="0" y="3"/>
                    <a:pt x="2" y="6"/>
                    <a:pt x="4" y="5"/>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8" name="îṡlïḓè">
              <a:extLst>
                <a:ext uri="{FF2B5EF4-FFF2-40B4-BE49-F238E27FC236}">
                  <a16:creationId xmlns:a16="http://schemas.microsoft.com/office/drawing/2014/main" id="{5CF9CF05-B305-4046-AF15-A8525AA3B22E}"/>
                </a:ext>
              </a:extLst>
            </p:cNvPr>
            <p:cNvSpPr/>
            <p:nvPr userDrawn="1"/>
          </p:nvSpPr>
          <p:spPr bwMode="auto">
            <a:xfrm>
              <a:off x="4990882" y="2283721"/>
              <a:ext cx="18948" cy="16579"/>
            </a:xfrm>
            <a:custGeom>
              <a:avLst/>
              <a:gdLst>
                <a:gd name="T0" fmla="*/ 5 w 9"/>
                <a:gd name="T1" fmla="*/ 6 h 8"/>
                <a:gd name="T2" fmla="*/ 3 w 9"/>
                <a:gd name="T3" fmla="*/ 1 h 8"/>
                <a:gd name="T4" fmla="*/ 5 w 9"/>
                <a:gd name="T5" fmla="*/ 6 h 8"/>
              </a:gdLst>
              <a:ahLst/>
              <a:cxnLst>
                <a:cxn ang="0">
                  <a:pos x="T0" y="T1"/>
                </a:cxn>
                <a:cxn ang="0">
                  <a:pos x="T2" y="T3"/>
                </a:cxn>
                <a:cxn ang="0">
                  <a:pos x="T4" y="T5"/>
                </a:cxn>
              </a:cxnLst>
              <a:rect l="0" t="0" r="r" b="b"/>
              <a:pathLst>
                <a:path w="9" h="8">
                  <a:moveTo>
                    <a:pt x="5" y="6"/>
                  </a:moveTo>
                  <a:cubicBezTo>
                    <a:pt x="9" y="4"/>
                    <a:pt x="6" y="0"/>
                    <a:pt x="3" y="1"/>
                  </a:cubicBezTo>
                  <a:cubicBezTo>
                    <a:pt x="0" y="3"/>
                    <a:pt x="2" y="8"/>
                    <a:pt x="5" y="6"/>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29" name="ïṩļîdé">
              <a:extLst>
                <a:ext uri="{FF2B5EF4-FFF2-40B4-BE49-F238E27FC236}">
                  <a16:creationId xmlns:a16="http://schemas.microsoft.com/office/drawing/2014/main" id="{2E2B6AA1-4591-4BF9-AC23-F6D30EA775D9}"/>
                </a:ext>
              </a:extLst>
            </p:cNvPr>
            <p:cNvSpPr/>
            <p:nvPr userDrawn="1"/>
          </p:nvSpPr>
          <p:spPr bwMode="auto">
            <a:xfrm>
              <a:off x="4891406" y="2539516"/>
              <a:ext cx="14211" cy="10659"/>
            </a:xfrm>
            <a:custGeom>
              <a:avLst/>
              <a:gdLst>
                <a:gd name="T0" fmla="*/ 0 w 7"/>
                <a:gd name="T1" fmla="*/ 5 h 5"/>
                <a:gd name="T2" fmla="*/ 6 w 7"/>
                <a:gd name="T3" fmla="*/ 3 h 5"/>
                <a:gd name="T4" fmla="*/ 7 w 7"/>
                <a:gd name="T5" fmla="*/ 1 h 5"/>
                <a:gd name="T6" fmla="*/ 6 w 7"/>
                <a:gd name="T7" fmla="*/ 0 h 5"/>
                <a:gd name="T8" fmla="*/ 5 w 7"/>
                <a:gd name="T9" fmla="*/ 0 h 5"/>
                <a:gd name="T10" fmla="*/ 3 w 7"/>
                <a:gd name="T11" fmla="*/ 2 h 5"/>
                <a:gd name="T12" fmla="*/ 1 w 7"/>
                <a:gd name="T13" fmla="*/ 3 h 5"/>
                <a:gd name="T14" fmla="*/ 2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0" y="5"/>
                  </a:moveTo>
                  <a:cubicBezTo>
                    <a:pt x="3" y="5"/>
                    <a:pt x="5" y="4"/>
                    <a:pt x="6" y="3"/>
                  </a:cubicBezTo>
                  <a:cubicBezTo>
                    <a:pt x="7" y="2"/>
                    <a:pt x="7" y="2"/>
                    <a:pt x="7" y="1"/>
                  </a:cubicBezTo>
                  <a:cubicBezTo>
                    <a:pt x="7" y="0"/>
                    <a:pt x="7" y="0"/>
                    <a:pt x="6" y="0"/>
                  </a:cubicBezTo>
                  <a:cubicBezTo>
                    <a:pt x="6" y="0"/>
                    <a:pt x="5" y="0"/>
                    <a:pt x="5" y="0"/>
                  </a:cubicBezTo>
                  <a:cubicBezTo>
                    <a:pt x="4" y="1"/>
                    <a:pt x="4" y="1"/>
                    <a:pt x="3" y="2"/>
                  </a:cubicBezTo>
                  <a:cubicBezTo>
                    <a:pt x="2" y="2"/>
                    <a:pt x="1" y="3"/>
                    <a:pt x="1" y="3"/>
                  </a:cubicBezTo>
                  <a:cubicBezTo>
                    <a:pt x="1" y="4"/>
                    <a:pt x="1" y="5"/>
                    <a:pt x="2" y="5"/>
                  </a:cubicBezTo>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0" name="îṥḻîdê">
              <a:extLst>
                <a:ext uri="{FF2B5EF4-FFF2-40B4-BE49-F238E27FC236}">
                  <a16:creationId xmlns:a16="http://schemas.microsoft.com/office/drawing/2014/main" id="{864EE96D-4024-4AE4-8A42-B51A44399BEE}"/>
                </a:ext>
              </a:extLst>
            </p:cNvPr>
            <p:cNvSpPr/>
            <p:nvPr userDrawn="1"/>
          </p:nvSpPr>
          <p:spPr bwMode="auto">
            <a:xfrm>
              <a:off x="4889038" y="2535963"/>
              <a:ext cx="22501" cy="18948"/>
            </a:xfrm>
            <a:custGeom>
              <a:avLst/>
              <a:gdLst>
                <a:gd name="T0" fmla="*/ 1 w 11"/>
                <a:gd name="T1" fmla="*/ 7 h 9"/>
                <a:gd name="T2" fmla="*/ 8 w 11"/>
                <a:gd name="T3" fmla="*/ 6 h 9"/>
                <a:gd name="T4" fmla="*/ 8 w 11"/>
                <a:gd name="T5" fmla="*/ 0 h 9"/>
                <a:gd name="T6" fmla="*/ 5 w 11"/>
                <a:gd name="T7" fmla="*/ 1 h 9"/>
                <a:gd name="T8" fmla="*/ 2 w 11"/>
                <a:gd name="T9" fmla="*/ 3 h 9"/>
                <a:gd name="T10" fmla="*/ 1 w 11"/>
                <a:gd name="T11" fmla="*/ 7 h 9"/>
                <a:gd name="T12" fmla="*/ 3 w 11"/>
                <a:gd name="T13" fmla="*/ 8 h 9"/>
                <a:gd name="T14" fmla="*/ 4 w 11"/>
                <a:gd name="T15" fmla="*/ 7 h 9"/>
                <a:gd name="T16" fmla="*/ 4 w 11"/>
                <a:gd name="T17" fmla="*/ 5 h 9"/>
                <a:gd name="T18" fmla="*/ 5 w 11"/>
                <a:gd name="T19" fmla="*/ 5 h 9"/>
                <a:gd name="T20" fmla="*/ 6 w 11"/>
                <a:gd name="T21" fmla="*/ 4 h 9"/>
                <a:gd name="T22" fmla="*/ 7 w 11"/>
                <a:gd name="T23" fmla="*/ 3 h 9"/>
                <a:gd name="T24" fmla="*/ 6 w 11"/>
                <a:gd name="T25" fmla="*/ 4 h 9"/>
                <a:gd name="T26" fmla="*/ 4 w 11"/>
                <a:gd name="T27" fmla="*/ 6 h 9"/>
                <a:gd name="T28" fmla="*/ 1 w 11"/>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9">
                  <a:moveTo>
                    <a:pt x="1" y="7"/>
                  </a:moveTo>
                  <a:cubicBezTo>
                    <a:pt x="2" y="9"/>
                    <a:pt x="6" y="7"/>
                    <a:pt x="8" y="6"/>
                  </a:cubicBezTo>
                  <a:cubicBezTo>
                    <a:pt x="9" y="5"/>
                    <a:pt x="11" y="2"/>
                    <a:pt x="8" y="0"/>
                  </a:cubicBezTo>
                  <a:cubicBezTo>
                    <a:pt x="7" y="0"/>
                    <a:pt x="6" y="0"/>
                    <a:pt x="5" y="1"/>
                  </a:cubicBezTo>
                  <a:cubicBezTo>
                    <a:pt x="4" y="2"/>
                    <a:pt x="3" y="2"/>
                    <a:pt x="2" y="3"/>
                  </a:cubicBezTo>
                  <a:cubicBezTo>
                    <a:pt x="1" y="4"/>
                    <a:pt x="0" y="6"/>
                    <a:pt x="1" y="7"/>
                  </a:cubicBezTo>
                  <a:cubicBezTo>
                    <a:pt x="1" y="8"/>
                    <a:pt x="2" y="9"/>
                    <a:pt x="3" y="8"/>
                  </a:cubicBezTo>
                  <a:cubicBezTo>
                    <a:pt x="3" y="8"/>
                    <a:pt x="4" y="8"/>
                    <a:pt x="4" y="7"/>
                  </a:cubicBezTo>
                  <a:cubicBezTo>
                    <a:pt x="3" y="6"/>
                    <a:pt x="3" y="6"/>
                    <a:pt x="4" y="5"/>
                  </a:cubicBezTo>
                  <a:cubicBezTo>
                    <a:pt x="4" y="5"/>
                    <a:pt x="5" y="5"/>
                    <a:pt x="5" y="5"/>
                  </a:cubicBezTo>
                  <a:cubicBezTo>
                    <a:pt x="5" y="4"/>
                    <a:pt x="6" y="4"/>
                    <a:pt x="6" y="4"/>
                  </a:cubicBezTo>
                  <a:cubicBezTo>
                    <a:pt x="7" y="4"/>
                    <a:pt x="7" y="3"/>
                    <a:pt x="7" y="3"/>
                  </a:cubicBezTo>
                  <a:cubicBezTo>
                    <a:pt x="6" y="4"/>
                    <a:pt x="6" y="4"/>
                    <a:pt x="6" y="4"/>
                  </a:cubicBezTo>
                  <a:cubicBezTo>
                    <a:pt x="6" y="5"/>
                    <a:pt x="5" y="5"/>
                    <a:pt x="4" y="6"/>
                  </a:cubicBezTo>
                  <a:cubicBezTo>
                    <a:pt x="3" y="6"/>
                    <a:pt x="2" y="6"/>
                    <a:pt x="1" y="7"/>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1" name="ïşlïďe">
              <a:extLst>
                <a:ext uri="{FF2B5EF4-FFF2-40B4-BE49-F238E27FC236}">
                  <a16:creationId xmlns:a16="http://schemas.microsoft.com/office/drawing/2014/main" id="{23115823-4547-4D58-8DE3-4A35630B1549}"/>
                </a:ext>
              </a:extLst>
            </p:cNvPr>
            <p:cNvSpPr/>
            <p:nvPr userDrawn="1"/>
          </p:nvSpPr>
          <p:spPr bwMode="auto">
            <a:xfrm>
              <a:off x="4909169" y="2532410"/>
              <a:ext cx="0" cy="118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2" name="íŝ1îdè">
              <a:extLst>
                <a:ext uri="{FF2B5EF4-FFF2-40B4-BE49-F238E27FC236}">
                  <a16:creationId xmlns:a16="http://schemas.microsoft.com/office/drawing/2014/main" id="{6FD9FB8F-B109-4481-907F-138BA7DFB2DC}"/>
                </a:ext>
              </a:extLst>
            </p:cNvPr>
            <p:cNvSpPr/>
            <p:nvPr userDrawn="1"/>
          </p:nvSpPr>
          <p:spPr bwMode="auto">
            <a:xfrm flipV="1">
              <a:off x="4909169" y="2532410"/>
              <a:ext cx="0" cy="11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3" name="ïŝḷíḋè">
              <a:extLst>
                <a:ext uri="{FF2B5EF4-FFF2-40B4-BE49-F238E27FC236}">
                  <a16:creationId xmlns:a16="http://schemas.microsoft.com/office/drawing/2014/main" id="{89311CE5-9A04-4F95-A8EE-F8BFC966E472}"/>
                </a:ext>
              </a:extLst>
            </p:cNvPr>
            <p:cNvSpPr/>
            <p:nvPr userDrawn="1"/>
          </p:nvSpPr>
          <p:spPr bwMode="auto">
            <a:xfrm>
              <a:off x="4905617" y="2530042"/>
              <a:ext cx="5922" cy="5922"/>
            </a:xfrm>
            <a:custGeom>
              <a:avLst/>
              <a:gdLst>
                <a:gd name="T0" fmla="*/ 3 w 3"/>
                <a:gd name="T1" fmla="*/ 2 h 3"/>
                <a:gd name="T2" fmla="*/ 3 w 3"/>
                <a:gd name="T3" fmla="*/ 0 h 3"/>
                <a:gd name="T4" fmla="*/ 2 w 3"/>
                <a:gd name="T5" fmla="*/ 0 h 3"/>
                <a:gd name="T6" fmla="*/ 1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1"/>
                    <a:pt x="3" y="1"/>
                    <a:pt x="3" y="0"/>
                  </a:cubicBezTo>
                  <a:cubicBezTo>
                    <a:pt x="2" y="0"/>
                    <a:pt x="2" y="0"/>
                    <a:pt x="2" y="0"/>
                  </a:cubicBezTo>
                  <a:cubicBezTo>
                    <a:pt x="1" y="0"/>
                    <a:pt x="1" y="1"/>
                    <a:pt x="1" y="1"/>
                  </a:cubicBezTo>
                  <a:cubicBezTo>
                    <a:pt x="0" y="3"/>
                    <a:pt x="3" y="3"/>
                    <a:pt x="3" y="2"/>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4" name="ïs1ïďè">
              <a:extLst>
                <a:ext uri="{FF2B5EF4-FFF2-40B4-BE49-F238E27FC236}">
                  <a16:creationId xmlns:a16="http://schemas.microsoft.com/office/drawing/2014/main" id="{8EAF32A3-ED57-4BCB-8AA7-B39C3C1C5FFD}"/>
                </a:ext>
              </a:extLst>
            </p:cNvPr>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5" name="íŝļïḍé">
              <a:extLst>
                <a:ext uri="{FF2B5EF4-FFF2-40B4-BE49-F238E27FC236}">
                  <a16:creationId xmlns:a16="http://schemas.microsoft.com/office/drawing/2014/main" id="{D52E79C5-23D0-450B-821C-D94240460F35}"/>
                </a:ext>
              </a:extLst>
            </p:cNvPr>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6" name="íṧļîḓé">
              <a:extLst>
                <a:ext uri="{FF2B5EF4-FFF2-40B4-BE49-F238E27FC236}">
                  <a16:creationId xmlns:a16="http://schemas.microsoft.com/office/drawing/2014/main" id="{49195571-DAF5-4BA9-89CB-5477FC6EE742}"/>
                </a:ext>
              </a:extLst>
            </p:cNvPr>
            <p:cNvSpPr/>
            <p:nvPr userDrawn="1"/>
          </p:nvSpPr>
          <p:spPr bwMode="auto">
            <a:xfrm>
              <a:off x="4884301" y="2547806"/>
              <a:ext cx="7105" cy="7105"/>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1" y="1"/>
                  </a:cubicBezTo>
                  <a:cubicBezTo>
                    <a:pt x="0" y="1"/>
                    <a:pt x="1" y="3"/>
                    <a:pt x="2" y="3"/>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7" name="iṧľiḍê">
              <a:extLst>
                <a:ext uri="{FF2B5EF4-FFF2-40B4-BE49-F238E27FC236}">
                  <a16:creationId xmlns:a16="http://schemas.microsoft.com/office/drawing/2014/main" id="{D351B034-7542-4810-A67F-89DF474CE843}"/>
                </a:ext>
              </a:extLst>
            </p:cNvPr>
            <p:cNvSpPr/>
            <p:nvPr userDrawn="1"/>
          </p:nvSpPr>
          <p:spPr bwMode="auto">
            <a:xfrm>
              <a:off x="5046541" y="2524121"/>
              <a:ext cx="14211" cy="26053"/>
            </a:xfrm>
            <a:custGeom>
              <a:avLst/>
              <a:gdLst>
                <a:gd name="T0" fmla="*/ 1 w 7"/>
                <a:gd name="T1" fmla="*/ 13 h 13"/>
                <a:gd name="T2" fmla="*/ 4 w 7"/>
                <a:gd name="T3" fmla="*/ 0 h 13"/>
                <a:gd name="T4" fmla="*/ 3 w 7"/>
                <a:gd name="T5" fmla="*/ 1 h 13"/>
                <a:gd name="T6" fmla="*/ 3 w 7"/>
                <a:gd name="T7" fmla="*/ 7 h 13"/>
                <a:gd name="T8" fmla="*/ 0 w 7"/>
                <a:gd name="T9" fmla="*/ 12 h 13"/>
                <a:gd name="T10" fmla="*/ 1 w 7"/>
                <a:gd name="T11" fmla="*/ 13 h 13"/>
              </a:gdLst>
              <a:ahLst/>
              <a:cxnLst>
                <a:cxn ang="0">
                  <a:pos x="T0" y="T1"/>
                </a:cxn>
                <a:cxn ang="0">
                  <a:pos x="T2" y="T3"/>
                </a:cxn>
                <a:cxn ang="0">
                  <a:pos x="T4" y="T5"/>
                </a:cxn>
                <a:cxn ang="0">
                  <a:pos x="T6" y="T7"/>
                </a:cxn>
                <a:cxn ang="0">
                  <a:pos x="T8" y="T9"/>
                </a:cxn>
                <a:cxn ang="0">
                  <a:pos x="T10" y="T11"/>
                </a:cxn>
              </a:cxnLst>
              <a:rect l="0" t="0" r="r" b="b"/>
              <a:pathLst>
                <a:path w="7" h="13">
                  <a:moveTo>
                    <a:pt x="1" y="13"/>
                  </a:moveTo>
                  <a:cubicBezTo>
                    <a:pt x="6" y="12"/>
                    <a:pt x="7" y="4"/>
                    <a:pt x="4" y="0"/>
                  </a:cubicBezTo>
                  <a:cubicBezTo>
                    <a:pt x="4" y="0"/>
                    <a:pt x="3" y="0"/>
                    <a:pt x="3" y="1"/>
                  </a:cubicBezTo>
                  <a:cubicBezTo>
                    <a:pt x="3" y="3"/>
                    <a:pt x="4" y="5"/>
                    <a:pt x="3" y="7"/>
                  </a:cubicBezTo>
                  <a:cubicBezTo>
                    <a:pt x="3" y="9"/>
                    <a:pt x="2" y="11"/>
                    <a:pt x="0" y="12"/>
                  </a:cubicBezTo>
                  <a:cubicBezTo>
                    <a:pt x="0" y="13"/>
                    <a:pt x="0" y="13"/>
                    <a:pt x="1" y="13"/>
                  </a:cubicBezTo>
                  <a:close/>
                </a:path>
              </a:pathLst>
            </a:custGeom>
            <a:solidFill>
              <a:srgbClr val="B777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8" name="ísľiḑè">
              <a:extLst>
                <a:ext uri="{FF2B5EF4-FFF2-40B4-BE49-F238E27FC236}">
                  <a16:creationId xmlns:a16="http://schemas.microsoft.com/office/drawing/2014/main" id="{5445F610-C3D3-49B6-94DF-816F73D89C41}"/>
                </a:ext>
              </a:extLst>
            </p:cNvPr>
            <p:cNvSpPr/>
            <p:nvPr userDrawn="1"/>
          </p:nvSpPr>
          <p:spPr bwMode="auto">
            <a:xfrm>
              <a:off x="4973118" y="2554911"/>
              <a:ext cx="5922" cy="7105"/>
            </a:xfrm>
            <a:custGeom>
              <a:avLst/>
              <a:gdLst>
                <a:gd name="T0" fmla="*/ 0 w 3"/>
                <a:gd name="T1" fmla="*/ 1 h 4"/>
                <a:gd name="T2" fmla="*/ 2 w 3"/>
                <a:gd name="T3" fmla="*/ 3 h 4"/>
                <a:gd name="T4" fmla="*/ 3 w 3"/>
                <a:gd name="T5" fmla="*/ 3 h 4"/>
                <a:gd name="T6" fmla="*/ 3 w 3"/>
                <a:gd name="T7" fmla="*/ 2 h 4"/>
                <a:gd name="T8" fmla="*/ 0 w 3"/>
                <a:gd name="T9" fmla="*/ 0 h 4"/>
                <a:gd name="T10" fmla="*/ 0 w 3"/>
                <a:gd name="T11" fmla="*/ 0 h 4"/>
                <a:gd name="T12" fmla="*/ 0 w 3"/>
                <a:gd name="T13" fmla="*/ 1 h 4"/>
                <a:gd name="T14" fmla="*/ 3 w 3"/>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1"/>
                  </a:moveTo>
                  <a:cubicBezTo>
                    <a:pt x="0" y="2"/>
                    <a:pt x="1" y="3"/>
                    <a:pt x="2" y="3"/>
                  </a:cubicBezTo>
                  <a:cubicBezTo>
                    <a:pt x="3" y="4"/>
                    <a:pt x="3" y="3"/>
                    <a:pt x="3" y="3"/>
                  </a:cubicBezTo>
                  <a:cubicBezTo>
                    <a:pt x="3" y="2"/>
                    <a:pt x="3" y="2"/>
                    <a:pt x="3" y="2"/>
                  </a:cubicBezTo>
                  <a:cubicBezTo>
                    <a:pt x="3" y="1"/>
                    <a:pt x="2" y="0"/>
                    <a:pt x="0" y="0"/>
                  </a:cubicBezTo>
                  <a:cubicBezTo>
                    <a:pt x="0" y="0"/>
                    <a:pt x="0" y="0"/>
                    <a:pt x="0" y="0"/>
                  </a:cubicBezTo>
                  <a:cubicBezTo>
                    <a:pt x="0" y="1"/>
                    <a:pt x="0" y="1"/>
                    <a:pt x="0" y="1"/>
                  </a:cubicBezTo>
                  <a:cubicBezTo>
                    <a:pt x="0" y="2"/>
                    <a:pt x="1" y="3"/>
                    <a:pt x="3" y="3"/>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39" name="ï$ľîḓê">
              <a:extLst>
                <a:ext uri="{FF2B5EF4-FFF2-40B4-BE49-F238E27FC236}">
                  <a16:creationId xmlns:a16="http://schemas.microsoft.com/office/drawing/2014/main" id="{F1BD0AF8-AA8D-40EA-877F-3BD26C5E534F}"/>
                </a:ext>
              </a:extLst>
            </p:cNvPr>
            <p:cNvSpPr/>
            <p:nvPr userDrawn="1"/>
          </p:nvSpPr>
          <p:spPr bwMode="auto">
            <a:xfrm>
              <a:off x="4970750" y="2552543"/>
              <a:ext cx="13027" cy="11842"/>
            </a:xfrm>
            <a:custGeom>
              <a:avLst/>
              <a:gdLst>
                <a:gd name="T0" fmla="*/ 0 w 6"/>
                <a:gd name="T1" fmla="*/ 2 h 6"/>
                <a:gd name="T2" fmla="*/ 4 w 6"/>
                <a:gd name="T3" fmla="*/ 5 h 6"/>
                <a:gd name="T4" fmla="*/ 4 w 6"/>
                <a:gd name="T5" fmla="*/ 1 h 6"/>
                <a:gd name="T6" fmla="*/ 0 w 6"/>
                <a:gd name="T7" fmla="*/ 2 h 6"/>
                <a:gd name="T8" fmla="*/ 4 w 6"/>
                <a:gd name="T9" fmla="*/ 5 h 6"/>
                <a:gd name="T10" fmla="*/ 4 w 6"/>
                <a:gd name="T11" fmla="*/ 4 h 6"/>
                <a:gd name="T12" fmla="*/ 3 w 6"/>
                <a:gd name="T13" fmla="*/ 3 h 6"/>
                <a:gd name="T14" fmla="*/ 2 w 6"/>
                <a:gd name="T15" fmla="*/ 2 h 6"/>
                <a:gd name="T16" fmla="*/ 1 w 6"/>
                <a:gd name="T17" fmla="*/ 2 h 6"/>
                <a:gd name="T18" fmla="*/ 3 w 6"/>
                <a:gd name="T19" fmla="*/ 3 h 6"/>
                <a:gd name="T20" fmla="*/ 2 w 6"/>
                <a:gd name="T21" fmla="*/ 3 h 6"/>
                <a:gd name="T22" fmla="*/ 1 w 6"/>
                <a:gd name="T23" fmla="*/ 2 h 6"/>
                <a:gd name="T24" fmla="*/ 0 w 6"/>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2"/>
                  </a:moveTo>
                  <a:cubicBezTo>
                    <a:pt x="0" y="4"/>
                    <a:pt x="2" y="6"/>
                    <a:pt x="4" y="5"/>
                  </a:cubicBezTo>
                  <a:cubicBezTo>
                    <a:pt x="6" y="5"/>
                    <a:pt x="5" y="3"/>
                    <a:pt x="4" y="1"/>
                  </a:cubicBezTo>
                  <a:cubicBezTo>
                    <a:pt x="3" y="0"/>
                    <a:pt x="0" y="0"/>
                    <a:pt x="0" y="2"/>
                  </a:cubicBezTo>
                  <a:cubicBezTo>
                    <a:pt x="0" y="3"/>
                    <a:pt x="2" y="5"/>
                    <a:pt x="4" y="5"/>
                  </a:cubicBezTo>
                  <a:cubicBezTo>
                    <a:pt x="4" y="5"/>
                    <a:pt x="4" y="4"/>
                    <a:pt x="4" y="4"/>
                  </a:cubicBezTo>
                  <a:cubicBezTo>
                    <a:pt x="4" y="3"/>
                    <a:pt x="3" y="3"/>
                    <a:pt x="3" y="3"/>
                  </a:cubicBezTo>
                  <a:cubicBezTo>
                    <a:pt x="2" y="2"/>
                    <a:pt x="2" y="2"/>
                    <a:pt x="2" y="2"/>
                  </a:cubicBezTo>
                  <a:cubicBezTo>
                    <a:pt x="1" y="2"/>
                    <a:pt x="1" y="2"/>
                    <a:pt x="1" y="2"/>
                  </a:cubicBezTo>
                  <a:cubicBezTo>
                    <a:pt x="2" y="2"/>
                    <a:pt x="4" y="2"/>
                    <a:pt x="3" y="3"/>
                  </a:cubicBezTo>
                  <a:cubicBezTo>
                    <a:pt x="3" y="4"/>
                    <a:pt x="3" y="3"/>
                    <a:pt x="2" y="3"/>
                  </a:cubicBezTo>
                  <a:cubicBezTo>
                    <a:pt x="2" y="3"/>
                    <a:pt x="2" y="2"/>
                    <a:pt x="1" y="2"/>
                  </a:cubicBezTo>
                  <a:cubicBezTo>
                    <a:pt x="1" y="1"/>
                    <a:pt x="0" y="1"/>
                    <a:pt x="0"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0" name="îS1ïḍe">
              <a:extLst>
                <a:ext uri="{FF2B5EF4-FFF2-40B4-BE49-F238E27FC236}">
                  <a16:creationId xmlns:a16="http://schemas.microsoft.com/office/drawing/2014/main" id="{AC1AF123-3E02-42E7-88DA-A435B3E29D12}"/>
                </a:ext>
              </a:extLst>
            </p:cNvPr>
            <p:cNvSpPr/>
            <p:nvPr userDrawn="1"/>
          </p:nvSpPr>
          <p:spPr bwMode="auto">
            <a:xfrm>
              <a:off x="4983776" y="2560832"/>
              <a:ext cx="1185"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1" name="îṥľîḍe">
              <a:extLst>
                <a:ext uri="{FF2B5EF4-FFF2-40B4-BE49-F238E27FC236}">
                  <a16:creationId xmlns:a16="http://schemas.microsoft.com/office/drawing/2014/main" id="{AFA64740-37A7-431F-9A5C-969E38DE291B}"/>
                </a:ext>
              </a:extLst>
            </p:cNvPr>
            <p:cNvSpPr/>
            <p:nvPr userDrawn="1"/>
          </p:nvSpPr>
          <p:spPr bwMode="auto">
            <a:xfrm flipH="1">
              <a:off x="4983776" y="2560832"/>
              <a:ext cx="118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2" name="ï$ḻiḍè">
              <a:extLst>
                <a:ext uri="{FF2B5EF4-FFF2-40B4-BE49-F238E27FC236}">
                  <a16:creationId xmlns:a16="http://schemas.microsoft.com/office/drawing/2014/main" id="{FB53FDB4-A818-440F-A78B-B50266504ACD}"/>
                </a:ext>
              </a:extLst>
            </p:cNvPr>
            <p:cNvSpPr/>
            <p:nvPr userDrawn="1"/>
          </p:nvSpPr>
          <p:spPr bwMode="auto">
            <a:xfrm>
              <a:off x="4981408" y="2558464"/>
              <a:ext cx="5922" cy="5922"/>
            </a:xfrm>
            <a:custGeom>
              <a:avLst/>
              <a:gdLst>
                <a:gd name="T0" fmla="*/ 2 w 3"/>
                <a:gd name="T1" fmla="*/ 2 h 3"/>
                <a:gd name="T2" fmla="*/ 1 w 3"/>
                <a:gd name="T3" fmla="*/ 1 h 3"/>
                <a:gd name="T4" fmla="*/ 2 w 3"/>
                <a:gd name="T5" fmla="*/ 2 h 3"/>
              </a:gdLst>
              <a:ahLst/>
              <a:cxnLst>
                <a:cxn ang="0">
                  <a:pos x="T0" y="T1"/>
                </a:cxn>
                <a:cxn ang="0">
                  <a:pos x="T2" y="T3"/>
                </a:cxn>
                <a:cxn ang="0">
                  <a:pos x="T4" y="T5"/>
                </a:cxn>
              </a:cxnLst>
              <a:rect l="0" t="0" r="r" b="b"/>
              <a:pathLst>
                <a:path w="3" h="3">
                  <a:moveTo>
                    <a:pt x="2" y="2"/>
                  </a:moveTo>
                  <a:cubicBezTo>
                    <a:pt x="3" y="1"/>
                    <a:pt x="2" y="0"/>
                    <a:pt x="1" y="1"/>
                  </a:cubicBezTo>
                  <a:cubicBezTo>
                    <a:pt x="0" y="1"/>
                    <a:pt x="1" y="3"/>
                    <a:pt x="2"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3" name="ïŝḷiḍé">
              <a:extLst>
                <a:ext uri="{FF2B5EF4-FFF2-40B4-BE49-F238E27FC236}">
                  <a16:creationId xmlns:a16="http://schemas.microsoft.com/office/drawing/2014/main" id="{AA14C7B2-6542-4C8C-B6E1-4CFC2DEFEFD9}"/>
                </a:ext>
              </a:extLst>
            </p:cNvPr>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4" name="ï$1iďe">
              <a:extLst>
                <a:ext uri="{FF2B5EF4-FFF2-40B4-BE49-F238E27FC236}">
                  <a16:creationId xmlns:a16="http://schemas.microsoft.com/office/drawing/2014/main" id="{6835930B-3289-4B6D-AD89-E163C2D98C17}"/>
                </a:ext>
              </a:extLst>
            </p:cNvPr>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5" name="iŝ1îďê">
              <a:extLst>
                <a:ext uri="{FF2B5EF4-FFF2-40B4-BE49-F238E27FC236}">
                  <a16:creationId xmlns:a16="http://schemas.microsoft.com/office/drawing/2014/main" id="{614FC2BC-0309-49D6-9A73-D895AFC3DDE7}"/>
                </a:ext>
              </a:extLst>
            </p:cNvPr>
            <p:cNvSpPr/>
            <p:nvPr userDrawn="1"/>
          </p:nvSpPr>
          <p:spPr bwMode="auto">
            <a:xfrm>
              <a:off x="4970750" y="2547806"/>
              <a:ext cx="4737" cy="4737"/>
            </a:xfrm>
            <a:custGeom>
              <a:avLst/>
              <a:gdLst>
                <a:gd name="T0" fmla="*/ 0 w 2"/>
                <a:gd name="T1" fmla="*/ 1 h 2"/>
                <a:gd name="T2" fmla="*/ 0 w 2"/>
                <a:gd name="T3" fmla="*/ 2 h 2"/>
                <a:gd name="T4" fmla="*/ 1 w 2"/>
                <a:gd name="T5" fmla="*/ 2 h 2"/>
                <a:gd name="T6" fmla="*/ 0 w 2"/>
                <a:gd name="T7" fmla="*/ 1 h 2"/>
                <a:gd name="T8" fmla="*/ 0 w 2"/>
                <a:gd name="T9" fmla="*/ 2 h 2"/>
                <a:gd name="T10" fmla="*/ 0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2"/>
                    <a:pt x="0" y="2"/>
                    <a:pt x="0" y="2"/>
                  </a:cubicBezTo>
                  <a:cubicBezTo>
                    <a:pt x="1" y="2"/>
                    <a:pt x="1" y="2"/>
                    <a:pt x="1" y="2"/>
                  </a:cubicBezTo>
                  <a:cubicBezTo>
                    <a:pt x="2" y="1"/>
                    <a:pt x="0" y="0"/>
                    <a:pt x="0" y="1"/>
                  </a:cubicBezTo>
                  <a:cubicBezTo>
                    <a:pt x="0" y="2"/>
                    <a:pt x="0" y="2"/>
                    <a:pt x="0" y="2"/>
                  </a:cubicBezTo>
                  <a:cubicBezTo>
                    <a:pt x="0" y="2"/>
                    <a:pt x="0" y="2"/>
                    <a:pt x="0" y="2"/>
                  </a:cubicBezTo>
                  <a:cubicBezTo>
                    <a:pt x="0" y="2"/>
                    <a:pt x="0" y="2"/>
                    <a:pt x="0" y="2"/>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6" name="íśliḍê">
              <a:extLst>
                <a:ext uri="{FF2B5EF4-FFF2-40B4-BE49-F238E27FC236}">
                  <a16:creationId xmlns:a16="http://schemas.microsoft.com/office/drawing/2014/main" id="{9E6F2F10-513D-45C3-A9C2-D00B2CF1D26A}"/>
                </a:ext>
              </a:extLst>
            </p:cNvPr>
            <p:cNvSpPr/>
            <p:nvPr userDrawn="1"/>
          </p:nvSpPr>
          <p:spPr bwMode="auto">
            <a:xfrm>
              <a:off x="4968381" y="25549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7" name="îṧḷiḍè">
              <a:extLst>
                <a:ext uri="{FF2B5EF4-FFF2-40B4-BE49-F238E27FC236}">
                  <a16:creationId xmlns:a16="http://schemas.microsoft.com/office/drawing/2014/main" id="{41EF4D75-1D73-485F-8A5B-3F70925E90A1}"/>
                </a:ext>
              </a:extLst>
            </p:cNvPr>
            <p:cNvSpPr/>
            <p:nvPr userDrawn="1"/>
          </p:nvSpPr>
          <p:spPr bwMode="auto">
            <a:xfrm>
              <a:off x="4968381" y="2554911"/>
              <a:ext cx="2368"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8" name="îŝḻïḓe">
              <a:extLst>
                <a:ext uri="{FF2B5EF4-FFF2-40B4-BE49-F238E27FC236}">
                  <a16:creationId xmlns:a16="http://schemas.microsoft.com/office/drawing/2014/main" id="{9EDC6127-AB95-43CB-845A-42F8A55124E0}"/>
                </a:ext>
              </a:extLst>
            </p:cNvPr>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49" name="iŝļíḓe">
              <a:extLst>
                <a:ext uri="{FF2B5EF4-FFF2-40B4-BE49-F238E27FC236}">
                  <a16:creationId xmlns:a16="http://schemas.microsoft.com/office/drawing/2014/main" id="{C8D5889D-6640-4A67-BA21-D26FBBC6896F}"/>
                </a:ext>
              </a:extLst>
            </p:cNvPr>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0" name="iṣļiḍé">
              <a:extLst>
                <a:ext uri="{FF2B5EF4-FFF2-40B4-BE49-F238E27FC236}">
                  <a16:creationId xmlns:a16="http://schemas.microsoft.com/office/drawing/2014/main" id="{05E15FD3-970D-4B5B-8C3A-8E4DA7B574A6}"/>
                </a:ext>
              </a:extLst>
            </p:cNvPr>
            <p:cNvSpPr/>
            <p:nvPr userDrawn="1"/>
          </p:nvSpPr>
          <p:spPr bwMode="auto">
            <a:xfrm>
              <a:off x="4968381" y="2554911"/>
              <a:ext cx="2368" cy="118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1" name="i$liḓe">
              <a:extLst>
                <a:ext uri="{FF2B5EF4-FFF2-40B4-BE49-F238E27FC236}">
                  <a16:creationId xmlns:a16="http://schemas.microsoft.com/office/drawing/2014/main" id="{73A43B15-22A5-475B-835E-1785B80CF514}"/>
                </a:ext>
              </a:extLst>
            </p:cNvPr>
            <p:cNvSpPr/>
            <p:nvPr userDrawn="1"/>
          </p:nvSpPr>
          <p:spPr bwMode="auto">
            <a:xfrm>
              <a:off x="4897327" y="2595175"/>
              <a:ext cx="5922" cy="8290"/>
            </a:xfrm>
            <a:custGeom>
              <a:avLst/>
              <a:gdLst>
                <a:gd name="T0" fmla="*/ 0 w 3"/>
                <a:gd name="T1" fmla="*/ 1 h 4"/>
                <a:gd name="T2" fmla="*/ 3 w 3"/>
                <a:gd name="T3" fmla="*/ 3 h 4"/>
                <a:gd name="T4" fmla="*/ 3 w 3"/>
                <a:gd name="T5" fmla="*/ 3 h 4"/>
                <a:gd name="T6" fmla="*/ 3 w 3"/>
                <a:gd name="T7" fmla="*/ 3 h 4"/>
                <a:gd name="T8" fmla="*/ 2 w 3"/>
                <a:gd name="T9" fmla="*/ 1 h 4"/>
                <a:gd name="T10" fmla="*/ 1 w 3"/>
                <a:gd name="T11" fmla="*/ 0 h 4"/>
                <a:gd name="T12" fmla="*/ 0 w 3"/>
                <a:gd name="T13" fmla="*/ 0 h 4"/>
                <a:gd name="T14" fmla="*/ 0 w 3"/>
                <a:gd name="T15" fmla="*/ 1 h 4"/>
                <a:gd name="T16" fmla="*/ 2 w 3"/>
                <a:gd name="T17" fmla="*/ 3 h 4"/>
                <a:gd name="T18" fmla="*/ 3 w 3"/>
                <a:gd name="T19" fmla="*/ 4 h 4"/>
                <a:gd name="T20" fmla="*/ 3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1"/>
                  </a:moveTo>
                  <a:cubicBezTo>
                    <a:pt x="0" y="2"/>
                    <a:pt x="1" y="3"/>
                    <a:pt x="3" y="3"/>
                  </a:cubicBezTo>
                  <a:cubicBezTo>
                    <a:pt x="3" y="3"/>
                    <a:pt x="3" y="3"/>
                    <a:pt x="3" y="3"/>
                  </a:cubicBezTo>
                  <a:cubicBezTo>
                    <a:pt x="3" y="3"/>
                    <a:pt x="3" y="3"/>
                    <a:pt x="3" y="3"/>
                  </a:cubicBezTo>
                  <a:cubicBezTo>
                    <a:pt x="3" y="2"/>
                    <a:pt x="3" y="2"/>
                    <a:pt x="2" y="1"/>
                  </a:cubicBezTo>
                  <a:cubicBezTo>
                    <a:pt x="2" y="1"/>
                    <a:pt x="2" y="0"/>
                    <a:pt x="1" y="0"/>
                  </a:cubicBezTo>
                  <a:cubicBezTo>
                    <a:pt x="0" y="0"/>
                    <a:pt x="0" y="0"/>
                    <a:pt x="0" y="0"/>
                  </a:cubicBezTo>
                  <a:cubicBezTo>
                    <a:pt x="0" y="0"/>
                    <a:pt x="0" y="1"/>
                    <a:pt x="0" y="1"/>
                  </a:cubicBezTo>
                  <a:cubicBezTo>
                    <a:pt x="1" y="2"/>
                    <a:pt x="1" y="3"/>
                    <a:pt x="2" y="3"/>
                  </a:cubicBezTo>
                  <a:cubicBezTo>
                    <a:pt x="3" y="4"/>
                    <a:pt x="3" y="4"/>
                    <a:pt x="3" y="4"/>
                  </a:cubicBezTo>
                  <a:cubicBezTo>
                    <a:pt x="3" y="3"/>
                    <a:pt x="3" y="3"/>
                    <a:pt x="3" y="3"/>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2" name="iṣľïḍé">
              <a:extLst>
                <a:ext uri="{FF2B5EF4-FFF2-40B4-BE49-F238E27FC236}">
                  <a16:creationId xmlns:a16="http://schemas.microsoft.com/office/drawing/2014/main" id="{0D88306D-135E-428D-A9E6-9C7483AEB1AC}"/>
                </a:ext>
              </a:extLst>
            </p:cNvPr>
            <p:cNvSpPr/>
            <p:nvPr userDrawn="1"/>
          </p:nvSpPr>
          <p:spPr bwMode="auto">
            <a:xfrm>
              <a:off x="4894958" y="2592807"/>
              <a:ext cx="10659" cy="13027"/>
            </a:xfrm>
            <a:custGeom>
              <a:avLst/>
              <a:gdLst>
                <a:gd name="T0" fmla="*/ 1 w 5"/>
                <a:gd name="T1" fmla="*/ 2 h 6"/>
                <a:gd name="T2" fmla="*/ 2 w 5"/>
                <a:gd name="T3" fmla="*/ 4 h 6"/>
                <a:gd name="T4" fmla="*/ 5 w 5"/>
                <a:gd name="T5" fmla="*/ 5 h 6"/>
                <a:gd name="T6" fmla="*/ 5 w 5"/>
                <a:gd name="T7" fmla="*/ 3 h 6"/>
                <a:gd name="T8" fmla="*/ 3 w 5"/>
                <a:gd name="T9" fmla="*/ 0 h 6"/>
                <a:gd name="T10" fmla="*/ 1 w 5"/>
                <a:gd name="T11" fmla="*/ 1 h 6"/>
                <a:gd name="T12" fmla="*/ 1 w 5"/>
                <a:gd name="T13" fmla="*/ 3 h 6"/>
                <a:gd name="T14" fmla="*/ 5 w 5"/>
                <a:gd name="T15" fmla="*/ 5 h 6"/>
                <a:gd name="T16" fmla="*/ 5 w 5"/>
                <a:gd name="T17" fmla="*/ 4 h 6"/>
                <a:gd name="T18" fmla="*/ 5 w 5"/>
                <a:gd name="T19" fmla="*/ 4 h 6"/>
                <a:gd name="T20" fmla="*/ 4 w 5"/>
                <a:gd name="T21" fmla="*/ 4 h 6"/>
                <a:gd name="T22" fmla="*/ 3 w 5"/>
                <a:gd name="T23" fmla="*/ 3 h 6"/>
                <a:gd name="T24" fmla="*/ 2 w 5"/>
                <a:gd name="T25" fmla="*/ 2 h 6"/>
                <a:gd name="T26" fmla="*/ 2 w 5"/>
                <a:gd name="T27" fmla="*/ 2 h 6"/>
                <a:gd name="T28" fmla="*/ 3 w 5"/>
                <a:gd name="T29" fmla="*/ 3 h 6"/>
                <a:gd name="T30" fmla="*/ 3 w 5"/>
                <a:gd name="T31" fmla="*/ 4 h 6"/>
                <a:gd name="T32" fmla="*/ 3 w 5"/>
                <a:gd name="T33" fmla="*/ 4 h 6"/>
                <a:gd name="T34" fmla="*/ 2 w 5"/>
                <a:gd name="T35" fmla="*/ 3 h 6"/>
                <a:gd name="T36" fmla="*/ 1 w 5"/>
                <a:gd name="T37" fmla="*/ 2 h 6"/>
                <a:gd name="T38" fmla="*/ 1 w 5"/>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6">
                  <a:moveTo>
                    <a:pt x="1" y="2"/>
                  </a:moveTo>
                  <a:cubicBezTo>
                    <a:pt x="1" y="3"/>
                    <a:pt x="1" y="4"/>
                    <a:pt x="2" y="4"/>
                  </a:cubicBezTo>
                  <a:cubicBezTo>
                    <a:pt x="3" y="5"/>
                    <a:pt x="4" y="5"/>
                    <a:pt x="5" y="5"/>
                  </a:cubicBezTo>
                  <a:cubicBezTo>
                    <a:pt x="5" y="4"/>
                    <a:pt x="5" y="4"/>
                    <a:pt x="5" y="3"/>
                  </a:cubicBezTo>
                  <a:cubicBezTo>
                    <a:pt x="4" y="2"/>
                    <a:pt x="4" y="1"/>
                    <a:pt x="3" y="0"/>
                  </a:cubicBezTo>
                  <a:cubicBezTo>
                    <a:pt x="2" y="0"/>
                    <a:pt x="1" y="0"/>
                    <a:pt x="1" y="1"/>
                  </a:cubicBezTo>
                  <a:cubicBezTo>
                    <a:pt x="0" y="1"/>
                    <a:pt x="0" y="2"/>
                    <a:pt x="1" y="3"/>
                  </a:cubicBezTo>
                  <a:cubicBezTo>
                    <a:pt x="1" y="4"/>
                    <a:pt x="4" y="6"/>
                    <a:pt x="5" y="5"/>
                  </a:cubicBezTo>
                  <a:cubicBezTo>
                    <a:pt x="5" y="4"/>
                    <a:pt x="5" y="4"/>
                    <a:pt x="5" y="4"/>
                  </a:cubicBezTo>
                  <a:cubicBezTo>
                    <a:pt x="5" y="4"/>
                    <a:pt x="5" y="4"/>
                    <a:pt x="5" y="4"/>
                  </a:cubicBezTo>
                  <a:cubicBezTo>
                    <a:pt x="4" y="4"/>
                    <a:pt x="4" y="4"/>
                    <a:pt x="4" y="4"/>
                  </a:cubicBezTo>
                  <a:cubicBezTo>
                    <a:pt x="4" y="4"/>
                    <a:pt x="3" y="3"/>
                    <a:pt x="3" y="3"/>
                  </a:cubicBezTo>
                  <a:cubicBezTo>
                    <a:pt x="2" y="2"/>
                    <a:pt x="2" y="2"/>
                    <a:pt x="2" y="2"/>
                  </a:cubicBezTo>
                  <a:cubicBezTo>
                    <a:pt x="2" y="1"/>
                    <a:pt x="2" y="2"/>
                    <a:pt x="2" y="2"/>
                  </a:cubicBezTo>
                  <a:cubicBezTo>
                    <a:pt x="3" y="2"/>
                    <a:pt x="3" y="3"/>
                    <a:pt x="3" y="3"/>
                  </a:cubicBezTo>
                  <a:cubicBezTo>
                    <a:pt x="3" y="4"/>
                    <a:pt x="3" y="4"/>
                    <a:pt x="3" y="4"/>
                  </a:cubicBezTo>
                  <a:cubicBezTo>
                    <a:pt x="3" y="4"/>
                    <a:pt x="4" y="4"/>
                    <a:pt x="3" y="4"/>
                  </a:cubicBezTo>
                  <a:cubicBezTo>
                    <a:pt x="2" y="3"/>
                    <a:pt x="2" y="3"/>
                    <a:pt x="2" y="3"/>
                  </a:cubicBezTo>
                  <a:cubicBezTo>
                    <a:pt x="2" y="3"/>
                    <a:pt x="2" y="2"/>
                    <a:pt x="1" y="2"/>
                  </a:cubicBezTo>
                  <a:cubicBezTo>
                    <a:pt x="1" y="1"/>
                    <a:pt x="1" y="2"/>
                    <a:pt x="1" y="2"/>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3" name="ïŝḷîḑe">
              <a:extLst>
                <a:ext uri="{FF2B5EF4-FFF2-40B4-BE49-F238E27FC236}">
                  <a16:creationId xmlns:a16="http://schemas.microsoft.com/office/drawing/2014/main" id="{B52DCEBE-EED8-45DC-93E7-CFB55B071054}"/>
                </a:ext>
              </a:extLst>
            </p:cNvPr>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4" name="í$ḻiḍè">
              <a:extLst>
                <a:ext uri="{FF2B5EF4-FFF2-40B4-BE49-F238E27FC236}">
                  <a16:creationId xmlns:a16="http://schemas.microsoft.com/office/drawing/2014/main" id="{B0E3F1AB-4BD3-4AA1-986F-E0A82875E875}"/>
                </a:ext>
              </a:extLst>
            </p:cNvPr>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5" name="işľidé">
              <a:extLst>
                <a:ext uri="{FF2B5EF4-FFF2-40B4-BE49-F238E27FC236}">
                  <a16:creationId xmlns:a16="http://schemas.microsoft.com/office/drawing/2014/main" id="{5E544B0C-CE26-4ECB-A0FD-3BD7B5E16626}"/>
                </a:ext>
              </a:extLst>
            </p:cNvPr>
            <p:cNvSpPr/>
            <p:nvPr userDrawn="1"/>
          </p:nvSpPr>
          <p:spPr bwMode="auto">
            <a:xfrm>
              <a:off x="4897327" y="2589254"/>
              <a:ext cx="5922" cy="3553"/>
            </a:xfrm>
            <a:custGeom>
              <a:avLst/>
              <a:gdLst>
                <a:gd name="T0" fmla="*/ 1 w 3"/>
                <a:gd name="T1" fmla="*/ 1 h 2"/>
                <a:gd name="T2" fmla="*/ 2 w 3"/>
                <a:gd name="T3" fmla="*/ 0 h 2"/>
                <a:gd name="T4" fmla="*/ 1 w 3"/>
                <a:gd name="T5" fmla="*/ 0 h 2"/>
                <a:gd name="T6" fmla="*/ 1 w 3"/>
                <a:gd name="T7" fmla="*/ 2 h 2"/>
                <a:gd name="T8" fmla="*/ 2 w 3"/>
                <a:gd name="T9" fmla="*/ 1 h 2"/>
                <a:gd name="T10" fmla="*/ 2 w 3"/>
                <a:gd name="T11" fmla="*/ 1 h 2"/>
                <a:gd name="T12" fmla="*/ 1 w 3"/>
                <a:gd name="T13" fmla="*/ 1 h 2"/>
                <a:gd name="T14" fmla="*/ 1 w 3"/>
                <a:gd name="T15" fmla="*/ 1 h 2"/>
                <a:gd name="T16" fmla="*/ 1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2" y="2"/>
                    <a:pt x="3" y="1"/>
                    <a:pt x="2" y="0"/>
                  </a:cubicBezTo>
                  <a:cubicBezTo>
                    <a:pt x="1" y="0"/>
                    <a:pt x="1" y="0"/>
                    <a:pt x="1" y="0"/>
                  </a:cubicBezTo>
                  <a:cubicBezTo>
                    <a:pt x="0" y="1"/>
                    <a:pt x="1" y="1"/>
                    <a:pt x="1" y="2"/>
                  </a:cubicBezTo>
                  <a:cubicBezTo>
                    <a:pt x="1" y="2"/>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6" name="íṡľidè">
              <a:extLst>
                <a:ext uri="{FF2B5EF4-FFF2-40B4-BE49-F238E27FC236}">
                  <a16:creationId xmlns:a16="http://schemas.microsoft.com/office/drawing/2014/main" id="{E5E0283C-F780-45D1-93F3-44286FD19B60}"/>
                </a:ext>
              </a:extLst>
            </p:cNvPr>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7" name="iṡḻïďe">
              <a:extLst>
                <a:ext uri="{FF2B5EF4-FFF2-40B4-BE49-F238E27FC236}">
                  <a16:creationId xmlns:a16="http://schemas.microsoft.com/office/drawing/2014/main" id="{9EBD37DB-FA1A-4436-A826-572ECC08FB77}"/>
                </a:ext>
              </a:extLst>
            </p:cNvPr>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8" name="î$lïḑe">
              <a:extLst>
                <a:ext uri="{FF2B5EF4-FFF2-40B4-BE49-F238E27FC236}">
                  <a16:creationId xmlns:a16="http://schemas.microsoft.com/office/drawing/2014/main" id="{D2E98B77-40C9-4BC4-9DA8-435C82712D5F}"/>
                </a:ext>
              </a:extLst>
            </p:cNvPr>
            <p:cNvSpPr/>
            <p:nvPr userDrawn="1"/>
          </p:nvSpPr>
          <p:spPr bwMode="auto">
            <a:xfrm>
              <a:off x="4905617" y="2603464"/>
              <a:ext cx="3553" cy="3553"/>
            </a:xfrm>
            <a:custGeom>
              <a:avLst/>
              <a:gdLst>
                <a:gd name="T0" fmla="*/ 0 w 2"/>
                <a:gd name="T1" fmla="*/ 1 h 2"/>
                <a:gd name="T2" fmla="*/ 2 w 2"/>
                <a:gd name="T3" fmla="*/ 1 h 2"/>
                <a:gd name="T4" fmla="*/ 2 w 2"/>
                <a:gd name="T5" fmla="*/ 0 h 2"/>
                <a:gd name="T6" fmla="*/ 1 w 2"/>
                <a:gd name="T7" fmla="*/ 0 h 2"/>
                <a:gd name="T8" fmla="*/ 0 w 2"/>
                <a:gd name="T9" fmla="*/ 1 h 2"/>
                <a:gd name="T10" fmla="*/ 0 w 2"/>
                <a:gd name="T11" fmla="*/ 1 h 2"/>
                <a:gd name="T12" fmla="*/ 1 w 2"/>
                <a:gd name="T13" fmla="*/ 1 h 2"/>
                <a:gd name="T14" fmla="*/ 1 w 2"/>
                <a:gd name="T15" fmla="*/ 1 h 2"/>
                <a:gd name="T16" fmla="*/ 1 w 2"/>
                <a:gd name="T17" fmla="*/ 0 h 2"/>
                <a:gd name="T18" fmla="*/ 1 w 2"/>
                <a:gd name="T19" fmla="*/ 0 h 2"/>
                <a:gd name="T20" fmla="*/ 0 w 2"/>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1"/>
                  </a:moveTo>
                  <a:cubicBezTo>
                    <a:pt x="1" y="1"/>
                    <a:pt x="1" y="2"/>
                    <a:pt x="2" y="1"/>
                  </a:cubicBezTo>
                  <a:cubicBezTo>
                    <a:pt x="2" y="1"/>
                    <a:pt x="2" y="0"/>
                    <a:pt x="2" y="0"/>
                  </a:cubicBezTo>
                  <a:cubicBezTo>
                    <a:pt x="2" y="0"/>
                    <a:pt x="1" y="0"/>
                    <a:pt x="1" y="0"/>
                  </a:cubicBezTo>
                  <a:cubicBezTo>
                    <a:pt x="0" y="0"/>
                    <a:pt x="0" y="0"/>
                    <a:pt x="0" y="1"/>
                  </a:cubicBezTo>
                  <a:cubicBezTo>
                    <a:pt x="0" y="1"/>
                    <a:pt x="0" y="1"/>
                    <a:pt x="0" y="1"/>
                  </a:cubicBezTo>
                  <a:cubicBezTo>
                    <a:pt x="1" y="1"/>
                    <a:pt x="1" y="1"/>
                    <a:pt x="1" y="1"/>
                  </a:cubicBezTo>
                  <a:cubicBezTo>
                    <a:pt x="1" y="1"/>
                    <a:pt x="1" y="1"/>
                    <a:pt x="1" y="1"/>
                  </a:cubicBezTo>
                  <a:cubicBezTo>
                    <a:pt x="1" y="1"/>
                    <a:pt x="1" y="1"/>
                    <a:pt x="1" y="0"/>
                  </a:cubicBezTo>
                  <a:cubicBezTo>
                    <a:pt x="1" y="0"/>
                    <a:pt x="1" y="0"/>
                    <a:pt x="1" y="0"/>
                  </a:cubicBezTo>
                  <a:cubicBezTo>
                    <a:pt x="0" y="0"/>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59" name="íṩ1íďe">
              <a:extLst>
                <a:ext uri="{FF2B5EF4-FFF2-40B4-BE49-F238E27FC236}">
                  <a16:creationId xmlns:a16="http://schemas.microsoft.com/office/drawing/2014/main" id="{5A283183-F5A4-4294-BD79-EDB681D45A28}"/>
                </a:ext>
              </a:extLst>
            </p:cNvPr>
            <p:cNvSpPr/>
            <p:nvPr userDrawn="1"/>
          </p:nvSpPr>
          <p:spPr bwMode="auto">
            <a:xfrm>
              <a:off x="5069042" y="2501620"/>
              <a:ext cx="4737" cy="8290"/>
            </a:xfrm>
            <a:custGeom>
              <a:avLst/>
              <a:gdLst>
                <a:gd name="T0" fmla="*/ 0 w 2"/>
                <a:gd name="T1" fmla="*/ 0 h 4"/>
                <a:gd name="T2" fmla="*/ 1 w 2"/>
                <a:gd name="T3" fmla="*/ 3 h 4"/>
                <a:gd name="T4" fmla="*/ 1 w 2"/>
                <a:gd name="T5" fmla="*/ 4 h 4"/>
                <a:gd name="T6" fmla="*/ 2 w 2"/>
                <a:gd name="T7" fmla="*/ 3 h 4"/>
                <a:gd name="T8" fmla="*/ 2 w 2"/>
                <a:gd name="T9" fmla="*/ 3 h 4"/>
                <a:gd name="T10" fmla="*/ 2 w 2"/>
                <a:gd name="T11" fmla="*/ 1 h 4"/>
                <a:gd name="T12" fmla="*/ 1 w 2"/>
                <a:gd name="T13" fmla="*/ 0 h 4"/>
                <a:gd name="T14" fmla="*/ 0 w 2"/>
                <a:gd name="T15" fmla="*/ 0 h 4"/>
                <a:gd name="T16" fmla="*/ 0 w 2"/>
                <a:gd name="T17" fmla="*/ 0 h 4"/>
                <a:gd name="T18" fmla="*/ 1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cubicBezTo>
                    <a:pt x="0" y="1"/>
                    <a:pt x="1" y="2"/>
                    <a:pt x="1" y="3"/>
                  </a:cubicBezTo>
                  <a:cubicBezTo>
                    <a:pt x="1" y="4"/>
                    <a:pt x="1" y="4"/>
                    <a:pt x="1" y="4"/>
                  </a:cubicBezTo>
                  <a:cubicBezTo>
                    <a:pt x="2" y="3"/>
                    <a:pt x="2" y="3"/>
                    <a:pt x="2" y="3"/>
                  </a:cubicBezTo>
                  <a:cubicBezTo>
                    <a:pt x="2" y="3"/>
                    <a:pt x="2" y="3"/>
                    <a:pt x="2" y="3"/>
                  </a:cubicBezTo>
                  <a:cubicBezTo>
                    <a:pt x="2" y="2"/>
                    <a:pt x="2" y="2"/>
                    <a:pt x="2" y="1"/>
                  </a:cubicBezTo>
                  <a:cubicBezTo>
                    <a:pt x="1" y="1"/>
                    <a:pt x="1" y="0"/>
                    <a:pt x="1" y="0"/>
                  </a:cubicBezTo>
                  <a:cubicBezTo>
                    <a:pt x="0" y="0"/>
                    <a:pt x="0" y="0"/>
                    <a:pt x="0" y="0"/>
                  </a:cubicBezTo>
                  <a:cubicBezTo>
                    <a:pt x="0" y="0"/>
                    <a:pt x="0" y="0"/>
                    <a:pt x="0" y="0"/>
                  </a:cubicBezTo>
                  <a:cubicBezTo>
                    <a:pt x="1" y="1"/>
                    <a:pt x="1" y="1"/>
                    <a:pt x="1" y="1"/>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0" name="ïsḷïďê">
              <a:extLst>
                <a:ext uri="{FF2B5EF4-FFF2-40B4-BE49-F238E27FC236}">
                  <a16:creationId xmlns:a16="http://schemas.microsoft.com/office/drawing/2014/main" id="{AFA90D85-3034-4D0F-97B1-D9CC230C6A4A}"/>
                </a:ext>
              </a:extLst>
            </p:cNvPr>
            <p:cNvSpPr/>
            <p:nvPr userDrawn="1"/>
          </p:nvSpPr>
          <p:spPr bwMode="auto">
            <a:xfrm>
              <a:off x="5067857" y="2499252"/>
              <a:ext cx="7105" cy="10659"/>
            </a:xfrm>
            <a:custGeom>
              <a:avLst/>
              <a:gdLst>
                <a:gd name="T0" fmla="*/ 1 w 4"/>
                <a:gd name="T1" fmla="*/ 1 h 5"/>
                <a:gd name="T2" fmla="*/ 1 w 4"/>
                <a:gd name="T3" fmla="*/ 4 h 5"/>
                <a:gd name="T4" fmla="*/ 2 w 4"/>
                <a:gd name="T5" fmla="*/ 5 h 5"/>
                <a:gd name="T6" fmla="*/ 3 w 4"/>
                <a:gd name="T7" fmla="*/ 5 h 5"/>
                <a:gd name="T8" fmla="*/ 3 w 4"/>
                <a:gd name="T9" fmla="*/ 3 h 5"/>
                <a:gd name="T10" fmla="*/ 1 w 4"/>
                <a:gd name="T11" fmla="*/ 0 h 5"/>
                <a:gd name="T12" fmla="*/ 1 w 4"/>
                <a:gd name="T13" fmla="*/ 2 h 5"/>
                <a:gd name="T14" fmla="*/ 2 w 4"/>
                <a:gd name="T15" fmla="*/ 2 h 5"/>
                <a:gd name="T16" fmla="*/ 2 w 4"/>
                <a:gd name="T17" fmla="*/ 1 h 5"/>
                <a:gd name="T18" fmla="*/ 2 w 4"/>
                <a:gd name="T19" fmla="*/ 2 h 5"/>
                <a:gd name="T20" fmla="*/ 2 w 4"/>
                <a:gd name="T21" fmla="*/ 3 h 5"/>
                <a:gd name="T22" fmla="*/ 3 w 4"/>
                <a:gd name="T23" fmla="*/ 4 h 5"/>
                <a:gd name="T24" fmla="*/ 2 w 4"/>
                <a:gd name="T25" fmla="*/ 3 h 5"/>
                <a:gd name="T26" fmla="*/ 1 w 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1" y="1"/>
                  </a:moveTo>
                  <a:cubicBezTo>
                    <a:pt x="1" y="2"/>
                    <a:pt x="1" y="3"/>
                    <a:pt x="1" y="4"/>
                  </a:cubicBezTo>
                  <a:cubicBezTo>
                    <a:pt x="1" y="4"/>
                    <a:pt x="1" y="5"/>
                    <a:pt x="2" y="5"/>
                  </a:cubicBezTo>
                  <a:cubicBezTo>
                    <a:pt x="2" y="5"/>
                    <a:pt x="3" y="5"/>
                    <a:pt x="3" y="5"/>
                  </a:cubicBezTo>
                  <a:cubicBezTo>
                    <a:pt x="4" y="4"/>
                    <a:pt x="4" y="4"/>
                    <a:pt x="3" y="3"/>
                  </a:cubicBezTo>
                  <a:cubicBezTo>
                    <a:pt x="3" y="2"/>
                    <a:pt x="3" y="0"/>
                    <a:pt x="1" y="0"/>
                  </a:cubicBezTo>
                  <a:cubicBezTo>
                    <a:pt x="0" y="0"/>
                    <a:pt x="1" y="2"/>
                    <a:pt x="1" y="2"/>
                  </a:cubicBezTo>
                  <a:cubicBezTo>
                    <a:pt x="2" y="2"/>
                    <a:pt x="2" y="2"/>
                    <a:pt x="2" y="2"/>
                  </a:cubicBezTo>
                  <a:cubicBezTo>
                    <a:pt x="2" y="1"/>
                    <a:pt x="2" y="1"/>
                    <a:pt x="2" y="1"/>
                  </a:cubicBezTo>
                  <a:cubicBezTo>
                    <a:pt x="2" y="2"/>
                    <a:pt x="2" y="2"/>
                    <a:pt x="2" y="2"/>
                  </a:cubicBezTo>
                  <a:cubicBezTo>
                    <a:pt x="2" y="3"/>
                    <a:pt x="2" y="3"/>
                    <a:pt x="2" y="3"/>
                  </a:cubicBezTo>
                  <a:cubicBezTo>
                    <a:pt x="3" y="4"/>
                    <a:pt x="3" y="4"/>
                    <a:pt x="3" y="4"/>
                  </a:cubicBezTo>
                  <a:cubicBezTo>
                    <a:pt x="2" y="3"/>
                    <a:pt x="2" y="3"/>
                    <a:pt x="2" y="3"/>
                  </a:cubicBezTo>
                  <a:cubicBezTo>
                    <a:pt x="2" y="2"/>
                    <a:pt x="2"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1" name="îşļîḑe">
              <a:extLst>
                <a:ext uri="{FF2B5EF4-FFF2-40B4-BE49-F238E27FC236}">
                  <a16:creationId xmlns:a16="http://schemas.microsoft.com/office/drawing/2014/main" id="{6E05D859-891D-471B-AC11-3A1235EA0CA4}"/>
                </a:ext>
              </a:extLst>
            </p:cNvPr>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2" name="íṧļîḑe">
              <a:extLst>
                <a:ext uri="{FF2B5EF4-FFF2-40B4-BE49-F238E27FC236}">
                  <a16:creationId xmlns:a16="http://schemas.microsoft.com/office/drawing/2014/main" id="{6B43CF85-2443-4572-B99A-86FBD0128CD6}"/>
                </a:ext>
              </a:extLst>
            </p:cNvPr>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3" name="íṥľîḍe">
              <a:extLst>
                <a:ext uri="{FF2B5EF4-FFF2-40B4-BE49-F238E27FC236}">
                  <a16:creationId xmlns:a16="http://schemas.microsoft.com/office/drawing/2014/main" id="{AAAE0FFE-68AD-464D-856C-039559EBB151}"/>
                </a:ext>
              </a:extLst>
            </p:cNvPr>
            <p:cNvSpPr/>
            <p:nvPr userDrawn="1"/>
          </p:nvSpPr>
          <p:spPr bwMode="auto">
            <a:xfrm>
              <a:off x="5067857" y="2496883"/>
              <a:ext cx="3553" cy="2368"/>
            </a:xfrm>
            <a:custGeom>
              <a:avLst/>
              <a:gdLst>
                <a:gd name="T0" fmla="*/ 1 w 2"/>
                <a:gd name="T1" fmla="*/ 0 h 1"/>
                <a:gd name="T2" fmla="*/ 1 w 2"/>
                <a:gd name="T3" fmla="*/ 0 h 1"/>
                <a:gd name="T4" fmla="*/ 1 w 2"/>
                <a:gd name="T5" fmla="*/ 0 h 1"/>
                <a:gd name="T6" fmla="*/ 2 w 2"/>
                <a:gd name="T7" fmla="*/ 1 h 1"/>
                <a:gd name="T8" fmla="*/ 2 w 2"/>
                <a:gd name="T9" fmla="*/ 0 h 1"/>
                <a:gd name="T10" fmla="*/ 2 w 2"/>
                <a:gd name="T11" fmla="*/ 0 h 1"/>
                <a:gd name="T12" fmla="*/ 1 w 2"/>
                <a:gd name="T13" fmla="*/ 0 h 1"/>
                <a:gd name="T14" fmla="*/ 1 w 2"/>
                <a:gd name="T15" fmla="*/ 1 h 1"/>
                <a:gd name="T16" fmla="*/ 2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1" y="0"/>
                    <a:pt x="1" y="0"/>
                    <a:pt x="1" y="0"/>
                  </a:cubicBezTo>
                  <a:cubicBezTo>
                    <a:pt x="1" y="0"/>
                    <a:pt x="1" y="0"/>
                    <a:pt x="1" y="0"/>
                  </a:cubicBezTo>
                  <a:cubicBezTo>
                    <a:pt x="1" y="1"/>
                    <a:pt x="1" y="1"/>
                    <a:pt x="2" y="1"/>
                  </a:cubicBezTo>
                  <a:cubicBezTo>
                    <a:pt x="2" y="0"/>
                    <a:pt x="2" y="0"/>
                    <a:pt x="2" y="0"/>
                  </a:cubicBezTo>
                  <a:cubicBezTo>
                    <a:pt x="2" y="0"/>
                    <a:pt x="2" y="0"/>
                    <a:pt x="2" y="0"/>
                  </a:cubicBezTo>
                  <a:cubicBezTo>
                    <a:pt x="1" y="0"/>
                    <a:pt x="1" y="0"/>
                    <a:pt x="1" y="0"/>
                  </a:cubicBezTo>
                  <a:cubicBezTo>
                    <a:pt x="0" y="0"/>
                    <a:pt x="1" y="1"/>
                    <a:pt x="1" y="1"/>
                  </a:cubicBezTo>
                  <a:cubicBezTo>
                    <a:pt x="2" y="0"/>
                    <a:pt x="2" y="0"/>
                    <a:pt x="2"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4" name="iṡľíḓé">
              <a:extLst>
                <a:ext uri="{FF2B5EF4-FFF2-40B4-BE49-F238E27FC236}">
                  <a16:creationId xmlns:a16="http://schemas.microsoft.com/office/drawing/2014/main" id="{CA5BCBCD-EA17-4E0C-9535-ED3885E43EE9}"/>
                </a:ext>
              </a:extLst>
            </p:cNvPr>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5" name="îşľiḋê">
              <a:extLst>
                <a:ext uri="{FF2B5EF4-FFF2-40B4-BE49-F238E27FC236}">
                  <a16:creationId xmlns:a16="http://schemas.microsoft.com/office/drawing/2014/main" id="{45BBD2A5-21D7-466C-9BF5-D7A3AB9A5A24}"/>
                </a:ext>
              </a:extLst>
            </p:cNvPr>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6" name="ísľiḋê">
              <a:extLst>
                <a:ext uri="{FF2B5EF4-FFF2-40B4-BE49-F238E27FC236}">
                  <a16:creationId xmlns:a16="http://schemas.microsoft.com/office/drawing/2014/main" id="{0EFA8BE5-6380-4590-B2FC-E560D56045C9}"/>
                </a:ext>
              </a:extLst>
            </p:cNvPr>
            <p:cNvSpPr/>
            <p:nvPr userDrawn="1"/>
          </p:nvSpPr>
          <p:spPr bwMode="auto">
            <a:xfrm>
              <a:off x="5071410" y="2511094"/>
              <a:ext cx="3553" cy="2368"/>
            </a:xfrm>
            <a:custGeom>
              <a:avLst/>
              <a:gdLst>
                <a:gd name="T0" fmla="*/ 1 w 2"/>
                <a:gd name="T1" fmla="*/ 0 h 1"/>
                <a:gd name="T2" fmla="*/ 1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0" y="1"/>
                    <a:pt x="2" y="1"/>
                    <a:pt x="1"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7" name="îşļiḑé">
              <a:extLst>
                <a:ext uri="{FF2B5EF4-FFF2-40B4-BE49-F238E27FC236}">
                  <a16:creationId xmlns:a16="http://schemas.microsoft.com/office/drawing/2014/main" id="{D99364D7-1148-4ACC-98DF-66FDCE3A45BE}"/>
                </a:ext>
              </a:extLst>
            </p:cNvPr>
            <p:cNvSpPr/>
            <p:nvPr userDrawn="1"/>
          </p:nvSpPr>
          <p:spPr bwMode="auto">
            <a:xfrm>
              <a:off x="6865528" y="2306221"/>
              <a:ext cx="10659" cy="10659"/>
            </a:xfrm>
            <a:custGeom>
              <a:avLst/>
              <a:gdLst>
                <a:gd name="T0" fmla="*/ 1 w 5"/>
                <a:gd name="T1" fmla="*/ 4 h 5"/>
                <a:gd name="T2" fmla="*/ 1 w 5"/>
                <a:gd name="T3" fmla="*/ 1 h 5"/>
                <a:gd name="T4" fmla="*/ 2 w 5"/>
                <a:gd name="T5" fmla="*/ 2 h 5"/>
                <a:gd name="T6" fmla="*/ 3 w 5"/>
                <a:gd name="T7" fmla="*/ 1 h 5"/>
                <a:gd name="T8" fmla="*/ 3 w 5"/>
                <a:gd name="T9" fmla="*/ 2 h 5"/>
                <a:gd name="T10" fmla="*/ 5 w 5"/>
                <a:gd name="T11" fmla="*/ 2 h 5"/>
                <a:gd name="T12" fmla="*/ 3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4"/>
                  </a:moveTo>
                  <a:cubicBezTo>
                    <a:pt x="1" y="4"/>
                    <a:pt x="0" y="1"/>
                    <a:pt x="1" y="1"/>
                  </a:cubicBezTo>
                  <a:cubicBezTo>
                    <a:pt x="1" y="0"/>
                    <a:pt x="1" y="2"/>
                    <a:pt x="2" y="2"/>
                  </a:cubicBezTo>
                  <a:cubicBezTo>
                    <a:pt x="2" y="1"/>
                    <a:pt x="3" y="0"/>
                    <a:pt x="3" y="1"/>
                  </a:cubicBezTo>
                  <a:cubicBezTo>
                    <a:pt x="4" y="2"/>
                    <a:pt x="3" y="2"/>
                    <a:pt x="3" y="2"/>
                  </a:cubicBezTo>
                  <a:cubicBezTo>
                    <a:pt x="4" y="3"/>
                    <a:pt x="5" y="2"/>
                    <a:pt x="5" y="2"/>
                  </a:cubicBezTo>
                  <a:cubicBezTo>
                    <a:pt x="5" y="3"/>
                    <a:pt x="3" y="5"/>
                    <a:pt x="3" y="5"/>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8" name="íšḻïďè">
              <a:extLst>
                <a:ext uri="{FF2B5EF4-FFF2-40B4-BE49-F238E27FC236}">
                  <a16:creationId xmlns:a16="http://schemas.microsoft.com/office/drawing/2014/main" id="{1F197010-57FD-482E-84DE-D3D4B1F369F8}"/>
                </a:ext>
              </a:extLst>
            </p:cNvPr>
            <p:cNvSpPr/>
            <p:nvPr userDrawn="1"/>
          </p:nvSpPr>
          <p:spPr bwMode="auto">
            <a:xfrm>
              <a:off x="6867897" y="2314511"/>
              <a:ext cx="5922" cy="2368"/>
            </a:xfrm>
            <a:custGeom>
              <a:avLst/>
              <a:gdLst>
                <a:gd name="T0" fmla="*/ 0 w 3"/>
                <a:gd name="T1" fmla="*/ 0 h 1"/>
                <a:gd name="T2" fmla="*/ 0 w 3"/>
                <a:gd name="T3" fmla="*/ 0 h 1"/>
                <a:gd name="T4" fmla="*/ 2 w 3"/>
                <a:gd name="T5" fmla="*/ 1 h 1"/>
                <a:gd name="T6" fmla="*/ 3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0" y="0"/>
                    <a:pt x="0" y="0"/>
                    <a:pt x="0" y="0"/>
                  </a:cubicBezTo>
                  <a:cubicBezTo>
                    <a:pt x="2" y="1"/>
                    <a:pt x="2" y="1"/>
                    <a:pt x="2" y="1"/>
                  </a:cubicBezTo>
                  <a:cubicBezTo>
                    <a:pt x="3" y="1"/>
                    <a:pt x="3" y="1"/>
                    <a:pt x="3" y="1"/>
                  </a:cubicBezTo>
                  <a:cubicBezTo>
                    <a:pt x="1" y="0"/>
                    <a:pt x="0"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69" name="ïsḷîďé">
              <a:extLst>
                <a:ext uri="{FF2B5EF4-FFF2-40B4-BE49-F238E27FC236}">
                  <a16:creationId xmlns:a16="http://schemas.microsoft.com/office/drawing/2014/main" id="{AD1C9305-4D23-4B58-B369-F8D8B5D045FF}"/>
                </a:ext>
              </a:extLst>
            </p:cNvPr>
            <p:cNvSpPr/>
            <p:nvPr userDrawn="1"/>
          </p:nvSpPr>
          <p:spPr bwMode="auto">
            <a:xfrm>
              <a:off x="6853686" y="2314511"/>
              <a:ext cx="23685" cy="30790"/>
            </a:xfrm>
            <a:custGeom>
              <a:avLst/>
              <a:gdLst>
                <a:gd name="T0" fmla="*/ 11 w 12"/>
                <a:gd name="T1" fmla="*/ 10 h 15"/>
                <a:gd name="T2" fmla="*/ 4 w 12"/>
                <a:gd name="T3" fmla="*/ 14 h 15"/>
                <a:gd name="T4" fmla="*/ 0 w 12"/>
                <a:gd name="T5" fmla="*/ 7 h 15"/>
                <a:gd name="T6" fmla="*/ 8 w 12"/>
                <a:gd name="T7" fmla="*/ 0 h 15"/>
                <a:gd name="T8" fmla="*/ 11 w 12"/>
                <a:gd name="T9" fmla="*/ 10 h 15"/>
              </a:gdLst>
              <a:ahLst/>
              <a:cxnLst>
                <a:cxn ang="0">
                  <a:pos x="T0" y="T1"/>
                </a:cxn>
                <a:cxn ang="0">
                  <a:pos x="T2" y="T3"/>
                </a:cxn>
                <a:cxn ang="0">
                  <a:pos x="T4" y="T5"/>
                </a:cxn>
                <a:cxn ang="0">
                  <a:pos x="T6" y="T7"/>
                </a:cxn>
                <a:cxn ang="0">
                  <a:pos x="T8" y="T9"/>
                </a:cxn>
              </a:cxnLst>
              <a:rect l="0" t="0" r="r" b="b"/>
              <a:pathLst>
                <a:path w="12" h="15">
                  <a:moveTo>
                    <a:pt x="11" y="10"/>
                  </a:moveTo>
                  <a:cubicBezTo>
                    <a:pt x="10" y="13"/>
                    <a:pt x="7" y="15"/>
                    <a:pt x="4" y="14"/>
                  </a:cubicBezTo>
                  <a:cubicBezTo>
                    <a:pt x="1" y="13"/>
                    <a:pt x="0" y="10"/>
                    <a:pt x="0" y="7"/>
                  </a:cubicBezTo>
                  <a:cubicBezTo>
                    <a:pt x="1" y="4"/>
                    <a:pt x="5" y="0"/>
                    <a:pt x="8" y="0"/>
                  </a:cubicBezTo>
                  <a:cubicBezTo>
                    <a:pt x="11" y="1"/>
                    <a:pt x="12" y="7"/>
                    <a:pt x="11"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0" name="íslïďé">
              <a:extLst>
                <a:ext uri="{FF2B5EF4-FFF2-40B4-BE49-F238E27FC236}">
                  <a16:creationId xmlns:a16="http://schemas.microsoft.com/office/drawing/2014/main" id="{A6B3DC07-AFED-4C89-B3CC-CC015E25BE7B}"/>
                </a:ext>
              </a:extLst>
            </p:cNvPr>
            <p:cNvSpPr/>
            <p:nvPr userDrawn="1"/>
          </p:nvSpPr>
          <p:spPr bwMode="auto">
            <a:xfrm>
              <a:off x="6775527" y="2280168"/>
              <a:ext cx="9474" cy="11842"/>
            </a:xfrm>
            <a:custGeom>
              <a:avLst/>
              <a:gdLst>
                <a:gd name="T0" fmla="*/ 0 w 5"/>
                <a:gd name="T1" fmla="*/ 5 h 6"/>
                <a:gd name="T2" fmla="*/ 0 w 5"/>
                <a:gd name="T3" fmla="*/ 1 h 6"/>
                <a:gd name="T4" fmla="*/ 1 w 5"/>
                <a:gd name="T5" fmla="*/ 2 h 6"/>
                <a:gd name="T6" fmla="*/ 3 w 5"/>
                <a:gd name="T7" fmla="*/ 1 h 6"/>
                <a:gd name="T8" fmla="*/ 3 w 5"/>
                <a:gd name="T9" fmla="*/ 3 h 6"/>
                <a:gd name="T10" fmla="*/ 4 w 5"/>
                <a:gd name="T11" fmla="*/ 2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5"/>
                  </a:moveTo>
                  <a:cubicBezTo>
                    <a:pt x="0" y="5"/>
                    <a:pt x="0" y="2"/>
                    <a:pt x="0" y="1"/>
                  </a:cubicBezTo>
                  <a:cubicBezTo>
                    <a:pt x="1" y="1"/>
                    <a:pt x="1" y="2"/>
                    <a:pt x="1" y="2"/>
                  </a:cubicBezTo>
                  <a:cubicBezTo>
                    <a:pt x="2" y="1"/>
                    <a:pt x="2" y="0"/>
                    <a:pt x="3" y="1"/>
                  </a:cubicBezTo>
                  <a:cubicBezTo>
                    <a:pt x="3" y="2"/>
                    <a:pt x="2" y="2"/>
                    <a:pt x="3" y="3"/>
                  </a:cubicBezTo>
                  <a:cubicBezTo>
                    <a:pt x="3" y="3"/>
                    <a:pt x="4" y="2"/>
                    <a:pt x="4" y="2"/>
                  </a:cubicBezTo>
                  <a:cubicBezTo>
                    <a:pt x="5" y="3"/>
                    <a:pt x="3" y="5"/>
                    <a:pt x="2" y="6"/>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1" name="î$ļîdè">
              <a:extLst>
                <a:ext uri="{FF2B5EF4-FFF2-40B4-BE49-F238E27FC236}">
                  <a16:creationId xmlns:a16="http://schemas.microsoft.com/office/drawing/2014/main" id="{C3BE4BF9-640C-4F54-9802-FB7EDCF35CE4}"/>
                </a:ext>
              </a:extLst>
            </p:cNvPr>
            <p:cNvSpPr/>
            <p:nvPr userDrawn="1"/>
          </p:nvSpPr>
          <p:spPr bwMode="auto">
            <a:xfrm>
              <a:off x="6775527" y="2288458"/>
              <a:ext cx="5922" cy="3553"/>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2" name="îslídè">
              <a:extLst>
                <a:ext uri="{FF2B5EF4-FFF2-40B4-BE49-F238E27FC236}">
                  <a16:creationId xmlns:a16="http://schemas.microsoft.com/office/drawing/2014/main" id="{C7CD7183-DB48-4648-B3A7-FB7BF4DB8400}"/>
                </a:ext>
              </a:extLst>
            </p:cNvPr>
            <p:cNvSpPr/>
            <p:nvPr userDrawn="1"/>
          </p:nvSpPr>
          <p:spPr bwMode="auto">
            <a:xfrm>
              <a:off x="6761316" y="2288458"/>
              <a:ext cx="26053" cy="30790"/>
            </a:xfrm>
            <a:custGeom>
              <a:avLst/>
              <a:gdLst>
                <a:gd name="T0" fmla="*/ 12 w 13"/>
                <a:gd name="T1" fmla="*/ 10 h 15"/>
                <a:gd name="T2" fmla="*/ 5 w 13"/>
                <a:gd name="T3" fmla="*/ 14 h 15"/>
                <a:gd name="T4" fmla="*/ 1 w 13"/>
                <a:gd name="T5" fmla="*/ 7 h 15"/>
                <a:gd name="T6" fmla="*/ 9 w 13"/>
                <a:gd name="T7" fmla="*/ 1 h 15"/>
                <a:gd name="T8" fmla="*/ 12 w 13"/>
                <a:gd name="T9" fmla="*/ 10 h 15"/>
              </a:gdLst>
              <a:ahLst/>
              <a:cxnLst>
                <a:cxn ang="0">
                  <a:pos x="T0" y="T1"/>
                </a:cxn>
                <a:cxn ang="0">
                  <a:pos x="T2" y="T3"/>
                </a:cxn>
                <a:cxn ang="0">
                  <a:pos x="T4" y="T5"/>
                </a:cxn>
                <a:cxn ang="0">
                  <a:pos x="T6" y="T7"/>
                </a:cxn>
                <a:cxn ang="0">
                  <a:pos x="T8" y="T9"/>
                </a:cxn>
              </a:cxnLst>
              <a:rect l="0" t="0" r="r" b="b"/>
              <a:pathLst>
                <a:path w="13" h="15">
                  <a:moveTo>
                    <a:pt x="12" y="10"/>
                  </a:moveTo>
                  <a:cubicBezTo>
                    <a:pt x="11" y="13"/>
                    <a:pt x="8" y="15"/>
                    <a:pt x="5" y="14"/>
                  </a:cubicBezTo>
                  <a:cubicBezTo>
                    <a:pt x="2" y="13"/>
                    <a:pt x="0" y="10"/>
                    <a:pt x="1" y="7"/>
                  </a:cubicBezTo>
                  <a:cubicBezTo>
                    <a:pt x="2" y="4"/>
                    <a:pt x="6" y="0"/>
                    <a:pt x="9" y="1"/>
                  </a:cubicBezTo>
                  <a:cubicBezTo>
                    <a:pt x="12" y="1"/>
                    <a:pt x="13" y="7"/>
                    <a:pt x="12" y="10"/>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3" name="îšḻïďê">
              <a:extLst>
                <a:ext uri="{FF2B5EF4-FFF2-40B4-BE49-F238E27FC236}">
                  <a16:creationId xmlns:a16="http://schemas.microsoft.com/office/drawing/2014/main" id="{A5187B52-6287-40EE-B781-792E38B7ABEF}"/>
                </a:ext>
              </a:extLst>
            </p:cNvPr>
            <p:cNvSpPr/>
            <p:nvPr userDrawn="1"/>
          </p:nvSpPr>
          <p:spPr bwMode="auto">
            <a:xfrm>
              <a:off x="6779081" y="2218588"/>
              <a:ext cx="5922" cy="69870"/>
            </a:xfrm>
            <a:custGeom>
              <a:avLst/>
              <a:gdLst>
                <a:gd name="T0" fmla="*/ 0 w 5"/>
                <a:gd name="T1" fmla="*/ 59 h 59"/>
                <a:gd name="T2" fmla="*/ 5 w 5"/>
                <a:gd name="T3" fmla="*/ 0 h 59"/>
                <a:gd name="T4" fmla="*/ 5 w 5"/>
                <a:gd name="T5" fmla="*/ 0 h 59"/>
                <a:gd name="T6" fmla="*/ 2 w 5"/>
                <a:gd name="T7" fmla="*/ 59 h 59"/>
                <a:gd name="T8" fmla="*/ 0 w 5"/>
                <a:gd name="T9" fmla="*/ 59 h 59"/>
              </a:gdLst>
              <a:ahLst/>
              <a:cxnLst>
                <a:cxn ang="0">
                  <a:pos x="T0" y="T1"/>
                </a:cxn>
                <a:cxn ang="0">
                  <a:pos x="T2" y="T3"/>
                </a:cxn>
                <a:cxn ang="0">
                  <a:pos x="T4" y="T5"/>
                </a:cxn>
                <a:cxn ang="0">
                  <a:pos x="T6" y="T7"/>
                </a:cxn>
                <a:cxn ang="0">
                  <a:pos x="T8" y="T9"/>
                </a:cxn>
              </a:cxnLst>
              <a:rect l="0" t="0" r="r" b="b"/>
              <a:pathLst>
                <a:path w="5" h="59">
                  <a:moveTo>
                    <a:pt x="0" y="59"/>
                  </a:moveTo>
                  <a:lnTo>
                    <a:pt x="5" y="0"/>
                  </a:lnTo>
                  <a:lnTo>
                    <a:pt x="5" y="0"/>
                  </a:lnTo>
                  <a:lnTo>
                    <a:pt x="2" y="59"/>
                  </a:lnTo>
                  <a:lnTo>
                    <a:pt x="0" y="59"/>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4" name="îş1iḋe">
              <a:extLst>
                <a:ext uri="{FF2B5EF4-FFF2-40B4-BE49-F238E27FC236}">
                  <a16:creationId xmlns:a16="http://schemas.microsoft.com/office/drawing/2014/main" id="{1B7F7C72-A31B-43EF-9671-BDEC484DE9CE}"/>
                </a:ext>
              </a:extLst>
            </p:cNvPr>
            <p:cNvSpPr/>
            <p:nvPr userDrawn="1"/>
          </p:nvSpPr>
          <p:spPr bwMode="auto">
            <a:xfrm>
              <a:off x="6809871" y="2229246"/>
              <a:ext cx="13027" cy="68686"/>
            </a:xfrm>
            <a:custGeom>
              <a:avLst/>
              <a:gdLst>
                <a:gd name="T0" fmla="*/ 0 w 11"/>
                <a:gd name="T1" fmla="*/ 58 h 58"/>
                <a:gd name="T2" fmla="*/ 11 w 11"/>
                <a:gd name="T3" fmla="*/ 0 h 58"/>
                <a:gd name="T4" fmla="*/ 11 w 11"/>
                <a:gd name="T5" fmla="*/ 0 h 58"/>
                <a:gd name="T6" fmla="*/ 2 w 11"/>
                <a:gd name="T7" fmla="*/ 58 h 58"/>
                <a:gd name="T8" fmla="*/ 0 w 11"/>
                <a:gd name="T9" fmla="*/ 58 h 58"/>
              </a:gdLst>
              <a:ahLst/>
              <a:cxnLst>
                <a:cxn ang="0">
                  <a:pos x="T0" y="T1"/>
                </a:cxn>
                <a:cxn ang="0">
                  <a:pos x="T2" y="T3"/>
                </a:cxn>
                <a:cxn ang="0">
                  <a:pos x="T4" y="T5"/>
                </a:cxn>
                <a:cxn ang="0">
                  <a:pos x="T6" y="T7"/>
                </a:cxn>
                <a:cxn ang="0">
                  <a:pos x="T8" y="T9"/>
                </a:cxn>
              </a:cxnLst>
              <a:rect l="0" t="0" r="r" b="b"/>
              <a:pathLst>
                <a:path w="11" h="58">
                  <a:moveTo>
                    <a:pt x="0" y="58"/>
                  </a:moveTo>
                  <a:lnTo>
                    <a:pt x="11" y="0"/>
                  </a:lnTo>
                  <a:lnTo>
                    <a:pt x="11" y="0"/>
                  </a:lnTo>
                  <a:lnTo>
                    <a:pt x="2" y="58"/>
                  </a:lnTo>
                  <a:lnTo>
                    <a:pt x="0" y="58"/>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5" name="íṧlïḓe">
              <a:extLst>
                <a:ext uri="{FF2B5EF4-FFF2-40B4-BE49-F238E27FC236}">
                  <a16:creationId xmlns:a16="http://schemas.microsoft.com/office/drawing/2014/main" id="{EBC3A8CF-EA6F-4B51-BCEF-FDCA4FF1BD11}"/>
                </a:ext>
              </a:extLst>
            </p:cNvPr>
            <p:cNvSpPr/>
            <p:nvPr userDrawn="1"/>
          </p:nvSpPr>
          <p:spPr bwMode="auto">
            <a:xfrm>
              <a:off x="6837108" y="2241088"/>
              <a:ext cx="28422" cy="63949"/>
            </a:xfrm>
            <a:custGeom>
              <a:avLst/>
              <a:gdLst>
                <a:gd name="T0" fmla="*/ 1 w 24"/>
                <a:gd name="T1" fmla="*/ 54 h 54"/>
                <a:gd name="T2" fmla="*/ 0 w 24"/>
                <a:gd name="T3" fmla="*/ 54 h 54"/>
                <a:gd name="T4" fmla="*/ 22 w 24"/>
                <a:gd name="T5" fmla="*/ 0 h 54"/>
                <a:gd name="T6" fmla="*/ 24 w 24"/>
                <a:gd name="T7" fmla="*/ 0 h 54"/>
                <a:gd name="T8" fmla="*/ 1 w 24"/>
                <a:gd name="T9" fmla="*/ 54 h 54"/>
              </a:gdLst>
              <a:ahLst/>
              <a:cxnLst>
                <a:cxn ang="0">
                  <a:pos x="T0" y="T1"/>
                </a:cxn>
                <a:cxn ang="0">
                  <a:pos x="T2" y="T3"/>
                </a:cxn>
                <a:cxn ang="0">
                  <a:pos x="T4" y="T5"/>
                </a:cxn>
                <a:cxn ang="0">
                  <a:pos x="T6" y="T7"/>
                </a:cxn>
                <a:cxn ang="0">
                  <a:pos x="T8" y="T9"/>
                </a:cxn>
              </a:cxnLst>
              <a:rect l="0" t="0" r="r" b="b"/>
              <a:pathLst>
                <a:path w="24" h="54">
                  <a:moveTo>
                    <a:pt x="1" y="54"/>
                  </a:moveTo>
                  <a:lnTo>
                    <a:pt x="0" y="54"/>
                  </a:lnTo>
                  <a:lnTo>
                    <a:pt x="22" y="0"/>
                  </a:lnTo>
                  <a:lnTo>
                    <a:pt x="24" y="0"/>
                  </a:lnTo>
                  <a:lnTo>
                    <a:pt x="1" y="54"/>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6" name="îŝ1ïḑè">
              <a:extLst>
                <a:ext uri="{FF2B5EF4-FFF2-40B4-BE49-F238E27FC236}">
                  <a16:creationId xmlns:a16="http://schemas.microsoft.com/office/drawing/2014/main" id="{EF5BED73-B6E2-45DC-93A0-584915B451BB}"/>
                </a:ext>
              </a:extLst>
            </p:cNvPr>
            <p:cNvSpPr/>
            <p:nvPr userDrawn="1"/>
          </p:nvSpPr>
          <p:spPr bwMode="auto">
            <a:xfrm>
              <a:off x="6867897" y="2251747"/>
              <a:ext cx="34343" cy="62765"/>
            </a:xfrm>
            <a:custGeom>
              <a:avLst/>
              <a:gdLst>
                <a:gd name="T0" fmla="*/ 1 w 29"/>
                <a:gd name="T1" fmla="*/ 53 h 53"/>
                <a:gd name="T2" fmla="*/ 0 w 29"/>
                <a:gd name="T3" fmla="*/ 52 h 53"/>
                <a:gd name="T4" fmla="*/ 29 w 29"/>
                <a:gd name="T5" fmla="*/ 0 h 53"/>
                <a:gd name="T6" fmla="*/ 29 w 29"/>
                <a:gd name="T7" fmla="*/ 0 h 53"/>
                <a:gd name="T8" fmla="*/ 1 w 29"/>
                <a:gd name="T9" fmla="*/ 53 h 53"/>
              </a:gdLst>
              <a:ahLst/>
              <a:cxnLst>
                <a:cxn ang="0">
                  <a:pos x="T0" y="T1"/>
                </a:cxn>
                <a:cxn ang="0">
                  <a:pos x="T2" y="T3"/>
                </a:cxn>
                <a:cxn ang="0">
                  <a:pos x="T4" y="T5"/>
                </a:cxn>
                <a:cxn ang="0">
                  <a:pos x="T6" y="T7"/>
                </a:cxn>
                <a:cxn ang="0">
                  <a:pos x="T8" y="T9"/>
                </a:cxn>
              </a:cxnLst>
              <a:rect l="0" t="0" r="r" b="b"/>
              <a:pathLst>
                <a:path w="29" h="53">
                  <a:moveTo>
                    <a:pt x="1" y="53"/>
                  </a:moveTo>
                  <a:lnTo>
                    <a:pt x="0" y="52"/>
                  </a:lnTo>
                  <a:lnTo>
                    <a:pt x="29" y="0"/>
                  </a:lnTo>
                  <a:lnTo>
                    <a:pt x="29" y="0"/>
                  </a:lnTo>
                  <a:lnTo>
                    <a:pt x="1" y="53"/>
                  </a:lnTo>
                  <a:close/>
                </a:path>
              </a:pathLst>
            </a:custGeom>
            <a:solidFill>
              <a:srgbClr val="B2612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7" name="iṧḷîdê">
              <a:extLst>
                <a:ext uri="{FF2B5EF4-FFF2-40B4-BE49-F238E27FC236}">
                  <a16:creationId xmlns:a16="http://schemas.microsoft.com/office/drawing/2014/main" id="{5B4FAF66-2BD9-44C7-889E-6EC46A7AF212}"/>
                </a:ext>
              </a:extLst>
            </p:cNvPr>
            <p:cNvSpPr/>
            <p:nvPr userDrawn="1"/>
          </p:nvSpPr>
          <p:spPr bwMode="auto">
            <a:xfrm>
              <a:off x="6747105" y="1911870"/>
              <a:ext cx="298428" cy="329218"/>
            </a:xfrm>
            <a:custGeom>
              <a:avLst/>
              <a:gdLst>
                <a:gd name="T0" fmla="*/ 81 w 146"/>
                <a:gd name="T1" fmla="*/ 161 h 161"/>
                <a:gd name="T2" fmla="*/ 136 w 146"/>
                <a:gd name="T3" fmla="*/ 93 h 161"/>
                <a:gd name="T4" fmla="*/ 90 w 146"/>
                <a:gd name="T5" fmla="*/ 10 h 161"/>
                <a:gd name="T6" fmla="*/ 7 w 146"/>
                <a:gd name="T7" fmla="*/ 56 h 161"/>
                <a:gd name="T8" fmla="*/ 18 w 146"/>
                <a:gd name="T9" fmla="*/ 143 h 161"/>
                <a:gd name="T10" fmla="*/ 81 w 146"/>
                <a:gd name="T11" fmla="*/ 161 h 161"/>
              </a:gdLst>
              <a:ahLst/>
              <a:cxnLst>
                <a:cxn ang="0">
                  <a:pos x="T0" y="T1"/>
                </a:cxn>
                <a:cxn ang="0">
                  <a:pos x="T2" y="T3"/>
                </a:cxn>
                <a:cxn ang="0">
                  <a:pos x="T4" y="T5"/>
                </a:cxn>
                <a:cxn ang="0">
                  <a:pos x="T6" y="T7"/>
                </a:cxn>
                <a:cxn ang="0">
                  <a:pos x="T8" y="T9"/>
                </a:cxn>
                <a:cxn ang="0">
                  <a:pos x="T10" y="T11"/>
                </a:cxn>
              </a:cxnLst>
              <a:rect l="0" t="0" r="r" b="b"/>
              <a:pathLst>
                <a:path w="146" h="161">
                  <a:moveTo>
                    <a:pt x="81" y="161"/>
                  </a:moveTo>
                  <a:cubicBezTo>
                    <a:pt x="106" y="147"/>
                    <a:pt x="129" y="117"/>
                    <a:pt x="136" y="93"/>
                  </a:cubicBezTo>
                  <a:cubicBezTo>
                    <a:pt x="146" y="57"/>
                    <a:pt x="125" y="20"/>
                    <a:pt x="90" y="10"/>
                  </a:cubicBezTo>
                  <a:cubicBezTo>
                    <a:pt x="54" y="0"/>
                    <a:pt x="17" y="20"/>
                    <a:pt x="7" y="56"/>
                  </a:cubicBezTo>
                  <a:cubicBezTo>
                    <a:pt x="0" y="80"/>
                    <a:pt x="4" y="117"/>
                    <a:pt x="18" y="143"/>
                  </a:cubicBezTo>
                  <a:lnTo>
                    <a:pt x="81" y="161"/>
                  </a:ln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8" name="iṩ1íde">
              <a:extLst>
                <a:ext uri="{FF2B5EF4-FFF2-40B4-BE49-F238E27FC236}">
                  <a16:creationId xmlns:a16="http://schemas.microsoft.com/office/drawing/2014/main" id="{038B1470-A1E4-40BB-B640-48048D10A534}"/>
                </a:ext>
              </a:extLst>
            </p:cNvPr>
            <p:cNvSpPr/>
            <p:nvPr userDrawn="1"/>
          </p:nvSpPr>
          <p:spPr bwMode="auto">
            <a:xfrm>
              <a:off x="6770791" y="1915423"/>
              <a:ext cx="251058" cy="322112"/>
            </a:xfrm>
            <a:custGeom>
              <a:avLst/>
              <a:gdLst>
                <a:gd name="T0" fmla="*/ 63 w 122"/>
                <a:gd name="T1" fmla="*/ 157 h 157"/>
                <a:gd name="T2" fmla="*/ 112 w 122"/>
                <a:gd name="T3" fmla="*/ 87 h 157"/>
                <a:gd name="T4" fmla="*/ 78 w 122"/>
                <a:gd name="T5" fmla="*/ 8 h 157"/>
                <a:gd name="T6" fmla="*/ 7 w 122"/>
                <a:gd name="T7" fmla="*/ 57 h 157"/>
                <a:gd name="T8" fmla="*/ 11 w 122"/>
                <a:gd name="T9" fmla="*/ 142 h 157"/>
                <a:gd name="T10" fmla="*/ 63 w 122"/>
                <a:gd name="T11" fmla="*/ 157 h 157"/>
              </a:gdLst>
              <a:ahLst/>
              <a:cxnLst>
                <a:cxn ang="0">
                  <a:pos x="T0" y="T1"/>
                </a:cxn>
                <a:cxn ang="0">
                  <a:pos x="T2" y="T3"/>
                </a:cxn>
                <a:cxn ang="0">
                  <a:pos x="T4" y="T5"/>
                </a:cxn>
                <a:cxn ang="0">
                  <a:pos x="T6" y="T7"/>
                </a:cxn>
                <a:cxn ang="0">
                  <a:pos x="T8" y="T9"/>
                </a:cxn>
                <a:cxn ang="0">
                  <a:pos x="T10" y="T11"/>
                </a:cxn>
              </a:cxnLst>
              <a:rect l="0" t="0" r="r" b="b"/>
              <a:pathLst>
                <a:path w="122" h="157">
                  <a:moveTo>
                    <a:pt x="63" y="157"/>
                  </a:moveTo>
                  <a:cubicBezTo>
                    <a:pt x="85" y="142"/>
                    <a:pt x="105" y="111"/>
                    <a:pt x="112" y="87"/>
                  </a:cubicBezTo>
                  <a:cubicBezTo>
                    <a:pt x="122" y="52"/>
                    <a:pt x="107" y="16"/>
                    <a:pt x="78" y="8"/>
                  </a:cubicBezTo>
                  <a:cubicBezTo>
                    <a:pt x="49" y="0"/>
                    <a:pt x="17" y="22"/>
                    <a:pt x="7" y="57"/>
                  </a:cubicBezTo>
                  <a:cubicBezTo>
                    <a:pt x="0" y="81"/>
                    <a:pt x="1" y="118"/>
                    <a:pt x="11" y="142"/>
                  </a:cubicBezTo>
                  <a:lnTo>
                    <a:pt x="63"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79" name="îṥ1íḍe">
              <a:extLst>
                <a:ext uri="{FF2B5EF4-FFF2-40B4-BE49-F238E27FC236}">
                  <a16:creationId xmlns:a16="http://schemas.microsoft.com/office/drawing/2014/main" id="{B6FB9862-A197-4BD6-929C-D1C3D73BE1B7}"/>
                </a:ext>
              </a:extLst>
            </p:cNvPr>
            <p:cNvSpPr/>
            <p:nvPr userDrawn="1"/>
          </p:nvSpPr>
          <p:spPr bwMode="auto">
            <a:xfrm>
              <a:off x="6800396" y="1920160"/>
              <a:ext cx="188294" cy="312638"/>
            </a:xfrm>
            <a:custGeom>
              <a:avLst/>
              <a:gdLst>
                <a:gd name="T0" fmla="*/ 41 w 92"/>
                <a:gd name="T1" fmla="*/ 153 h 153"/>
                <a:gd name="T2" fmla="*/ 82 w 92"/>
                <a:gd name="T3" fmla="*/ 81 h 153"/>
                <a:gd name="T4" fmla="*/ 64 w 92"/>
                <a:gd name="T5" fmla="*/ 6 h 153"/>
                <a:gd name="T6" fmla="*/ 9 w 92"/>
                <a:gd name="T7" fmla="*/ 60 h 153"/>
                <a:gd name="T8" fmla="*/ 5 w 92"/>
                <a:gd name="T9" fmla="*/ 142 h 153"/>
                <a:gd name="T10" fmla="*/ 41 w 92"/>
                <a:gd name="T11" fmla="*/ 153 h 153"/>
              </a:gdLst>
              <a:ahLst/>
              <a:cxnLst>
                <a:cxn ang="0">
                  <a:pos x="T0" y="T1"/>
                </a:cxn>
                <a:cxn ang="0">
                  <a:pos x="T2" y="T3"/>
                </a:cxn>
                <a:cxn ang="0">
                  <a:pos x="T4" y="T5"/>
                </a:cxn>
                <a:cxn ang="0">
                  <a:pos x="T6" y="T7"/>
                </a:cxn>
                <a:cxn ang="0">
                  <a:pos x="T8" y="T9"/>
                </a:cxn>
                <a:cxn ang="0">
                  <a:pos x="T10" y="T11"/>
                </a:cxn>
              </a:cxnLst>
              <a:rect l="0" t="0" r="r" b="b"/>
              <a:pathLst>
                <a:path w="92" h="153">
                  <a:moveTo>
                    <a:pt x="41" y="153"/>
                  </a:moveTo>
                  <a:cubicBezTo>
                    <a:pt x="58" y="137"/>
                    <a:pt x="75" y="105"/>
                    <a:pt x="82" y="81"/>
                  </a:cubicBezTo>
                  <a:cubicBezTo>
                    <a:pt x="92" y="45"/>
                    <a:pt x="84" y="12"/>
                    <a:pt x="64" y="6"/>
                  </a:cubicBezTo>
                  <a:cubicBezTo>
                    <a:pt x="44" y="0"/>
                    <a:pt x="19" y="24"/>
                    <a:pt x="9" y="60"/>
                  </a:cubicBezTo>
                  <a:cubicBezTo>
                    <a:pt x="2" y="84"/>
                    <a:pt x="0" y="120"/>
                    <a:pt x="5" y="142"/>
                  </a:cubicBezTo>
                  <a:lnTo>
                    <a:pt x="41" y="153"/>
                  </a:ln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0" name="îṥḻíḍè">
              <a:extLst>
                <a:ext uri="{FF2B5EF4-FFF2-40B4-BE49-F238E27FC236}">
                  <a16:creationId xmlns:a16="http://schemas.microsoft.com/office/drawing/2014/main" id="{4C71E816-DA56-4D31-A369-277113CF9FBF}"/>
                </a:ext>
              </a:extLst>
            </p:cNvPr>
            <p:cNvSpPr/>
            <p:nvPr userDrawn="1"/>
          </p:nvSpPr>
          <p:spPr bwMode="auto">
            <a:xfrm>
              <a:off x="6832370" y="1928450"/>
              <a:ext cx="113687" cy="298428"/>
            </a:xfrm>
            <a:custGeom>
              <a:avLst/>
              <a:gdLst>
                <a:gd name="T0" fmla="*/ 14 w 55"/>
                <a:gd name="T1" fmla="*/ 146 h 146"/>
                <a:gd name="T2" fmla="*/ 43 w 55"/>
                <a:gd name="T3" fmla="*/ 70 h 146"/>
                <a:gd name="T4" fmla="*/ 48 w 55"/>
                <a:gd name="T5" fmla="*/ 2 h 146"/>
                <a:gd name="T6" fmla="*/ 16 w 55"/>
                <a:gd name="T7" fmla="*/ 62 h 146"/>
                <a:gd name="T8" fmla="*/ 0 w 55"/>
                <a:gd name="T9" fmla="*/ 142 h 146"/>
                <a:gd name="T10" fmla="*/ 14 w 55"/>
                <a:gd name="T11" fmla="*/ 146 h 146"/>
              </a:gdLst>
              <a:ahLst/>
              <a:cxnLst>
                <a:cxn ang="0">
                  <a:pos x="T0" y="T1"/>
                </a:cxn>
                <a:cxn ang="0">
                  <a:pos x="T2" y="T3"/>
                </a:cxn>
                <a:cxn ang="0">
                  <a:pos x="T4" y="T5"/>
                </a:cxn>
                <a:cxn ang="0">
                  <a:pos x="T6" y="T7"/>
                </a:cxn>
                <a:cxn ang="0">
                  <a:pos x="T8" y="T9"/>
                </a:cxn>
                <a:cxn ang="0">
                  <a:pos x="T10" y="T11"/>
                </a:cxn>
              </a:cxnLst>
              <a:rect l="0" t="0" r="r" b="b"/>
              <a:pathLst>
                <a:path w="55" h="146">
                  <a:moveTo>
                    <a:pt x="14" y="146"/>
                  </a:moveTo>
                  <a:cubicBezTo>
                    <a:pt x="24" y="127"/>
                    <a:pt x="36" y="94"/>
                    <a:pt x="43" y="70"/>
                  </a:cubicBezTo>
                  <a:cubicBezTo>
                    <a:pt x="53" y="35"/>
                    <a:pt x="55" y="4"/>
                    <a:pt x="48" y="2"/>
                  </a:cubicBezTo>
                  <a:cubicBezTo>
                    <a:pt x="40" y="0"/>
                    <a:pt x="26" y="27"/>
                    <a:pt x="16" y="62"/>
                  </a:cubicBezTo>
                  <a:cubicBezTo>
                    <a:pt x="9" y="86"/>
                    <a:pt x="2" y="121"/>
                    <a:pt x="0" y="142"/>
                  </a:cubicBezTo>
                  <a:lnTo>
                    <a:pt x="14" y="1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1" name="iŝľiḓè">
              <a:extLst>
                <a:ext uri="{FF2B5EF4-FFF2-40B4-BE49-F238E27FC236}">
                  <a16:creationId xmlns:a16="http://schemas.microsoft.com/office/drawing/2014/main" id="{471D131E-9031-496E-9759-750CD46F50E7}"/>
                </a:ext>
              </a:extLst>
            </p:cNvPr>
            <p:cNvSpPr/>
            <p:nvPr userDrawn="1"/>
          </p:nvSpPr>
          <p:spPr bwMode="auto">
            <a:xfrm>
              <a:off x="6779081" y="2198456"/>
              <a:ext cx="137371" cy="54475"/>
            </a:xfrm>
            <a:custGeom>
              <a:avLst/>
              <a:gdLst>
                <a:gd name="T0" fmla="*/ 116 w 116"/>
                <a:gd name="T1" fmla="*/ 33 h 46"/>
                <a:gd name="T2" fmla="*/ 0 w 116"/>
                <a:gd name="T3" fmla="*/ 0 h 46"/>
                <a:gd name="T4" fmla="*/ 4 w 116"/>
                <a:gd name="T5" fmla="*/ 17 h 46"/>
                <a:gd name="T6" fmla="*/ 106 w 116"/>
                <a:gd name="T7" fmla="*/ 46 h 46"/>
                <a:gd name="T8" fmla="*/ 116 w 116"/>
                <a:gd name="T9" fmla="*/ 33 h 46"/>
              </a:gdLst>
              <a:ahLst/>
              <a:cxnLst>
                <a:cxn ang="0">
                  <a:pos x="T0" y="T1"/>
                </a:cxn>
                <a:cxn ang="0">
                  <a:pos x="T2" y="T3"/>
                </a:cxn>
                <a:cxn ang="0">
                  <a:pos x="T4" y="T5"/>
                </a:cxn>
                <a:cxn ang="0">
                  <a:pos x="T6" y="T7"/>
                </a:cxn>
                <a:cxn ang="0">
                  <a:pos x="T8" y="T9"/>
                </a:cxn>
              </a:cxnLst>
              <a:rect l="0" t="0" r="r" b="b"/>
              <a:pathLst>
                <a:path w="116" h="46">
                  <a:moveTo>
                    <a:pt x="116" y="33"/>
                  </a:moveTo>
                  <a:lnTo>
                    <a:pt x="0" y="0"/>
                  </a:lnTo>
                  <a:lnTo>
                    <a:pt x="4" y="17"/>
                  </a:lnTo>
                  <a:lnTo>
                    <a:pt x="106" y="46"/>
                  </a:lnTo>
                  <a:lnTo>
                    <a:pt x="116" y="33"/>
                  </a:lnTo>
                  <a:close/>
                </a:path>
              </a:pathLst>
            </a:custGeom>
            <a:solidFill>
              <a:srgbClr val="C13D0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2" name="íṥlîḑe">
              <a:extLst>
                <a:ext uri="{FF2B5EF4-FFF2-40B4-BE49-F238E27FC236}">
                  <a16:creationId xmlns:a16="http://schemas.microsoft.com/office/drawing/2014/main" id="{74122A8B-3F3D-4AC5-B1A7-1AC84884136B}"/>
                </a:ext>
              </a:extLst>
            </p:cNvPr>
            <p:cNvSpPr/>
            <p:nvPr userDrawn="1"/>
          </p:nvSpPr>
          <p:spPr bwMode="auto">
            <a:xfrm>
              <a:off x="6781449" y="2215035"/>
              <a:ext cx="125529" cy="37896"/>
            </a:xfrm>
            <a:custGeom>
              <a:avLst/>
              <a:gdLst>
                <a:gd name="T0" fmla="*/ 2 w 106"/>
                <a:gd name="T1" fmla="*/ 3 h 32"/>
                <a:gd name="T2" fmla="*/ 104 w 106"/>
                <a:gd name="T3" fmla="*/ 32 h 32"/>
                <a:gd name="T4" fmla="*/ 106 w 106"/>
                <a:gd name="T5" fmla="*/ 29 h 32"/>
                <a:gd name="T6" fmla="*/ 0 w 106"/>
                <a:gd name="T7" fmla="*/ 0 h 32"/>
                <a:gd name="T8" fmla="*/ 2 w 106"/>
                <a:gd name="T9" fmla="*/ 3 h 32"/>
              </a:gdLst>
              <a:ahLst/>
              <a:cxnLst>
                <a:cxn ang="0">
                  <a:pos x="T0" y="T1"/>
                </a:cxn>
                <a:cxn ang="0">
                  <a:pos x="T2" y="T3"/>
                </a:cxn>
                <a:cxn ang="0">
                  <a:pos x="T4" y="T5"/>
                </a:cxn>
                <a:cxn ang="0">
                  <a:pos x="T6" y="T7"/>
                </a:cxn>
                <a:cxn ang="0">
                  <a:pos x="T8" y="T9"/>
                </a:cxn>
              </a:cxnLst>
              <a:rect l="0" t="0" r="r" b="b"/>
              <a:pathLst>
                <a:path w="106" h="32">
                  <a:moveTo>
                    <a:pt x="2" y="3"/>
                  </a:moveTo>
                  <a:lnTo>
                    <a:pt x="104" y="32"/>
                  </a:lnTo>
                  <a:lnTo>
                    <a:pt x="106" y="29"/>
                  </a:lnTo>
                  <a:lnTo>
                    <a:pt x="0" y="0"/>
                  </a:lnTo>
                  <a:lnTo>
                    <a:pt x="2" y="3"/>
                  </a:lnTo>
                  <a:close/>
                </a:path>
              </a:pathLst>
            </a:custGeom>
            <a:solidFill>
              <a:srgbClr val="F4A7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3" name="iSḷiďê">
              <a:extLst>
                <a:ext uri="{FF2B5EF4-FFF2-40B4-BE49-F238E27FC236}">
                  <a16:creationId xmlns:a16="http://schemas.microsoft.com/office/drawing/2014/main" id="{FB67A821-A431-464A-8D50-0C301F9820EF}"/>
                </a:ext>
              </a:extLst>
            </p:cNvPr>
            <p:cNvSpPr/>
            <p:nvPr userDrawn="1"/>
          </p:nvSpPr>
          <p:spPr bwMode="auto">
            <a:xfrm>
              <a:off x="6770791" y="2277800"/>
              <a:ext cx="100661" cy="73423"/>
            </a:xfrm>
            <a:custGeom>
              <a:avLst/>
              <a:gdLst>
                <a:gd name="T0" fmla="*/ 43 w 49"/>
                <a:gd name="T1" fmla="*/ 31 h 36"/>
                <a:gd name="T2" fmla="*/ 36 w 49"/>
                <a:gd name="T3" fmla="*/ 35 h 36"/>
                <a:gd name="T4" fmla="*/ 5 w 49"/>
                <a:gd name="T5" fmla="*/ 26 h 36"/>
                <a:gd name="T6" fmla="*/ 1 w 49"/>
                <a:gd name="T7" fmla="*/ 19 h 36"/>
                <a:gd name="T8" fmla="*/ 5 w 49"/>
                <a:gd name="T9" fmla="*/ 3 h 36"/>
                <a:gd name="T10" fmla="*/ 12 w 49"/>
                <a:gd name="T11" fmla="*/ 1 h 36"/>
                <a:gd name="T12" fmla="*/ 43 w 49"/>
                <a:gd name="T13" fmla="*/ 11 h 36"/>
                <a:gd name="T14" fmla="*/ 48 w 49"/>
                <a:gd name="T15" fmla="*/ 15 h 36"/>
                <a:gd name="T16" fmla="*/ 43 w 49"/>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6">
                  <a:moveTo>
                    <a:pt x="43" y="31"/>
                  </a:moveTo>
                  <a:cubicBezTo>
                    <a:pt x="43" y="34"/>
                    <a:pt x="39" y="36"/>
                    <a:pt x="36" y="35"/>
                  </a:cubicBezTo>
                  <a:cubicBezTo>
                    <a:pt x="5" y="26"/>
                    <a:pt x="5" y="26"/>
                    <a:pt x="5" y="26"/>
                  </a:cubicBezTo>
                  <a:cubicBezTo>
                    <a:pt x="2" y="25"/>
                    <a:pt x="0" y="22"/>
                    <a:pt x="1" y="19"/>
                  </a:cubicBezTo>
                  <a:cubicBezTo>
                    <a:pt x="5" y="3"/>
                    <a:pt x="5" y="3"/>
                    <a:pt x="5" y="3"/>
                  </a:cubicBezTo>
                  <a:cubicBezTo>
                    <a:pt x="6" y="0"/>
                    <a:pt x="9" y="1"/>
                    <a:pt x="12" y="1"/>
                  </a:cubicBezTo>
                  <a:cubicBezTo>
                    <a:pt x="43" y="11"/>
                    <a:pt x="43" y="11"/>
                    <a:pt x="43" y="11"/>
                  </a:cubicBezTo>
                  <a:cubicBezTo>
                    <a:pt x="46" y="11"/>
                    <a:pt x="49" y="12"/>
                    <a:pt x="48" y="15"/>
                  </a:cubicBezTo>
                  <a:lnTo>
                    <a:pt x="43" y="31"/>
                  </a:lnTo>
                  <a:close/>
                </a:path>
              </a:pathLst>
            </a:custGeom>
            <a:solidFill>
              <a:srgbClr val="A8601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4" name="ïşļiḋè">
              <a:extLst>
                <a:ext uri="{FF2B5EF4-FFF2-40B4-BE49-F238E27FC236}">
                  <a16:creationId xmlns:a16="http://schemas.microsoft.com/office/drawing/2014/main" id="{CF2C6A52-2B55-4931-8B01-10CA78306CDC}"/>
                </a:ext>
              </a:extLst>
            </p:cNvPr>
            <p:cNvSpPr/>
            <p:nvPr userDrawn="1"/>
          </p:nvSpPr>
          <p:spPr bwMode="auto">
            <a:xfrm>
              <a:off x="6775527" y="2274247"/>
              <a:ext cx="101844" cy="40264"/>
            </a:xfrm>
            <a:custGeom>
              <a:avLst/>
              <a:gdLst>
                <a:gd name="T0" fmla="*/ 49 w 50"/>
                <a:gd name="T1" fmla="*/ 17 h 20"/>
                <a:gd name="T2" fmla="*/ 45 w 50"/>
                <a:gd name="T3" fmla="*/ 20 h 20"/>
                <a:gd name="T4" fmla="*/ 3 w 50"/>
                <a:gd name="T5" fmla="*/ 7 h 20"/>
                <a:gd name="T6" fmla="*/ 0 w 50"/>
                <a:gd name="T7" fmla="*/ 3 h 20"/>
                <a:gd name="T8" fmla="*/ 5 w 50"/>
                <a:gd name="T9" fmla="*/ 1 h 20"/>
                <a:gd name="T10" fmla="*/ 47 w 50"/>
                <a:gd name="T11" fmla="*/ 13 h 20"/>
                <a:gd name="T12" fmla="*/ 49 w 50"/>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50" h="20">
                  <a:moveTo>
                    <a:pt x="49" y="17"/>
                  </a:moveTo>
                  <a:cubicBezTo>
                    <a:pt x="49" y="19"/>
                    <a:pt x="47" y="20"/>
                    <a:pt x="45" y="20"/>
                  </a:cubicBezTo>
                  <a:cubicBezTo>
                    <a:pt x="3" y="7"/>
                    <a:pt x="3" y="7"/>
                    <a:pt x="3" y="7"/>
                  </a:cubicBezTo>
                  <a:cubicBezTo>
                    <a:pt x="1" y="7"/>
                    <a:pt x="0" y="5"/>
                    <a:pt x="0" y="3"/>
                  </a:cubicBezTo>
                  <a:cubicBezTo>
                    <a:pt x="1" y="1"/>
                    <a:pt x="3" y="0"/>
                    <a:pt x="5" y="1"/>
                  </a:cubicBezTo>
                  <a:cubicBezTo>
                    <a:pt x="47" y="13"/>
                    <a:pt x="47" y="13"/>
                    <a:pt x="47" y="13"/>
                  </a:cubicBezTo>
                  <a:cubicBezTo>
                    <a:pt x="49" y="14"/>
                    <a:pt x="50" y="15"/>
                    <a:pt x="49" y="17"/>
                  </a:cubicBezTo>
                  <a:close/>
                </a:path>
              </a:pathLst>
            </a:custGeom>
            <a:solidFill>
              <a:srgbClr val="904B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5" name="ï$ľiḋe">
              <a:extLst>
                <a:ext uri="{FF2B5EF4-FFF2-40B4-BE49-F238E27FC236}">
                  <a16:creationId xmlns:a16="http://schemas.microsoft.com/office/drawing/2014/main" id="{523895FC-87B2-4463-A8A8-FB29DF7D065A}"/>
                </a:ext>
              </a:extLst>
            </p:cNvPr>
            <p:cNvSpPr/>
            <p:nvPr userDrawn="1"/>
          </p:nvSpPr>
          <p:spPr bwMode="auto">
            <a:xfrm>
              <a:off x="6820527" y="2294379"/>
              <a:ext cx="10659" cy="10659"/>
            </a:xfrm>
            <a:custGeom>
              <a:avLst/>
              <a:gdLst>
                <a:gd name="T0" fmla="*/ 0 w 5"/>
                <a:gd name="T1" fmla="*/ 4 h 5"/>
                <a:gd name="T2" fmla="*/ 1 w 5"/>
                <a:gd name="T3" fmla="*/ 1 h 5"/>
                <a:gd name="T4" fmla="*/ 2 w 5"/>
                <a:gd name="T5" fmla="*/ 1 h 5"/>
                <a:gd name="T6" fmla="*/ 3 w 5"/>
                <a:gd name="T7" fmla="*/ 0 h 5"/>
                <a:gd name="T8" fmla="*/ 3 w 5"/>
                <a:gd name="T9" fmla="*/ 2 h 5"/>
                <a:gd name="T10" fmla="*/ 5 w 5"/>
                <a:gd name="T11" fmla="*/ 2 h 5"/>
                <a:gd name="T12" fmla="*/ 2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4"/>
                  </a:moveTo>
                  <a:cubicBezTo>
                    <a:pt x="0" y="4"/>
                    <a:pt x="0" y="1"/>
                    <a:pt x="1" y="1"/>
                  </a:cubicBezTo>
                  <a:cubicBezTo>
                    <a:pt x="1" y="0"/>
                    <a:pt x="1" y="2"/>
                    <a:pt x="2" y="1"/>
                  </a:cubicBezTo>
                  <a:cubicBezTo>
                    <a:pt x="2" y="1"/>
                    <a:pt x="2" y="0"/>
                    <a:pt x="3" y="0"/>
                  </a:cubicBezTo>
                  <a:cubicBezTo>
                    <a:pt x="3" y="1"/>
                    <a:pt x="3" y="2"/>
                    <a:pt x="3" y="2"/>
                  </a:cubicBezTo>
                  <a:cubicBezTo>
                    <a:pt x="4" y="2"/>
                    <a:pt x="4" y="1"/>
                    <a:pt x="5" y="2"/>
                  </a:cubicBezTo>
                  <a:cubicBezTo>
                    <a:pt x="5" y="2"/>
                    <a:pt x="3" y="5"/>
                    <a:pt x="2" y="5"/>
                  </a:cubicBezTo>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6" name="íŝľîḍè">
              <a:extLst>
                <a:ext uri="{FF2B5EF4-FFF2-40B4-BE49-F238E27FC236}">
                  <a16:creationId xmlns:a16="http://schemas.microsoft.com/office/drawing/2014/main" id="{6D44E353-CE21-42A6-B636-CAAFB2E1B087}"/>
                </a:ext>
              </a:extLst>
            </p:cNvPr>
            <p:cNvSpPr/>
            <p:nvPr userDrawn="1"/>
          </p:nvSpPr>
          <p:spPr bwMode="auto">
            <a:xfrm>
              <a:off x="6820527" y="2300300"/>
              <a:ext cx="5922" cy="4737"/>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7" name="íşḷïďé">
              <a:extLst>
                <a:ext uri="{FF2B5EF4-FFF2-40B4-BE49-F238E27FC236}">
                  <a16:creationId xmlns:a16="http://schemas.microsoft.com/office/drawing/2014/main" id="{2AED57BA-1E77-439E-85A2-FD1822FE3818}"/>
                </a:ext>
              </a:extLst>
            </p:cNvPr>
            <p:cNvSpPr/>
            <p:nvPr userDrawn="1"/>
          </p:nvSpPr>
          <p:spPr bwMode="auto">
            <a:xfrm>
              <a:off x="6806318" y="2300300"/>
              <a:ext cx="26053" cy="30790"/>
            </a:xfrm>
            <a:custGeom>
              <a:avLst/>
              <a:gdLst>
                <a:gd name="T0" fmla="*/ 12 w 13"/>
                <a:gd name="T1" fmla="*/ 11 h 15"/>
                <a:gd name="T2" fmla="*/ 5 w 13"/>
                <a:gd name="T3" fmla="*/ 15 h 15"/>
                <a:gd name="T4" fmla="*/ 1 w 13"/>
                <a:gd name="T5" fmla="*/ 8 h 15"/>
                <a:gd name="T6" fmla="*/ 9 w 13"/>
                <a:gd name="T7" fmla="*/ 1 h 15"/>
                <a:gd name="T8" fmla="*/ 12 w 13"/>
                <a:gd name="T9" fmla="*/ 11 h 15"/>
              </a:gdLst>
              <a:ahLst/>
              <a:cxnLst>
                <a:cxn ang="0">
                  <a:pos x="T0" y="T1"/>
                </a:cxn>
                <a:cxn ang="0">
                  <a:pos x="T2" y="T3"/>
                </a:cxn>
                <a:cxn ang="0">
                  <a:pos x="T4" y="T5"/>
                </a:cxn>
                <a:cxn ang="0">
                  <a:pos x="T6" y="T7"/>
                </a:cxn>
                <a:cxn ang="0">
                  <a:pos x="T8" y="T9"/>
                </a:cxn>
              </a:cxnLst>
              <a:rect l="0" t="0" r="r" b="b"/>
              <a:pathLst>
                <a:path w="13" h="15">
                  <a:moveTo>
                    <a:pt x="12" y="11"/>
                  </a:moveTo>
                  <a:cubicBezTo>
                    <a:pt x="11" y="14"/>
                    <a:pt x="8" y="15"/>
                    <a:pt x="5" y="15"/>
                  </a:cubicBezTo>
                  <a:cubicBezTo>
                    <a:pt x="2" y="14"/>
                    <a:pt x="0" y="11"/>
                    <a:pt x="1" y="8"/>
                  </a:cubicBezTo>
                  <a:cubicBezTo>
                    <a:pt x="2" y="5"/>
                    <a:pt x="6" y="0"/>
                    <a:pt x="9" y="1"/>
                  </a:cubicBezTo>
                  <a:cubicBezTo>
                    <a:pt x="12" y="2"/>
                    <a:pt x="13" y="8"/>
                    <a:pt x="12" y="11"/>
                  </a:cubicBezTo>
                  <a:close/>
                </a:path>
              </a:pathLst>
            </a:custGeom>
            <a:solidFill>
              <a:srgbClr val="E8510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8" name="ïsḻïḍè">
              <a:extLst>
                <a:ext uri="{FF2B5EF4-FFF2-40B4-BE49-F238E27FC236}">
                  <a16:creationId xmlns:a16="http://schemas.microsoft.com/office/drawing/2014/main" id="{7CE00FA0-5612-48A8-B4DD-48B4AF06A7D5}"/>
                </a:ext>
              </a:extLst>
            </p:cNvPr>
            <p:cNvSpPr/>
            <p:nvPr userDrawn="1"/>
          </p:nvSpPr>
          <p:spPr bwMode="auto">
            <a:xfrm>
              <a:off x="6775527" y="1991215"/>
              <a:ext cx="9474" cy="18948"/>
            </a:xfrm>
            <a:custGeom>
              <a:avLst/>
              <a:gdLst>
                <a:gd name="T0" fmla="*/ 3 w 5"/>
                <a:gd name="T1" fmla="*/ 1 h 9"/>
                <a:gd name="T2" fmla="*/ 1 w 5"/>
                <a:gd name="T3" fmla="*/ 4 h 9"/>
                <a:gd name="T4" fmla="*/ 0 w 5"/>
                <a:gd name="T5" fmla="*/ 7 h 9"/>
                <a:gd name="T6" fmla="*/ 0 w 5"/>
                <a:gd name="T7" fmla="*/ 8 h 9"/>
                <a:gd name="T8" fmla="*/ 2 w 5"/>
                <a:gd name="T9" fmla="*/ 8 h 9"/>
                <a:gd name="T10" fmla="*/ 5 w 5"/>
                <a:gd name="T11" fmla="*/ 1 h 9"/>
                <a:gd name="T12" fmla="*/ 5 w 5"/>
                <a:gd name="T13" fmla="*/ 0 h 9"/>
                <a:gd name="T14" fmla="*/ 4 w 5"/>
                <a:gd name="T15" fmla="*/ 0 h 9"/>
                <a:gd name="T16" fmla="*/ 1 w 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1"/>
                  </a:moveTo>
                  <a:cubicBezTo>
                    <a:pt x="2" y="2"/>
                    <a:pt x="2" y="3"/>
                    <a:pt x="1" y="4"/>
                  </a:cubicBezTo>
                  <a:cubicBezTo>
                    <a:pt x="1" y="5"/>
                    <a:pt x="0" y="6"/>
                    <a:pt x="0" y="7"/>
                  </a:cubicBezTo>
                  <a:cubicBezTo>
                    <a:pt x="0" y="7"/>
                    <a:pt x="0" y="8"/>
                    <a:pt x="0" y="8"/>
                  </a:cubicBezTo>
                  <a:cubicBezTo>
                    <a:pt x="1" y="9"/>
                    <a:pt x="1" y="8"/>
                    <a:pt x="2" y="8"/>
                  </a:cubicBezTo>
                  <a:cubicBezTo>
                    <a:pt x="3" y="6"/>
                    <a:pt x="4" y="3"/>
                    <a:pt x="5" y="1"/>
                  </a:cubicBezTo>
                  <a:cubicBezTo>
                    <a:pt x="5" y="0"/>
                    <a:pt x="5" y="0"/>
                    <a:pt x="5" y="0"/>
                  </a:cubicBezTo>
                  <a:cubicBezTo>
                    <a:pt x="4" y="0"/>
                    <a:pt x="4" y="0"/>
                    <a:pt x="4" y="0"/>
                  </a:cubicBezTo>
                  <a:cubicBezTo>
                    <a:pt x="3" y="2"/>
                    <a:pt x="2" y="4"/>
                    <a:pt x="1" y="6"/>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89" name="iṩḷiḑè">
              <a:extLst>
                <a:ext uri="{FF2B5EF4-FFF2-40B4-BE49-F238E27FC236}">
                  <a16:creationId xmlns:a16="http://schemas.microsoft.com/office/drawing/2014/main" id="{6E75655B-2F34-450D-9042-38E17D1D6EE9}"/>
                </a:ext>
              </a:extLst>
            </p:cNvPr>
            <p:cNvSpPr/>
            <p:nvPr userDrawn="1"/>
          </p:nvSpPr>
          <p:spPr bwMode="auto">
            <a:xfrm>
              <a:off x="6770791" y="1987661"/>
              <a:ext cx="21316" cy="28422"/>
            </a:xfrm>
            <a:custGeom>
              <a:avLst/>
              <a:gdLst>
                <a:gd name="T0" fmla="*/ 4 w 10"/>
                <a:gd name="T1" fmla="*/ 2 h 14"/>
                <a:gd name="T2" fmla="*/ 1 w 10"/>
                <a:gd name="T3" fmla="*/ 6 h 14"/>
                <a:gd name="T4" fmla="*/ 1 w 10"/>
                <a:gd name="T5" fmla="*/ 11 h 14"/>
                <a:gd name="T6" fmla="*/ 7 w 10"/>
                <a:gd name="T7" fmla="*/ 7 h 14"/>
                <a:gd name="T8" fmla="*/ 7 w 10"/>
                <a:gd name="T9" fmla="*/ 0 h 14"/>
                <a:gd name="T10" fmla="*/ 4 w 10"/>
                <a:gd name="T11" fmla="*/ 3 h 14"/>
                <a:gd name="T12" fmla="*/ 3 w 10"/>
                <a:gd name="T13" fmla="*/ 8 h 14"/>
                <a:gd name="T14" fmla="*/ 4 w 10"/>
                <a:gd name="T15" fmla="*/ 8 h 14"/>
                <a:gd name="T16" fmla="*/ 5 w 10"/>
                <a:gd name="T17" fmla="*/ 6 h 14"/>
                <a:gd name="T18" fmla="*/ 7 w 10"/>
                <a:gd name="T19" fmla="*/ 3 h 14"/>
                <a:gd name="T20" fmla="*/ 6 w 10"/>
                <a:gd name="T21" fmla="*/ 3 h 14"/>
                <a:gd name="T22" fmla="*/ 4 w 10"/>
                <a:gd name="T23" fmla="*/ 6 h 14"/>
                <a:gd name="T24" fmla="*/ 3 w 10"/>
                <a:gd name="T25" fmla="*/ 8 h 14"/>
                <a:gd name="T26" fmla="*/ 3 w 10"/>
                <a:gd name="T27" fmla="*/ 9 h 14"/>
                <a:gd name="T28" fmla="*/ 4 w 10"/>
                <a:gd name="T29" fmla="*/ 10 h 14"/>
                <a:gd name="T30" fmla="*/ 5 w 10"/>
                <a:gd name="T31" fmla="*/ 6 h 14"/>
                <a:gd name="T32" fmla="*/ 5 w 10"/>
                <a:gd name="T33" fmla="*/ 3 h 14"/>
                <a:gd name="T34" fmla="*/ 4 w 10"/>
                <a:gd name="T3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4">
                  <a:moveTo>
                    <a:pt x="4" y="2"/>
                  </a:moveTo>
                  <a:cubicBezTo>
                    <a:pt x="3" y="3"/>
                    <a:pt x="2" y="5"/>
                    <a:pt x="1" y="6"/>
                  </a:cubicBezTo>
                  <a:cubicBezTo>
                    <a:pt x="1" y="8"/>
                    <a:pt x="0" y="10"/>
                    <a:pt x="1" y="11"/>
                  </a:cubicBezTo>
                  <a:cubicBezTo>
                    <a:pt x="3" y="14"/>
                    <a:pt x="6" y="9"/>
                    <a:pt x="7" y="7"/>
                  </a:cubicBezTo>
                  <a:cubicBezTo>
                    <a:pt x="8" y="6"/>
                    <a:pt x="10" y="0"/>
                    <a:pt x="7" y="0"/>
                  </a:cubicBezTo>
                  <a:cubicBezTo>
                    <a:pt x="5" y="0"/>
                    <a:pt x="4" y="2"/>
                    <a:pt x="4" y="3"/>
                  </a:cubicBezTo>
                  <a:cubicBezTo>
                    <a:pt x="3" y="5"/>
                    <a:pt x="2" y="6"/>
                    <a:pt x="3" y="8"/>
                  </a:cubicBezTo>
                  <a:cubicBezTo>
                    <a:pt x="3" y="8"/>
                    <a:pt x="3" y="9"/>
                    <a:pt x="4" y="8"/>
                  </a:cubicBezTo>
                  <a:cubicBezTo>
                    <a:pt x="4" y="8"/>
                    <a:pt x="5" y="7"/>
                    <a:pt x="5" y="6"/>
                  </a:cubicBezTo>
                  <a:cubicBezTo>
                    <a:pt x="5" y="5"/>
                    <a:pt x="6" y="3"/>
                    <a:pt x="7" y="3"/>
                  </a:cubicBezTo>
                  <a:cubicBezTo>
                    <a:pt x="7" y="3"/>
                    <a:pt x="6" y="3"/>
                    <a:pt x="6" y="3"/>
                  </a:cubicBezTo>
                  <a:cubicBezTo>
                    <a:pt x="4" y="6"/>
                    <a:pt x="4" y="6"/>
                    <a:pt x="4" y="6"/>
                  </a:cubicBezTo>
                  <a:cubicBezTo>
                    <a:pt x="4" y="7"/>
                    <a:pt x="4" y="7"/>
                    <a:pt x="3" y="8"/>
                  </a:cubicBezTo>
                  <a:cubicBezTo>
                    <a:pt x="3" y="8"/>
                    <a:pt x="2" y="9"/>
                    <a:pt x="3" y="9"/>
                  </a:cubicBezTo>
                  <a:cubicBezTo>
                    <a:pt x="4" y="10"/>
                    <a:pt x="4" y="10"/>
                    <a:pt x="4" y="10"/>
                  </a:cubicBezTo>
                  <a:cubicBezTo>
                    <a:pt x="3" y="9"/>
                    <a:pt x="5" y="6"/>
                    <a:pt x="5" y="6"/>
                  </a:cubicBezTo>
                  <a:cubicBezTo>
                    <a:pt x="5" y="5"/>
                    <a:pt x="6" y="4"/>
                    <a:pt x="5" y="3"/>
                  </a:cubicBezTo>
                  <a:cubicBezTo>
                    <a:pt x="5" y="2"/>
                    <a:pt x="5" y="2"/>
                    <a:pt x="4"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0" name="îSľiḋé">
              <a:extLst>
                <a:ext uri="{FF2B5EF4-FFF2-40B4-BE49-F238E27FC236}">
                  <a16:creationId xmlns:a16="http://schemas.microsoft.com/office/drawing/2014/main" id="{5BA0EAB1-1ADB-422C-BBA6-5A7EDD84D410}"/>
                </a:ext>
              </a:extLst>
            </p:cNvPr>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1" name="ïṡliḋê">
              <a:extLst>
                <a:ext uri="{FF2B5EF4-FFF2-40B4-BE49-F238E27FC236}">
                  <a16:creationId xmlns:a16="http://schemas.microsoft.com/office/drawing/2014/main" id="{F3EF4281-E953-4BA7-9CFA-0A257687448F}"/>
                </a:ext>
              </a:extLst>
            </p:cNvPr>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2" name="ïṩļíḓê">
              <a:extLst>
                <a:ext uri="{FF2B5EF4-FFF2-40B4-BE49-F238E27FC236}">
                  <a16:creationId xmlns:a16="http://schemas.microsoft.com/office/drawing/2014/main" id="{2DE7C02B-6A0B-4373-9301-3C04E0045C55}"/>
                </a:ext>
              </a:extLst>
            </p:cNvPr>
            <p:cNvSpPr/>
            <p:nvPr userDrawn="1"/>
          </p:nvSpPr>
          <p:spPr bwMode="auto">
            <a:xfrm>
              <a:off x="6789737" y="1985293"/>
              <a:ext cx="5922" cy="5922"/>
            </a:xfrm>
            <a:custGeom>
              <a:avLst/>
              <a:gdLst>
                <a:gd name="T0" fmla="*/ 1 w 3"/>
                <a:gd name="T1" fmla="*/ 3 h 3"/>
                <a:gd name="T2" fmla="*/ 2 w 3"/>
                <a:gd name="T3" fmla="*/ 1 h 3"/>
                <a:gd name="T4" fmla="*/ 1 w 3"/>
                <a:gd name="T5" fmla="*/ 3 h 3"/>
              </a:gdLst>
              <a:ahLst/>
              <a:cxnLst>
                <a:cxn ang="0">
                  <a:pos x="T0" y="T1"/>
                </a:cxn>
                <a:cxn ang="0">
                  <a:pos x="T2" y="T3"/>
                </a:cxn>
                <a:cxn ang="0">
                  <a:pos x="T4" y="T5"/>
                </a:cxn>
              </a:cxnLst>
              <a:rect l="0" t="0" r="r" b="b"/>
              <a:pathLst>
                <a:path w="3" h="3">
                  <a:moveTo>
                    <a:pt x="1" y="3"/>
                  </a:moveTo>
                  <a:cubicBezTo>
                    <a:pt x="2" y="3"/>
                    <a:pt x="3" y="1"/>
                    <a:pt x="2" y="1"/>
                  </a:cubicBezTo>
                  <a:cubicBezTo>
                    <a:pt x="0" y="0"/>
                    <a:pt x="0" y="2"/>
                    <a:pt x="1" y="3"/>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3" name="is1iḋe">
              <a:extLst>
                <a:ext uri="{FF2B5EF4-FFF2-40B4-BE49-F238E27FC236}">
                  <a16:creationId xmlns:a16="http://schemas.microsoft.com/office/drawing/2014/main" id="{426AE626-5189-4916-8E9C-21300C46EE45}"/>
                </a:ext>
              </a:extLst>
            </p:cNvPr>
            <p:cNvSpPr/>
            <p:nvPr userDrawn="1"/>
          </p:nvSpPr>
          <p:spPr bwMode="auto">
            <a:xfrm>
              <a:off x="6775527" y="2018452"/>
              <a:ext cx="2368" cy="3553"/>
            </a:xfrm>
            <a:custGeom>
              <a:avLst/>
              <a:gdLst>
                <a:gd name="T0" fmla="*/ 1 w 1"/>
                <a:gd name="T1" fmla="*/ 0 h 2"/>
                <a:gd name="T2" fmla="*/ 0 w 1"/>
                <a:gd name="T3" fmla="*/ 1 h 2"/>
                <a:gd name="T4" fmla="*/ 0 w 1"/>
                <a:gd name="T5" fmla="*/ 2 h 2"/>
                <a:gd name="T6" fmla="*/ 0 w 1"/>
                <a:gd name="T7" fmla="*/ 2 h 2"/>
                <a:gd name="T8" fmla="*/ 1 w 1"/>
                <a:gd name="T9" fmla="*/ 2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0" y="1"/>
                    <a:pt x="0" y="1"/>
                  </a:cubicBezTo>
                  <a:cubicBezTo>
                    <a:pt x="0" y="2"/>
                    <a:pt x="0" y="2"/>
                    <a:pt x="0" y="2"/>
                  </a:cubicBezTo>
                  <a:cubicBezTo>
                    <a:pt x="0" y="2"/>
                    <a:pt x="0" y="2"/>
                    <a:pt x="0" y="2"/>
                  </a:cubicBezTo>
                  <a:cubicBezTo>
                    <a:pt x="1" y="2"/>
                    <a:pt x="1" y="2"/>
                    <a:pt x="1" y="2"/>
                  </a:cubicBezTo>
                  <a:cubicBezTo>
                    <a:pt x="1" y="1"/>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4" name="íSḻiḓê">
              <a:extLst>
                <a:ext uri="{FF2B5EF4-FFF2-40B4-BE49-F238E27FC236}">
                  <a16:creationId xmlns:a16="http://schemas.microsoft.com/office/drawing/2014/main" id="{1B168E41-D9DE-4AE2-9900-366F87B2D9B7}"/>
                </a:ext>
              </a:extLst>
            </p:cNvPr>
            <p:cNvSpPr/>
            <p:nvPr userDrawn="1"/>
          </p:nvSpPr>
          <p:spPr bwMode="auto">
            <a:xfrm>
              <a:off x="6773159" y="2016083"/>
              <a:ext cx="5922" cy="10659"/>
            </a:xfrm>
            <a:custGeom>
              <a:avLst/>
              <a:gdLst>
                <a:gd name="T0" fmla="*/ 1 w 3"/>
                <a:gd name="T1" fmla="*/ 0 h 5"/>
                <a:gd name="T2" fmla="*/ 0 w 3"/>
                <a:gd name="T3" fmla="*/ 2 h 5"/>
                <a:gd name="T4" fmla="*/ 1 w 3"/>
                <a:gd name="T5" fmla="*/ 4 h 5"/>
                <a:gd name="T6" fmla="*/ 3 w 3"/>
                <a:gd name="T7" fmla="*/ 1 h 5"/>
                <a:gd name="T8" fmla="*/ 1 w 3"/>
                <a:gd name="T9" fmla="*/ 1 h 5"/>
                <a:gd name="T10" fmla="*/ 1 w 3"/>
                <a:gd name="T11" fmla="*/ 2 h 5"/>
                <a:gd name="T12" fmla="*/ 1 w 3"/>
                <a:gd name="T13" fmla="*/ 2 h 5"/>
                <a:gd name="T14" fmla="*/ 2 w 3"/>
                <a:gd name="T15" fmla="*/ 2 h 5"/>
                <a:gd name="T16" fmla="*/ 2 w 3"/>
                <a:gd name="T17" fmla="*/ 2 h 5"/>
                <a:gd name="T18" fmla="*/ 2 w 3"/>
                <a:gd name="T19" fmla="*/ 2 h 5"/>
                <a:gd name="T20" fmla="*/ 2 w 3"/>
                <a:gd name="T21" fmla="*/ 1 h 5"/>
                <a:gd name="T22" fmla="*/ 1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0"/>
                  </a:moveTo>
                  <a:cubicBezTo>
                    <a:pt x="1" y="1"/>
                    <a:pt x="0" y="2"/>
                    <a:pt x="0" y="2"/>
                  </a:cubicBezTo>
                  <a:cubicBezTo>
                    <a:pt x="0" y="3"/>
                    <a:pt x="0" y="4"/>
                    <a:pt x="1" y="4"/>
                  </a:cubicBezTo>
                  <a:cubicBezTo>
                    <a:pt x="3" y="5"/>
                    <a:pt x="3" y="2"/>
                    <a:pt x="3" y="1"/>
                  </a:cubicBezTo>
                  <a:cubicBezTo>
                    <a:pt x="3" y="0"/>
                    <a:pt x="1" y="0"/>
                    <a:pt x="1" y="1"/>
                  </a:cubicBezTo>
                  <a:cubicBezTo>
                    <a:pt x="1" y="2"/>
                    <a:pt x="1" y="2"/>
                    <a:pt x="1" y="2"/>
                  </a:cubicBezTo>
                  <a:cubicBezTo>
                    <a:pt x="1" y="2"/>
                    <a:pt x="1" y="2"/>
                    <a:pt x="1" y="2"/>
                  </a:cubicBezTo>
                  <a:cubicBezTo>
                    <a:pt x="2" y="2"/>
                    <a:pt x="2" y="2"/>
                    <a:pt x="2" y="2"/>
                  </a:cubicBezTo>
                  <a:cubicBezTo>
                    <a:pt x="2" y="2"/>
                    <a:pt x="2" y="3"/>
                    <a:pt x="2" y="2"/>
                  </a:cubicBezTo>
                  <a:cubicBezTo>
                    <a:pt x="2" y="2"/>
                    <a:pt x="2" y="2"/>
                    <a:pt x="2" y="2"/>
                  </a:cubicBezTo>
                  <a:cubicBezTo>
                    <a:pt x="2" y="1"/>
                    <a:pt x="2" y="1"/>
                    <a:pt x="2" y="1"/>
                  </a:cubicBezTo>
                  <a:cubicBezTo>
                    <a:pt x="3" y="0"/>
                    <a:pt x="2" y="0"/>
                    <a:pt x="1" y="0"/>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5" name="ís1ïďè">
              <a:extLst>
                <a:ext uri="{FF2B5EF4-FFF2-40B4-BE49-F238E27FC236}">
                  <a16:creationId xmlns:a16="http://schemas.microsoft.com/office/drawing/2014/main" id="{5828015E-8F56-46BA-A80D-FD55304CC098}"/>
                </a:ext>
              </a:extLst>
            </p:cNvPr>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6" name="ïṡḷiḓé">
              <a:extLst>
                <a:ext uri="{FF2B5EF4-FFF2-40B4-BE49-F238E27FC236}">
                  <a16:creationId xmlns:a16="http://schemas.microsoft.com/office/drawing/2014/main" id="{70E7F9DD-D6AB-49E5-B8E8-B15B2F0D6FCA}"/>
                </a:ext>
              </a:extLst>
            </p:cNvPr>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7" name="íṣḻïdê">
              <a:extLst>
                <a:ext uri="{FF2B5EF4-FFF2-40B4-BE49-F238E27FC236}">
                  <a16:creationId xmlns:a16="http://schemas.microsoft.com/office/drawing/2014/main" id="{E89397F8-D59E-427F-9E9A-63429B204920}"/>
                </a:ext>
              </a:extLst>
            </p:cNvPr>
            <p:cNvSpPr/>
            <p:nvPr userDrawn="1"/>
          </p:nvSpPr>
          <p:spPr bwMode="auto">
            <a:xfrm>
              <a:off x="6767238" y="2011346"/>
              <a:ext cx="8290" cy="7105"/>
            </a:xfrm>
            <a:custGeom>
              <a:avLst/>
              <a:gdLst>
                <a:gd name="T0" fmla="*/ 2 w 4"/>
                <a:gd name="T1" fmla="*/ 2 h 3"/>
                <a:gd name="T2" fmla="*/ 2 w 4"/>
                <a:gd name="T3" fmla="*/ 0 h 3"/>
                <a:gd name="T4" fmla="*/ 2 w 4"/>
                <a:gd name="T5" fmla="*/ 2 h 3"/>
              </a:gdLst>
              <a:ahLst/>
              <a:cxnLst>
                <a:cxn ang="0">
                  <a:pos x="T0" y="T1"/>
                </a:cxn>
                <a:cxn ang="0">
                  <a:pos x="T2" y="T3"/>
                </a:cxn>
                <a:cxn ang="0">
                  <a:pos x="T4" y="T5"/>
                </a:cxn>
              </a:cxnLst>
              <a:rect l="0" t="0" r="r" b="b"/>
              <a:pathLst>
                <a:path w="4" h="3">
                  <a:moveTo>
                    <a:pt x="2" y="2"/>
                  </a:moveTo>
                  <a:cubicBezTo>
                    <a:pt x="3" y="3"/>
                    <a:pt x="4" y="0"/>
                    <a:pt x="2" y="0"/>
                  </a:cubicBezTo>
                  <a:cubicBezTo>
                    <a:pt x="1" y="0"/>
                    <a:pt x="0" y="2"/>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8" name="îšḷïdè">
              <a:extLst>
                <a:ext uri="{FF2B5EF4-FFF2-40B4-BE49-F238E27FC236}">
                  <a16:creationId xmlns:a16="http://schemas.microsoft.com/office/drawing/2014/main" id="{2373E9D2-DE79-46A9-895C-6D5634371CF1}"/>
                </a:ext>
              </a:extLst>
            </p:cNvPr>
            <p:cNvSpPr/>
            <p:nvPr userDrawn="1"/>
          </p:nvSpPr>
          <p:spPr bwMode="auto">
            <a:xfrm>
              <a:off x="6961453" y="2038584"/>
              <a:ext cx="8290" cy="45001"/>
            </a:xfrm>
            <a:custGeom>
              <a:avLst/>
              <a:gdLst>
                <a:gd name="T0" fmla="*/ 4 w 4"/>
                <a:gd name="T1" fmla="*/ 0 h 22"/>
                <a:gd name="T2" fmla="*/ 0 w 4"/>
                <a:gd name="T3" fmla="*/ 22 h 22"/>
              </a:gdLst>
              <a:ahLst/>
              <a:cxnLst>
                <a:cxn ang="0">
                  <a:pos x="T0" y="T1"/>
                </a:cxn>
                <a:cxn ang="0">
                  <a:pos x="T2" y="T3"/>
                </a:cxn>
              </a:cxnLst>
              <a:rect l="0" t="0" r="r" b="b"/>
              <a:pathLst>
                <a:path w="4" h="22">
                  <a:moveTo>
                    <a:pt x="4" y="0"/>
                  </a:moveTo>
                  <a:cubicBezTo>
                    <a:pt x="4" y="8"/>
                    <a:pt x="2" y="15"/>
                    <a:pt x="0" y="22"/>
                  </a:cubicBezTo>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99" name="íṥḷiḓe">
              <a:extLst>
                <a:ext uri="{FF2B5EF4-FFF2-40B4-BE49-F238E27FC236}">
                  <a16:creationId xmlns:a16="http://schemas.microsoft.com/office/drawing/2014/main" id="{FF8DF6E6-95F8-4A7D-B742-0FB4168E9599}"/>
                </a:ext>
              </a:extLst>
            </p:cNvPr>
            <p:cNvSpPr/>
            <p:nvPr userDrawn="1"/>
          </p:nvSpPr>
          <p:spPr bwMode="auto">
            <a:xfrm>
              <a:off x="6960268" y="2038584"/>
              <a:ext cx="14211" cy="47369"/>
            </a:xfrm>
            <a:custGeom>
              <a:avLst/>
              <a:gdLst>
                <a:gd name="T0" fmla="*/ 5 w 7"/>
                <a:gd name="T1" fmla="*/ 0 h 23"/>
                <a:gd name="T2" fmla="*/ 3 w 7"/>
                <a:gd name="T3" fmla="*/ 11 h 23"/>
                <a:gd name="T4" fmla="*/ 0 w 7"/>
                <a:gd name="T5" fmla="*/ 21 h 23"/>
                <a:gd name="T6" fmla="*/ 1 w 7"/>
                <a:gd name="T7" fmla="*/ 22 h 23"/>
                <a:gd name="T8" fmla="*/ 5 w 7"/>
                <a:gd name="T9" fmla="*/ 0 h 23"/>
              </a:gdLst>
              <a:ahLst/>
              <a:cxnLst>
                <a:cxn ang="0">
                  <a:pos x="T0" y="T1"/>
                </a:cxn>
                <a:cxn ang="0">
                  <a:pos x="T2" y="T3"/>
                </a:cxn>
                <a:cxn ang="0">
                  <a:pos x="T4" y="T5"/>
                </a:cxn>
                <a:cxn ang="0">
                  <a:pos x="T6" y="T7"/>
                </a:cxn>
                <a:cxn ang="0">
                  <a:pos x="T8" y="T9"/>
                </a:cxn>
              </a:cxnLst>
              <a:rect l="0" t="0" r="r" b="b"/>
              <a:pathLst>
                <a:path w="7" h="23">
                  <a:moveTo>
                    <a:pt x="5" y="0"/>
                  </a:moveTo>
                  <a:cubicBezTo>
                    <a:pt x="4" y="4"/>
                    <a:pt x="4" y="7"/>
                    <a:pt x="3" y="11"/>
                  </a:cubicBezTo>
                  <a:cubicBezTo>
                    <a:pt x="2" y="15"/>
                    <a:pt x="1" y="18"/>
                    <a:pt x="0" y="21"/>
                  </a:cubicBezTo>
                  <a:cubicBezTo>
                    <a:pt x="0" y="22"/>
                    <a:pt x="1" y="23"/>
                    <a:pt x="1" y="22"/>
                  </a:cubicBezTo>
                  <a:cubicBezTo>
                    <a:pt x="4" y="16"/>
                    <a:pt x="7" y="7"/>
                    <a:pt x="5"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0" name="îşļíďe">
              <a:extLst>
                <a:ext uri="{FF2B5EF4-FFF2-40B4-BE49-F238E27FC236}">
                  <a16:creationId xmlns:a16="http://schemas.microsoft.com/office/drawing/2014/main" id="{AA8376E0-2612-47F8-B55C-CE036BB8D611}"/>
                </a:ext>
              </a:extLst>
            </p:cNvPr>
            <p:cNvSpPr/>
            <p:nvPr userDrawn="1"/>
          </p:nvSpPr>
          <p:spPr bwMode="auto">
            <a:xfrm>
              <a:off x="6974479" y="2159376"/>
              <a:ext cx="11842" cy="16579"/>
            </a:xfrm>
            <a:custGeom>
              <a:avLst/>
              <a:gdLst>
                <a:gd name="T0" fmla="*/ 4 w 6"/>
                <a:gd name="T1" fmla="*/ 0 h 8"/>
                <a:gd name="T2" fmla="*/ 2 w 6"/>
                <a:gd name="T3" fmla="*/ 3 h 8"/>
                <a:gd name="T4" fmla="*/ 0 w 6"/>
                <a:gd name="T5" fmla="*/ 7 h 8"/>
                <a:gd name="T6" fmla="*/ 0 w 6"/>
                <a:gd name="T7" fmla="*/ 8 h 8"/>
                <a:gd name="T8" fmla="*/ 1 w 6"/>
                <a:gd name="T9" fmla="*/ 8 h 8"/>
                <a:gd name="T10" fmla="*/ 6 w 6"/>
                <a:gd name="T11" fmla="*/ 0 h 8"/>
                <a:gd name="T12" fmla="*/ 5 w 6"/>
                <a:gd name="T13" fmla="*/ 0 h 8"/>
                <a:gd name="T14" fmla="*/ 4 w 6"/>
                <a:gd name="T15" fmla="*/ 0 h 8"/>
                <a:gd name="T16" fmla="*/ 2 w 6"/>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4" y="0"/>
                  </a:moveTo>
                  <a:cubicBezTo>
                    <a:pt x="3" y="1"/>
                    <a:pt x="2" y="2"/>
                    <a:pt x="2" y="3"/>
                  </a:cubicBezTo>
                  <a:cubicBezTo>
                    <a:pt x="1" y="4"/>
                    <a:pt x="0" y="6"/>
                    <a:pt x="0" y="7"/>
                  </a:cubicBezTo>
                  <a:cubicBezTo>
                    <a:pt x="0" y="7"/>
                    <a:pt x="0" y="8"/>
                    <a:pt x="0" y="8"/>
                  </a:cubicBezTo>
                  <a:cubicBezTo>
                    <a:pt x="1" y="8"/>
                    <a:pt x="1" y="8"/>
                    <a:pt x="1" y="8"/>
                  </a:cubicBezTo>
                  <a:cubicBezTo>
                    <a:pt x="3" y="6"/>
                    <a:pt x="5" y="3"/>
                    <a:pt x="6" y="0"/>
                  </a:cubicBezTo>
                  <a:cubicBezTo>
                    <a:pt x="5" y="0"/>
                    <a:pt x="5" y="0"/>
                    <a:pt x="5" y="0"/>
                  </a:cubicBezTo>
                  <a:cubicBezTo>
                    <a:pt x="4" y="0"/>
                    <a:pt x="4" y="0"/>
                    <a:pt x="4" y="0"/>
                  </a:cubicBezTo>
                  <a:cubicBezTo>
                    <a:pt x="3" y="1"/>
                    <a:pt x="2" y="2"/>
                    <a:pt x="2" y="3"/>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1" name="ïşļiḍè">
              <a:extLst>
                <a:ext uri="{FF2B5EF4-FFF2-40B4-BE49-F238E27FC236}">
                  <a16:creationId xmlns:a16="http://schemas.microsoft.com/office/drawing/2014/main" id="{4D8793DC-F474-45A4-8DA9-73B980196122}"/>
                </a:ext>
              </a:extLst>
            </p:cNvPr>
            <p:cNvSpPr/>
            <p:nvPr userDrawn="1"/>
          </p:nvSpPr>
          <p:spPr bwMode="auto">
            <a:xfrm>
              <a:off x="6966190" y="2154639"/>
              <a:ext cx="22501" cy="24869"/>
            </a:xfrm>
            <a:custGeom>
              <a:avLst/>
              <a:gdLst>
                <a:gd name="T0" fmla="*/ 8 w 11"/>
                <a:gd name="T1" fmla="*/ 2 h 12"/>
                <a:gd name="T2" fmla="*/ 4 w 11"/>
                <a:gd name="T3" fmla="*/ 11 h 12"/>
                <a:gd name="T4" fmla="*/ 8 w 11"/>
                <a:gd name="T5" fmla="*/ 9 h 12"/>
                <a:gd name="T6" fmla="*/ 11 w 11"/>
                <a:gd name="T7" fmla="*/ 2 h 12"/>
                <a:gd name="T8" fmla="*/ 10 w 11"/>
                <a:gd name="T9" fmla="*/ 1 h 12"/>
                <a:gd name="T10" fmla="*/ 5 w 11"/>
                <a:gd name="T11" fmla="*/ 5 h 12"/>
                <a:gd name="T12" fmla="*/ 6 w 11"/>
                <a:gd name="T13" fmla="*/ 5 h 12"/>
                <a:gd name="T14" fmla="*/ 9 w 11"/>
                <a:gd name="T15" fmla="*/ 3 h 12"/>
                <a:gd name="T16" fmla="*/ 9 w 11"/>
                <a:gd name="T17" fmla="*/ 1 h 12"/>
                <a:gd name="T18" fmla="*/ 7 w 11"/>
                <a:gd name="T19" fmla="*/ 6 h 12"/>
                <a:gd name="T20" fmla="*/ 5 w 11"/>
                <a:gd name="T21" fmla="*/ 8 h 12"/>
                <a:gd name="T22" fmla="*/ 5 w 11"/>
                <a:gd name="T23" fmla="*/ 9 h 12"/>
                <a:gd name="T24" fmla="*/ 6 w 11"/>
                <a:gd name="T25" fmla="*/ 7 h 12"/>
                <a:gd name="T26" fmla="*/ 7 w 11"/>
                <a:gd name="T27" fmla="*/ 5 h 12"/>
                <a:gd name="T28" fmla="*/ 8 w 1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2">
                  <a:moveTo>
                    <a:pt x="8" y="2"/>
                  </a:moveTo>
                  <a:cubicBezTo>
                    <a:pt x="5" y="2"/>
                    <a:pt x="0" y="9"/>
                    <a:pt x="4" y="11"/>
                  </a:cubicBezTo>
                  <a:cubicBezTo>
                    <a:pt x="5" y="12"/>
                    <a:pt x="7" y="10"/>
                    <a:pt x="8" y="9"/>
                  </a:cubicBezTo>
                  <a:cubicBezTo>
                    <a:pt x="9" y="7"/>
                    <a:pt x="10" y="5"/>
                    <a:pt x="11" y="2"/>
                  </a:cubicBezTo>
                  <a:cubicBezTo>
                    <a:pt x="11" y="2"/>
                    <a:pt x="11" y="1"/>
                    <a:pt x="10" y="1"/>
                  </a:cubicBezTo>
                  <a:cubicBezTo>
                    <a:pt x="8" y="0"/>
                    <a:pt x="6" y="3"/>
                    <a:pt x="5" y="5"/>
                  </a:cubicBezTo>
                  <a:cubicBezTo>
                    <a:pt x="6" y="5"/>
                    <a:pt x="6" y="5"/>
                    <a:pt x="6" y="5"/>
                  </a:cubicBezTo>
                  <a:cubicBezTo>
                    <a:pt x="6" y="5"/>
                    <a:pt x="9" y="3"/>
                    <a:pt x="9" y="3"/>
                  </a:cubicBezTo>
                  <a:cubicBezTo>
                    <a:pt x="9" y="2"/>
                    <a:pt x="9" y="2"/>
                    <a:pt x="9" y="1"/>
                  </a:cubicBezTo>
                  <a:cubicBezTo>
                    <a:pt x="8" y="3"/>
                    <a:pt x="8" y="4"/>
                    <a:pt x="7" y="6"/>
                  </a:cubicBezTo>
                  <a:cubicBezTo>
                    <a:pt x="7" y="7"/>
                    <a:pt x="6" y="7"/>
                    <a:pt x="5" y="8"/>
                  </a:cubicBezTo>
                  <a:cubicBezTo>
                    <a:pt x="5" y="8"/>
                    <a:pt x="4" y="10"/>
                    <a:pt x="5" y="9"/>
                  </a:cubicBezTo>
                  <a:cubicBezTo>
                    <a:pt x="6" y="7"/>
                    <a:pt x="6" y="7"/>
                    <a:pt x="6" y="7"/>
                  </a:cubicBezTo>
                  <a:cubicBezTo>
                    <a:pt x="7" y="6"/>
                    <a:pt x="7" y="6"/>
                    <a:pt x="7" y="5"/>
                  </a:cubicBezTo>
                  <a:cubicBezTo>
                    <a:pt x="8" y="4"/>
                    <a:pt x="8" y="3"/>
                    <a:pt x="8"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2" name="íşľîḓé">
              <a:extLst>
                <a:ext uri="{FF2B5EF4-FFF2-40B4-BE49-F238E27FC236}">
                  <a16:creationId xmlns:a16="http://schemas.microsoft.com/office/drawing/2014/main" id="{A9B7B7BA-B2CE-4927-9784-8DFACDCBA6FA}"/>
                </a:ext>
              </a:extLst>
            </p:cNvPr>
            <p:cNvSpPr/>
            <p:nvPr userDrawn="1"/>
          </p:nvSpPr>
          <p:spPr bwMode="auto">
            <a:xfrm>
              <a:off x="6992242" y="2153455"/>
              <a:ext cx="2368" cy="3553"/>
            </a:xfrm>
            <a:custGeom>
              <a:avLst/>
              <a:gdLst>
                <a:gd name="T0" fmla="*/ 0 w 1"/>
                <a:gd name="T1" fmla="*/ 0 h 2"/>
                <a:gd name="T2" fmla="*/ 0 w 1"/>
                <a:gd name="T3" fmla="*/ 2 h 2"/>
                <a:gd name="T4" fmla="*/ 1 w 1"/>
                <a:gd name="T5" fmla="*/ 0 h 2"/>
                <a:gd name="T6" fmla="*/ 1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1"/>
                    <a:pt x="1" y="0"/>
                  </a:cubicBezTo>
                  <a:cubicBezTo>
                    <a:pt x="1" y="0"/>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3" name="íṡ1ïḋê">
              <a:extLst>
                <a:ext uri="{FF2B5EF4-FFF2-40B4-BE49-F238E27FC236}">
                  <a16:creationId xmlns:a16="http://schemas.microsoft.com/office/drawing/2014/main" id="{D8385CB4-6478-44B8-8385-06D66EDBC033}"/>
                </a:ext>
              </a:extLst>
            </p:cNvPr>
            <p:cNvSpPr/>
            <p:nvPr userDrawn="1"/>
          </p:nvSpPr>
          <p:spPr bwMode="auto">
            <a:xfrm>
              <a:off x="6988690" y="2148718"/>
              <a:ext cx="10659" cy="10659"/>
            </a:xfrm>
            <a:custGeom>
              <a:avLst/>
              <a:gdLst>
                <a:gd name="T0" fmla="*/ 2 w 5"/>
                <a:gd name="T1" fmla="*/ 2 h 5"/>
                <a:gd name="T2" fmla="*/ 1 w 5"/>
                <a:gd name="T3" fmla="*/ 3 h 5"/>
                <a:gd name="T4" fmla="*/ 1 w 5"/>
                <a:gd name="T5" fmla="*/ 4 h 5"/>
                <a:gd name="T6" fmla="*/ 2 w 5"/>
                <a:gd name="T7" fmla="*/ 5 h 5"/>
                <a:gd name="T8" fmla="*/ 3 w 5"/>
                <a:gd name="T9" fmla="*/ 1 h 5"/>
                <a:gd name="T10" fmla="*/ 2 w 5"/>
                <a:gd name="T11" fmla="*/ 3 h 5"/>
                <a:gd name="T12" fmla="*/ 2 w 5"/>
                <a:gd name="T13" fmla="*/ 2 h 5"/>
                <a:gd name="T14" fmla="*/ 2 w 5"/>
                <a:gd name="T15" fmla="*/ 2 h 5"/>
                <a:gd name="T16" fmla="*/ 2 w 5"/>
                <a:gd name="T17" fmla="*/ 2 h 5"/>
                <a:gd name="T18" fmla="*/ 2 w 5"/>
                <a:gd name="T19" fmla="*/ 3 h 5"/>
                <a:gd name="T20" fmla="*/ 1 w 5"/>
                <a:gd name="T21" fmla="*/ 3 h 5"/>
                <a:gd name="T22" fmla="*/ 2 w 5"/>
                <a:gd name="T23" fmla="*/ 4 h 5"/>
                <a:gd name="T24" fmla="*/ 3 w 5"/>
                <a:gd name="T25" fmla="*/ 3 h 5"/>
                <a:gd name="T26" fmla="*/ 3 w 5"/>
                <a:gd name="T27" fmla="*/ 2 h 5"/>
                <a:gd name="T28" fmla="*/ 2 w 5"/>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2" y="2"/>
                  </a:moveTo>
                  <a:cubicBezTo>
                    <a:pt x="1" y="3"/>
                    <a:pt x="1" y="3"/>
                    <a:pt x="1" y="3"/>
                  </a:cubicBezTo>
                  <a:cubicBezTo>
                    <a:pt x="1" y="3"/>
                    <a:pt x="1" y="3"/>
                    <a:pt x="1" y="4"/>
                  </a:cubicBezTo>
                  <a:cubicBezTo>
                    <a:pt x="0" y="5"/>
                    <a:pt x="1" y="5"/>
                    <a:pt x="2" y="5"/>
                  </a:cubicBezTo>
                  <a:cubicBezTo>
                    <a:pt x="3" y="5"/>
                    <a:pt x="5" y="2"/>
                    <a:pt x="3" y="1"/>
                  </a:cubicBezTo>
                  <a:cubicBezTo>
                    <a:pt x="2" y="0"/>
                    <a:pt x="1" y="2"/>
                    <a:pt x="2" y="3"/>
                  </a:cubicBezTo>
                  <a:cubicBezTo>
                    <a:pt x="2" y="2"/>
                    <a:pt x="2" y="2"/>
                    <a:pt x="2" y="2"/>
                  </a:cubicBezTo>
                  <a:cubicBezTo>
                    <a:pt x="2" y="2"/>
                    <a:pt x="2" y="2"/>
                    <a:pt x="2" y="2"/>
                  </a:cubicBezTo>
                  <a:cubicBezTo>
                    <a:pt x="2" y="2"/>
                    <a:pt x="2" y="2"/>
                    <a:pt x="2" y="2"/>
                  </a:cubicBezTo>
                  <a:cubicBezTo>
                    <a:pt x="2" y="3"/>
                    <a:pt x="2" y="3"/>
                    <a:pt x="2" y="3"/>
                  </a:cubicBezTo>
                  <a:cubicBezTo>
                    <a:pt x="1" y="3"/>
                    <a:pt x="1" y="3"/>
                    <a:pt x="1" y="3"/>
                  </a:cubicBezTo>
                  <a:cubicBezTo>
                    <a:pt x="2" y="4"/>
                    <a:pt x="2" y="4"/>
                    <a:pt x="2" y="4"/>
                  </a:cubicBezTo>
                  <a:cubicBezTo>
                    <a:pt x="3" y="4"/>
                    <a:pt x="3" y="3"/>
                    <a:pt x="3" y="3"/>
                  </a:cubicBezTo>
                  <a:cubicBezTo>
                    <a:pt x="3" y="2"/>
                    <a:pt x="3" y="2"/>
                    <a:pt x="3" y="2"/>
                  </a:cubicBezTo>
                  <a:cubicBezTo>
                    <a:pt x="3" y="2"/>
                    <a:pt x="2" y="1"/>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4" name="iṥ1ïḑè">
              <a:extLst>
                <a:ext uri="{FF2B5EF4-FFF2-40B4-BE49-F238E27FC236}">
                  <a16:creationId xmlns:a16="http://schemas.microsoft.com/office/drawing/2014/main" id="{DB90AECE-D238-4C80-AE17-5A8247328CD2}"/>
                </a:ext>
              </a:extLst>
            </p:cNvPr>
            <p:cNvSpPr/>
            <p:nvPr userDrawn="1"/>
          </p:nvSpPr>
          <p:spPr bwMode="auto">
            <a:xfrm>
              <a:off x="6968558" y="2181876"/>
              <a:ext cx="3553" cy="5922"/>
            </a:xfrm>
            <a:custGeom>
              <a:avLst/>
              <a:gdLst>
                <a:gd name="T0" fmla="*/ 2 w 2"/>
                <a:gd name="T1" fmla="*/ 0 h 3"/>
                <a:gd name="T2" fmla="*/ 0 w 2"/>
                <a:gd name="T3" fmla="*/ 3 h 3"/>
                <a:gd name="T4" fmla="*/ 1 w 2"/>
                <a:gd name="T5" fmla="*/ 3 h 3"/>
                <a:gd name="T6" fmla="*/ 1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0"/>
                  </a:moveTo>
                  <a:cubicBezTo>
                    <a:pt x="1" y="1"/>
                    <a:pt x="0" y="2"/>
                    <a:pt x="0" y="3"/>
                  </a:cubicBezTo>
                  <a:cubicBezTo>
                    <a:pt x="1" y="3"/>
                    <a:pt x="1" y="3"/>
                    <a:pt x="1" y="3"/>
                  </a:cubicBezTo>
                  <a:cubicBezTo>
                    <a:pt x="1" y="2"/>
                    <a:pt x="1" y="2"/>
                    <a:pt x="1" y="2"/>
                  </a:cubicBezTo>
                  <a:cubicBezTo>
                    <a:pt x="1" y="2"/>
                    <a:pt x="1" y="1"/>
                    <a:pt x="2" y="1"/>
                  </a:cubicBezTo>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5" name="îṧļíḍê">
              <a:extLst>
                <a:ext uri="{FF2B5EF4-FFF2-40B4-BE49-F238E27FC236}">
                  <a16:creationId xmlns:a16="http://schemas.microsoft.com/office/drawing/2014/main" id="{80F7BAC9-34B7-4F54-B64D-DDB01636B442}"/>
                </a:ext>
              </a:extLst>
            </p:cNvPr>
            <p:cNvSpPr/>
            <p:nvPr userDrawn="1"/>
          </p:nvSpPr>
          <p:spPr bwMode="auto">
            <a:xfrm>
              <a:off x="6966190" y="2181876"/>
              <a:ext cx="5922" cy="8290"/>
            </a:xfrm>
            <a:custGeom>
              <a:avLst/>
              <a:gdLst>
                <a:gd name="T0" fmla="*/ 2 w 3"/>
                <a:gd name="T1" fmla="*/ 0 h 4"/>
                <a:gd name="T2" fmla="*/ 1 w 3"/>
                <a:gd name="T3" fmla="*/ 1 h 4"/>
                <a:gd name="T4" fmla="*/ 0 w 3"/>
                <a:gd name="T5" fmla="*/ 4 h 4"/>
                <a:gd name="T6" fmla="*/ 2 w 3"/>
                <a:gd name="T7" fmla="*/ 3 h 4"/>
                <a:gd name="T8" fmla="*/ 3 w 3"/>
                <a:gd name="T9" fmla="*/ 1 h 4"/>
                <a:gd name="T10" fmla="*/ 2 w 3"/>
                <a:gd name="T11" fmla="*/ 0 h 4"/>
                <a:gd name="T12" fmla="*/ 1 w 3"/>
                <a:gd name="T13" fmla="*/ 1 h 4"/>
                <a:gd name="T14" fmla="*/ 1 w 3"/>
                <a:gd name="T15" fmla="*/ 2 h 4"/>
                <a:gd name="T16" fmla="*/ 1 w 3"/>
                <a:gd name="T17" fmla="*/ 2 h 4"/>
                <a:gd name="T18" fmla="*/ 2 w 3"/>
                <a:gd name="T19" fmla="*/ 2 h 4"/>
                <a:gd name="T20" fmla="*/ 2 w 3"/>
                <a:gd name="T21" fmla="*/ 2 h 4"/>
                <a:gd name="T22" fmla="*/ 2 w 3"/>
                <a:gd name="T23" fmla="*/ 3 h 4"/>
                <a:gd name="T24" fmla="*/ 3 w 3"/>
                <a:gd name="T25" fmla="*/ 1 h 4"/>
                <a:gd name="T26" fmla="*/ 2 w 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4">
                  <a:moveTo>
                    <a:pt x="2" y="0"/>
                  </a:moveTo>
                  <a:cubicBezTo>
                    <a:pt x="1" y="0"/>
                    <a:pt x="1" y="1"/>
                    <a:pt x="1" y="1"/>
                  </a:cubicBezTo>
                  <a:cubicBezTo>
                    <a:pt x="0" y="2"/>
                    <a:pt x="0" y="3"/>
                    <a:pt x="0" y="4"/>
                  </a:cubicBezTo>
                  <a:cubicBezTo>
                    <a:pt x="1" y="4"/>
                    <a:pt x="2" y="4"/>
                    <a:pt x="2" y="3"/>
                  </a:cubicBezTo>
                  <a:cubicBezTo>
                    <a:pt x="3" y="2"/>
                    <a:pt x="3" y="2"/>
                    <a:pt x="3" y="1"/>
                  </a:cubicBezTo>
                  <a:cubicBezTo>
                    <a:pt x="3" y="0"/>
                    <a:pt x="2" y="0"/>
                    <a:pt x="2" y="0"/>
                  </a:cubicBezTo>
                  <a:cubicBezTo>
                    <a:pt x="1" y="1"/>
                    <a:pt x="1" y="1"/>
                    <a:pt x="1" y="1"/>
                  </a:cubicBezTo>
                  <a:cubicBezTo>
                    <a:pt x="1" y="2"/>
                    <a:pt x="1" y="2"/>
                    <a:pt x="1" y="2"/>
                  </a:cubicBezTo>
                  <a:cubicBezTo>
                    <a:pt x="1" y="2"/>
                    <a:pt x="1" y="2"/>
                    <a:pt x="1" y="2"/>
                  </a:cubicBezTo>
                  <a:cubicBezTo>
                    <a:pt x="2" y="2"/>
                    <a:pt x="2" y="2"/>
                    <a:pt x="2" y="2"/>
                  </a:cubicBezTo>
                  <a:cubicBezTo>
                    <a:pt x="2" y="2"/>
                    <a:pt x="2" y="2"/>
                    <a:pt x="2" y="2"/>
                  </a:cubicBezTo>
                  <a:cubicBezTo>
                    <a:pt x="2" y="3"/>
                    <a:pt x="2" y="3"/>
                    <a:pt x="2" y="3"/>
                  </a:cubicBezTo>
                  <a:cubicBezTo>
                    <a:pt x="2" y="2"/>
                    <a:pt x="2" y="2"/>
                    <a:pt x="3" y="1"/>
                  </a:cubicBezTo>
                  <a:cubicBezTo>
                    <a:pt x="3" y="0"/>
                    <a:pt x="3" y="0"/>
                    <a:pt x="2" y="0"/>
                  </a:cubicBezTo>
                  <a:close/>
                </a:path>
              </a:pathLst>
            </a:custGeom>
            <a:solidFill>
              <a:srgbClr val="B73D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6" name="ïšḷîde">
              <a:extLst>
                <a:ext uri="{FF2B5EF4-FFF2-40B4-BE49-F238E27FC236}">
                  <a16:creationId xmlns:a16="http://schemas.microsoft.com/office/drawing/2014/main" id="{FA3E4847-9D2B-4D58-8F49-6B87ABBCC1AE}"/>
                </a:ext>
              </a:extLst>
            </p:cNvPr>
            <p:cNvSpPr/>
            <p:nvPr userDrawn="1"/>
          </p:nvSpPr>
          <p:spPr bwMode="auto">
            <a:xfrm>
              <a:off x="6754210" y="2056347"/>
              <a:ext cx="13027" cy="84081"/>
            </a:xfrm>
            <a:custGeom>
              <a:avLst/>
              <a:gdLst>
                <a:gd name="T0" fmla="*/ 3 w 6"/>
                <a:gd name="T1" fmla="*/ 0 h 41"/>
                <a:gd name="T2" fmla="*/ 2 w 6"/>
                <a:gd name="T3" fmla="*/ 22 h 41"/>
                <a:gd name="T4" fmla="*/ 6 w 6"/>
                <a:gd name="T5" fmla="*/ 41 h 41"/>
                <a:gd name="T6" fmla="*/ 6 w 6"/>
                <a:gd name="T7" fmla="*/ 41 h 41"/>
                <a:gd name="T8" fmla="*/ 3 w 6"/>
                <a:gd name="T9" fmla="*/ 20 h 41"/>
                <a:gd name="T10" fmla="*/ 3 w 6"/>
                <a:gd name="T11" fmla="*/ 0 h 41"/>
              </a:gdLst>
              <a:ahLst/>
              <a:cxnLst>
                <a:cxn ang="0">
                  <a:pos x="T0" y="T1"/>
                </a:cxn>
                <a:cxn ang="0">
                  <a:pos x="T2" y="T3"/>
                </a:cxn>
                <a:cxn ang="0">
                  <a:pos x="T4" y="T5"/>
                </a:cxn>
                <a:cxn ang="0">
                  <a:pos x="T6" y="T7"/>
                </a:cxn>
                <a:cxn ang="0">
                  <a:pos x="T8" y="T9"/>
                </a:cxn>
                <a:cxn ang="0">
                  <a:pos x="T10" y="T11"/>
                </a:cxn>
              </a:cxnLst>
              <a:rect l="0" t="0" r="r" b="b"/>
              <a:pathLst>
                <a:path w="6" h="41">
                  <a:moveTo>
                    <a:pt x="3" y="0"/>
                  </a:moveTo>
                  <a:cubicBezTo>
                    <a:pt x="0" y="7"/>
                    <a:pt x="1" y="15"/>
                    <a:pt x="2" y="22"/>
                  </a:cubicBezTo>
                  <a:cubicBezTo>
                    <a:pt x="2" y="29"/>
                    <a:pt x="3" y="35"/>
                    <a:pt x="6" y="41"/>
                  </a:cubicBezTo>
                  <a:cubicBezTo>
                    <a:pt x="6" y="41"/>
                    <a:pt x="6" y="41"/>
                    <a:pt x="6" y="41"/>
                  </a:cubicBezTo>
                  <a:cubicBezTo>
                    <a:pt x="4" y="35"/>
                    <a:pt x="3" y="27"/>
                    <a:pt x="3" y="20"/>
                  </a:cubicBezTo>
                  <a:cubicBezTo>
                    <a:pt x="2" y="14"/>
                    <a:pt x="4" y="7"/>
                    <a:pt x="3" y="0"/>
                  </a:cubicBez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7" name="íṥľíḍe">
              <a:extLst>
                <a:ext uri="{FF2B5EF4-FFF2-40B4-BE49-F238E27FC236}">
                  <a16:creationId xmlns:a16="http://schemas.microsoft.com/office/drawing/2014/main" id="{360B4D68-CFDF-408E-B1B5-DBF07F2288C4}"/>
                </a:ext>
              </a:extLst>
            </p:cNvPr>
            <p:cNvSpPr/>
            <p:nvPr userDrawn="1"/>
          </p:nvSpPr>
          <p:spPr bwMode="auto">
            <a:xfrm>
              <a:off x="6837108" y="1954503"/>
              <a:ext cx="39080" cy="72239"/>
            </a:xfrm>
            <a:custGeom>
              <a:avLst/>
              <a:gdLst>
                <a:gd name="T0" fmla="*/ 19 w 19"/>
                <a:gd name="T1" fmla="*/ 0 h 35"/>
                <a:gd name="T2" fmla="*/ 0 w 19"/>
                <a:gd name="T3" fmla="*/ 35 h 35"/>
                <a:gd name="T4" fmla="*/ 0 w 19"/>
                <a:gd name="T5" fmla="*/ 35 h 35"/>
                <a:gd name="T6" fmla="*/ 9 w 19"/>
                <a:gd name="T7" fmla="*/ 16 h 35"/>
                <a:gd name="T8" fmla="*/ 19 w 19"/>
                <a:gd name="T9" fmla="*/ 1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0"/>
                  </a:moveTo>
                  <a:cubicBezTo>
                    <a:pt x="9" y="9"/>
                    <a:pt x="3" y="23"/>
                    <a:pt x="0" y="35"/>
                  </a:cubicBezTo>
                  <a:cubicBezTo>
                    <a:pt x="0" y="35"/>
                    <a:pt x="0" y="35"/>
                    <a:pt x="0" y="35"/>
                  </a:cubicBezTo>
                  <a:cubicBezTo>
                    <a:pt x="3" y="29"/>
                    <a:pt x="6" y="22"/>
                    <a:pt x="9" y="16"/>
                  </a:cubicBezTo>
                  <a:cubicBezTo>
                    <a:pt x="12" y="11"/>
                    <a:pt x="16" y="6"/>
                    <a:pt x="19" y="1"/>
                  </a:cubicBezTo>
                  <a:lnTo>
                    <a:pt x="19" y="0"/>
                  </a:lnTo>
                  <a:close/>
                </a:path>
              </a:pathLst>
            </a:custGeom>
            <a:solidFill>
              <a:srgbClr val="D3597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8" name="ïŝḷiďè">
              <a:extLst>
                <a:ext uri="{FF2B5EF4-FFF2-40B4-BE49-F238E27FC236}">
                  <a16:creationId xmlns:a16="http://schemas.microsoft.com/office/drawing/2014/main" id="{3E3988E1-F474-4159-B437-76E44388F91F}"/>
                </a:ext>
              </a:extLst>
            </p:cNvPr>
            <p:cNvSpPr/>
            <p:nvPr userDrawn="1"/>
          </p:nvSpPr>
          <p:spPr bwMode="auto">
            <a:xfrm>
              <a:off x="6818159" y="1956871"/>
              <a:ext cx="2368" cy="118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09" name="iṧļîḋè">
              <a:extLst>
                <a:ext uri="{FF2B5EF4-FFF2-40B4-BE49-F238E27FC236}">
                  <a16:creationId xmlns:a16="http://schemas.microsoft.com/office/drawing/2014/main" id="{56ABA618-85F6-4A7C-BB81-6C7F821DC5DF}"/>
                </a:ext>
              </a:extLst>
            </p:cNvPr>
            <p:cNvSpPr/>
            <p:nvPr userDrawn="1"/>
          </p:nvSpPr>
          <p:spPr bwMode="auto">
            <a:xfrm>
              <a:off x="6854871" y="2026742"/>
              <a:ext cx="10659" cy="7105"/>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0" name="işľíḑé">
              <a:extLst>
                <a:ext uri="{FF2B5EF4-FFF2-40B4-BE49-F238E27FC236}">
                  <a16:creationId xmlns:a16="http://schemas.microsoft.com/office/drawing/2014/main" id="{F7022BDC-1148-49A9-9FFD-CDD17EE84FD3}"/>
                </a:ext>
              </a:extLst>
            </p:cNvPr>
            <p:cNvSpPr/>
            <p:nvPr userDrawn="1"/>
          </p:nvSpPr>
          <p:spPr bwMode="auto">
            <a:xfrm>
              <a:off x="6769606" y="2087137"/>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1" name="îṧľíḑê">
              <a:extLst>
                <a:ext uri="{FF2B5EF4-FFF2-40B4-BE49-F238E27FC236}">
                  <a16:creationId xmlns:a16="http://schemas.microsoft.com/office/drawing/2014/main" id="{6B0707C6-6B4F-400D-BBD1-858CAABA59A6}"/>
                </a:ext>
              </a:extLst>
            </p:cNvPr>
            <p:cNvSpPr/>
            <p:nvPr userDrawn="1"/>
          </p:nvSpPr>
          <p:spPr bwMode="auto">
            <a:xfrm>
              <a:off x="6769606" y="2087137"/>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2" name="ïṣlïḑê">
              <a:extLst>
                <a:ext uri="{FF2B5EF4-FFF2-40B4-BE49-F238E27FC236}">
                  <a16:creationId xmlns:a16="http://schemas.microsoft.com/office/drawing/2014/main" id="{2C70131C-33CE-4B45-A78A-BC1D6C134285}"/>
                </a:ext>
              </a:extLst>
            </p:cNvPr>
            <p:cNvSpPr/>
            <p:nvPr userDrawn="1"/>
          </p:nvSpPr>
          <p:spPr bwMode="auto">
            <a:xfrm>
              <a:off x="6767238" y="2085953"/>
              <a:ext cx="5922" cy="5922"/>
            </a:xfrm>
            <a:custGeom>
              <a:avLst/>
              <a:gdLst>
                <a:gd name="T0" fmla="*/ 0 w 3"/>
                <a:gd name="T1" fmla="*/ 1 h 3"/>
                <a:gd name="T2" fmla="*/ 0 w 3"/>
                <a:gd name="T3" fmla="*/ 2 h 3"/>
                <a:gd name="T4" fmla="*/ 1 w 3"/>
                <a:gd name="T5" fmla="*/ 3 h 3"/>
                <a:gd name="T6" fmla="*/ 1 w 3"/>
                <a:gd name="T7" fmla="*/ 3 h 3"/>
                <a:gd name="T8" fmla="*/ 2 w 3"/>
                <a:gd name="T9" fmla="*/ 2 h 3"/>
                <a:gd name="T10" fmla="*/ 2 w 3"/>
                <a:gd name="T11" fmla="*/ 2 h 3"/>
                <a:gd name="T12" fmla="*/ 2 w 3"/>
                <a:gd name="T13" fmla="*/ 0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cubicBezTo>
                    <a:pt x="0" y="2"/>
                    <a:pt x="0" y="2"/>
                    <a:pt x="0" y="2"/>
                  </a:cubicBezTo>
                  <a:cubicBezTo>
                    <a:pt x="1" y="3"/>
                    <a:pt x="1" y="3"/>
                    <a:pt x="1" y="3"/>
                  </a:cubicBezTo>
                  <a:cubicBezTo>
                    <a:pt x="1" y="3"/>
                    <a:pt x="1" y="3"/>
                    <a:pt x="1" y="3"/>
                  </a:cubicBezTo>
                  <a:cubicBezTo>
                    <a:pt x="2" y="2"/>
                    <a:pt x="2" y="2"/>
                    <a:pt x="2" y="2"/>
                  </a:cubicBezTo>
                  <a:cubicBezTo>
                    <a:pt x="2" y="2"/>
                    <a:pt x="2" y="2"/>
                    <a:pt x="2" y="2"/>
                  </a:cubicBezTo>
                  <a:cubicBezTo>
                    <a:pt x="3" y="1"/>
                    <a:pt x="2" y="0"/>
                    <a:pt x="2" y="0"/>
                  </a:cubicBezTo>
                  <a:cubicBezTo>
                    <a:pt x="1" y="0"/>
                    <a:pt x="0" y="0"/>
                    <a:pt x="0" y="1"/>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3" name="îṣ1ïḓê">
              <a:extLst>
                <a:ext uri="{FF2B5EF4-FFF2-40B4-BE49-F238E27FC236}">
                  <a16:creationId xmlns:a16="http://schemas.microsoft.com/office/drawing/2014/main" id="{46E70FE2-8B67-439E-BB37-88004999D145}"/>
                </a:ext>
              </a:extLst>
            </p:cNvPr>
            <p:cNvSpPr/>
            <p:nvPr userDrawn="1"/>
          </p:nvSpPr>
          <p:spPr bwMode="auto">
            <a:xfrm>
              <a:off x="6949610" y="1991215"/>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4" name="îṥḻiḋé">
              <a:extLst>
                <a:ext uri="{FF2B5EF4-FFF2-40B4-BE49-F238E27FC236}">
                  <a16:creationId xmlns:a16="http://schemas.microsoft.com/office/drawing/2014/main" id="{AA2F6727-9CDE-4613-B84C-988F87645AA1}"/>
                </a:ext>
              </a:extLst>
            </p:cNvPr>
            <p:cNvSpPr/>
            <p:nvPr userDrawn="1"/>
          </p:nvSpPr>
          <p:spPr bwMode="auto">
            <a:xfrm>
              <a:off x="6949610" y="1991215"/>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5" name="íṡļíḓe">
              <a:extLst>
                <a:ext uri="{FF2B5EF4-FFF2-40B4-BE49-F238E27FC236}">
                  <a16:creationId xmlns:a16="http://schemas.microsoft.com/office/drawing/2014/main" id="{6EF3F262-4979-4384-9646-0019EB27CB72}"/>
                </a:ext>
              </a:extLst>
            </p:cNvPr>
            <p:cNvSpPr/>
            <p:nvPr userDrawn="1"/>
          </p:nvSpPr>
          <p:spPr bwMode="auto">
            <a:xfrm>
              <a:off x="6947242" y="1991215"/>
              <a:ext cx="4737" cy="2368"/>
            </a:xfrm>
            <a:custGeom>
              <a:avLst/>
              <a:gdLst>
                <a:gd name="T0" fmla="*/ 1 w 2"/>
                <a:gd name="T1" fmla="*/ 1 h 1"/>
                <a:gd name="T2" fmla="*/ 1 w 2"/>
                <a:gd name="T3" fmla="*/ 1 h 1"/>
                <a:gd name="T4" fmla="*/ 2 w 2"/>
                <a:gd name="T5" fmla="*/ 0 h 1"/>
                <a:gd name="T6" fmla="*/ 1 w 2"/>
                <a:gd name="T7" fmla="*/ 0 h 1"/>
                <a:gd name="T8" fmla="*/ 0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2" y="1"/>
                    <a:pt x="2" y="0"/>
                    <a:pt x="2" y="0"/>
                  </a:cubicBezTo>
                  <a:cubicBezTo>
                    <a:pt x="1" y="0"/>
                    <a:pt x="1" y="0"/>
                    <a:pt x="1" y="0"/>
                  </a:cubicBezTo>
                  <a:cubicBezTo>
                    <a:pt x="1" y="0"/>
                    <a:pt x="0" y="0"/>
                    <a:pt x="0" y="0"/>
                  </a:cubicBezTo>
                  <a:cubicBezTo>
                    <a:pt x="0" y="1"/>
                    <a:pt x="0" y="1"/>
                    <a:pt x="1" y="1"/>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6" name="îşḻïḓé">
              <a:extLst>
                <a:ext uri="{FF2B5EF4-FFF2-40B4-BE49-F238E27FC236}">
                  <a16:creationId xmlns:a16="http://schemas.microsoft.com/office/drawing/2014/main" id="{7E775DB9-E3F6-40AA-973A-B6AB81FBDDB8}"/>
                </a:ext>
              </a:extLst>
            </p:cNvPr>
            <p:cNvSpPr/>
            <p:nvPr userDrawn="1"/>
          </p:nvSpPr>
          <p:spPr bwMode="auto">
            <a:xfrm>
              <a:off x="7005268" y="2106085"/>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0"/>
                    <a:pt x="1" y="0"/>
                  </a:cubicBezTo>
                  <a:cubicBezTo>
                    <a:pt x="0" y="0"/>
                    <a:pt x="0" y="2"/>
                    <a:pt x="1" y="2"/>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7" name="îṥ1ïḋè">
              <a:extLst>
                <a:ext uri="{FF2B5EF4-FFF2-40B4-BE49-F238E27FC236}">
                  <a16:creationId xmlns:a16="http://schemas.microsoft.com/office/drawing/2014/main" id="{B88869F5-E8D3-4468-9499-C5352C79FD57}"/>
                </a:ext>
              </a:extLst>
            </p:cNvPr>
            <p:cNvSpPr/>
            <p:nvPr userDrawn="1"/>
          </p:nvSpPr>
          <p:spPr bwMode="auto">
            <a:xfrm>
              <a:off x="6927109" y="2218588"/>
              <a:ext cx="10659" cy="8290"/>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8" name="i$1ïdé">
              <a:extLst>
                <a:ext uri="{FF2B5EF4-FFF2-40B4-BE49-F238E27FC236}">
                  <a16:creationId xmlns:a16="http://schemas.microsoft.com/office/drawing/2014/main" id="{76A8EE3A-6250-47B9-8131-CC4A499BC67D}"/>
                </a:ext>
              </a:extLst>
            </p:cNvPr>
            <p:cNvSpPr/>
            <p:nvPr userDrawn="1"/>
          </p:nvSpPr>
          <p:spPr bwMode="auto">
            <a:xfrm>
              <a:off x="6781449" y="2280168"/>
              <a:ext cx="10659" cy="3553"/>
            </a:xfrm>
            <a:custGeom>
              <a:avLst/>
              <a:gdLst>
                <a:gd name="T0" fmla="*/ 0 w 5"/>
                <a:gd name="T1" fmla="*/ 0 h 2"/>
                <a:gd name="T2" fmla="*/ 3 w 5"/>
                <a:gd name="T3" fmla="*/ 2 h 2"/>
                <a:gd name="T4" fmla="*/ 4 w 5"/>
                <a:gd name="T5" fmla="*/ 2 h 2"/>
                <a:gd name="T6" fmla="*/ 5 w 5"/>
                <a:gd name="T7" fmla="*/ 1 h 2"/>
                <a:gd name="T8" fmla="*/ 4 w 5"/>
                <a:gd name="T9" fmla="*/ 0 h 2"/>
                <a:gd name="T10" fmla="*/ 2 w 5"/>
                <a:gd name="T11" fmla="*/ 0 h 2"/>
                <a:gd name="T12" fmla="*/ 1 w 5"/>
                <a:gd name="T13" fmla="*/ 0 h 2"/>
                <a:gd name="T14" fmla="*/ 0 w 5"/>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0" y="0"/>
                  </a:moveTo>
                  <a:cubicBezTo>
                    <a:pt x="1" y="2"/>
                    <a:pt x="2" y="2"/>
                    <a:pt x="3" y="2"/>
                  </a:cubicBezTo>
                  <a:cubicBezTo>
                    <a:pt x="4" y="2"/>
                    <a:pt x="4" y="2"/>
                    <a:pt x="4" y="2"/>
                  </a:cubicBezTo>
                  <a:cubicBezTo>
                    <a:pt x="5" y="1"/>
                    <a:pt x="5" y="1"/>
                    <a:pt x="5" y="1"/>
                  </a:cubicBezTo>
                  <a:cubicBezTo>
                    <a:pt x="4" y="0"/>
                    <a:pt x="4" y="0"/>
                    <a:pt x="4" y="0"/>
                  </a:cubicBezTo>
                  <a:cubicBezTo>
                    <a:pt x="3" y="0"/>
                    <a:pt x="3" y="0"/>
                    <a:pt x="2" y="0"/>
                  </a:cubicBezTo>
                  <a:cubicBezTo>
                    <a:pt x="2" y="0"/>
                    <a:pt x="1" y="0"/>
                    <a:pt x="1" y="0"/>
                  </a:cubicBezTo>
                  <a:cubicBezTo>
                    <a:pt x="1" y="0"/>
                    <a:pt x="0" y="1"/>
                    <a:pt x="0" y="1"/>
                  </a:cubicBezTo>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19" name="iS1îḓê">
              <a:extLst>
                <a:ext uri="{FF2B5EF4-FFF2-40B4-BE49-F238E27FC236}">
                  <a16:creationId xmlns:a16="http://schemas.microsoft.com/office/drawing/2014/main" id="{30CB56B1-C1A5-4BD8-8F74-774BBBEB812A}"/>
                </a:ext>
              </a:extLst>
            </p:cNvPr>
            <p:cNvSpPr/>
            <p:nvPr userDrawn="1"/>
          </p:nvSpPr>
          <p:spPr bwMode="auto">
            <a:xfrm>
              <a:off x="6779081" y="2277800"/>
              <a:ext cx="14211" cy="8290"/>
            </a:xfrm>
            <a:custGeom>
              <a:avLst/>
              <a:gdLst>
                <a:gd name="T0" fmla="*/ 1 w 7"/>
                <a:gd name="T1" fmla="*/ 1 h 4"/>
                <a:gd name="T2" fmla="*/ 4 w 7"/>
                <a:gd name="T3" fmla="*/ 4 h 4"/>
                <a:gd name="T4" fmla="*/ 7 w 7"/>
                <a:gd name="T5" fmla="*/ 2 h 4"/>
                <a:gd name="T6" fmla="*/ 5 w 7"/>
                <a:gd name="T7" fmla="*/ 1 h 4"/>
                <a:gd name="T8" fmla="*/ 3 w 7"/>
                <a:gd name="T9" fmla="*/ 0 h 4"/>
                <a:gd name="T10" fmla="*/ 1 w 7"/>
                <a:gd name="T11" fmla="*/ 1 h 4"/>
                <a:gd name="T12" fmla="*/ 1 w 7"/>
                <a:gd name="T13" fmla="*/ 3 h 4"/>
                <a:gd name="T14" fmla="*/ 2 w 7"/>
                <a:gd name="T15" fmla="*/ 2 h 4"/>
                <a:gd name="T16" fmla="*/ 3 w 7"/>
                <a:gd name="T17" fmla="*/ 2 h 4"/>
                <a:gd name="T18" fmla="*/ 3 w 7"/>
                <a:gd name="T19" fmla="*/ 2 h 4"/>
                <a:gd name="T20" fmla="*/ 4 w 7"/>
                <a:gd name="T21" fmla="*/ 2 h 4"/>
                <a:gd name="T22" fmla="*/ 5 w 7"/>
                <a:gd name="T23" fmla="*/ 2 h 4"/>
                <a:gd name="T24" fmla="*/ 4 w 7"/>
                <a:gd name="T25" fmla="*/ 2 h 4"/>
                <a:gd name="T26" fmla="*/ 2 w 7"/>
                <a:gd name="T27" fmla="*/ 2 h 4"/>
                <a:gd name="T28" fmla="*/ 1 w 7"/>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1"/>
                  </a:moveTo>
                  <a:cubicBezTo>
                    <a:pt x="1" y="3"/>
                    <a:pt x="3" y="4"/>
                    <a:pt x="4" y="4"/>
                  </a:cubicBezTo>
                  <a:cubicBezTo>
                    <a:pt x="5" y="4"/>
                    <a:pt x="7" y="3"/>
                    <a:pt x="7" y="2"/>
                  </a:cubicBezTo>
                  <a:cubicBezTo>
                    <a:pt x="6" y="1"/>
                    <a:pt x="6" y="1"/>
                    <a:pt x="5" y="1"/>
                  </a:cubicBezTo>
                  <a:cubicBezTo>
                    <a:pt x="4" y="0"/>
                    <a:pt x="3" y="0"/>
                    <a:pt x="3" y="0"/>
                  </a:cubicBezTo>
                  <a:cubicBezTo>
                    <a:pt x="2" y="0"/>
                    <a:pt x="1" y="0"/>
                    <a:pt x="1" y="1"/>
                  </a:cubicBezTo>
                  <a:cubicBezTo>
                    <a:pt x="0" y="2"/>
                    <a:pt x="1" y="2"/>
                    <a:pt x="1" y="3"/>
                  </a:cubicBezTo>
                  <a:cubicBezTo>
                    <a:pt x="2" y="2"/>
                    <a:pt x="2" y="2"/>
                    <a:pt x="2" y="2"/>
                  </a:cubicBezTo>
                  <a:cubicBezTo>
                    <a:pt x="2" y="2"/>
                    <a:pt x="2" y="2"/>
                    <a:pt x="3" y="2"/>
                  </a:cubicBezTo>
                  <a:cubicBezTo>
                    <a:pt x="3" y="2"/>
                    <a:pt x="3" y="2"/>
                    <a:pt x="3" y="2"/>
                  </a:cubicBezTo>
                  <a:cubicBezTo>
                    <a:pt x="4" y="2"/>
                    <a:pt x="4" y="2"/>
                    <a:pt x="4" y="2"/>
                  </a:cubicBezTo>
                  <a:cubicBezTo>
                    <a:pt x="5" y="2"/>
                    <a:pt x="5" y="2"/>
                    <a:pt x="5" y="2"/>
                  </a:cubicBezTo>
                  <a:cubicBezTo>
                    <a:pt x="4" y="2"/>
                    <a:pt x="4" y="2"/>
                    <a:pt x="4" y="2"/>
                  </a:cubicBezTo>
                  <a:cubicBezTo>
                    <a:pt x="4" y="2"/>
                    <a:pt x="3" y="2"/>
                    <a:pt x="2" y="2"/>
                  </a:cubicBezTo>
                  <a:cubicBezTo>
                    <a:pt x="2" y="2"/>
                    <a:pt x="1"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0" name="ïṩļîḋè">
              <a:extLst>
                <a:ext uri="{FF2B5EF4-FFF2-40B4-BE49-F238E27FC236}">
                  <a16:creationId xmlns:a16="http://schemas.microsoft.com/office/drawing/2014/main" id="{68ECFD82-180F-4705-A56C-494D853BE408}"/>
                </a:ext>
              </a:extLst>
            </p:cNvPr>
            <p:cNvSpPr/>
            <p:nvPr userDrawn="1"/>
          </p:nvSpPr>
          <p:spPr bwMode="auto">
            <a:xfrm>
              <a:off x="6795660" y="2280168"/>
              <a:ext cx="0" cy="2368"/>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1" name="íṩḻiḋé">
              <a:extLst>
                <a:ext uri="{FF2B5EF4-FFF2-40B4-BE49-F238E27FC236}">
                  <a16:creationId xmlns:a16="http://schemas.microsoft.com/office/drawing/2014/main" id="{DB3D9B0F-7004-4061-ABC8-08C5741BA719}"/>
                </a:ext>
              </a:extLst>
            </p:cNvPr>
            <p:cNvSpPr/>
            <p:nvPr userDrawn="1"/>
          </p:nvSpPr>
          <p:spPr bwMode="auto">
            <a:xfrm flipV="1">
              <a:off x="6795660" y="2280168"/>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2" name="ïŝḷíḋè">
              <a:extLst>
                <a:ext uri="{FF2B5EF4-FFF2-40B4-BE49-F238E27FC236}">
                  <a16:creationId xmlns:a16="http://schemas.microsoft.com/office/drawing/2014/main" id="{679C824E-4FA9-498B-A3CF-818A5116DEDF}"/>
                </a:ext>
              </a:extLst>
            </p:cNvPr>
            <p:cNvSpPr/>
            <p:nvPr userDrawn="1"/>
          </p:nvSpPr>
          <p:spPr bwMode="auto">
            <a:xfrm>
              <a:off x="6793290" y="2280168"/>
              <a:ext cx="4737" cy="3553"/>
            </a:xfrm>
            <a:custGeom>
              <a:avLst/>
              <a:gdLst>
                <a:gd name="T0" fmla="*/ 1 w 2"/>
                <a:gd name="T1" fmla="*/ 1 h 2"/>
                <a:gd name="T2" fmla="*/ 2 w 2"/>
                <a:gd name="T3" fmla="*/ 1 h 2"/>
                <a:gd name="T4" fmla="*/ 1 w 2"/>
                <a:gd name="T5" fmla="*/ 0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1"/>
                    <a:pt x="2" y="1"/>
                    <a:pt x="2" y="1"/>
                  </a:cubicBezTo>
                  <a:cubicBezTo>
                    <a:pt x="1" y="0"/>
                    <a:pt x="1" y="0"/>
                    <a:pt x="1" y="0"/>
                  </a:cubicBezTo>
                  <a:cubicBezTo>
                    <a:pt x="1" y="0"/>
                    <a:pt x="1" y="0"/>
                    <a:pt x="1" y="0"/>
                  </a:cubicBezTo>
                  <a:cubicBezTo>
                    <a:pt x="0" y="0"/>
                    <a:pt x="1" y="2"/>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3" name="ïṣľîde">
              <a:extLst>
                <a:ext uri="{FF2B5EF4-FFF2-40B4-BE49-F238E27FC236}">
                  <a16:creationId xmlns:a16="http://schemas.microsoft.com/office/drawing/2014/main" id="{4B689391-6169-448B-AFF6-D269E43F551B}"/>
                </a:ext>
              </a:extLst>
            </p:cNvPr>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4" name="îṩlïḋé">
              <a:extLst>
                <a:ext uri="{FF2B5EF4-FFF2-40B4-BE49-F238E27FC236}">
                  <a16:creationId xmlns:a16="http://schemas.microsoft.com/office/drawing/2014/main" id="{4113B079-16D2-4543-9064-BD689D732787}"/>
                </a:ext>
              </a:extLst>
            </p:cNvPr>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5" name="i$1idè">
              <a:extLst>
                <a:ext uri="{FF2B5EF4-FFF2-40B4-BE49-F238E27FC236}">
                  <a16:creationId xmlns:a16="http://schemas.microsoft.com/office/drawing/2014/main" id="{1B3D0A55-9A27-4DDC-B3F3-838E9DBAD268}"/>
                </a:ext>
              </a:extLst>
            </p:cNvPr>
            <p:cNvSpPr/>
            <p:nvPr userDrawn="1"/>
          </p:nvSpPr>
          <p:spPr bwMode="auto">
            <a:xfrm>
              <a:off x="6777895" y="2277800"/>
              <a:ext cx="3553" cy="4737"/>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1" y="2"/>
                    <a:pt x="2" y="1"/>
                    <a:pt x="1" y="0"/>
                  </a:cubicBezTo>
                  <a:cubicBezTo>
                    <a:pt x="0" y="0"/>
                    <a:pt x="0"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6" name="iSľïḑé">
              <a:extLst>
                <a:ext uri="{FF2B5EF4-FFF2-40B4-BE49-F238E27FC236}">
                  <a16:creationId xmlns:a16="http://schemas.microsoft.com/office/drawing/2014/main" id="{1F99CF8E-B1E7-4C7A-B771-AC3A36026E83}"/>
                </a:ext>
              </a:extLst>
            </p:cNvPr>
            <p:cNvSpPr/>
            <p:nvPr userDrawn="1"/>
          </p:nvSpPr>
          <p:spPr bwMode="auto">
            <a:xfrm>
              <a:off x="6843028" y="2337012"/>
              <a:ext cx="14211" cy="13027"/>
            </a:xfrm>
            <a:custGeom>
              <a:avLst/>
              <a:gdLst>
                <a:gd name="T0" fmla="*/ 0 w 7"/>
                <a:gd name="T1" fmla="*/ 4 h 6"/>
                <a:gd name="T2" fmla="*/ 7 w 7"/>
                <a:gd name="T3" fmla="*/ 1 h 6"/>
                <a:gd name="T4" fmla="*/ 7 w 7"/>
                <a:gd name="T5" fmla="*/ 0 h 6"/>
                <a:gd name="T6" fmla="*/ 4 w 7"/>
                <a:gd name="T7" fmla="*/ 3 h 6"/>
                <a:gd name="T8" fmla="*/ 1 w 7"/>
                <a:gd name="T9" fmla="*/ 4 h 6"/>
                <a:gd name="T10" fmla="*/ 0 w 7"/>
                <a:gd name="T11" fmla="*/ 4 h 6"/>
              </a:gdLst>
              <a:ahLst/>
              <a:cxnLst>
                <a:cxn ang="0">
                  <a:pos x="T0" y="T1"/>
                </a:cxn>
                <a:cxn ang="0">
                  <a:pos x="T2" y="T3"/>
                </a:cxn>
                <a:cxn ang="0">
                  <a:pos x="T4" y="T5"/>
                </a:cxn>
                <a:cxn ang="0">
                  <a:pos x="T6" y="T7"/>
                </a:cxn>
                <a:cxn ang="0">
                  <a:pos x="T8" y="T9"/>
                </a:cxn>
                <a:cxn ang="0">
                  <a:pos x="T10" y="T11"/>
                </a:cxn>
              </a:cxnLst>
              <a:rect l="0" t="0" r="r" b="b"/>
              <a:pathLst>
                <a:path w="7" h="6">
                  <a:moveTo>
                    <a:pt x="0" y="4"/>
                  </a:moveTo>
                  <a:cubicBezTo>
                    <a:pt x="3" y="6"/>
                    <a:pt x="7" y="3"/>
                    <a:pt x="7" y="1"/>
                  </a:cubicBezTo>
                  <a:cubicBezTo>
                    <a:pt x="7" y="0"/>
                    <a:pt x="7" y="0"/>
                    <a:pt x="7" y="0"/>
                  </a:cubicBezTo>
                  <a:cubicBezTo>
                    <a:pt x="6" y="1"/>
                    <a:pt x="5" y="2"/>
                    <a:pt x="4" y="3"/>
                  </a:cubicBezTo>
                  <a:cubicBezTo>
                    <a:pt x="3" y="3"/>
                    <a:pt x="2" y="4"/>
                    <a:pt x="1" y="4"/>
                  </a:cubicBezTo>
                  <a:lnTo>
                    <a:pt x="0" y="4"/>
                  </a:lnTo>
                  <a:close/>
                </a:path>
              </a:pathLst>
            </a:custGeom>
            <a:solidFill>
              <a:srgbClr val="B777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7" name="íS1ídè">
              <a:extLst>
                <a:ext uri="{FF2B5EF4-FFF2-40B4-BE49-F238E27FC236}">
                  <a16:creationId xmlns:a16="http://schemas.microsoft.com/office/drawing/2014/main" id="{FE28D3D1-C3F5-430F-AE69-30E180F00B05}"/>
                </a:ext>
              </a:extLst>
            </p:cNvPr>
            <p:cNvSpPr/>
            <p:nvPr userDrawn="1"/>
          </p:nvSpPr>
          <p:spPr bwMode="auto">
            <a:xfrm>
              <a:off x="6809871" y="2316879"/>
              <a:ext cx="4737" cy="3553"/>
            </a:xfrm>
            <a:custGeom>
              <a:avLst/>
              <a:gdLst>
                <a:gd name="T0" fmla="*/ 1 w 2"/>
                <a:gd name="T1" fmla="*/ 0 h 2"/>
                <a:gd name="T2" fmla="*/ 0 w 2"/>
                <a:gd name="T3" fmla="*/ 2 h 2"/>
                <a:gd name="T4" fmla="*/ 1 w 2"/>
                <a:gd name="T5" fmla="*/ 2 h 2"/>
                <a:gd name="T6" fmla="*/ 1 w 2"/>
                <a:gd name="T7" fmla="*/ 2 h 2"/>
                <a:gd name="T8" fmla="*/ 1 w 2"/>
                <a:gd name="T9" fmla="*/ 0 h 2"/>
                <a:gd name="T10" fmla="*/ 1 w 2"/>
                <a:gd name="T11" fmla="*/ 0 h 2"/>
                <a:gd name="T12" fmla="*/ 1 w 2"/>
                <a:gd name="T13" fmla="*/ 0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0" y="1"/>
                    <a:pt x="0" y="1"/>
                    <a:pt x="0" y="2"/>
                  </a:cubicBezTo>
                  <a:cubicBezTo>
                    <a:pt x="1" y="2"/>
                    <a:pt x="1" y="2"/>
                    <a:pt x="1" y="2"/>
                  </a:cubicBezTo>
                  <a:cubicBezTo>
                    <a:pt x="1" y="2"/>
                    <a:pt x="1" y="2"/>
                    <a:pt x="1" y="2"/>
                  </a:cubicBezTo>
                  <a:cubicBezTo>
                    <a:pt x="2" y="1"/>
                    <a:pt x="2" y="0"/>
                    <a:pt x="1" y="0"/>
                  </a:cubicBezTo>
                  <a:cubicBezTo>
                    <a:pt x="1" y="0"/>
                    <a:pt x="1" y="0"/>
                    <a:pt x="1" y="0"/>
                  </a:cubicBezTo>
                  <a:cubicBezTo>
                    <a:pt x="1" y="0"/>
                    <a:pt x="1" y="0"/>
                    <a:pt x="1" y="0"/>
                  </a:cubicBezTo>
                  <a:cubicBezTo>
                    <a:pt x="0" y="1"/>
                    <a:pt x="0" y="2"/>
                    <a:pt x="1" y="2"/>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8" name="ïṧḷïḓe">
              <a:extLst>
                <a:ext uri="{FF2B5EF4-FFF2-40B4-BE49-F238E27FC236}">
                  <a16:creationId xmlns:a16="http://schemas.microsoft.com/office/drawing/2014/main" id="{9D7D0CE0-6BE7-4CD5-954E-972A2567D707}"/>
                </a:ext>
              </a:extLst>
            </p:cNvPr>
            <p:cNvSpPr/>
            <p:nvPr userDrawn="1"/>
          </p:nvSpPr>
          <p:spPr bwMode="auto">
            <a:xfrm>
              <a:off x="6807501" y="2314511"/>
              <a:ext cx="7105" cy="8290"/>
            </a:xfrm>
            <a:custGeom>
              <a:avLst/>
              <a:gdLst>
                <a:gd name="T0" fmla="*/ 1 w 3"/>
                <a:gd name="T1" fmla="*/ 1 h 4"/>
                <a:gd name="T2" fmla="*/ 1 w 3"/>
                <a:gd name="T3" fmla="*/ 4 h 4"/>
                <a:gd name="T4" fmla="*/ 3 w 3"/>
                <a:gd name="T5" fmla="*/ 2 h 4"/>
                <a:gd name="T6" fmla="*/ 1 w 3"/>
                <a:gd name="T7" fmla="*/ 1 h 4"/>
                <a:gd name="T8" fmla="*/ 1 w 3"/>
                <a:gd name="T9" fmla="*/ 3 h 4"/>
                <a:gd name="T10" fmla="*/ 2 w 3"/>
                <a:gd name="T11" fmla="*/ 3 h 4"/>
                <a:gd name="T12" fmla="*/ 2 w 3"/>
                <a:gd name="T13" fmla="*/ 2 h 4"/>
                <a:gd name="T14" fmla="*/ 2 w 3"/>
                <a:gd name="T15" fmla="*/ 1 h 4"/>
                <a:gd name="T16" fmla="*/ 2 w 3"/>
                <a:gd name="T17" fmla="*/ 1 h 4"/>
                <a:gd name="T18" fmla="*/ 2 w 3"/>
                <a:gd name="T19" fmla="*/ 3 h 4"/>
                <a:gd name="T20" fmla="*/ 2 w 3"/>
                <a:gd name="T21" fmla="*/ 2 h 4"/>
                <a:gd name="T22" fmla="*/ 2 w 3"/>
                <a:gd name="T23" fmla="*/ 1 h 4"/>
                <a:gd name="T24" fmla="*/ 1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1" y="1"/>
                  </a:moveTo>
                  <a:cubicBezTo>
                    <a:pt x="1" y="2"/>
                    <a:pt x="0" y="3"/>
                    <a:pt x="1" y="4"/>
                  </a:cubicBezTo>
                  <a:cubicBezTo>
                    <a:pt x="2" y="4"/>
                    <a:pt x="3" y="3"/>
                    <a:pt x="3" y="2"/>
                  </a:cubicBezTo>
                  <a:cubicBezTo>
                    <a:pt x="3" y="1"/>
                    <a:pt x="2" y="0"/>
                    <a:pt x="1" y="1"/>
                  </a:cubicBezTo>
                  <a:cubicBezTo>
                    <a:pt x="1" y="1"/>
                    <a:pt x="1" y="3"/>
                    <a:pt x="1" y="3"/>
                  </a:cubicBezTo>
                  <a:cubicBezTo>
                    <a:pt x="2" y="3"/>
                    <a:pt x="2" y="3"/>
                    <a:pt x="2" y="3"/>
                  </a:cubicBezTo>
                  <a:cubicBezTo>
                    <a:pt x="2" y="2"/>
                    <a:pt x="2" y="2"/>
                    <a:pt x="2" y="2"/>
                  </a:cubicBezTo>
                  <a:cubicBezTo>
                    <a:pt x="2" y="1"/>
                    <a:pt x="2" y="1"/>
                    <a:pt x="2" y="1"/>
                  </a:cubicBezTo>
                  <a:cubicBezTo>
                    <a:pt x="2" y="1"/>
                    <a:pt x="2" y="1"/>
                    <a:pt x="2" y="1"/>
                  </a:cubicBezTo>
                  <a:cubicBezTo>
                    <a:pt x="2" y="2"/>
                    <a:pt x="2" y="2"/>
                    <a:pt x="2" y="3"/>
                  </a:cubicBezTo>
                  <a:cubicBezTo>
                    <a:pt x="2" y="2"/>
                    <a:pt x="2" y="2"/>
                    <a:pt x="2"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29" name="îsľîdê">
              <a:extLst>
                <a:ext uri="{FF2B5EF4-FFF2-40B4-BE49-F238E27FC236}">
                  <a16:creationId xmlns:a16="http://schemas.microsoft.com/office/drawing/2014/main" id="{FB2B605C-637D-4919-A6D1-B41D58FBD873}"/>
                </a:ext>
              </a:extLst>
            </p:cNvPr>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0" name="iṩlide">
              <a:extLst>
                <a:ext uri="{FF2B5EF4-FFF2-40B4-BE49-F238E27FC236}">
                  <a16:creationId xmlns:a16="http://schemas.microsoft.com/office/drawing/2014/main" id="{9DFF8712-F4C4-4306-A448-3E4DED2D032C}"/>
                </a:ext>
              </a:extLst>
            </p:cNvPr>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1" name="îṧḷîḍe">
              <a:extLst>
                <a:ext uri="{FF2B5EF4-FFF2-40B4-BE49-F238E27FC236}">
                  <a16:creationId xmlns:a16="http://schemas.microsoft.com/office/drawing/2014/main" id="{1B3E4A78-1FD3-4C4F-B0A1-EEEC35190877}"/>
                </a:ext>
              </a:extLst>
            </p:cNvPr>
            <p:cNvSpPr/>
            <p:nvPr userDrawn="1"/>
          </p:nvSpPr>
          <p:spPr bwMode="auto">
            <a:xfrm>
              <a:off x="6812239" y="2322801"/>
              <a:ext cx="3553" cy="2368"/>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2" name="ïş1îḋe">
              <a:extLst>
                <a:ext uri="{FF2B5EF4-FFF2-40B4-BE49-F238E27FC236}">
                  <a16:creationId xmlns:a16="http://schemas.microsoft.com/office/drawing/2014/main" id="{61B9A33E-40BF-4FE3-841C-E8FD754E6341}"/>
                </a:ext>
              </a:extLst>
            </p:cNvPr>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3" name="isľïďè">
              <a:extLst>
                <a:ext uri="{FF2B5EF4-FFF2-40B4-BE49-F238E27FC236}">
                  <a16:creationId xmlns:a16="http://schemas.microsoft.com/office/drawing/2014/main" id="{6A9F93E4-801D-4555-9000-4309E0999EE3}"/>
                </a:ext>
              </a:extLst>
            </p:cNvPr>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4" name="ïsľïḍê">
              <a:extLst>
                <a:ext uri="{FF2B5EF4-FFF2-40B4-BE49-F238E27FC236}">
                  <a16:creationId xmlns:a16="http://schemas.microsoft.com/office/drawing/2014/main" id="{86B4242F-F818-4129-BB01-E889A150EBF3}"/>
                </a:ext>
              </a:extLst>
            </p:cNvPr>
            <p:cNvSpPr/>
            <p:nvPr userDrawn="1"/>
          </p:nvSpPr>
          <p:spPr bwMode="auto">
            <a:xfrm>
              <a:off x="6812239" y="2313327"/>
              <a:ext cx="2368" cy="1185"/>
            </a:xfrm>
            <a:custGeom>
              <a:avLst/>
              <a:gdLst>
                <a:gd name="T0" fmla="*/ 0 w 1"/>
                <a:gd name="T1" fmla="*/ 1 h 1"/>
                <a:gd name="T2" fmla="*/ 0 w 1"/>
                <a:gd name="T3" fmla="*/ 1 h 1"/>
                <a:gd name="T4" fmla="*/ 1 w 1"/>
                <a:gd name="T5" fmla="*/ 1 h 1"/>
                <a:gd name="T6" fmla="*/ 0 w 1"/>
                <a:gd name="T7" fmla="*/ 0 h 1"/>
                <a:gd name="T8" fmla="*/ 0 w 1"/>
                <a:gd name="T9" fmla="*/ 1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1" y="1"/>
                    <a:pt x="1" y="1"/>
                    <a:pt x="1" y="1"/>
                  </a:cubicBezTo>
                  <a:cubicBezTo>
                    <a:pt x="1" y="1"/>
                    <a:pt x="1"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5" name="ïṥḻîḓe">
              <a:extLst>
                <a:ext uri="{FF2B5EF4-FFF2-40B4-BE49-F238E27FC236}">
                  <a16:creationId xmlns:a16="http://schemas.microsoft.com/office/drawing/2014/main" id="{FC27D3B6-FEEE-42D6-8011-6FC1C2715A97}"/>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6" name="í$ḻïďè">
              <a:extLst>
                <a:ext uri="{FF2B5EF4-FFF2-40B4-BE49-F238E27FC236}">
                  <a16:creationId xmlns:a16="http://schemas.microsoft.com/office/drawing/2014/main" id="{AD58A194-A896-4778-A890-DE11099C87A8}"/>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7" name="îṡľîďé">
              <a:extLst>
                <a:ext uri="{FF2B5EF4-FFF2-40B4-BE49-F238E27FC236}">
                  <a16:creationId xmlns:a16="http://schemas.microsoft.com/office/drawing/2014/main" id="{E32A9A74-BADC-4AC3-90BF-E10E52280418}"/>
                </a:ext>
              </a:extLst>
            </p:cNvPr>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8" name="işḻíḑê">
              <a:extLst>
                <a:ext uri="{FF2B5EF4-FFF2-40B4-BE49-F238E27FC236}">
                  <a16:creationId xmlns:a16="http://schemas.microsoft.com/office/drawing/2014/main" id="{30333489-437A-4A4C-8538-1DDCBC6F7191}"/>
                </a:ext>
              </a:extLst>
            </p:cNvPr>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39" name="íSļïḋê">
              <a:extLst>
                <a:ext uri="{FF2B5EF4-FFF2-40B4-BE49-F238E27FC236}">
                  <a16:creationId xmlns:a16="http://schemas.microsoft.com/office/drawing/2014/main" id="{D7F0E404-C6AC-45EF-A72C-71914C566FC9}"/>
                </a:ext>
              </a:extLst>
            </p:cNvPr>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0" name="îṥľïḑê">
              <a:extLst>
                <a:ext uri="{FF2B5EF4-FFF2-40B4-BE49-F238E27FC236}">
                  <a16:creationId xmlns:a16="http://schemas.microsoft.com/office/drawing/2014/main" id="{193E0D89-7A5C-43F6-ACC9-51265B175A23}"/>
                </a:ext>
              </a:extLst>
            </p:cNvPr>
            <p:cNvSpPr/>
            <p:nvPr userDrawn="1"/>
          </p:nvSpPr>
          <p:spPr bwMode="auto">
            <a:xfrm>
              <a:off x="6762501" y="2302668"/>
              <a:ext cx="4737" cy="3553"/>
            </a:xfrm>
            <a:custGeom>
              <a:avLst/>
              <a:gdLst>
                <a:gd name="T0" fmla="*/ 1 w 2"/>
                <a:gd name="T1" fmla="*/ 0 h 2"/>
                <a:gd name="T2" fmla="*/ 1 w 2"/>
                <a:gd name="T3" fmla="*/ 2 h 2"/>
                <a:gd name="T4" fmla="*/ 1 w 2"/>
                <a:gd name="T5" fmla="*/ 2 h 2"/>
                <a:gd name="T6" fmla="*/ 1 w 2"/>
                <a:gd name="T7" fmla="*/ 2 h 2"/>
                <a:gd name="T8" fmla="*/ 1 w 2"/>
                <a:gd name="T9" fmla="*/ 1 h 2"/>
                <a:gd name="T10" fmla="*/ 1 w 2"/>
                <a:gd name="T11" fmla="*/ 0 h 2"/>
                <a:gd name="T12" fmla="*/ 1 w 2"/>
                <a:gd name="T13" fmla="*/ 0 h 2"/>
                <a:gd name="T14" fmla="*/ 1 w 2"/>
                <a:gd name="T15" fmla="*/ 0 h 2"/>
                <a:gd name="T16" fmla="*/ 0 w 2"/>
                <a:gd name="T17" fmla="*/ 2 h 2"/>
                <a:gd name="T18" fmla="*/ 1 w 2"/>
                <a:gd name="T19" fmla="*/ 2 h 2"/>
                <a:gd name="T20" fmla="*/ 1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0" y="0"/>
                    <a:pt x="0" y="1"/>
                    <a:pt x="1" y="2"/>
                  </a:cubicBezTo>
                  <a:cubicBezTo>
                    <a:pt x="1" y="2"/>
                    <a:pt x="1" y="2"/>
                    <a:pt x="1" y="2"/>
                  </a:cubicBezTo>
                  <a:cubicBezTo>
                    <a:pt x="1" y="2"/>
                    <a:pt x="1" y="2"/>
                    <a:pt x="1" y="2"/>
                  </a:cubicBezTo>
                  <a:cubicBezTo>
                    <a:pt x="1" y="1"/>
                    <a:pt x="1" y="1"/>
                    <a:pt x="1" y="1"/>
                  </a:cubicBezTo>
                  <a:cubicBezTo>
                    <a:pt x="2" y="0"/>
                    <a:pt x="2" y="0"/>
                    <a:pt x="1" y="0"/>
                  </a:cubicBezTo>
                  <a:cubicBezTo>
                    <a:pt x="1" y="0"/>
                    <a:pt x="1" y="0"/>
                    <a:pt x="1" y="0"/>
                  </a:cubicBezTo>
                  <a:cubicBezTo>
                    <a:pt x="1" y="0"/>
                    <a:pt x="1" y="0"/>
                    <a:pt x="1" y="0"/>
                  </a:cubicBezTo>
                  <a:cubicBezTo>
                    <a:pt x="0" y="1"/>
                    <a:pt x="0" y="1"/>
                    <a:pt x="0" y="2"/>
                  </a:cubicBezTo>
                  <a:cubicBezTo>
                    <a:pt x="1" y="2"/>
                    <a:pt x="1" y="2"/>
                    <a:pt x="1" y="2"/>
                  </a:cubicBezTo>
                  <a:cubicBezTo>
                    <a:pt x="1" y="2"/>
                    <a:pt x="1" y="2"/>
                    <a:pt x="1" y="2"/>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1" name="íṡliḋê">
              <a:extLst>
                <a:ext uri="{FF2B5EF4-FFF2-40B4-BE49-F238E27FC236}">
                  <a16:creationId xmlns:a16="http://schemas.microsoft.com/office/drawing/2014/main" id="{F561F7DE-3B7A-4320-B3E0-1756006DF9BD}"/>
                </a:ext>
              </a:extLst>
            </p:cNvPr>
            <p:cNvSpPr/>
            <p:nvPr userDrawn="1"/>
          </p:nvSpPr>
          <p:spPr bwMode="auto">
            <a:xfrm>
              <a:off x="6762501" y="2300300"/>
              <a:ext cx="4737" cy="8290"/>
            </a:xfrm>
            <a:custGeom>
              <a:avLst/>
              <a:gdLst>
                <a:gd name="T0" fmla="*/ 0 w 2"/>
                <a:gd name="T1" fmla="*/ 1 h 4"/>
                <a:gd name="T2" fmla="*/ 0 w 2"/>
                <a:gd name="T3" fmla="*/ 2 h 4"/>
                <a:gd name="T4" fmla="*/ 1 w 2"/>
                <a:gd name="T5" fmla="*/ 3 h 4"/>
                <a:gd name="T6" fmla="*/ 2 w 2"/>
                <a:gd name="T7" fmla="*/ 3 h 4"/>
                <a:gd name="T8" fmla="*/ 2 w 2"/>
                <a:gd name="T9" fmla="*/ 1 h 4"/>
                <a:gd name="T10" fmla="*/ 1 w 2"/>
                <a:gd name="T11" fmla="*/ 0 h 4"/>
                <a:gd name="T12" fmla="*/ 0 w 2"/>
                <a:gd name="T13" fmla="*/ 1 h 4"/>
                <a:gd name="T14" fmla="*/ 1 w 2"/>
                <a:gd name="T15" fmla="*/ 3 h 4"/>
                <a:gd name="T16" fmla="*/ 1 w 2"/>
                <a:gd name="T17" fmla="*/ 3 h 4"/>
                <a:gd name="T18" fmla="*/ 1 w 2"/>
                <a:gd name="T19" fmla="*/ 3 h 4"/>
                <a:gd name="T20" fmla="*/ 1 w 2"/>
                <a:gd name="T21" fmla="*/ 3 h 4"/>
                <a:gd name="T22" fmla="*/ 1 w 2"/>
                <a:gd name="T23" fmla="*/ 2 h 4"/>
                <a:gd name="T24" fmla="*/ 1 w 2"/>
                <a:gd name="T25" fmla="*/ 1 h 4"/>
                <a:gd name="T26" fmla="*/ 1 w 2"/>
                <a:gd name="T27" fmla="*/ 1 h 4"/>
                <a:gd name="T28" fmla="*/ 1 w 2"/>
                <a:gd name="T29" fmla="*/ 2 h 4"/>
                <a:gd name="T30" fmla="*/ 1 w 2"/>
                <a:gd name="T31" fmla="*/ 2 h 4"/>
                <a:gd name="T32" fmla="*/ 1 w 2"/>
                <a:gd name="T33" fmla="*/ 2 h 4"/>
                <a:gd name="T34" fmla="*/ 1 w 2"/>
                <a:gd name="T35" fmla="*/ 2 h 4"/>
                <a:gd name="T36" fmla="*/ 1 w 2"/>
                <a:gd name="T37" fmla="*/ 1 h 4"/>
                <a:gd name="T38" fmla="*/ 0 w 2"/>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4">
                  <a:moveTo>
                    <a:pt x="0" y="1"/>
                  </a:moveTo>
                  <a:cubicBezTo>
                    <a:pt x="0" y="1"/>
                    <a:pt x="0" y="2"/>
                    <a:pt x="0" y="2"/>
                  </a:cubicBezTo>
                  <a:cubicBezTo>
                    <a:pt x="0" y="3"/>
                    <a:pt x="0" y="3"/>
                    <a:pt x="1" y="3"/>
                  </a:cubicBezTo>
                  <a:cubicBezTo>
                    <a:pt x="1" y="3"/>
                    <a:pt x="1" y="3"/>
                    <a:pt x="2" y="3"/>
                  </a:cubicBezTo>
                  <a:cubicBezTo>
                    <a:pt x="2" y="2"/>
                    <a:pt x="2" y="1"/>
                    <a:pt x="2" y="1"/>
                  </a:cubicBezTo>
                  <a:cubicBezTo>
                    <a:pt x="2" y="0"/>
                    <a:pt x="1" y="0"/>
                    <a:pt x="1" y="0"/>
                  </a:cubicBezTo>
                  <a:cubicBezTo>
                    <a:pt x="0" y="0"/>
                    <a:pt x="0" y="1"/>
                    <a:pt x="0" y="1"/>
                  </a:cubicBezTo>
                  <a:cubicBezTo>
                    <a:pt x="0" y="2"/>
                    <a:pt x="0" y="4"/>
                    <a:pt x="1" y="3"/>
                  </a:cubicBezTo>
                  <a:cubicBezTo>
                    <a:pt x="1" y="3"/>
                    <a:pt x="1" y="3"/>
                    <a:pt x="1" y="3"/>
                  </a:cubicBezTo>
                  <a:cubicBezTo>
                    <a:pt x="1" y="3"/>
                    <a:pt x="1" y="3"/>
                    <a:pt x="1" y="3"/>
                  </a:cubicBezTo>
                  <a:cubicBezTo>
                    <a:pt x="1" y="3"/>
                    <a:pt x="1" y="3"/>
                    <a:pt x="1" y="3"/>
                  </a:cubicBezTo>
                  <a:cubicBezTo>
                    <a:pt x="1" y="3"/>
                    <a:pt x="1" y="2"/>
                    <a:pt x="1" y="2"/>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lnTo>
                    <a:pt x="0"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2" name="iSliḋé">
              <a:extLst>
                <a:ext uri="{FF2B5EF4-FFF2-40B4-BE49-F238E27FC236}">
                  <a16:creationId xmlns:a16="http://schemas.microsoft.com/office/drawing/2014/main" id="{E4FE1B79-11EF-4365-84CB-7143E4657B44}"/>
                </a:ext>
              </a:extLst>
            </p:cNvPr>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3" name="ïślîďè">
              <a:extLst>
                <a:ext uri="{FF2B5EF4-FFF2-40B4-BE49-F238E27FC236}">
                  <a16:creationId xmlns:a16="http://schemas.microsoft.com/office/drawing/2014/main" id="{3C5F472C-CD58-4C7C-AA74-51163CA29B14}"/>
                </a:ext>
              </a:extLst>
            </p:cNvPr>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4" name="ïŝḻïdé">
              <a:extLst>
                <a:ext uri="{FF2B5EF4-FFF2-40B4-BE49-F238E27FC236}">
                  <a16:creationId xmlns:a16="http://schemas.microsoft.com/office/drawing/2014/main" id="{F208B02C-E7AE-46EC-BEFD-3A6431C5E403}"/>
                </a:ext>
              </a:extLst>
            </p:cNvPr>
            <p:cNvSpPr/>
            <p:nvPr userDrawn="1"/>
          </p:nvSpPr>
          <p:spPr bwMode="auto">
            <a:xfrm>
              <a:off x="6767238" y="2300300"/>
              <a:ext cx="2368" cy="2368"/>
            </a:xfrm>
            <a:custGeom>
              <a:avLst/>
              <a:gdLst>
                <a:gd name="T0" fmla="*/ 0 w 1"/>
                <a:gd name="T1" fmla="*/ 0 h 1"/>
                <a:gd name="T2" fmla="*/ 1 w 1"/>
                <a:gd name="T3" fmla="*/ 0 h 1"/>
                <a:gd name="T4" fmla="*/ 0 w 1"/>
                <a:gd name="T5" fmla="*/ 0 h 1"/>
                <a:gd name="T6" fmla="*/ 0 w 1"/>
                <a:gd name="T7" fmla="*/ 0 h 1"/>
                <a:gd name="T8" fmla="*/ 0 w 1"/>
                <a:gd name="T9" fmla="*/ 0 h 1"/>
                <a:gd name="T10" fmla="*/ 1 w 1"/>
                <a:gd name="T11" fmla="*/ 0 h 1"/>
                <a:gd name="T12" fmla="*/ 0 w 1"/>
                <a:gd name="T13" fmla="*/ 0 h 1"/>
                <a:gd name="T14" fmla="*/ 0 w 1"/>
                <a:gd name="T15" fmla="*/ 0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1" y="1"/>
                    <a:pt x="1" y="0"/>
                  </a:cubicBezTo>
                  <a:cubicBezTo>
                    <a:pt x="0" y="0"/>
                    <a:pt x="0" y="0"/>
                    <a:pt x="0" y="0"/>
                  </a:cubicBezTo>
                  <a:cubicBezTo>
                    <a:pt x="0" y="0"/>
                    <a:pt x="0" y="0"/>
                    <a:pt x="0" y="0"/>
                  </a:cubicBezTo>
                  <a:cubicBezTo>
                    <a:pt x="0" y="0"/>
                    <a:pt x="0" y="0"/>
                    <a:pt x="0"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5" name="îṩḻiḍè">
              <a:extLst>
                <a:ext uri="{FF2B5EF4-FFF2-40B4-BE49-F238E27FC236}">
                  <a16:creationId xmlns:a16="http://schemas.microsoft.com/office/drawing/2014/main" id="{AFEA1C9A-FDE8-41D3-A9C5-213E2D4D9783}"/>
                </a:ext>
              </a:extLst>
            </p:cNvPr>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6" name="ïṧḻîḋé">
              <a:extLst>
                <a:ext uri="{FF2B5EF4-FFF2-40B4-BE49-F238E27FC236}">
                  <a16:creationId xmlns:a16="http://schemas.microsoft.com/office/drawing/2014/main" id="{548E40B4-9E0C-475B-A145-10920985F3E1}"/>
                </a:ext>
              </a:extLst>
            </p:cNvPr>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7" name="îSḷïḋé">
              <a:extLst>
                <a:ext uri="{FF2B5EF4-FFF2-40B4-BE49-F238E27FC236}">
                  <a16:creationId xmlns:a16="http://schemas.microsoft.com/office/drawing/2014/main" id="{38089A96-EF00-4B6F-B251-AAD329FAB96D}"/>
                </a:ext>
              </a:extLst>
            </p:cNvPr>
            <p:cNvSpPr/>
            <p:nvPr userDrawn="1"/>
          </p:nvSpPr>
          <p:spPr bwMode="auto">
            <a:xfrm>
              <a:off x="6764870" y="2308590"/>
              <a:ext cx="2368" cy="2368"/>
            </a:xfrm>
            <a:custGeom>
              <a:avLst/>
              <a:gdLst>
                <a:gd name="T0" fmla="*/ 0 w 1"/>
                <a:gd name="T1" fmla="*/ 0 h 1"/>
                <a:gd name="T2" fmla="*/ 0 w 1"/>
                <a:gd name="T3" fmla="*/ 1 h 1"/>
                <a:gd name="T4" fmla="*/ 1 w 1"/>
                <a:gd name="T5" fmla="*/ 0 h 1"/>
                <a:gd name="T6" fmla="*/ 0 w 1"/>
                <a:gd name="T7" fmla="*/ 0 h 1"/>
                <a:gd name="T8" fmla="*/ 0 w 1"/>
                <a:gd name="T9" fmla="*/ 0 h 1"/>
                <a:gd name="T10" fmla="*/ 0 w 1"/>
                <a:gd name="T11" fmla="*/ 0 h 1"/>
                <a:gd name="T12" fmla="*/ 0 w 1"/>
                <a:gd name="T13" fmla="*/ 1 h 1"/>
                <a:gd name="T14" fmla="*/ 0 w 1"/>
                <a:gd name="T15" fmla="*/ 1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0" y="1"/>
                    <a:pt x="0" y="1"/>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8" name="îśḷide">
              <a:extLst>
                <a:ext uri="{FF2B5EF4-FFF2-40B4-BE49-F238E27FC236}">
                  <a16:creationId xmlns:a16="http://schemas.microsoft.com/office/drawing/2014/main" id="{349C327B-6DA0-47D7-9575-8ACA7C35E285}"/>
                </a:ext>
              </a:extLst>
            </p:cNvPr>
            <p:cNvSpPr/>
            <p:nvPr userDrawn="1"/>
          </p:nvSpPr>
          <p:spPr bwMode="auto">
            <a:xfrm>
              <a:off x="6871450" y="2335827"/>
              <a:ext cx="2368" cy="3553"/>
            </a:xfrm>
            <a:custGeom>
              <a:avLst/>
              <a:gdLst>
                <a:gd name="T0" fmla="*/ 0 w 1"/>
                <a:gd name="T1" fmla="*/ 0 h 2"/>
                <a:gd name="T2" fmla="*/ 0 w 1"/>
                <a:gd name="T3" fmla="*/ 1 h 2"/>
                <a:gd name="T4" fmla="*/ 0 w 1"/>
                <a:gd name="T5" fmla="*/ 2 h 2"/>
                <a:gd name="T6" fmla="*/ 0 w 1"/>
                <a:gd name="T7" fmla="*/ 2 h 2"/>
                <a:gd name="T8" fmla="*/ 0 w 1"/>
                <a:gd name="T9" fmla="*/ 2 h 2"/>
                <a:gd name="T10" fmla="*/ 1 w 1"/>
                <a:gd name="T11" fmla="*/ 1 h 2"/>
                <a:gd name="T12" fmla="*/ 1 w 1"/>
                <a:gd name="T13" fmla="*/ 0 h 2"/>
                <a:gd name="T14" fmla="*/ 1 w 1"/>
                <a:gd name="T15" fmla="*/ 0 h 2"/>
                <a:gd name="T16" fmla="*/ 1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0"/>
                    <a:pt x="0" y="1"/>
                    <a:pt x="0" y="1"/>
                  </a:cubicBezTo>
                  <a:cubicBezTo>
                    <a:pt x="0" y="2"/>
                    <a:pt x="0" y="2"/>
                    <a:pt x="0" y="2"/>
                  </a:cubicBezTo>
                  <a:cubicBezTo>
                    <a:pt x="0" y="2"/>
                    <a:pt x="0" y="2"/>
                    <a:pt x="0" y="2"/>
                  </a:cubicBezTo>
                  <a:cubicBezTo>
                    <a:pt x="0" y="2"/>
                    <a:pt x="0" y="2"/>
                    <a:pt x="0" y="2"/>
                  </a:cubicBezTo>
                  <a:cubicBezTo>
                    <a:pt x="1" y="1"/>
                    <a:pt x="1" y="1"/>
                    <a:pt x="1" y="1"/>
                  </a:cubicBezTo>
                  <a:cubicBezTo>
                    <a:pt x="1" y="0"/>
                    <a:pt x="1" y="0"/>
                    <a:pt x="1" y="0"/>
                  </a:cubicBezTo>
                  <a:cubicBezTo>
                    <a:pt x="1" y="0"/>
                    <a:pt x="1" y="0"/>
                    <a:pt x="1" y="0"/>
                  </a:cubicBezTo>
                  <a:cubicBezTo>
                    <a:pt x="1" y="0"/>
                    <a:pt x="1" y="0"/>
                    <a:pt x="1" y="0"/>
                  </a:cubicBezTo>
                  <a:cubicBezTo>
                    <a:pt x="0" y="0"/>
                    <a:pt x="0" y="0"/>
                    <a:pt x="0" y="0"/>
                  </a:cubicBezTo>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49" name="ïšļïďê">
              <a:extLst>
                <a:ext uri="{FF2B5EF4-FFF2-40B4-BE49-F238E27FC236}">
                  <a16:creationId xmlns:a16="http://schemas.microsoft.com/office/drawing/2014/main" id="{05E07015-42C1-4397-8176-617E012F455D}"/>
                </a:ext>
              </a:extLst>
            </p:cNvPr>
            <p:cNvSpPr/>
            <p:nvPr userDrawn="1"/>
          </p:nvSpPr>
          <p:spPr bwMode="auto">
            <a:xfrm>
              <a:off x="6869082" y="2333459"/>
              <a:ext cx="7105" cy="5922"/>
            </a:xfrm>
            <a:custGeom>
              <a:avLst/>
              <a:gdLst>
                <a:gd name="T0" fmla="*/ 1 w 3"/>
                <a:gd name="T1" fmla="*/ 1 h 3"/>
                <a:gd name="T2" fmla="*/ 1 w 3"/>
                <a:gd name="T3" fmla="*/ 2 h 3"/>
                <a:gd name="T4" fmla="*/ 0 w 3"/>
                <a:gd name="T5" fmla="*/ 3 h 3"/>
                <a:gd name="T6" fmla="*/ 1 w 3"/>
                <a:gd name="T7" fmla="*/ 3 h 3"/>
                <a:gd name="T8" fmla="*/ 2 w 3"/>
                <a:gd name="T9" fmla="*/ 3 h 3"/>
                <a:gd name="T10" fmla="*/ 2 w 3"/>
                <a:gd name="T11" fmla="*/ 1 h 3"/>
                <a:gd name="T12" fmla="*/ 1 w 3"/>
                <a:gd name="T13" fmla="*/ 1 h 3"/>
                <a:gd name="T14" fmla="*/ 2 w 3"/>
                <a:gd name="T15" fmla="*/ 2 h 3"/>
                <a:gd name="T16" fmla="*/ 2 w 3"/>
                <a:gd name="T17" fmla="*/ 1 h 3"/>
                <a:gd name="T18" fmla="*/ 1 w 3"/>
                <a:gd name="T19" fmla="*/ 2 h 3"/>
                <a:gd name="T20" fmla="*/ 1 w 3"/>
                <a:gd name="T21" fmla="*/ 2 h 3"/>
                <a:gd name="T22" fmla="*/ 1 w 3"/>
                <a:gd name="T23" fmla="*/ 3 h 3"/>
                <a:gd name="T24" fmla="*/ 1 w 3"/>
                <a:gd name="T25" fmla="*/ 2 h 3"/>
                <a:gd name="T26" fmla="*/ 2 w 3"/>
                <a:gd name="T27" fmla="*/ 1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1" y="1"/>
                    <a:pt x="1" y="2"/>
                  </a:cubicBezTo>
                  <a:cubicBezTo>
                    <a:pt x="0" y="3"/>
                    <a:pt x="0" y="3"/>
                    <a:pt x="0" y="3"/>
                  </a:cubicBezTo>
                  <a:cubicBezTo>
                    <a:pt x="1" y="3"/>
                    <a:pt x="1" y="3"/>
                    <a:pt x="1" y="3"/>
                  </a:cubicBezTo>
                  <a:cubicBezTo>
                    <a:pt x="2" y="3"/>
                    <a:pt x="2" y="3"/>
                    <a:pt x="2" y="3"/>
                  </a:cubicBezTo>
                  <a:cubicBezTo>
                    <a:pt x="2" y="2"/>
                    <a:pt x="3" y="1"/>
                    <a:pt x="2" y="1"/>
                  </a:cubicBezTo>
                  <a:cubicBezTo>
                    <a:pt x="2" y="0"/>
                    <a:pt x="1" y="1"/>
                    <a:pt x="1" y="1"/>
                  </a:cubicBezTo>
                  <a:cubicBezTo>
                    <a:pt x="2" y="2"/>
                    <a:pt x="2" y="2"/>
                    <a:pt x="2" y="2"/>
                  </a:cubicBezTo>
                  <a:cubicBezTo>
                    <a:pt x="2" y="1"/>
                    <a:pt x="2" y="1"/>
                    <a:pt x="2" y="1"/>
                  </a:cubicBezTo>
                  <a:cubicBezTo>
                    <a:pt x="1" y="2"/>
                    <a:pt x="1" y="2"/>
                    <a:pt x="1" y="2"/>
                  </a:cubicBezTo>
                  <a:cubicBezTo>
                    <a:pt x="1" y="2"/>
                    <a:pt x="1" y="2"/>
                    <a:pt x="1" y="2"/>
                  </a:cubicBezTo>
                  <a:cubicBezTo>
                    <a:pt x="1" y="3"/>
                    <a:pt x="1" y="3"/>
                    <a:pt x="1" y="3"/>
                  </a:cubicBezTo>
                  <a:cubicBezTo>
                    <a:pt x="1" y="2"/>
                    <a:pt x="1" y="2"/>
                    <a:pt x="1"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0" name="ïṡlîḍê">
              <a:extLst>
                <a:ext uri="{FF2B5EF4-FFF2-40B4-BE49-F238E27FC236}">
                  <a16:creationId xmlns:a16="http://schemas.microsoft.com/office/drawing/2014/main" id="{94E3F94A-BCDF-4888-A6FB-98FC8F394B71}"/>
                </a:ext>
              </a:extLst>
            </p:cNvPr>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1" name="iSḷïḋé">
              <a:extLst>
                <a:ext uri="{FF2B5EF4-FFF2-40B4-BE49-F238E27FC236}">
                  <a16:creationId xmlns:a16="http://schemas.microsoft.com/office/drawing/2014/main" id="{CD42CBF2-3518-4348-8992-601510C70E7B}"/>
                </a:ext>
              </a:extLst>
            </p:cNvPr>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2" name="î$ḻîḋê">
              <a:extLst>
                <a:ext uri="{FF2B5EF4-FFF2-40B4-BE49-F238E27FC236}">
                  <a16:creationId xmlns:a16="http://schemas.microsoft.com/office/drawing/2014/main" id="{FF7EEA6E-882D-4C67-9001-926828CC5879}"/>
                </a:ext>
              </a:extLst>
            </p:cNvPr>
            <p:cNvSpPr/>
            <p:nvPr userDrawn="1"/>
          </p:nvSpPr>
          <p:spPr bwMode="auto">
            <a:xfrm>
              <a:off x="6873818" y="2333459"/>
              <a:ext cx="2368" cy="2368"/>
            </a:xfrm>
            <a:custGeom>
              <a:avLst/>
              <a:gdLst>
                <a:gd name="T0" fmla="*/ 0 w 2"/>
                <a:gd name="T1" fmla="*/ 0 h 2"/>
                <a:gd name="T2" fmla="*/ 0 w 2"/>
                <a:gd name="T3" fmla="*/ 0 h 2"/>
                <a:gd name="T4" fmla="*/ 0 w 2"/>
                <a:gd name="T5" fmla="*/ 0 h 2"/>
                <a:gd name="T6" fmla="*/ 0 w 2"/>
                <a:gd name="T7" fmla="*/ 2 h 2"/>
                <a:gd name="T8" fmla="*/ 2 w 2"/>
                <a:gd name="T9" fmla="*/ 2 h 2"/>
                <a:gd name="T10" fmla="*/ 2 w 2"/>
                <a:gd name="T11" fmla="*/ 0 h 2"/>
                <a:gd name="T12" fmla="*/ 2 w 2"/>
                <a:gd name="T13" fmla="*/ 0 h 2"/>
                <a:gd name="T14" fmla="*/ 0 w 2"/>
                <a:gd name="T15" fmla="*/ 0 h 2"/>
                <a:gd name="T16" fmla="*/ 2 w 2"/>
                <a:gd name="T17" fmla="*/ 0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0" y="2"/>
                  </a:lnTo>
                  <a:lnTo>
                    <a:pt x="2" y="2"/>
                  </a:lnTo>
                  <a:lnTo>
                    <a:pt x="2" y="0"/>
                  </a:lnTo>
                  <a:lnTo>
                    <a:pt x="2" y="0"/>
                  </a:lnTo>
                  <a:lnTo>
                    <a:pt x="0"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3" name="îşľíḋê">
              <a:extLst>
                <a:ext uri="{FF2B5EF4-FFF2-40B4-BE49-F238E27FC236}">
                  <a16:creationId xmlns:a16="http://schemas.microsoft.com/office/drawing/2014/main" id="{73A15B8F-BFC9-4E45-B1E5-C757538DB3BF}"/>
                </a:ext>
              </a:extLst>
            </p:cNvPr>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4" name="ïṥľïḋè">
              <a:extLst>
                <a:ext uri="{FF2B5EF4-FFF2-40B4-BE49-F238E27FC236}">
                  <a16:creationId xmlns:a16="http://schemas.microsoft.com/office/drawing/2014/main" id="{6E7E0234-6F1D-486E-8304-3B84D2D12297}"/>
                </a:ext>
              </a:extLst>
            </p:cNvPr>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5" name="ïşḻiḓê">
              <a:extLst>
                <a:ext uri="{FF2B5EF4-FFF2-40B4-BE49-F238E27FC236}">
                  <a16:creationId xmlns:a16="http://schemas.microsoft.com/office/drawing/2014/main" id="{1BB59252-B5F1-412D-AFD1-B97F1E4B33C8}"/>
                </a:ext>
              </a:extLst>
            </p:cNvPr>
            <p:cNvSpPr/>
            <p:nvPr userDrawn="1"/>
          </p:nvSpPr>
          <p:spPr bwMode="auto">
            <a:xfrm>
              <a:off x="6869082" y="2339380"/>
              <a:ext cx="0" cy="236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6" name="íşļïďe">
              <a:extLst>
                <a:ext uri="{FF2B5EF4-FFF2-40B4-BE49-F238E27FC236}">
                  <a16:creationId xmlns:a16="http://schemas.microsoft.com/office/drawing/2014/main" id="{A0A9006C-7C2C-4EB4-B52F-C64FF34CB475}"/>
                </a:ext>
              </a:extLst>
            </p:cNvPr>
            <p:cNvSpPr/>
            <p:nvPr userDrawn="1"/>
          </p:nvSpPr>
          <p:spPr bwMode="auto">
            <a:xfrm>
              <a:off x="5258519" y="19627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7" name="ïş1iḍê">
              <a:extLst>
                <a:ext uri="{FF2B5EF4-FFF2-40B4-BE49-F238E27FC236}">
                  <a16:creationId xmlns:a16="http://schemas.microsoft.com/office/drawing/2014/main" id="{34CF85A5-B259-4BF5-9E9F-9D9C278F6491}"/>
                </a:ext>
              </a:extLst>
            </p:cNvPr>
            <p:cNvSpPr/>
            <p:nvPr userDrawn="1"/>
          </p:nvSpPr>
          <p:spPr bwMode="auto">
            <a:xfrm>
              <a:off x="7462384" y="3659804"/>
              <a:ext cx="184741" cy="233295"/>
            </a:xfrm>
            <a:custGeom>
              <a:avLst/>
              <a:gdLst>
                <a:gd name="T0" fmla="*/ 156 w 156"/>
                <a:gd name="T1" fmla="*/ 0 h 197"/>
                <a:gd name="T2" fmla="*/ 0 w 156"/>
                <a:gd name="T3" fmla="*/ 26 h 197"/>
                <a:gd name="T4" fmla="*/ 85 w 156"/>
                <a:gd name="T5" fmla="*/ 197 h 197"/>
                <a:gd name="T6" fmla="*/ 156 w 156"/>
                <a:gd name="T7" fmla="*/ 0 h 197"/>
              </a:gdLst>
              <a:ahLst/>
              <a:cxnLst>
                <a:cxn ang="0">
                  <a:pos x="T0" y="T1"/>
                </a:cxn>
                <a:cxn ang="0">
                  <a:pos x="T2" y="T3"/>
                </a:cxn>
                <a:cxn ang="0">
                  <a:pos x="T4" y="T5"/>
                </a:cxn>
                <a:cxn ang="0">
                  <a:pos x="T6" y="T7"/>
                </a:cxn>
              </a:cxnLst>
              <a:rect l="0" t="0" r="r" b="b"/>
              <a:pathLst>
                <a:path w="156" h="197">
                  <a:moveTo>
                    <a:pt x="156" y="0"/>
                  </a:moveTo>
                  <a:lnTo>
                    <a:pt x="0" y="26"/>
                  </a:lnTo>
                  <a:lnTo>
                    <a:pt x="85" y="197"/>
                  </a:lnTo>
                  <a:lnTo>
                    <a:pt x="156"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8" name="isḷîḋê">
              <a:extLst>
                <a:ext uri="{FF2B5EF4-FFF2-40B4-BE49-F238E27FC236}">
                  <a16:creationId xmlns:a16="http://schemas.microsoft.com/office/drawing/2014/main" id="{11770B59-8086-4C1F-8DFB-CAEAF7888EA0}"/>
                </a:ext>
              </a:extLst>
            </p:cNvPr>
            <p:cNvSpPr/>
            <p:nvPr userDrawn="1"/>
          </p:nvSpPr>
          <p:spPr bwMode="auto">
            <a:xfrm>
              <a:off x="7411463" y="3588749"/>
              <a:ext cx="235664" cy="101844"/>
            </a:xfrm>
            <a:custGeom>
              <a:avLst/>
              <a:gdLst>
                <a:gd name="T0" fmla="*/ 199 w 199"/>
                <a:gd name="T1" fmla="*/ 60 h 86"/>
                <a:gd name="T2" fmla="*/ 43 w 199"/>
                <a:gd name="T3" fmla="*/ 86 h 86"/>
                <a:gd name="T4" fmla="*/ 0 w 199"/>
                <a:gd name="T5" fmla="*/ 0 h 86"/>
                <a:gd name="T6" fmla="*/ 199 w 199"/>
                <a:gd name="T7" fmla="*/ 60 h 86"/>
              </a:gdLst>
              <a:ahLst/>
              <a:cxnLst>
                <a:cxn ang="0">
                  <a:pos x="T0" y="T1"/>
                </a:cxn>
                <a:cxn ang="0">
                  <a:pos x="T2" y="T3"/>
                </a:cxn>
                <a:cxn ang="0">
                  <a:pos x="T4" y="T5"/>
                </a:cxn>
                <a:cxn ang="0">
                  <a:pos x="T6" y="T7"/>
                </a:cxn>
              </a:cxnLst>
              <a:rect l="0" t="0" r="r" b="b"/>
              <a:pathLst>
                <a:path w="199" h="86">
                  <a:moveTo>
                    <a:pt x="199" y="60"/>
                  </a:moveTo>
                  <a:lnTo>
                    <a:pt x="43" y="86"/>
                  </a:lnTo>
                  <a:lnTo>
                    <a:pt x="0" y="0"/>
                  </a:lnTo>
                  <a:lnTo>
                    <a:pt x="199" y="60"/>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59" name="íṩ1íḑê">
              <a:extLst>
                <a:ext uri="{FF2B5EF4-FFF2-40B4-BE49-F238E27FC236}">
                  <a16:creationId xmlns:a16="http://schemas.microsoft.com/office/drawing/2014/main" id="{9F9E8AAA-C4FA-47B0-A700-EE80F0DC19C4}"/>
                </a:ext>
              </a:extLst>
            </p:cNvPr>
            <p:cNvSpPr/>
            <p:nvPr userDrawn="1"/>
          </p:nvSpPr>
          <p:spPr bwMode="auto">
            <a:xfrm>
              <a:off x="7342776" y="3401640"/>
              <a:ext cx="274743" cy="360008"/>
            </a:xfrm>
            <a:custGeom>
              <a:avLst/>
              <a:gdLst>
                <a:gd name="T0" fmla="*/ 232 w 232"/>
                <a:gd name="T1" fmla="*/ 0 h 304"/>
                <a:gd name="T2" fmla="*/ 0 w 232"/>
                <a:gd name="T3" fmla="*/ 54 h 304"/>
                <a:gd name="T4" fmla="*/ 146 w 232"/>
                <a:gd name="T5" fmla="*/ 304 h 304"/>
                <a:gd name="T6" fmla="*/ 232 w 232"/>
                <a:gd name="T7" fmla="*/ 0 h 304"/>
              </a:gdLst>
              <a:ahLst/>
              <a:cxnLst>
                <a:cxn ang="0">
                  <a:pos x="T0" y="T1"/>
                </a:cxn>
                <a:cxn ang="0">
                  <a:pos x="T2" y="T3"/>
                </a:cxn>
                <a:cxn ang="0">
                  <a:pos x="T4" y="T5"/>
                </a:cxn>
                <a:cxn ang="0">
                  <a:pos x="T6" y="T7"/>
                </a:cxn>
              </a:cxnLst>
              <a:rect l="0" t="0" r="r" b="b"/>
              <a:pathLst>
                <a:path w="232" h="304">
                  <a:moveTo>
                    <a:pt x="232" y="0"/>
                  </a:moveTo>
                  <a:lnTo>
                    <a:pt x="0" y="54"/>
                  </a:lnTo>
                  <a:lnTo>
                    <a:pt x="146" y="304"/>
                  </a:lnTo>
                  <a:lnTo>
                    <a:pt x="232"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0" name="ísḷide">
              <a:extLst>
                <a:ext uri="{FF2B5EF4-FFF2-40B4-BE49-F238E27FC236}">
                  <a16:creationId xmlns:a16="http://schemas.microsoft.com/office/drawing/2014/main" id="{FDAE1289-357F-4365-87AF-AC7F5C7C3DE6}"/>
                </a:ext>
              </a:extLst>
            </p:cNvPr>
            <p:cNvSpPr/>
            <p:nvPr userDrawn="1"/>
          </p:nvSpPr>
          <p:spPr bwMode="auto">
            <a:xfrm>
              <a:off x="7255143" y="3314006"/>
              <a:ext cx="362376" cy="151582"/>
            </a:xfrm>
            <a:custGeom>
              <a:avLst/>
              <a:gdLst>
                <a:gd name="T0" fmla="*/ 306 w 306"/>
                <a:gd name="T1" fmla="*/ 74 h 128"/>
                <a:gd name="T2" fmla="*/ 74 w 306"/>
                <a:gd name="T3" fmla="*/ 128 h 128"/>
                <a:gd name="T4" fmla="*/ 0 w 306"/>
                <a:gd name="T5" fmla="*/ 0 h 128"/>
                <a:gd name="T6" fmla="*/ 306 w 306"/>
                <a:gd name="T7" fmla="*/ 74 h 128"/>
              </a:gdLst>
              <a:ahLst/>
              <a:cxnLst>
                <a:cxn ang="0">
                  <a:pos x="T0" y="T1"/>
                </a:cxn>
                <a:cxn ang="0">
                  <a:pos x="T2" y="T3"/>
                </a:cxn>
                <a:cxn ang="0">
                  <a:pos x="T4" y="T5"/>
                </a:cxn>
                <a:cxn ang="0">
                  <a:pos x="T6" y="T7"/>
                </a:cxn>
              </a:cxnLst>
              <a:rect l="0" t="0" r="r" b="b"/>
              <a:pathLst>
                <a:path w="306" h="128">
                  <a:moveTo>
                    <a:pt x="306" y="74"/>
                  </a:moveTo>
                  <a:lnTo>
                    <a:pt x="74" y="128"/>
                  </a:lnTo>
                  <a:lnTo>
                    <a:pt x="0" y="0"/>
                  </a:lnTo>
                  <a:lnTo>
                    <a:pt x="306" y="74"/>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1" name="îṣľiḋè">
              <a:extLst>
                <a:ext uri="{FF2B5EF4-FFF2-40B4-BE49-F238E27FC236}">
                  <a16:creationId xmlns:a16="http://schemas.microsoft.com/office/drawing/2014/main" id="{37476EA4-903E-454D-A1E5-1C15690923A8}"/>
                </a:ext>
              </a:extLst>
            </p:cNvPr>
            <p:cNvSpPr/>
            <p:nvPr userDrawn="1"/>
          </p:nvSpPr>
          <p:spPr bwMode="auto">
            <a:xfrm>
              <a:off x="7207773" y="3229926"/>
              <a:ext cx="196583" cy="278296"/>
            </a:xfrm>
            <a:custGeom>
              <a:avLst/>
              <a:gdLst>
                <a:gd name="T0" fmla="*/ 166 w 166"/>
                <a:gd name="T1" fmla="*/ 0 h 235"/>
                <a:gd name="T2" fmla="*/ 0 w 166"/>
                <a:gd name="T3" fmla="*/ 66 h 235"/>
                <a:gd name="T4" fmla="*/ 135 w 166"/>
                <a:gd name="T5" fmla="*/ 235 h 235"/>
                <a:gd name="T6" fmla="*/ 166 w 166"/>
                <a:gd name="T7" fmla="*/ 0 h 235"/>
              </a:gdLst>
              <a:ahLst/>
              <a:cxnLst>
                <a:cxn ang="0">
                  <a:pos x="T0" y="T1"/>
                </a:cxn>
                <a:cxn ang="0">
                  <a:pos x="T2" y="T3"/>
                </a:cxn>
                <a:cxn ang="0">
                  <a:pos x="T4" y="T5"/>
                </a:cxn>
                <a:cxn ang="0">
                  <a:pos x="T6" y="T7"/>
                </a:cxn>
              </a:cxnLst>
              <a:rect l="0" t="0" r="r" b="b"/>
              <a:pathLst>
                <a:path w="166" h="235">
                  <a:moveTo>
                    <a:pt x="166" y="0"/>
                  </a:moveTo>
                  <a:lnTo>
                    <a:pt x="0" y="66"/>
                  </a:lnTo>
                  <a:lnTo>
                    <a:pt x="135" y="235"/>
                  </a:lnTo>
                  <a:lnTo>
                    <a:pt x="166" y="0"/>
                  </a:lnTo>
                  <a:close/>
                </a:path>
              </a:pathLst>
            </a:custGeom>
            <a:solidFill>
              <a:srgbClr val="F8C40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2" name="íṧ1íḑè">
              <a:extLst>
                <a:ext uri="{FF2B5EF4-FFF2-40B4-BE49-F238E27FC236}">
                  <a16:creationId xmlns:a16="http://schemas.microsoft.com/office/drawing/2014/main" id="{E3474471-4288-4490-9973-250BABBB8A23}"/>
                </a:ext>
              </a:extLst>
            </p:cNvPr>
            <p:cNvSpPr/>
            <p:nvPr userDrawn="1"/>
          </p:nvSpPr>
          <p:spPr bwMode="auto">
            <a:xfrm>
              <a:off x="7126062" y="3205057"/>
              <a:ext cx="278296" cy="103029"/>
            </a:xfrm>
            <a:custGeom>
              <a:avLst/>
              <a:gdLst>
                <a:gd name="T0" fmla="*/ 235 w 235"/>
                <a:gd name="T1" fmla="*/ 21 h 87"/>
                <a:gd name="T2" fmla="*/ 69 w 235"/>
                <a:gd name="T3" fmla="*/ 87 h 87"/>
                <a:gd name="T4" fmla="*/ 0 w 235"/>
                <a:gd name="T5" fmla="*/ 0 h 87"/>
                <a:gd name="T6" fmla="*/ 235 w 235"/>
                <a:gd name="T7" fmla="*/ 21 h 87"/>
              </a:gdLst>
              <a:ahLst/>
              <a:cxnLst>
                <a:cxn ang="0">
                  <a:pos x="T0" y="T1"/>
                </a:cxn>
                <a:cxn ang="0">
                  <a:pos x="T2" y="T3"/>
                </a:cxn>
                <a:cxn ang="0">
                  <a:pos x="T4" y="T5"/>
                </a:cxn>
                <a:cxn ang="0">
                  <a:pos x="T6" y="T7"/>
                </a:cxn>
              </a:cxnLst>
              <a:rect l="0" t="0" r="r" b="b"/>
              <a:pathLst>
                <a:path w="235" h="87">
                  <a:moveTo>
                    <a:pt x="235" y="21"/>
                  </a:moveTo>
                  <a:lnTo>
                    <a:pt x="69" y="87"/>
                  </a:lnTo>
                  <a:lnTo>
                    <a:pt x="0" y="0"/>
                  </a:lnTo>
                  <a:lnTo>
                    <a:pt x="235" y="21"/>
                  </a:lnTo>
                  <a:close/>
                </a:path>
              </a:pathLst>
            </a:custGeom>
            <a:solidFill>
              <a:srgbClr val="F4D26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3" name="îŝ1îďe">
              <a:extLst>
                <a:ext uri="{FF2B5EF4-FFF2-40B4-BE49-F238E27FC236}">
                  <a16:creationId xmlns:a16="http://schemas.microsoft.com/office/drawing/2014/main" id="{6EFA3907-2256-4510-BE63-F473855D6FCC}"/>
                </a:ext>
              </a:extLst>
            </p:cNvPr>
            <p:cNvSpPr/>
            <p:nvPr userDrawn="1"/>
          </p:nvSpPr>
          <p:spPr bwMode="auto">
            <a:xfrm>
              <a:off x="7574888" y="3786517"/>
              <a:ext cx="18948" cy="28422"/>
            </a:xfrm>
            <a:custGeom>
              <a:avLst/>
              <a:gdLst>
                <a:gd name="T0" fmla="*/ 5 w 9"/>
                <a:gd name="T1" fmla="*/ 3 h 14"/>
                <a:gd name="T2" fmla="*/ 1 w 9"/>
                <a:gd name="T3" fmla="*/ 11 h 14"/>
                <a:gd name="T4" fmla="*/ 3 w 9"/>
                <a:gd name="T5" fmla="*/ 12 h 14"/>
                <a:gd name="T6" fmla="*/ 8 w 9"/>
                <a:gd name="T7" fmla="*/ 2 h 14"/>
                <a:gd name="T8" fmla="*/ 7 w 9"/>
                <a:gd name="T9" fmla="*/ 1 h 14"/>
                <a:gd name="T10" fmla="*/ 2 w 9"/>
                <a:gd name="T11" fmla="*/ 4 h 14"/>
                <a:gd name="T12" fmla="*/ 0 w 9"/>
                <a:gd name="T13" fmla="*/ 11 h 14"/>
                <a:gd name="T14" fmla="*/ 2 w 9"/>
                <a:gd name="T15" fmla="*/ 13 h 14"/>
                <a:gd name="T16" fmla="*/ 9 w 9"/>
                <a:gd name="T17" fmla="*/ 3 h 14"/>
                <a:gd name="T18" fmla="*/ 8 w 9"/>
                <a:gd name="T19" fmla="*/ 1 h 14"/>
                <a:gd name="T20" fmla="*/ 7 w 9"/>
                <a:gd name="T21" fmla="*/ 1 h 14"/>
                <a:gd name="T22" fmla="*/ 5 w 9"/>
                <a:gd name="T23" fmla="*/ 3 h 14"/>
                <a:gd name="T24" fmla="*/ 2 w 9"/>
                <a:gd name="T25" fmla="*/ 9 h 14"/>
                <a:gd name="T26" fmla="*/ 4 w 9"/>
                <a:gd name="T27" fmla="*/ 11 h 14"/>
                <a:gd name="T28" fmla="*/ 4 w 9"/>
                <a:gd name="T29" fmla="*/ 7 h 14"/>
                <a:gd name="T30" fmla="*/ 7 w 9"/>
                <a:gd name="T31" fmla="*/ 4 h 14"/>
                <a:gd name="T32" fmla="*/ 5 w 9"/>
                <a:gd name="T33" fmla="*/ 3 h 14"/>
                <a:gd name="T34" fmla="*/ 2 w 9"/>
                <a:gd name="T35" fmla="*/ 10 h 14"/>
                <a:gd name="T36" fmla="*/ 3 w 9"/>
                <a:gd name="T37" fmla="*/ 11 h 14"/>
                <a:gd name="T38" fmla="*/ 6 w 9"/>
                <a:gd name="T39" fmla="*/ 4 h 14"/>
                <a:gd name="T40" fmla="*/ 5 w 9"/>
                <a:gd name="T4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4">
                  <a:moveTo>
                    <a:pt x="5" y="3"/>
                  </a:moveTo>
                  <a:cubicBezTo>
                    <a:pt x="2" y="5"/>
                    <a:pt x="1" y="8"/>
                    <a:pt x="1" y="11"/>
                  </a:cubicBezTo>
                  <a:cubicBezTo>
                    <a:pt x="1" y="12"/>
                    <a:pt x="2" y="13"/>
                    <a:pt x="3" y="12"/>
                  </a:cubicBezTo>
                  <a:cubicBezTo>
                    <a:pt x="6" y="10"/>
                    <a:pt x="8" y="6"/>
                    <a:pt x="8" y="2"/>
                  </a:cubicBezTo>
                  <a:cubicBezTo>
                    <a:pt x="8" y="2"/>
                    <a:pt x="8" y="1"/>
                    <a:pt x="7" y="1"/>
                  </a:cubicBezTo>
                  <a:cubicBezTo>
                    <a:pt x="5" y="0"/>
                    <a:pt x="3" y="2"/>
                    <a:pt x="2" y="4"/>
                  </a:cubicBezTo>
                  <a:cubicBezTo>
                    <a:pt x="0" y="6"/>
                    <a:pt x="0" y="9"/>
                    <a:pt x="0" y="11"/>
                  </a:cubicBezTo>
                  <a:cubicBezTo>
                    <a:pt x="0" y="12"/>
                    <a:pt x="1" y="12"/>
                    <a:pt x="2" y="13"/>
                  </a:cubicBezTo>
                  <a:cubicBezTo>
                    <a:pt x="6" y="14"/>
                    <a:pt x="9" y="6"/>
                    <a:pt x="9" y="3"/>
                  </a:cubicBezTo>
                  <a:cubicBezTo>
                    <a:pt x="9" y="2"/>
                    <a:pt x="8" y="2"/>
                    <a:pt x="8" y="1"/>
                  </a:cubicBezTo>
                  <a:cubicBezTo>
                    <a:pt x="8" y="1"/>
                    <a:pt x="7" y="1"/>
                    <a:pt x="7" y="1"/>
                  </a:cubicBezTo>
                  <a:cubicBezTo>
                    <a:pt x="6" y="1"/>
                    <a:pt x="6" y="2"/>
                    <a:pt x="5" y="3"/>
                  </a:cubicBezTo>
                  <a:cubicBezTo>
                    <a:pt x="5" y="4"/>
                    <a:pt x="4" y="10"/>
                    <a:pt x="2" y="9"/>
                  </a:cubicBezTo>
                  <a:cubicBezTo>
                    <a:pt x="3" y="10"/>
                    <a:pt x="3" y="10"/>
                    <a:pt x="4" y="11"/>
                  </a:cubicBezTo>
                  <a:cubicBezTo>
                    <a:pt x="4" y="9"/>
                    <a:pt x="4" y="8"/>
                    <a:pt x="4" y="7"/>
                  </a:cubicBezTo>
                  <a:cubicBezTo>
                    <a:pt x="5" y="6"/>
                    <a:pt x="6" y="4"/>
                    <a:pt x="7" y="4"/>
                  </a:cubicBezTo>
                  <a:cubicBezTo>
                    <a:pt x="6" y="3"/>
                    <a:pt x="6" y="3"/>
                    <a:pt x="5" y="3"/>
                  </a:cubicBezTo>
                  <a:cubicBezTo>
                    <a:pt x="6" y="6"/>
                    <a:pt x="4" y="9"/>
                    <a:pt x="2" y="10"/>
                  </a:cubicBezTo>
                  <a:cubicBezTo>
                    <a:pt x="2" y="10"/>
                    <a:pt x="3" y="11"/>
                    <a:pt x="3" y="11"/>
                  </a:cubicBezTo>
                  <a:cubicBezTo>
                    <a:pt x="3" y="8"/>
                    <a:pt x="4" y="6"/>
                    <a:pt x="6" y="4"/>
                  </a:cubicBezTo>
                  <a:cubicBezTo>
                    <a:pt x="6" y="4"/>
                    <a:pt x="5" y="3"/>
                    <a:pt x="5" y="3"/>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4" name="ïsḷiḑe">
              <a:extLst>
                <a:ext uri="{FF2B5EF4-FFF2-40B4-BE49-F238E27FC236}">
                  <a16:creationId xmlns:a16="http://schemas.microsoft.com/office/drawing/2014/main" id="{0E9E8FED-DAAD-42ED-959F-D4C92878F471}"/>
                </a:ext>
              </a:extLst>
            </p:cNvPr>
            <p:cNvSpPr/>
            <p:nvPr userDrawn="1"/>
          </p:nvSpPr>
          <p:spPr bwMode="auto">
            <a:xfrm>
              <a:off x="7593834" y="3782963"/>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0"/>
                    <a:pt x="1" y="0"/>
                  </a:cubicBezTo>
                  <a:cubicBezTo>
                    <a:pt x="0" y="0"/>
                    <a:pt x="0" y="2"/>
                    <a:pt x="1"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5" name="ïşlîḑé">
              <a:extLst>
                <a:ext uri="{FF2B5EF4-FFF2-40B4-BE49-F238E27FC236}">
                  <a16:creationId xmlns:a16="http://schemas.microsoft.com/office/drawing/2014/main" id="{A667E3CC-5EF0-4DD3-BB5C-96DFDB19B439}"/>
                </a:ext>
              </a:extLst>
            </p:cNvPr>
            <p:cNvSpPr/>
            <p:nvPr userDrawn="1"/>
          </p:nvSpPr>
          <p:spPr bwMode="auto">
            <a:xfrm>
              <a:off x="7579625" y="3814939"/>
              <a:ext cx="5922" cy="8290"/>
            </a:xfrm>
            <a:custGeom>
              <a:avLst/>
              <a:gdLst>
                <a:gd name="T0" fmla="*/ 0 w 3"/>
                <a:gd name="T1" fmla="*/ 2 h 4"/>
                <a:gd name="T2" fmla="*/ 0 w 3"/>
                <a:gd name="T3" fmla="*/ 3 h 4"/>
                <a:gd name="T4" fmla="*/ 1 w 3"/>
                <a:gd name="T5" fmla="*/ 4 h 4"/>
                <a:gd name="T6" fmla="*/ 1 w 3"/>
                <a:gd name="T7" fmla="*/ 4 h 4"/>
                <a:gd name="T8" fmla="*/ 2 w 3"/>
                <a:gd name="T9" fmla="*/ 3 h 4"/>
                <a:gd name="T10" fmla="*/ 3 w 3"/>
                <a:gd name="T11" fmla="*/ 3 h 4"/>
                <a:gd name="T12" fmla="*/ 0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2"/>
                  </a:moveTo>
                  <a:cubicBezTo>
                    <a:pt x="0" y="3"/>
                    <a:pt x="0" y="3"/>
                    <a:pt x="0" y="3"/>
                  </a:cubicBezTo>
                  <a:cubicBezTo>
                    <a:pt x="0" y="3"/>
                    <a:pt x="0" y="4"/>
                    <a:pt x="1" y="4"/>
                  </a:cubicBezTo>
                  <a:cubicBezTo>
                    <a:pt x="1" y="4"/>
                    <a:pt x="1" y="4"/>
                    <a:pt x="1" y="4"/>
                  </a:cubicBezTo>
                  <a:cubicBezTo>
                    <a:pt x="2" y="4"/>
                    <a:pt x="2" y="3"/>
                    <a:pt x="2" y="3"/>
                  </a:cubicBezTo>
                  <a:cubicBezTo>
                    <a:pt x="3" y="3"/>
                    <a:pt x="3" y="3"/>
                    <a:pt x="3" y="3"/>
                  </a:cubicBezTo>
                  <a:cubicBezTo>
                    <a:pt x="3" y="1"/>
                    <a:pt x="0" y="0"/>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6" name="íṣḻïḑé">
              <a:extLst>
                <a:ext uri="{FF2B5EF4-FFF2-40B4-BE49-F238E27FC236}">
                  <a16:creationId xmlns:a16="http://schemas.microsoft.com/office/drawing/2014/main" id="{184610B6-4CBB-46BC-A487-4B63D1055F6A}"/>
                </a:ext>
              </a:extLst>
            </p:cNvPr>
            <p:cNvSpPr/>
            <p:nvPr userDrawn="1"/>
          </p:nvSpPr>
          <p:spPr bwMode="auto">
            <a:xfrm>
              <a:off x="7550017" y="3573355"/>
              <a:ext cx="5922" cy="13027"/>
            </a:xfrm>
            <a:custGeom>
              <a:avLst/>
              <a:gdLst>
                <a:gd name="T0" fmla="*/ 3 w 3"/>
                <a:gd name="T1" fmla="*/ 0 h 6"/>
                <a:gd name="T2" fmla="*/ 0 w 3"/>
                <a:gd name="T3" fmla="*/ 4 h 6"/>
                <a:gd name="T4" fmla="*/ 2 w 3"/>
                <a:gd name="T5" fmla="*/ 5 h 6"/>
                <a:gd name="T6" fmla="*/ 3 w 3"/>
                <a:gd name="T7" fmla="*/ 0 h 6"/>
              </a:gdLst>
              <a:ahLst/>
              <a:cxnLst>
                <a:cxn ang="0">
                  <a:pos x="T0" y="T1"/>
                </a:cxn>
                <a:cxn ang="0">
                  <a:pos x="T2" y="T3"/>
                </a:cxn>
                <a:cxn ang="0">
                  <a:pos x="T4" y="T5"/>
                </a:cxn>
                <a:cxn ang="0">
                  <a:pos x="T6" y="T7"/>
                </a:cxn>
              </a:cxnLst>
              <a:rect l="0" t="0" r="r" b="b"/>
              <a:pathLst>
                <a:path w="3" h="6">
                  <a:moveTo>
                    <a:pt x="3" y="0"/>
                  </a:moveTo>
                  <a:cubicBezTo>
                    <a:pt x="1" y="1"/>
                    <a:pt x="1" y="3"/>
                    <a:pt x="0" y="4"/>
                  </a:cubicBezTo>
                  <a:cubicBezTo>
                    <a:pt x="0" y="5"/>
                    <a:pt x="2" y="6"/>
                    <a:pt x="2" y="5"/>
                  </a:cubicBezTo>
                  <a:cubicBezTo>
                    <a:pt x="2" y="3"/>
                    <a:pt x="3" y="2"/>
                    <a:pt x="3"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7" name="íşḷíḍè">
              <a:extLst>
                <a:ext uri="{FF2B5EF4-FFF2-40B4-BE49-F238E27FC236}">
                  <a16:creationId xmlns:a16="http://schemas.microsoft.com/office/drawing/2014/main" id="{29C416B6-264F-4E95-902A-C96F8CDD11F5}"/>
                </a:ext>
              </a:extLst>
            </p:cNvPr>
            <p:cNvSpPr/>
            <p:nvPr userDrawn="1"/>
          </p:nvSpPr>
          <p:spPr bwMode="auto">
            <a:xfrm>
              <a:off x="7546466" y="3572170"/>
              <a:ext cx="11842" cy="16579"/>
            </a:xfrm>
            <a:custGeom>
              <a:avLst/>
              <a:gdLst>
                <a:gd name="T0" fmla="*/ 3 w 6"/>
                <a:gd name="T1" fmla="*/ 3 h 8"/>
                <a:gd name="T2" fmla="*/ 2 w 6"/>
                <a:gd name="T3" fmla="*/ 6 h 8"/>
                <a:gd name="T4" fmla="*/ 3 w 6"/>
                <a:gd name="T5" fmla="*/ 7 h 8"/>
                <a:gd name="T6" fmla="*/ 6 w 6"/>
                <a:gd name="T7" fmla="*/ 2 h 8"/>
                <a:gd name="T8" fmla="*/ 5 w 6"/>
                <a:gd name="T9" fmla="*/ 1 h 8"/>
                <a:gd name="T10" fmla="*/ 1 w 6"/>
                <a:gd name="T11" fmla="*/ 7 h 8"/>
                <a:gd name="T12" fmla="*/ 3 w 6"/>
                <a:gd name="T13" fmla="*/ 8 h 8"/>
                <a:gd name="T14" fmla="*/ 5 w 6"/>
                <a:gd name="T15" fmla="*/ 5 h 8"/>
                <a:gd name="T16" fmla="*/ 6 w 6"/>
                <a:gd name="T17" fmla="*/ 3 h 8"/>
                <a:gd name="T18" fmla="*/ 5 w 6"/>
                <a:gd name="T19" fmla="*/ 2 h 8"/>
                <a:gd name="T20" fmla="*/ 2 w 6"/>
                <a:gd name="T21" fmla="*/ 6 h 8"/>
                <a:gd name="T22" fmla="*/ 3 w 6"/>
                <a:gd name="T23" fmla="*/ 6 h 8"/>
                <a:gd name="T24" fmla="*/ 3 w 6"/>
                <a:gd name="T25" fmla="*/ 4 h 8"/>
                <a:gd name="T26" fmla="*/ 5 w 6"/>
                <a:gd name="T27" fmla="*/ 2 h 8"/>
                <a:gd name="T28" fmla="*/ 5 w 6"/>
                <a:gd name="T29" fmla="*/ 2 h 8"/>
                <a:gd name="T30" fmla="*/ 2 w 6"/>
                <a:gd name="T31" fmla="*/ 6 h 8"/>
                <a:gd name="T32" fmla="*/ 3 w 6"/>
                <a:gd name="T33" fmla="*/ 6 h 8"/>
                <a:gd name="T34" fmla="*/ 4 w 6"/>
                <a:gd name="T35" fmla="*/ 3 h 8"/>
                <a:gd name="T36" fmla="*/ 3 w 6"/>
                <a:gd name="T3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3" y="3"/>
                  </a:moveTo>
                  <a:cubicBezTo>
                    <a:pt x="2" y="4"/>
                    <a:pt x="2" y="5"/>
                    <a:pt x="2" y="6"/>
                  </a:cubicBezTo>
                  <a:cubicBezTo>
                    <a:pt x="2" y="7"/>
                    <a:pt x="2" y="7"/>
                    <a:pt x="3" y="7"/>
                  </a:cubicBezTo>
                  <a:cubicBezTo>
                    <a:pt x="5" y="7"/>
                    <a:pt x="6" y="4"/>
                    <a:pt x="6" y="2"/>
                  </a:cubicBezTo>
                  <a:cubicBezTo>
                    <a:pt x="5" y="1"/>
                    <a:pt x="5" y="1"/>
                    <a:pt x="5" y="1"/>
                  </a:cubicBezTo>
                  <a:cubicBezTo>
                    <a:pt x="2" y="0"/>
                    <a:pt x="0" y="4"/>
                    <a:pt x="1" y="7"/>
                  </a:cubicBezTo>
                  <a:cubicBezTo>
                    <a:pt x="1" y="8"/>
                    <a:pt x="2" y="8"/>
                    <a:pt x="3" y="8"/>
                  </a:cubicBezTo>
                  <a:cubicBezTo>
                    <a:pt x="4" y="7"/>
                    <a:pt x="4" y="6"/>
                    <a:pt x="5" y="5"/>
                  </a:cubicBezTo>
                  <a:cubicBezTo>
                    <a:pt x="5" y="4"/>
                    <a:pt x="6" y="4"/>
                    <a:pt x="6" y="3"/>
                  </a:cubicBezTo>
                  <a:cubicBezTo>
                    <a:pt x="5" y="2"/>
                    <a:pt x="5" y="2"/>
                    <a:pt x="5" y="2"/>
                  </a:cubicBezTo>
                  <a:cubicBezTo>
                    <a:pt x="4" y="3"/>
                    <a:pt x="3" y="5"/>
                    <a:pt x="2" y="6"/>
                  </a:cubicBezTo>
                  <a:cubicBezTo>
                    <a:pt x="2" y="7"/>
                    <a:pt x="3" y="6"/>
                    <a:pt x="3" y="6"/>
                  </a:cubicBezTo>
                  <a:cubicBezTo>
                    <a:pt x="3" y="5"/>
                    <a:pt x="3" y="5"/>
                    <a:pt x="3" y="4"/>
                  </a:cubicBezTo>
                  <a:cubicBezTo>
                    <a:pt x="3" y="3"/>
                    <a:pt x="4" y="2"/>
                    <a:pt x="5" y="2"/>
                  </a:cubicBezTo>
                  <a:cubicBezTo>
                    <a:pt x="5" y="2"/>
                    <a:pt x="5" y="2"/>
                    <a:pt x="5" y="2"/>
                  </a:cubicBezTo>
                  <a:cubicBezTo>
                    <a:pt x="4" y="3"/>
                    <a:pt x="4" y="5"/>
                    <a:pt x="2" y="6"/>
                  </a:cubicBezTo>
                  <a:cubicBezTo>
                    <a:pt x="3" y="6"/>
                    <a:pt x="3" y="6"/>
                    <a:pt x="3" y="6"/>
                  </a:cubicBezTo>
                  <a:cubicBezTo>
                    <a:pt x="3" y="5"/>
                    <a:pt x="3" y="4"/>
                    <a:pt x="4" y="3"/>
                  </a:cubicBezTo>
                  <a:cubicBezTo>
                    <a:pt x="4" y="3"/>
                    <a:pt x="4" y="2"/>
                    <a:pt x="3" y="3"/>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8" name="ïsḻïḓê">
              <a:extLst>
                <a:ext uri="{FF2B5EF4-FFF2-40B4-BE49-F238E27FC236}">
                  <a16:creationId xmlns:a16="http://schemas.microsoft.com/office/drawing/2014/main" id="{F88DE697-2BEE-4605-8BA9-6B2B0C3BC843}"/>
                </a:ext>
              </a:extLst>
            </p:cNvPr>
            <p:cNvSpPr/>
            <p:nvPr userDrawn="1"/>
          </p:nvSpPr>
          <p:spPr bwMode="auto">
            <a:xfrm>
              <a:off x="7563045" y="3566249"/>
              <a:ext cx="3553" cy="1185"/>
            </a:xfrm>
            <a:custGeom>
              <a:avLst/>
              <a:gdLst>
                <a:gd name="T0" fmla="*/ 0 w 2"/>
                <a:gd name="T1" fmla="*/ 0 h 1"/>
                <a:gd name="T2" fmla="*/ 0 w 2"/>
                <a:gd name="T3" fmla="*/ 1 h 1"/>
                <a:gd name="T4" fmla="*/ 1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0" y="1"/>
                    <a:pt x="0" y="1"/>
                  </a:cubicBezTo>
                  <a:cubicBezTo>
                    <a:pt x="1" y="1"/>
                    <a:pt x="1" y="1"/>
                    <a:pt x="1" y="1"/>
                  </a:cubicBezTo>
                  <a:cubicBezTo>
                    <a:pt x="1" y="1"/>
                    <a:pt x="1" y="1"/>
                    <a:pt x="1" y="1"/>
                  </a:cubicBezTo>
                  <a:cubicBezTo>
                    <a:pt x="2" y="1"/>
                    <a:pt x="1" y="0"/>
                    <a:pt x="0"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69" name="ïŝlîḍê">
              <a:extLst>
                <a:ext uri="{FF2B5EF4-FFF2-40B4-BE49-F238E27FC236}">
                  <a16:creationId xmlns:a16="http://schemas.microsoft.com/office/drawing/2014/main" id="{B6F16FBB-8E4F-4062-9F20-B896B14A51DC}"/>
                </a:ext>
              </a:extLst>
            </p:cNvPr>
            <p:cNvSpPr/>
            <p:nvPr userDrawn="1"/>
          </p:nvSpPr>
          <p:spPr bwMode="auto">
            <a:xfrm>
              <a:off x="7552387" y="3586381"/>
              <a:ext cx="3553" cy="3553"/>
            </a:xfrm>
            <a:custGeom>
              <a:avLst/>
              <a:gdLst>
                <a:gd name="T0" fmla="*/ 2 w 2"/>
                <a:gd name="T1" fmla="*/ 0 h 2"/>
                <a:gd name="T2" fmla="*/ 1 w 2"/>
                <a:gd name="T3" fmla="*/ 0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0"/>
                    <a:pt x="1" y="0"/>
                  </a:cubicBezTo>
                  <a:cubicBezTo>
                    <a:pt x="0" y="0"/>
                    <a:pt x="2" y="2"/>
                    <a:pt x="2" y="0"/>
                  </a:cubicBezTo>
                  <a:cubicBezTo>
                    <a:pt x="2" y="0"/>
                    <a:pt x="2" y="0"/>
                    <a:pt x="2" y="0"/>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0" name="îṥ1íḋè">
              <a:extLst>
                <a:ext uri="{FF2B5EF4-FFF2-40B4-BE49-F238E27FC236}">
                  <a16:creationId xmlns:a16="http://schemas.microsoft.com/office/drawing/2014/main" id="{B71F975A-CE5B-4D74-BAA9-EB154AB30796}"/>
                </a:ext>
              </a:extLst>
            </p:cNvPr>
            <p:cNvSpPr/>
            <p:nvPr userDrawn="1"/>
          </p:nvSpPr>
          <p:spPr bwMode="auto">
            <a:xfrm>
              <a:off x="7381856" y="3289138"/>
              <a:ext cx="4737" cy="10659"/>
            </a:xfrm>
            <a:custGeom>
              <a:avLst/>
              <a:gdLst>
                <a:gd name="T0" fmla="*/ 1 w 2"/>
                <a:gd name="T1" fmla="*/ 1 h 5"/>
                <a:gd name="T2" fmla="*/ 0 w 2"/>
                <a:gd name="T3" fmla="*/ 4 h 5"/>
                <a:gd name="T4" fmla="*/ 2 w 2"/>
                <a:gd name="T5" fmla="*/ 4 h 5"/>
                <a:gd name="T6" fmla="*/ 2 w 2"/>
                <a:gd name="T7" fmla="*/ 1 h 5"/>
                <a:gd name="T8" fmla="*/ 1 w 2"/>
                <a:gd name="T9" fmla="*/ 1 h 5"/>
              </a:gdLst>
              <a:ahLst/>
              <a:cxnLst>
                <a:cxn ang="0">
                  <a:pos x="T0" y="T1"/>
                </a:cxn>
                <a:cxn ang="0">
                  <a:pos x="T2" y="T3"/>
                </a:cxn>
                <a:cxn ang="0">
                  <a:pos x="T4" y="T5"/>
                </a:cxn>
                <a:cxn ang="0">
                  <a:pos x="T6" y="T7"/>
                </a:cxn>
                <a:cxn ang="0">
                  <a:pos x="T8" y="T9"/>
                </a:cxn>
              </a:cxnLst>
              <a:rect l="0" t="0" r="r" b="b"/>
              <a:pathLst>
                <a:path w="2" h="5">
                  <a:moveTo>
                    <a:pt x="1" y="1"/>
                  </a:moveTo>
                  <a:cubicBezTo>
                    <a:pt x="0" y="2"/>
                    <a:pt x="0" y="3"/>
                    <a:pt x="0" y="4"/>
                  </a:cubicBezTo>
                  <a:cubicBezTo>
                    <a:pt x="1" y="5"/>
                    <a:pt x="1" y="5"/>
                    <a:pt x="2" y="4"/>
                  </a:cubicBezTo>
                  <a:cubicBezTo>
                    <a:pt x="2" y="3"/>
                    <a:pt x="2" y="2"/>
                    <a:pt x="2" y="1"/>
                  </a:cubicBezTo>
                  <a:cubicBezTo>
                    <a:pt x="2" y="0"/>
                    <a:pt x="1" y="0"/>
                    <a:pt x="1" y="1"/>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1" name="iŝ1íďê">
              <a:extLst>
                <a:ext uri="{FF2B5EF4-FFF2-40B4-BE49-F238E27FC236}">
                  <a16:creationId xmlns:a16="http://schemas.microsoft.com/office/drawing/2014/main" id="{43385D0F-E646-4777-81B8-CC973F2F8D44}"/>
                </a:ext>
              </a:extLst>
            </p:cNvPr>
            <p:cNvSpPr/>
            <p:nvPr userDrawn="1"/>
          </p:nvSpPr>
          <p:spPr bwMode="auto">
            <a:xfrm>
              <a:off x="7375936" y="3305717"/>
              <a:ext cx="10659" cy="16579"/>
            </a:xfrm>
            <a:custGeom>
              <a:avLst/>
              <a:gdLst>
                <a:gd name="T0" fmla="*/ 2 w 5"/>
                <a:gd name="T1" fmla="*/ 2 h 8"/>
                <a:gd name="T2" fmla="*/ 3 w 5"/>
                <a:gd name="T3" fmla="*/ 7 h 8"/>
                <a:gd name="T4" fmla="*/ 4 w 5"/>
                <a:gd name="T5" fmla="*/ 1 h 8"/>
                <a:gd name="T6" fmla="*/ 2 w 5"/>
                <a:gd name="T7" fmla="*/ 1 h 8"/>
                <a:gd name="T8" fmla="*/ 0 w 5"/>
                <a:gd name="T9" fmla="*/ 7 h 8"/>
                <a:gd name="T10" fmla="*/ 1 w 5"/>
                <a:gd name="T11" fmla="*/ 7 h 8"/>
                <a:gd name="T12" fmla="*/ 3 w 5"/>
                <a:gd name="T13" fmla="*/ 5 h 8"/>
                <a:gd name="T14" fmla="*/ 2 w 5"/>
                <a:gd name="T15" fmla="*/ 5 h 8"/>
                <a:gd name="T16" fmla="*/ 1 w 5"/>
                <a:gd name="T17" fmla="*/ 5 h 8"/>
                <a:gd name="T18" fmla="*/ 2 w 5"/>
                <a:gd name="T19" fmla="*/ 6 h 8"/>
                <a:gd name="T20" fmla="*/ 4 w 5"/>
                <a:gd name="T21" fmla="*/ 2 h 8"/>
                <a:gd name="T22" fmla="*/ 2 w 5"/>
                <a:gd name="T23" fmla="*/ 2 h 8"/>
                <a:gd name="T24" fmla="*/ 2 w 5"/>
                <a:gd name="T25" fmla="*/ 3 h 8"/>
                <a:gd name="T26" fmla="*/ 2 w 5"/>
                <a:gd name="T27" fmla="*/ 5 h 8"/>
                <a:gd name="T28" fmla="*/ 3 w 5"/>
                <a:gd name="T29" fmla="*/ 4 h 8"/>
                <a:gd name="T30" fmla="*/ 3 w 5"/>
                <a:gd name="T31" fmla="*/ 2 h 8"/>
                <a:gd name="T32" fmla="*/ 2 w 5"/>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2" y="2"/>
                  </a:moveTo>
                  <a:cubicBezTo>
                    <a:pt x="1" y="3"/>
                    <a:pt x="0" y="8"/>
                    <a:pt x="3" y="7"/>
                  </a:cubicBezTo>
                  <a:cubicBezTo>
                    <a:pt x="5" y="7"/>
                    <a:pt x="4" y="3"/>
                    <a:pt x="4" y="1"/>
                  </a:cubicBezTo>
                  <a:cubicBezTo>
                    <a:pt x="4" y="1"/>
                    <a:pt x="3" y="0"/>
                    <a:pt x="2" y="1"/>
                  </a:cubicBezTo>
                  <a:cubicBezTo>
                    <a:pt x="0" y="2"/>
                    <a:pt x="0" y="4"/>
                    <a:pt x="0" y="7"/>
                  </a:cubicBezTo>
                  <a:cubicBezTo>
                    <a:pt x="0" y="7"/>
                    <a:pt x="1" y="7"/>
                    <a:pt x="1" y="7"/>
                  </a:cubicBezTo>
                  <a:cubicBezTo>
                    <a:pt x="3" y="8"/>
                    <a:pt x="3" y="7"/>
                    <a:pt x="3" y="5"/>
                  </a:cubicBezTo>
                  <a:cubicBezTo>
                    <a:pt x="2" y="5"/>
                    <a:pt x="2" y="5"/>
                    <a:pt x="2" y="5"/>
                  </a:cubicBezTo>
                  <a:cubicBezTo>
                    <a:pt x="1" y="5"/>
                    <a:pt x="1" y="5"/>
                    <a:pt x="1" y="5"/>
                  </a:cubicBezTo>
                  <a:cubicBezTo>
                    <a:pt x="2" y="6"/>
                    <a:pt x="2" y="6"/>
                    <a:pt x="2" y="6"/>
                  </a:cubicBezTo>
                  <a:cubicBezTo>
                    <a:pt x="2" y="4"/>
                    <a:pt x="2" y="3"/>
                    <a:pt x="4" y="2"/>
                  </a:cubicBezTo>
                  <a:cubicBezTo>
                    <a:pt x="3" y="2"/>
                    <a:pt x="3" y="2"/>
                    <a:pt x="2" y="2"/>
                  </a:cubicBezTo>
                  <a:cubicBezTo>
                    <a:pt x="2" y="2"/>
                    <a:pt x="2" y="3"/>
                    <a:pt x="2" y="3"/>
                  </a:cubicBezTo>
                  <a:cubicBezTo>
                    <a:pt x="2" y="4"/>
                    <a:pt x="2" y="5"/>
                    <a:pt x="2" y="5"/>
                  </a:cubicBezTo>
                  <a:cubicBezTo>
                    <a:pt x="2" y="6"/>
                    <a:pt x="3" y="4"/>
                    <a:pt x="3" y="4"/>
                  </a:cubicBezTo>
                  <a:cubicBezTo>
                    <a:pt x="3" y="4"/>
                    <a:pt x="3" y="3"/>
                    <a:pt x="3" y="2"/>
                  </a:cubicBezTo>
                  <a:cubicBezTo>
                    <a:pt x="3" y="2"/>
                    <a:pt x="2" y="2"/>
                    <a:pt x="2"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2" name="íṧ1íḍê">
              <a:extLst>
                <a:ext uri="{FF2B5EF4-FFF2-40B4-BE49-F238E27FC236}">
                  <a16:creationId xmlns:a16="http://schemas.microsoft.com/office/drawing/2014/main" id="{364AF995-D841-4649-BF85-6CA2C010A02D}"/>
                </a:ext>
              </a:extLst>
            </p:cNvPr>
            <p:cNvSpPr/>
            <p:nvPr userDrawn="1"/>
          </p:nvSpPr>
          <p:spPr bwMode="auto">
            <a:xfrm>
              <a:off x="7380673" y="3325849"/>
              <a:ext cx="3553" cy="8290"/>
            </a:xfrm>
            <a:custGeom>
              <a:avLst/>
              <a:gdLst>
                <a:gd name="T0" fmla="*/ 0 w 2"/>
                <a:gd name="T1" fmla="*/ 2 h 4"/>
                <a:gd name="T2" fmla="*/ 0 w 2"/>
                <a:gd name="T3" fmla="*/ 3 h 4"/>
                <a:gd name="T4" fmla="*/ 1 w 2"/>
                <a:gd name="T5" fmla="*/ 3 h 4"/>
                <a:gd name="T6" fmla="*/ 2 w 2"/>
                <a:gd name="T7" fmla="*/ 1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2"/>
                    <a:pt x="0" y="3"/>
                    <a:pt x="0" y="3"/>
                  </a:cubicBezTo>
                  <a:cubicBezTo>
                    <a:pt x="0" y="4"/>
                    <a:pt x="1" y="4"/>
                    <a:pt x="1" y="3"/>
                  </a:cubicBezTo>
                  <a:cubicBezTo>
                    <a:pt x="2" y="3"/>
                    <a:pt x="2" y="2"/>
                    <a:pt x="2" y="1"/>
                  </a:cubicBezTo>
                  <a:cubicBezTo>
                    <a:pt x="1" y="0"/>
                    <a:pt x="0" y="1"/>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3" name="íṡḷiḋé">
              <a:extLst>
                <a:ext uri="{FF2B5EF4-FFF2-40B4-BE49-F238E27FC236}">
                  <a16:creationId xmlns:a16="http://schemas.microsoft.com/office/drawing/2014/main" id="{422F17F5-6390-48B8-AC9C-CA6FC6812B7E}"/>
                </a:ext>
              </a:extLst>
            </p:cNvPr>
            <p:cNvSpPr/>
            <p:nvPr userDrawn="1"/>
          </p:nvSpPr>
          <p:spPr bwMode="auto">
            <a:xfrm>
              <a:off x="7597387" y="3752174"/>
              <a:ext cx="8290" cy="9474"/>
            </a:xfrm>
            <a:custGeom>
              <a:avLst/>
              <a:gdLst>
                <a:gd name="T0" fmla="*/ 3 w 4"/>
                <a:gd name="T1" fmla="*/ 1 h 5"/>
                <a:gd name="T2" fmla="*/ 2 w 4"/>
                <a:gd name="T3" fmla="*/ 0 h 5"/>
                <a:gd name="T4" fmla="*/ 0 w 4"/>
                <a:gd name="T5" fmla="*/ 4 h 5"/>
                <a:gd name="T6" fmla="*/ 1 w 4"/>
                <a:gd name="T7" fmla="*/ 5 h 5"/>
                <a:gd name="T8" fmla="*/ 2 w 4"/>
                <a:gd name="T9" fmla="*/ 3 h 5"/>
                <a:gd name="T10" fmla="*/ 3 w 4"/>
                <a:gd name="T11" fmla="*/ 2 h 5"/>
                <a:gd name="T12" fmla="*/ 3 w 4"/>
                <a:gd name="T13" fmla="*/ 1 h 5"/>
                <a:gd name="T14" fmla="*/ 3 w 4"/>
                <a:gd name="T15" fmla="*/ 1 h 5"/>
                <a:gd name="T16" fmla="*/ 2 w 4"/>
                <a:gd name="T17" fmla="*/ 1 h 5"/>
                <a:gd name="T18" fmla="*/ 3 w 4"/>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1"/>
                  </a:moveTo>
                  <a:cubicBezTo>
                    <a:pt x="4" y="0"/>
                    <a:pt x="3" y="0"/>
                    <a:pt x="2" y="0"/>
                  </a:cubicBezTo>
                  <a:cubicBezTo>
                    <a:pt x="1" y="1"/>
                    <a:pt x="0" y="3"/>
                    <a:pt x="0" y="4"/>
                  </a:cubicBezTo>
                  <a:cubicBezTo>
                    <a:pt x="0" y="5"/>
                    <a:pt x="0" y="5"/>
                    <a:pt x="1" y="5"/>
                  </a:cubicBezTo>
                  <a:cubicBezTo>
                    <a:pt x="2" y="4"/>
                    <a:pt x="2" y="4"/>
                    <a:pt x="2" y="3"/>
                  </a:cubicBezTo>
                  <a:cubicBezTo>
                    <a:pt x="3" y="2"/>
                    <a:pt x="3" y="2"/>
                    <a:pt x="3" y="2"/>
                  </a:cubicBezTo>
                  <a:cubicBezTo>
                    <a:pt x="3" y="1"/>
                    <a:pt x="3" y="1"/>
                    <a:pt x="3" y="1"/>
                  </a:cubicBezTo>
                  <a:cubicBezTo>
                    <a:pt x="3" y="1"/>
                    <a:pt x="3" y="1"/>
                    <a:pt x="3" y="1"/>
                  </a:cubicBezTo>
                  <a:cubicBezTo>
                    <a:pt x="3" y="1"/>
                    <a:pt x="3" y="1"/>
                    <a:pt x="2" y="1"/>
                  </a:cubicBezTo>
                  <a:cubicBezTo>
                    <a:pt x="2" y="1"/>
                    <a:pt x="3" y="1"/>
                    <a:pt x="3"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4" name="íşlíḓê">
              <a:extLst>
                <a:ext uri="{FF2B5EF4-FFF2-40B4-BE49-F238E27FC236}">
                  <a16:creationId xmlns:a16="http://schemas.microsoft.com/office/drawing/2014/main" id="{EF9428E4-E288-4B28-8C2D-6EBE72CFE4ED}"/>
                </a:ext>
              </a:extLst>
            </p:cNvPr>
            <p:cNvSpPr/>
            <p:nvPr userDrawn="1"/>
          </p:nvSpPr>
          <p:spPr bwMode="auto">
            <a:xfrm>
              <a:off x="7603309" y="3688225"/>
              <a:ext cx="13027" cy="13027"/>
            </a:xfrm>
            <a:custGeom>
              <a:avLst/>
              <a:gdLst>
                <a:gd name="T0" fmla="*/ 6 w 6"/>
                <a:gd name="T1" fmla="*/ 0 h 6"/>
                <a:gd name="T2" fmla="*/ 0 w 6"/>
                <a:gd name="T3" fmla="*/ 5 h 6"/>
                <a:gd name="T4" fmla="*/ 1 w 6"/>
                <a:gd name="T5" fmla="*/ 5 h 6"/>
                <a:gd name="T6" fmla="*/ 6 w 6"/>
                <a:gd name="T7" fmla="*/ 1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4" y="1"/>
                    <a:pt x="2" y="3"/>
                    <a:pt x="0" y="5"/>
                  </a:cubicBezTo>
                  <a:cubicBezTo>
                    <a:pt x="0" y="5"/>
                    <a:pt x="0" y="6"/>
                    <a:pt x="1" y="5"/>
                  </a:cubicBezTo>
                  <a:cubicBezTo>
                    <a:pt x="2" y="4"/>
                    <a:pt x="4" y="2"/>
                    <a:pt x="6" y="1"/>
                  </a:cubicBezTo>
                  <a:lnTo>
                    <a:pt x="6" y="0"/>
                  </a:ln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5" name="íŝ1ïḍe">
              <a:extLst>
                <a:ext uri="{FF2B5EF4-FFF2-40B4-BE49-F238E27FC236}">
                  <a16:creationId xmlns:a16="http://schemas.microsoft.com/office/drawing/2014/main" id="{A56680EE-37DF-40C0-AFDE-5F9BCC171E0F}"/>
                </a:ext>
              </a:extLst>
            </p:cNvPr>
            <p:cNvSpPr/>
            <p:nvPr userDrawn="1"/>
          </p:nvSpPr>
          <p:spPr bwMode="auto">
            <a:xfrm>
              <a:off x="7577256" y="3475063"/>
              <a:ext cx="9474" cy="16579"/>
            </a:xfrm>
            <a:custGeom>
              <a:avLst/>
              <a:gdLst>
                <a:gd name="T0" fmla="*/ 4 w 5"/>
                <a:gd name="T1" fmla="*/ 0 h 8"/>
                <a:gd name="T2" fmla="*/ 0 w 5"/>
                <a:gd name="T3" fmla="*/ 7 h 8"/>
                <a:gd name="T4" fmla="*/ 1 w 5"/>
                <a:gd name="T5" fmla="*/ 8 h 8"/>
                <a:gd name="T6" fmla="*/ 5 w 5"/>
                <a:gd name="T7" fmla="*/ 1 h 8"/>
                <a:gd name="T8" fmla="*/ 4 w 5"/>
                <a:gd name="T9" fmla="*/ 0 h 8"/>
              </a:gdLst>
              <a:ahLst/>
              <a:cxnLst>
                <a:cxn ang="0">
                  <a:pos x="T0" y="T1"/>
                </a:cxn>
                <a:cxn ang="0">
                  <a:pos x="T2" y="T3"/>
                </a:cxn>
                <a:cxn ang="0">
                  <a:pos x="T4" y="T5"/>
                </a:cxn>
                <a:cxn ang="0">
                  <a:pos x="T6" y="T7"/>
                </a:cxn>
                <a:cxn ang="0">
                  <a:pos x="T8" y="T9"/>
                </a:cxn>
              </a:cxnLst>
              <a:rect l="0" t="0" r="r" b="b"/>
              <a:pathLst>
                <a:path w="5" h="8">
                  <a:moveTo>
                    <a:pt x="4" y="0"/>
                  </a:moveTo>
                  <a:cubicBezTo>
                    <a:pt x="3" y="2"/>
                    <a:pt x="1" y="5"/>
                    <a:pt x="0" y="7"/>
                  </a:cubicBezTo>
                  <a:cubicBezTo>
                    <a:pt x="0" y="8"/>
                    <a:pt x="1" y="8"/>
                    <a:pt x="1" y="8"/>
                  </a:cubicBezTo>
                  <a:cubicBezTo>
                    <a:pt x="3" y="6"/>
                    <a:pt x="4" y="3"/>
                    <a:pt x="5" y="1"/>
                  </a:cubicBezTo>
                  <a:cubicBezTo>
                    <a:pt x="5" y="0"/>
                    <a:pt x="4" y="0"/>
                    <a:pt x="4" y="0"/>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6" name="îSḷíḍé">
              <a:extLst>
                <a:ext uri="{FF2B5EF4-FFF2-40B4-BE49-F238E27FC236}">
                  <a16:creationId xmlns:a16="http://schemas.microsoft.com/office/drawing/2014/main" id="{02ED3A12-B745-456C-9D28-F8E78C9A7C8F}"/>
                </a:ext>
              </a:extLst>
            </p:cNvPr>
            <p:cNvSpPr/>
            <p:nvPr userDrawn="1"/>
          </p:nvSpPr>
          <p:spPr bwMode="auto">
            <a:xfrm>
              <a:off x="7387777" y="3246505"/>
              <a:ext cx="10659" cy="17764"/>
            </a:xfrm>
            <a:custGeom>
              <a:avLst/>
              <a:gdLst>
                <a:gd name="T0" fmla="*/ 4 w 5"/>
                <a:gd name="T1" fmla="*/ 1 h 9"/>
                <a:gd name="T2" fmla="*/ 1 w 5"/>
                <a:gd name="T3" fmla="*/ 8 h 9"/>
                <a:gd name="T4" fmla="*/ 1 w 5"/>
                <a:gd name="T5" fmla="*/ 8 h 9"/>
                <a:gd name="T6" fmla="*/ 5 w 5"/>
                <a:gd name="T7" fmla="*/ 1 h 9"/>
                <a:gd name="T8" fmla="*/ 4 w 5"/>
                <a:gd name="T9" fmla="*/ 1 h 9"/>
              </a:gdLst>
              <a:ahLst/>
              <a:cxnLst>
                <a:cxn ang="0">
                  <a:pos x="T0" y="T1"/>
                </a:cxn>
                <a:cxn ang="0">
                  <a:pos x="T2" y="T3"/>
                </a:cxn>
                <a:cxn ang="0">
                  <a:pos x="T4" y="T5"/>
                </a:cxn>
                <a:cxn ang="0">
                  <a:pos x="T6" y="T7"/>
                </a:cxn>
                <a:cxn ang="0">
                  <a:pos x="T8" y="T9"/>
                </a:cxn>
              </a:cxnLst>
              <a:rect l="0" t="0" r="r" b="b"/>
              <a:pathLst>
                <a:path w="5" h="9">
                  <a:moveTo>
                    <a:pt x="4" y="1"/>
                  </a:moveTo>
                  <a:cubicBezTo>
                    <a:pt x="3" y="3"/>
                    <a:pt x="1" y="5"/>
                    <a:pt x="1" y="8"/>
                  </a:cubicBezTo>
                  <a:cubicBezTo>
                    <a:pt x="0" y="8"/>
                    <a:pt x="1" y="9"/>
                    <a:pt x="1" y="8"/>
                  </a:cubicBezTo>
                  <a:cubicBezTo>
                    <a:pt x="3" y="6"/>
                    <a:pt x="4" y="3"/>
                    <a:pt x="5" y="1"/>
                  </a:cubicBezTo>
                  <a:cubicBezTo>
                    <a:pt x="5" y="1"/>
                    <a:pt x="4" y="0"/>
                    <a:pt x="4"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7" name="íṩ1ïḍê">
              <a:extLst>
                <a:ext uri="{FF2B5EF4-FFF2-40B4-BE49-F238E27FC236}">
                  <a16:creationId xmlns:a16="http://schemas.microsoft.com/office/drawing/2014/main" id="{D80D3676-9595-43FB-A55F-24251C299690}"/>
                </a:ext>
              </a:extLst>
            </p:cNvPr>
            <p:cNvSpPr/>
            <p:nvPr userDrawn="1"/>
          </p:nvSpPr>
          <p:spPr bwMode="auto">
            <a:xfrm>
              <a:off x="7364094" y="3369666"/>
              <a:ext cx="1185" cy="11842"/>
            </a:xfrm>
            <a:custGeom>
              <a:avLst/>
              <a:gdLst>
                <a:gd name="T0" fmla="*/ 0 w 1"/>
                <a:gd name="T1" fmla="*/ 0 h 6"/>
                <a:gd name="T2" fmla="*/ 0 w 1"/>
                <a:gd name="T3" fmla="*/ 5 h 6"/>
                <a:gd name="T4" fmla="*/ 1 w 1"/>
                <a:gd name="T5" fmla="*/ 5 h 6"/>
                <a:gd name="T6" fmla="*/ 1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0" y="3"/>
                    <a:pt x="0" y="5"/>
                  </a:cubicBezTo>
                  <a:cubicBezTo>
                    <a:pt x="0" y="6"/>
                    <a:pt x="1" y="6"/>
                    <a:pt x="1" y="5"/>
                  </a:cubicBezTo>
                  <a:cubicBezTo>
                    <a:pt x="1" y="3"/>
                    <a:pt x="1" y="2"/>
                    <a:pt x="1" y="0"/>
                  </a:cubicBezTo>
                  <a:lnTo>
                    <a:pt x="0" y="0"/>
                  </a:ln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8" name="ïṩlíḋe">
              <a:extLst>
                <a:ext uri="{FF2B5EF4-FFF2-40B4-BE49-F238E27FC236}">
                  <a16:creationId xmlns:a16="http://schemas.microsoft.com/office/drawing/2014/main" id="{AF37BD13-1E9C-4F80-B000-D97B573CD63C}"/>
                </a:ext>
              </a:extLst>
            </p:cNvPr>
            <p:cNvSpPr/>
            <p:nvPr userDrawn="1"/>
          </p:nvSpPr>
          <p:spPr bwMode="auto">
            <a:xfrm>
              <a:off x="7470674" y="3398088"/>
              <a:ext cx="16579" cy="3553"/>
            </a:xfrm>
            <a:custGeom>
              <a:avLst/>
              <a:gdLst>
                <a:gd name="T0" fmla="*/ 0 w 8"/>
                <a:gd name="T1" fmla="*/ 1 h 2"/>
                <a:gd name="T2" fmla="*/ 4 w 8"/>
                <a:gd name="T3" fmla="*/ 1 h 2"/>
                <a:gd name="T4" fmla="*/ 8 w 8"/>
                <a:gd name="T5" fmla="*/ 1 h 2"/>
                <a:gd name="T6" fmla="*/ 8 w 8"/>
                <a:gd name="T7" fmla="*/ 0 h 2"/>
                <a:gd name="T8" fmla="*/ 4 w 8"/>
                <a:gd name="T9" fmla="*/ 0 h 2"/>
                <a:gd name="T10" fmla="*/ 0 w 8"/>
                <a:gd name="T11" fmla="*/ 1 h 2"/>
              </a:gdLst>
              <a:ahLst/>
              <a:cxnLst>
                <a:cxn ang="0">
                  <a:pos x="T0" y="T1"/>
                </a:cxn>
                <a:cxn ang="0">
                  <a:pos x="T2" y="T3"/>
                </a:cxn>
                <a:cxn ang="0">
                  <a:pos x="T4" y="T5"/>
                </a:cxn>
                <a:cxn ang="0">
                  <a:pos x="T6" y="T7"/>
                </a:cxn>
                <a:cxn ang="0">
                  <a:pos x="T8" y="T9"/>
                </a:cxn>
                <a:cxn ang="0">
                  <a:pos x="T10" y="T11"/>
                </a:cxn>
              </a:cxnLst>
              <a:rect l="0" t="0" r="r" b="b"/>
              <a:pathLst>
                <a:path w="8" h="2">
                  <a:moveTo>
                    <a:pt x="0" y="1"/>
                  </a:moveTo>
                  <a:cubicBezTo>
                    <a:pt x="1" y="1"/>
                    <a:pt x="2" y="1"/>
                    <a:pt x="4" y="1"/>
                  </a:cubicBezTo>
                  <a:cubicBezTo>
                    <a:pt x="5" y="1"/>
                    <a:pt x="7" y="2"/>
                    <a:pt x="8" y="1"/>
                  </a:cubicBezTo>
                  <a:cubicBezTo>
                    <a:pt x="8" y="1"/>
                    <a:pt x="8" y="0"/>
                    <a:pt x="8" y="0"/>
                  </a:cubicBezTo>
                  <a:cubicBezTo>
                    <a:pt x="7" y="0"/>
                    <a:pt x="5" y="0"/>
                    <a:pt x="4" y="0"/>
                  </a:cubicBezTo>
                  <a:cubicBezTo>
                    <a:pt x="2" y="0"/>
                    <a:pt x="1" y="0"/>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79" name="iśľíďe">
              <a:extLst>
                <a:ext uri="{FF2B5EF4-FFF2-40B4-BE49-F238E27FC236}">
                  <a16:creationId xmlns:a16="http://schemas.microsoft.com/office/drawing/2014/main" id="{C3C334DF-3196-4D9A-89F6-7958FCF6B814}"/>
                </a:ext>
              </a:extLst>
            </p:cNvPr>
            <p:cNvSpPr/>
            <p:nvPr userDrawn="1"/>
          </p:nvSpPr>
          <p:spPr bwMode="auto">
            <a:xfrm>
              <a:off x="7616335" y="3656250"/>
              <a:ext cx="9474" cy="5922"/>
            </a:xfrm>
            <a:custGeom>
              <a:avLst/>
              <a:gdLst>
                <a:gd name="T0" fmla="*/ 0 w 5"/>
                <a:gd name="T1" fmla="*/ 1 h 3"/>
                <a:gd name="T2" fmla="*/ 4 w 5"/>
                <a:gd name="T3" fmla="*/ 2 h 3"/>
                <a:gd name="T4" fmla="*/ 4 w 5"/>
                <a:gd name="T5" fmla="*/ 1 h 3"/>
                <a:gd name="T6" fmla="*/ 1 w 5"/>
                <a:gd name="T7" fmla="*/ 0 h 3"/>
                <a:gd name="T8" fmla="*/ 0 w 5"/>
                <a:gd name="T9" fmla="*/ 1 h 3"/>
              </a:gdLst>
              <a:ahLst/>
              <a:cxnLst>
                <a:cxn ang="0">
                  <a:pos x="T0" y="T1"/>
                </a:cxn>
                <a:cxn ang="0">
                  <a:pos x="T2" y="T3"/>
                </a:cxn>
                <a:cxn ang="0">
                  <a:pos x="T4" y="T5"/>
                </a:cxn>
                <a:cxn ang="0">
                  <a:pos x="T6" y="T7"/>
                </a:cxn>
                <a:cxn ang="0">
                  <a:pos x="T8" y="T9"/>
                </a:cxn>
              </a:cxnLst>
              <a:rect l="0" t="0" r="r" b="b"/>
              <a:pathLst>
                <a:path w="5" h="3">
                  <a:moveTo>
                    <a:pt x="0" y="1"/>
                  </a:moveTo>
                  <a:cubicBezTo>
                    <a:pt x="1" y="2"/>
                    <a:pt x="3" y="3"/>
                    <a:pt x="4" y="2"/>
                  </a:cubicBezTo>
                  <a:cubicBezTo>
                    <a:pt x="5" y="2"/>
                    <a:pt x="5" y="1"/>
                    <a:pt x="4" y="1"/>
                  </a:cubicBezTo>
                  <a:cubicBezTo>
                    <a:pt x="3" y="0"/>
                    <a:pt x="2" y="0"/>
                    <a:pt x="1" y="0"/>
                  </a:cubicBezTo>
                  <a:cubicBezTo>
                    <a:pt x="0" y="0"/>
                    <a:pt x="0" y="1"/>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0" name="iŝḻiďe">
              <a:extLst>
                <a:ext uri="{FF2B5EF4-FFF2-40B4-BE49-F238E27FC236}">
                  <a16:creationId xmlns:a16="http://schemas.microsoft.com/office/drawing/2014/main" id="{0053C7D2-2543-4BD5-B5E9-D75C47562C2D}"/>
                </a:ext>
              </a:extLst>
            </p:cNvPr>
            <p:cNvSpPr/>
            <p:nvPr userDrawn="1"/>
          </p:nvSpPr>
          <p:spPr bwMode="auto">
            <a:xfrm>
              <a:off x="4404684" y="3164793"/>
              <a:ext cx="672647" cy="759096"/>
            </a:xfrm>
            <a:custGeom>
              <a:avLst/>
              <a:gdLst>
                <a:gd name="T0" fmla="*/ 95 w 328"/>
                <a:gd name="T1" fmla="*/ 371 h 371"/>
                <a:gd name="T2" fmla="*/ 25 w 328"/>
                <a:gd name="T3" fmla="*/ 40 h 371"/>
                <a:gd name="T4" fmla="*/ 46 w 328"/>
                <a:gd name="T5" fmla="*/ 15 h 371"/>
                <a:gd name="T6" fmla="*/ 194 w 328"/>
                <a:gd name="T7" fmla="*/ 14 h 371"/>
                <a:gd name="T8" fmla="*/ 328 w 328"/>
                <a:gd name="T9" fmla="*/ 15 h 371"/>
                <a:gd name="T10" fmla="*/ 95 w 328"/>
                <a:gd name="T11" fmla="*/ 371 h 371"/>
              </a:gdLst>
              <a:ahLst/>
              <a:cxnLst>
                <a:cxn ang="0">
                  <a:pos x="T0" y="T1"/>
                </a:cxn>
                <a:cxn ang="0">
                  <a:pos x="T2" y="T3"/>
                </a:cxn>
                <a:cxn ang="0">
                  <a:pos x="T4" y="T5"/>
                </a:cxn>
                <a:cxn ang="0">
                  <a:pos x="T6" y="T7"/>
                </a:cxn>
                <a:cxn ang="0">
                  <a:pos x="T8" y="T9"/>
                </a:cxn>
                <a:cxn ang="0">
                  <a:pos x="T10" y="T11"/>
                </a:cxn>
              </a:cxnLst>
              <a:rect l="0" t="0" r="r" b="b"/>
              <a:pathLst>
                <a:path w="328" h="371">
                  <a:moveTo>
                    <a:pt x="95" y="371"/>
                  </a:moveTo>
                  <a:cubicBezTo>
                    <a:pt x="115" y="346"/>
                    <a:pt x="0" y="69"/>
                    <a:pt x="25" y="40"/>
                  </a:cubicBezTo>
                  <a:cubicBezTo>
                    <a:pt x="46" y="15"/>
                    <a:pt x="46" y="15"/>
                    <a:pt x="46" y="15"/>
                  </a:cubicBezTo>
                  <a:cubicBezTo>
                    <a:pt x="58" y="0"/>
                    <a:pt x="127" y="7"/>
                    <a:pt x="194" y="14"/>
                  </a:cubicBezTo>
                  <a:cubicBezTo>
                    <a:pt x="257" y="20"/>
                    <a:pt x="318" y="27"/>
                    <a:pt x="328" y="15"/>
                  </a:cubicBezTo>
                  <a:cubicBezTo>
                    <a:pt x="95" y="371"/>
                    <a:pt x="95" y="371"/>
                    <a:pt x="95" y="371"/>
                  </a:cubicBezTo>
                </a:path>
              </a:pathLst>
            </a:custGeom>
            <a:solidFill>
              <a:srgbClr val="453C4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1" name="ïṡľïḑè">
              <a:extLst>
                <a:ext uri="{FF2B5EF4-FFF2-40B4-BE49-F238E27FC236}">
                  <a16:creationId xmlns:a16="http://schemas.microsoft.com/office/drawing/2014/main" id="{8A1946D9-1B61-4D0D-8356-8FEB5E8EA78C}"/>
                </a:ext>
              </a:extLst>
            </p:cNvPr>
            <p:cNvSpPr/>
            <p:nvPr userDrawn="1"/>
          </p:nvSpPr>
          <p:spPr bwMode="auto">
            <a:xfrm>
              <a:off x="4429554" y="3162424"/>
              <a:ext cx="389614" cy="399088"/>
            </a:xfrm>
            <a:custGeom>
              <a:avLst/>
              <a:gdLst>
                <a:gd name="T0" fmla="*/ 42 w 190"/>
                <a:gd name="T1" fmla="*/ 193 h 195"/>
                <a:gd name="T2" fmla="*/ 52 w 190"/>
                <a:gd name="T3" fmla="*/ 165 h 195"/>
                <a:gd name="T4" fmla="*/ 79 w 190"/>
                <a:gd name="T5" fmla="*/ 149 h 195"/>
                <a:gd name="T6" fmla="*/ 89 w 190"/>
                <a:gd name="T7" fmla="*/ 121 h 195"/>
                <a:gd name="T8" fmla="*/ 115 w 190"/>
                <a:gd name="T9" fmla="*/ 105 h 195"/>
                <a:gd name="T10" fmla="*/ 126 w 190"/>
                <a:gd name="T11" fmla="*/ 77 h 195"/>
                <a:gd name="T12" fmla="*/ 152 w 190"/>
                <a:gd name="T13" fmla="*/ 61 h 195"/>
                <a:gd name="T14" fmla="*/ 163 w 190"/>
                <a:gd name="T15" fmla="*/ 33 h 195"/>
                <a:gd name="T16" fmla="*/ 189 w 190"/>
                <a:gd name="T17" fmla="*/ 17 h 195"/>
                <a:gd name="T18" fmla="*/ 190 w 190"/>
                <a:gd name="T19" fmla="*/ 16 h 195"/>
                <a:gd name="T20" fmla="*/ 34 w 190"/>
                <a:gd name="T21" fmla="*/ 16 h 195"/>
                <a:gd name="T22" fmla="*/ 13 w 190"/>
                <a:gd name="T23" fmla="*/ 41 h 195"/>
                <a:gd name="T24" fmla="*/ 40 w 190"/>
                <a:gd name="T25" fmla="*/ 195 h 195"/>
                <a:gd name="T26" fmla="*/ 42 w 190"/>
                <a:gd name="T27" fmla="*/ 19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95">
                  <a:moveTo>
                    <a:pt x="42" y="193"/>
                  </a:moveTo>
                  <a:cubicBezTo>
                    <a:pt x="51" y="182"/>
                    <a:pt x="43" y="176"/>
                    <a:pt x="52" y="165"/>
                  </a:cubicBezTo>
                  <a:cubicBezTo>
                    <a:pt x="61" y="154"/>
                    <a:pt x="69" y="160"/>
                    <a:pt x="79" y="149"/>
                  </a:cubicBezTo>
                  <a:cubicBezTo>
                    <a:pt x="88" y="138"/>
                    <a:pt x="80" y="132"/>
                    <a:pt x="89" y="121"/>
                  </a:cubicBezTo>
                  <a:cubicBezTo>
                    <a:pt x="98" y="110"/>
                    <a:pt x="106" y="116"/>
                    <a:pt x="115" y="105"/>
                  </a:cubicBezTo>
                  <a:cubicBezTo>
                    <a:pt x="124" y="94"/>
                    <a:pt x="117" y="88"/>
                    <a:pt x="126" y="77"/>
                  </a:cubicBezTo>
                  <a:cubicBezTo>
                    <a:pt x="135" y="66"/>
                    <a:pt x="143" y="72"/>
                    <a:pt x="152" y="61"/>
                  </a:cubicBezTo>
                  <a:cubicBezTo>
                    <a:pt x="161" y="50"/>
                    <a:pt x="153" y="44"/>
                    <a:pt x="163" y="33"/>
                  </a:cubicBezTo>
                  <a:cubicBezTo>
                    <a:pt x="172" y="22"/>
                    <a:pt x="180" y="28"/>
                    <a:pt x="189" y="17"/>
                  </a:cubicBezTo>
                  <a:cubicBezTo>
                    <a:pt x="189" y="17"/>
                    <a:pt x="190" y="16"/>
                    <a:pt x="190" y="16"/>
                  </a:cubicBezTo>
                  <a:cubicBezTo>
                    <a:pt x="121" y="8"/>
                    <a:pt x="47" y="0"/>
                    <a:pt x="34" y="16"/>
                  </a:cubicBezTo>
                  <a:cubicBezTo>
                    <a:pt x="13" y="41"/>
                    <a:pt x="13" y="41"/>
                    <a:pt x="13" y="41"/>
                  </a:cubicBezTo>
                  <a:cubicBezTo>
                    <a:pt x="0" y="57"/>
                    <a:pt x="21" y="128"/>
                    <a:pt x="40" y="195"/>
                  </a:cubicBezTo>
                  <a:cubicBezTo>
                    <a:pt x="41" y="194"/>
                    <a:pt x="41" y="194"/>
                    <a:pt x="42" y="1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2" name="işḻiďé">
              <a:extLst>
                <a:ext uri="{FF2B5EF4-FFF2-40B4-BE49-F238E27FC236}">
                  <a16:creationId xmlns:a16="http://schemas.microsoft.com/office/drawing/2014/main" id="{9841E90D-032E-40D9-9512-612346BF624D}"/>
                </a:ext>
              </a:extLst>
            </p:cNvPr>
            <p:cNvSpPr/>
            <p:nvPr userDrawn="1"/>
          </p:nvSpPr>
          <p:spPr bwMode="auto">
            <a:xfrm>
              <a:off x="4581136" y="3659804"/>
              <a:ext cx="47369" cy="73423"/>
            </a:xfrm>
            <a:custGeom>
              <a:avLst/>
              <a:gdLst>
                <a:gd name="T0" fmla="*/ 0 w 23"/>
                <a:gd name="T1" fmla="*/ 11 h 36"/>
                <a:gd name="T2" fmla="*/ 5 w 23"/>
                <a:gd name="T3" fmla="*/ 26 h 36"/>
                <a:gd name="T4" fmla="*/ 16 w 23"/>
                <a:gd name="T5" fmla="*/ 36 h 36"/>
                <a:gd name="T6" fmla="*/ 17 w 23"/>
                <a:gd name="T7" fmla="*/ 36 h 36"/>
                <a:gd name="T8" fmla="*/ 18 w 23"/>
                <a:gd name="T9" fmla="*/ 35 h 36"/>
                <a:gd name="T10" fmla="*/ 12 w 23"/>
                <a:gd name="T11" fmla="*/ 4 h 36"/>
                <a:gd name="T12" fmla="*/ 2 w 23"/>
                <a:gd name="T13" fmla="*/ 3 h 36"/>
                <a:gd name="T14" fmla="*/ 2 w 23"/>
                <a:gd name="T15" fmla="*/ 12 h 36"/>
                <a:gd name="T16" fmla="*/ 6 w 23"/>
                <a:gd name="T17"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6">
                  <a:moveTo>
                    <a:pt x="0" y="11"/>
                  </a:moveTo>
                  <a:cubicBezTo>
                    <a:pt x="2" y="16"/>
                    <a:pt x="3" y="21"/>
                    <a:pt x="5" y="26"/>
                  </a:cubicBezTo>
                  <a:cubicBezTo>
                    <a:pt x="7" y="30"/>
                    <a:pt x="11" y="35"/>
                    <a:pt x="16" y="36"/>
                  </a:cubicBezTo>
                  <a:cubicBezTo>
                    <a:pt x="16" y="36"/>
                    <a:pt x="17" y="36"/>
                    <a:pt x="17" y="36"/>
                  </a:cubicBezTo>
                  <a:cubicBezTo>
                    <a:pt x="18" y="36"/>
                    <a:pt x="18" y="35"/>
                    <a:pt x="18" y="35"/>
                  </a:cubicBezTo>
                  <a:cubicBezTo>
                    <a:pt x="23" y="25"/>
                    <a:pt x="21" y="12"/>
                    <a:pt x="12" y="4"/>
                  </a:cubicBezTo>
                  <a:cubicBezTo>
                    <a:pt x="10" y="2"/>
                    <a:pt x="4" y="0"/>
                    <a:pt x="2" y="3"/>
                  </a:cubicBezTo>
                  <a:cubicBezTo>
                    <a:pt x="0" y="5"/>
                    <a:pt x="1" y="9"/>
                    <a:pt x="2" y="12"/>
                  </a:cubicBezTo>
                  <a:cubicBezTo>
                    <a:pt x="3" y="17"/>
                    <a:pt x="5" y="21"/>
                    <a:pt x="6" y="26"/>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3" name="íṡľíḋè">
              <a:extLst>
                <a:ext uri="{FF2B5EF4-FFF2-40B4-BE49-F238E27FC236}">
                  <a16:creationId xmlns:a16="http://schemas.microsoft.com/office/drawing/2014/main" id="{1F15D62E-1EA7-4CA1-882C-9431F096CE08}"/>
                </a:ext>
              </a:extLst>
            </p:cNvPr>
            <p:cNvSpPr/>
            <p:nvPr userDrawn="1"/>
          </p:nvSpPr>
          <p:spPr bwMode="auto">
            <a:xfrm>
              <a:off x="4564557" y="3653883"/>
              <a:ext cx="66317" cy="85265"/>
            </a:xfrm>
            <a:custGeom>
              <a:avLst/>
              <a:gdLst>
                <a:gd name="T0" fmla="*/ 7 w 32"/>
                <a:gd name="T1" fmla="*/ 14 h 42"/>
                <a:gd name="T2" fmla="*/ 24 w 32"/>
                <a:gd name="T3" fmla="*/ 41 h 42"/>
                <a:gd name="T4" fmla="*/ 30 w 32"/>
                <a:gd name="T5" fmla="*/ 20 h 42"/>
                <a:gd name="T6" fmla="*/ 12 w 32"/>
                <a:gd name="T7" fmla="*/ 3 h 42"/>
                <a:gd name="T8" fmla="*/ 14 w 32"/>
                <a:gd name="T9" fmla="*/ 30 h 42"/>
                <a:gd name="T10" fmla="*/ 15 w 32"/>
                <a:gd name="T11" fmla="*/ 29 h 42"/>
                <a:gd name="T12" fmla="*/ 13 w 32"/>
                <a:gd name="T13" fmla="*/ 19 h 42"/>
                <a:gd name="T14" fmla="*/ 11 w 32"/>
                <a:gd name="T15" fmla="*/ 13 h 42"/>
                <a:gd name="T16" fmla="*/ 13 w 32"/>
                <a:gd name="T17" fmla="*/ 9 h 42"/>
                <a:gd name="T18" fmla="*/ 17 w 32"/>
                <a:gd name="T19" fmla="*/ 7 h 42"/>
                <a:gd name="T20" fmla="*/ 27 w 32"/>
                <a:gd name="T21" fmla="*/ 25 h 42"/>
                <a:gd name="T22" fmla="*/ 26 w 32"/>
                <a:gd name="T23" fmla="*/ 34 h 42"/>
                <a:gd name="T24" fmla="*/ 19 w 32"/>
                <a:gd name="T25" fmla="*/ 34 h 42"/>
                <a:gd name="T26" fmla="*/ 15 w 32"/>
                <a:gd name="T27" fmla="*/ 30 h 42"/>
                <a:gd name="T28" fmla="*/ 8 w 32"/>
                <a:gd name="T29" fmla="*/ 14 h 42"/>
                <a:gd name="T30" fmla="*/ 7 w 32"/>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2">
                  <a:moveTo>
                    <a:pt x="7" y="14"/>
                  </a:moveTo>
                  <a:cubicBezTo>
                    <a:pt x="7" y="22"/>
                    <a:pt x="14" y="39"/>
                    <a:pt x="24" y="41"/>
                  </a:cubicBezTo>
                  <a:cubicBezTo>
                    <a:pt x="32" y="42"/>
                    <a:pt x="31" y="25"/>
                    <a:pt x="30" y="20"/>
                  </a:cubicBezTo>
                  <a:cubicBezTo>
                    <a:pt x="28" y="13"/>
                    <a:pt x="21" y="0"/>
                    <a:pt x="12" y="3"/>
                  </a:cubicBezTo>
                  <a:cubicBezTo>
                    <a:pt x="0" y="5"/>
                    <a:pt x="11" y="24"/>
                    <a:pt x="14" y="30"/>
                  </a:cubicBezTo>
                  <a:cubicBezTo>
                    <a:pt x="14" y="30"/>
                    <a:pt x="15" y="30"/>
                    <a:pt x="15" y="29"/>
                  </a:cubicBezTo>
                  <a:cubicBezTo>
                    <a:pt x="14" y="26"/>
                    <a:pt x="14" y="22"/>
                    <a:pt x="13" y="19"/>
                  </a:cubicBezTo>
                  <a:cubicBezTo>
                    <a:pt x="12" y="17"/>
                    <a:pt x="11" y="15"/>
                    <a:pt x="11" y="13"/>
                  </a:cubicBezTo>
                  <a:cubicBezTo>
                    <a:pt x="10" y="12"/>
                    <a:pt x="11" y="10"/>
                    <a:pt x="13" y="9"/>
                  </a:cubicBezTo>
                  <a:cubicBezTo>
                    <a:pt x="14" y="6"/>
                    <a:pt x="15" y="6"/>
                    <a:pt x="17" y="7"/>
                  </a:cubicBezTo>
                  <a:cubicBezTo>
                    <a:pt x="23" y="9"/>
                    <a:pt x="27" y="20"/>
                    <a:pt x="27" y="25"/>
                  </a:cubicBezTo>
                  <a:cubicBezTo>
                    <a:pt x="27" y="28"/>
                    <a:pt x="27" y="32"/>
                    <a:pt x="26" y="34"/>
                  </a:cubicBezTo>
                  <a:cubicBezTo>
                    <a:pt x="24" y="37"/>
                    <a:pt x="21" y="36"/>
                    <a:pt x="19" y="34"/>
                  </a:cubicBezTo>
                  <a:cubicBezTo>
                    <a:pt x="17" y="33"/>
                    <a:pt x="16" y="31"/>
                    <a:pt x="15" y="30"/>
                  </a:cubicBezTo>
                  <a:cubicBezTo>
                    <a:pt x="12" y="25"/>
                    <a:pt x="12" y="18"/>
                    <a:pt x="8" y="14"/>
                  </a:cubicBezTo>
                  <a:lnTo>
                    <a:pt x="7" y="14"/>
                  </a:ln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4" name="îsľïḓe">
              <a:extLst>
                <a:ext uri="{FF2B5EF4-FFF2-40B4-BE49-F238E27FC236}">
                  <a16:creationId xmlns:a16="http://schemas.microsoft.com/office/drawing/2014/main" id="{50810568-A2B2-42BB-B983-F5A39B753865}"/>
                </a:ext>
              </a:extLst>
            </p:cNvPr>
            <p:cNvSpPr/>
            <p:nvPr userDrawn="1"/>
          </p:nvSpPr>
          <p:spPr bwMode="auto">
            <a:xfrm>
              <a:off x="4609558" y="3639672"/>
              <a:ext cx="10659" cy="17764"/>
            </a:xfrm>
            <a:custGeom>
              <a:avLst/>
              <a:gdLst>
                <a:gd name="T0" fmla="*/ 0 w 5"/>
                <a:gd name="T1" fmla="*/ 2 h 9"/>
                <a:gd name="T2" fmla="*/ 2 w 5"/>
                <a:gd name="T3" fmla="*/ 8 h 9"/>
                <a:gd name="T4" fmla="*/ 5 w 5"/>
                <a:gd name="T5" fmla="*/ 8 h 9"/>
                <a:gd name="T6" fmla="*/ 5 w 5"/>
                <a:gd name="T7" fmla="*/ 7 h 9"/>
                <a:gd name="T8" fmla="*/ 2 w 5"/>
                <a:gd name="T9" fmla="*/ 1 h 9"/>
                <a:gd name="T10" fmla="*/ 1 w 5"/>
                <a:gd name="T11" fmla="*/ 0 h 9"/>
                <a:gd name="T12" fmla="*/ 1 w 5"/>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2"/>
                  </a:moveTo>
                  <a:cubicBezTo>
                    <a:pt x="0" y="4"/>
                    <a:pt x="1" y="6"/>
                    <a:pt x="2" y="8"/>
                  </a:cubicBezTo>
                  <a:cubicBezTo>
                    <a:pt x="3" y="9"/>
                    <a:pt x="4" y="9"/>
                    <a:pt x="5" y="8"/>
                  </a:cubicBezTo>
                  <a:cubicBezTo>
                    <a:pt x="5" y="8"/>
                    <a:pt x="5" y="8"/>
                    <a:pt x="5" y="7"/>
                  </a:cubicBezTo>
                  <a:cubicBezTo>
                    <a:pt x="5" y="5"/>
                    <a:pt x="4" y="2"/>
                    <a:pt x="2" y="1"/>
                  </a:cubicBezTo>
                  <a:cubicBezTo>
                    <a:pt x="2" y="0"/>
                    <a:pt x="2" y="0"/>
                    <a:pt x="1" y="0"/>
                  </a:cubicBezTo>
                  <a:cubicBezTo>
                    <a:pt x="1" y="0"/>
                    <a:pt x="0" y="1"/>
                    <a:pt x="1" y="1"/>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5" name="î$1îḋé">
              <a:extLst>
                <a:ext uri="{FF2B5EF4-FFF2-40B4-BE49-F238E27FC236}">
                  <a16:creationId xmlns:a16="http://schemas.microsoft.com/office/drawing/2014/main" id="{630FDB38-575E-433E-8358-EB49875B0B5F}"/>
                </a:ext>
              </a:extLst>
            </p:cNvPr>
            <p:cNvSpPr/>
            <p:nvPr userDrawn="1"/>
          </p:nvSpPr>
          <p:spPr bwMode="auto">
            <a:xfrm>
              <a:off x="4606005" y="3634935"/>
              <a:ext cx="18948" cy="27238"/>
            </a:xfrm>
            <a:custGeom>
              <a:avLst/>
              <a:gdLst>
                <a:gd name="T0" fmla="*/ 1 w 9"/>
                <a:gd name="T1" fmla="*/ 5 h 13"/>
                <a:gd name="T2" fmla="*/ 5 w 9"/>
                <a:gd name="T3" fmla="*/ 12 h 13"/>
                <a:gd name="T4" fmla="*/ 8 w 9"/>
                <a:gd name="T5" fmla="*/ 12 h 13"/>
                <a:gd name="T6" fmla="*/ 9 w 9"/>
                <a:gd name="T7" fmla="*/ 8 h 13"/>
                <a:gd name="T8" fmla="*/ 4 w 9"/>
                <a:gd name="T9" fmla="*/ 0 h 13"/>
                <a:gd name="T10" fmla="*/ 2 w 9"/>
                <a:gd name="T11" fmla="*/ 4 h 13"/>
                <a:gd name="T12" fmla="*/ 4 w 9"/>
                <a:gd name="T13" fmla="*/ 3 h 13"/>
                <a:gd name="T14" fmla="*/ 3 w 9"/>
                <a:gd name="T15" fmla="*/ 3 h 13"/>
                <a:gd name="T16" fmla="*/ 2 w 9"/>
                <a:gd name="T17" fmla="*/ 3 h 13"/>
                <a:gd name="T18" fmla="*/ 6 w 9"/>
                <a:gd name="T19" fmla="*/ 9 h 13"/>
                <a:gd name="T20" fmla="*/ 6 w 9"/>
                <a:gd name="T21" fmla="*/ 10 h 13"/>
                <a:gd name="T22" fmla="*/ 6 w 9"/>
                <a:gd name="T23" fmla="*/ 9 h 13"/>
                <a:gd name="T24" fmla="*/ 5 w 9"/>
                <a:gd name="T25" fmla="*/ 8 h 13"/>
                <a:gd name="T26" fmla="*/ 3 w 9"/>
                <a:gd name="T27" fmla="*/ 4 h 13"/>
                <a:gd name="T28" fmla="*/ 1 w 9"/>
                <a:gd name="T2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3">
                  <a:moveTo>
                    <a:pt x="1" y="5"/>
                  </a:moveTo>
                  <a:cubicBezTo>
                    <a:pt x="1" y="7"/>
                    <a:pt x="2" y="11"/>
                    <a:pt x="5" y="12"/>
                  </a:cubicBezTo>
                  <a:cubicBezTo>
                    <a:pt x="6" y="13"/>
                    <a:pt x="7" y="13"/>
                    <a:pt x="8" y="12"/>
                  </a:cubicBezTo>
                  <a:cubicBezTo>
                    <a:pt x="9" y="11"/>
                    <a:pt x="9" y="9"/>
                    <a:pt x="9" y="8"/>
                  </a:cubicBezTo>
                  <a:cubicBezTo>
                    <a:pt x="8" y="5"/>
                    <a:pt x="7" y="1"/>
                    <a:pt x="4" y="0"/>
                  </a:cubicBezTo>
                  <a:cubicBezTo>
                    <a:pt x="2" y="0"/>
                    <a:pt x="0" y="3"/>
                    <a:pt x="2" y="4"/>
                  </a:cubicBezTo>
                  <a:cubicBezTo>
                    <a:pt x="3" y="4"/>
                    <a:pt x="4" y="4"/>
                    <a:pt x="4" y="3"/>
                  </a:cubicBezTo>
                  <a:cubicBezTo>
                    <a:pt x="3" y="3"/>
                    <a:pt x="3" y="3"/>
                    <a:pt x="3" y="3"/>
                  </a:cubicBezTo>
                  <a:cubicBezTo>
                    <a:pt x="3" y="3"/>
                    <a:pt x="3" y="3"/>
                    <a:pt x="2" y="3"/>
                  </a:cubicBezTo>
                  <a:cubicBezTo>
                    <a:pt x="4" y="4"/>
                    <a:pt x="5" y="7"/>
                    <a:pt x="6" y="9"/>
                  </a:cubicBezTo>
                  <a:cubicBezTo>
                    <a:pt x="6" y="10"/>
                    <a:pt x="6" y="10"/>
                    <a:pt x="6" y="10"/>
                  </a:cubicBezTo>
                  <a:cubicBezTo>
                    <a:pt x="6" y="9"/>
                    <a:pt x="6" y="9"/>
                    <a:pt x="6" y="9"/>
                  </a:cubicBezTo>
                  <a:cubicBezTo>
                    <a:pt x="5" y="8"/>
                    <a:pt x="5" y="8"/>
                    <a:pt x="5" y="8"/>
                  </a:cubicBezTo>
                  <a:cubicBezTo>
                    <a:pt x="4" y="6"/>
                    <a:pt x="4" y="5"/>
                    <a:pt x="3" y="4"/>
                  </a:cubicBezTo>
                  <a:cubicBezTo>
                    <a:pt x="2" y="3"/>
                    <a:pt x="1" y="4"/>
                    <a:pt x="1" y="5"/>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6" name="î$ļïde">
              <a:extLst>
                <a:ext uri="{FF2B5EF4-FFF2-40B4-BE49-F238E27FC236}">
                  <a16:creationId xmlns:a16="http://schemas.microsoft.com/office/drawing/2014/main" id="{E42FC742-6EA4-4246-B63E-ACE16BE0B1CB}"/>
                </a:ext>
              </a:extLst>
            </p:cNvPr>
            <p:cNvSpPr/>
            <p:nvPr userDrawn="1"/>
          </p:nvSpPr>
          <p:spPr bwMode="auto">
            <a:xfrm>
              <a:off x="4609558" y="3755727"/>
              <a:ext cx="16579" cy="24869"/>
            </a:xfrm>
            <a:custGeom>
              <a:avLst/>
              <a:gdLst>
                <a:gd name="T0" fmla="*/ 0 w 8"/>
                <a:gd name="T1" fmla="*/ 0 h 12"/>
                <a:gd name="T2" fmla="*/ 5 w 8"/>
                <a:gd name="T3" fmla="*/ 11 h 12"/>
                <a:gd name="T4" fmla="*/ 7 w 8"/>
                <a:gd name="T5" fmla="*/ 12 h 12"/>
                <a:gd name="T6" fmla="*/ 8 w 8"/>
                <a:gd name="T7" fmla="*/ 8 h 12"/>
                <a:gd name="T8" fmla="*/ 6 w 8"/>
                <a:gd name="T9" fmla="*/ 3 h 12"/>
                <a:gd name="T10" fmla="*/ 4 w 8"/>
                <a:gd name="T11" fmla="*/ 1 h 12"/>
                <a:gd name="T12" fmla="*/ 1 w 8"/>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0"/>
                  </a:moveTo>
                  <a:cubicBezTo>
                    <a:pt x="0" y="4"/>
                    <a:pt x="2" y="9"/>
                    <a:pt x="5" y="11"/>
                  </a:cubicBezTo>
                  <a:cubicBezTo>
                    <a:pt x="6" y="12"/>
                    <a:pt x="6" y="12"/>
                    <a:pt x="7" y="12"/>
                  </a:cubicBezTo>
                  <a:cubicBezTo>
                    <a:pt x="8" y="12"/>
                    <a:pt x="8" y="10"/>
                    <a:pt x="8" y="8"/>
                  </a:cubicBezTo>
                  <a:cubicBezTo>
                    <a:pt x="7" y="7"/>
                    <a:pt x="7" y="5"/>
                    <a:pt x="6" y="3"/>
                  </a:cubicBezTo>
                  <a:cubicBezTo>
                    <a:pt x="5" y="2"/>
                    <a:pt x="5" y="1"/>
                    <a:pt x="4" y="1"/>
                  </a:cubicBezTo>
                  <a:cubicBezTo>
                    <a:pt x="2" y="0"/>
                    <a:pt x="0" y="3"/>
                    <a:pt x="1" y="4"/>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7" name="íSḷiḋè">
              <a:extLst>
                <a:ext uri="{FF2B5EF4-FFF2-40B4-BE49-F238E27FC236}">
                  <a16:creationId xmlns:a16="http://schemas.microsoft.com/office/drawing/2014/main" id="{35AC8988-E799-4B73-B4E8-EB69A4F4E181}"/>
                </a:ext>
              </a:extLst>
            </p:cNvPr>
            <p:cNvSpPr/>
            <p:nvPr userDrawn="1"/>
          </p:nvSpPr>
          <p:spPr bwMode="auto">
            <a:xfrm>
              <a:off x="4603636" y="3752174"/>
              <a:ext cx="28422" cy="34343"/>
            </a:xfrm>
            <a:custGeom>
              <a:avLst/>
              <a:gdLst>
                <a:gd name="T0" fmla="*/ 1 w 14"/>
                <a:gd name="T1" fmla="*/ 3 h 17"/>
                <a:gd name="T2" fmla="*/ 6 w 14"/>
                <a:gd name="T3" fmla="*/ 15 h 17"/>
                <a:gd name="T4" fmla="*/ 12 w 14"/>
                <a:gd name="T5" fmla="*/ 16 h 17"/>
                <a:gd name="T6" fmla="*/ 14 w 14"/>
                <a:gd name="T7" fmla="*/ 11 h 17"/>
                <a:gd name="T8" fmla="*/ 11 w 14"/>
                <a:gd name="T9" fmla="*/ 4 h 17"/>
                <a:gd name="T10" fmla="*/ 7 w 14"/>
                <a:gd name="T11" fmla="*/ 0 h 17"/>
                <a:gd name="T12" fmla="*/ 2 w 14"/>
                <a:gd name="T13" fmla="*/ 7 h 17"/>
                <a:gd name="T14" fmla="*/ 6 w 14"/>
                <a:gd name="T15" fmla="*/ 6 h 17"/>
                <a:gd name="T16" fmla="*/ 6 w 14"/>
                <a:gd name="T17" fmla="*/ 5 h 17"/>
                <a:gd name="T18" fmla="*/ 7 w 14"/>
                <a:gd name="T19" fmla="*/ 7 h 17"/>
                <a:gd name="T20" fmla="*/ 8 w 14"/>
                <a:gd name="T21" fmla="*/ 10 h 17"/>
                <a:gd name="T22" fmla="*/ 9 w 14"/>
                <a:gd name="T23" fmla="*/ 12 h 17"/>
                <a:gd name="T24" fmla="*/ 8 w 14"/>
                <a:gd name="T25" fmla="*/ 10 h 17"/>
                <a:gd name="T26" fmla="*/ 6 w 14"/>
                <a:gd name="T27" fmla="*/ 8 h 17"/>
                <a:gd name="T28" fmla="*/ 4 w 14"/>
                <a:gd name="T29" fmla="*/ 3 h 17"/>
                <a:gd name="T30" fmla="*/ 1 w 14"/>
                <a:gd name="T3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7">
                  <a:moveTo>
                    <a:pt x="1" y="3"/>
                  </a:moveTo>
                  <a:cubicBezTo>
                    <a:pt x="1" y="7"/>
                    <a:pt x="3" y="12"/>
                    <a:pt x="6" y="15"/>
                  </a:cubicBezTo>
                  <a:cubicBezTo>
                    <a:pt x="8" y="16"/>
                    <a:pt x="10" y="17"/>
                    <a:pt x="12" y="16"/>
                  </a:cubicBezTo>
                  <a:cubicBezTo>
                    <a:pt x="13" y="15"/>
                    <a:pt x="14" y="13"/>
                    <a:pt x="14" y="11"/>
                  </a:cubicBezTo>
                  <a:cubicBezTo>
                    <a:pt x="13" y="9"/>
                    <a:pt x="12" y="6"/>
                    <a:pt x="11" y="4"/>
                  </a:cubicBezTo>
                  <a:cubicBezTo>
                    <a:pt x="10" y="2"/>
                    <a:pt x="9" y="1"/>
                    <a:pt x="7" y="0"/>
                  </a:cubicBezTo>
                  <a:cubicBezTo>
                    <a:pt x="3" y="0"/>
                    <a:pt x="0" y="4"/>
                    <a:pt x="2" y="7"/>
                  </a:cubicBezTo>
                  <a:cubicBezTo>
                    <a:pt x="3" y="9"/>
                    <a:pt x="6" y="8"/>
                    <a:pt x="6" y="6"/>
                  </a:cubicBezTo>
                  <a:cubicBezTo>
                    <a:pt x="6" y="6"/>
                    <a:pt x="6" y="5"/>
                    <a:pt x="6" y="5"/>
                  </a:cubicBezTo>
                  <a:cubicBezTo>
                    <a:pt x="7" y="7"/>
                    <a:pt x="7" y="7"/>
                    <a:pt x="7" y="7"/>
                  </a:cubicBezTo>
                  <a:cubicBezTo>
                    <a:pt x="7" y="8"/>
                    <a:pt x="8" y="9"/>
                    <a:pt x="8" y="10"/>
                  </a:cubicBezTo>
                  <a:cubicBezTo>
                    <a:pt x="8" y="11"/>
                    <a:pt x="8" y="12"/>
                    <a:pt x="9" y="12"/>
                  </a:cubicBezTo>
                  <a:cubicBezTo>
                    <a:pt x="10" y="11"/>
                    <a:pt x="9" y="10"/>
                    <a:pt x="8" y="10"/>
                  </a:cubicBezTo>
                  <a:cubicBezTo>
                    <a:pt x="7" y="9"/>
                    <a:pt x="7" y="8"/>
                    <a:pt x="6" y="8"/>
                  </a:cubicBezTo>
                  <a:cubicBezTo>
                    <a:pt x="5" y="6"/>
                    <a:pt x="5" y="4"/>
                    <a:pt x="4" y="3"/>
                  </a:cubicBezTo>
                  <a:cubicBezTo>
                    <a:pt x="4" y="1"/>
                    <a:pt x="1" y="1"/>
                    <a:pt x="1" y="3"/>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8" name="isľîdé">
              <a:extLst>
                <a:ext uri="{FF2B5EF4-FFF2-40B4-BE49-F238E27FC236}">
                  <a16:creationId xmlns:a16="http://schemas.microsoft.com/office/drawing/2014/main" id="{01AE48B5-085B-4D95-A1F9-42CD83C31088}"/>
                </a:ext>
              </a:extLst>
            </p:cNvPr>
            <p:cNvSpPr/>
            <p:nvPr userDrawn="1"/>
          </p:nvSpPr>
          <p:spPr bwMode="auto">
            <a:xfrm>
              <a:off x="4585873" y="3553222"/>
              <a:ext cx="3553" cy="13027"/>
            </a:xfrm>
            <a:custGeom>
              <a:avLst/>
              <a:gdLst>
                <a:gd name="T0" fmla="*/ 0 w 2"/>
                <a:gd name="T1" fmla="*/ 0 h 6"/>
                <a:gd name="T2" fmla="*/ 2 w 2"/>
                <a:gd name="T3" fmla="*/ 6 h 6"/>
              </a:gdLst>
              <a:ahLst/>
              <a:cxnLst>
                <a:cxn ang="0">
                  <a:pos x="T0" y="T1"/>
                </a:cxn>
                <a:cxn ang="0">
                  <a:pos x="T2" y="T3"/>
                </a:cxn>
              </a:cxnLst>
              <a:rect l="0" t="0" r="r" b="b"/>
              <a:pathLst>
                <a:path w="2" h="6">
                  <a:moveTo>
                    <a:pt x="0" y="0"/>
                  </a:moveTo>
                  <a:cubicBezTo>
                    <a:pt x="1" y="2"/>
                    <a:pt x="2" y="4"/>
                    <a:pt x="2" y="6"/>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89" name="ïṧľîḑê">
              <a:extLst>
                <a:ext uri="{FF2B5EF4-FFF2-40B4-BE49-F238E27FC236}">
                  <a16:creationId xmlns:a16="http://schemas.microsoft.com/office/drawing/2014/main" id="{A0A4A7A2-B827-4B5E-9BF0-5ED2573C4FD1}"/>
                </a:ext>
              </a:extLst>
            </p:cNvPr>
            <p:cNvSpPr/>
            <p:nvPr userDrawn="1"/>
          </p:nvSpPr>
          <p:spPr bwMode="auto">
            <a:xfrm>
              <a:off x="4583504" y="3553222"/>
              <a:ext cx="5922" cy="13027"/>
            </a:xfrm>
            <a:custGeom>
              <a:avLst/>
              <a:gdLst>
                <a:gd name="T0" fmla="*/ 0 w 3"/>
                <a:gd name="T1" fmla="*/ 0 h 6"/>
                <a:gd name="T2" fmla="*/ 2 w 3"/>
                <a:gd name="T3" fmla="*/ 6 h 6"/>
                <a:gd name="T4" fmla="*/ 3 w 3"/>
                <a:gd name="T5" fmla="*/ 6 h 6"/>
                <a:gd name="T6" fmla="*/ 1 w 3"/>
                <a:gd name="T7" fmla="*/ 0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1" y="2"/>
                    <a:pt x="2" y="4"/>
                    <a:pt x="2" y="6"/>
                  </a:cubicBezTo>
                  <a:cubicBezTo>
                    <a:pt x="3" y="6"/>
                    <a:pt x="3" y="6"/>
                    <a:pt x="3" y="6"/>
                  </a:cubicBezTo>
                  <a:cubicBezTo>
                    <a:pt x="3" y="3"/>
                    <a:pt x="3" y="1"/>
                    <a:pt x="1" y="0"/>
                  </a:cubicBezTo>
                  <a:cubicBezTo>
                    <a:pt x="0" y="0"/>
                    <a:pt x="0" y="0"/>
                    <a:pt x="0" y="0"/>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0" name="ïšļíḋè">
              <a:extLst>
                <a:ext uri="{FF2B5EF4-FFF2-40B4-BE49-F238E27FC236}">
                  <a16:creationId xmlns:a16="http://schemas.microsoft.com/office/drawing/2014/main" id="{CAC24469-AA45-435C-ACF4-886DB107588D}"/>
                </a:ext>
              </a:extLst>
            </p:cNvPr>
            <p:cNvSpPr/>
            <p:nvPr userDrawn="1"/>
          </p:nvSpPr>
          <p:spPr bwMode="auto">
            <a:xfrm>
              <a:off x="4614295" y="3504669"/>
              <a:ext cx="87634" cy="182372"/>
            </a:xfrm>
            <a:custGeom>
              <a:avLst/>
              <a:gdLst>
                <a:gd name="T0" fmla="*/ 0 w 43"/>
                <a:gd name="T1" fmla="*/ 1 h 89"/>
                <a:gd name="T2" fmla="*/ 42 w 43"/>
                <a:gd name="T3" fmla="*/ 89 h 89"/>
                <a:gd name="T4" fmla="*/ 43 w 43"/>
                <a:gd name="T5" fmla="*/ 89 h 89"/>
                <a:gd name="T6" fmla="*/ 0 w 43"/>
                <a:gd name="T7" fmla="*/ 0 h 89"/>
                <a:gd name="T8" fmla="*/ 0 w 43"/>
                <a:gd name="T9" fmla="*/ 1 h 89"/>
              </a:gdLst>
              <a:ahLst/>
              <a:cxnLst>
                <a:cxn ang="0">
                  <a:pos x="T0" y="T1"/>
                </a:cxn>
                <a:cxn ang="0">
                  <a:pos x="T2" y="T3"/>
                </a:cxn>
                <a:cxn ang="0">
                  <a:pos x="T4" y="T5"/>
                </a:cxn>
                <a:cxn ang="0">
                  <a:pos x="T6" y="T7"/>
                </a:cxn>
                <a:cxn ang="0">
                  <a:pos x="T8" y="T9"/>
                </a:cxn>
              </a:cxnLst>
              <a:rect l="0" t="0" r="r" b="b"/>
              <a:pathLst>
                <a:path w="43" h="89">
                  <a:moveTo>
                    <a:pt x="0" y="1"/>
                  </a:moveTo>
                  <a:cubicBezTo>
                    <a:pt x="20" y="28"/>
                    <a:pt x="33" y="56"/>
                    <a:pt x="42" y="89"/>
                  </a:cubicBezTo>
                  <a:cubicBezTo>
                    <a:pt x="42" y="89"/>
                    <a:pt x="43" y="89"/>
                    <a:pt x="43" y="89"/>
                  </a:cubicBezTo>
                  <a:cubicBezTo>
                    <a:pt x="36" y="56"/>
                    <a:pt x="21" y="26"/>
                    <a:pt x="0" y="0"/>
                  </a:cubicBezTo>
                  <a:lnTo>
                    <a:pt x="0" y="1"/>
                  </a:ln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1" name="iṥḷíḋé">
              <a:extLst>
                <a:ext uri="{FF2B5EF4-FFF2-40B4-BE49-F238E27FC236}">
                  <a16:creationId xmlns:a16="http://schemas.microsoft.com/office/drawing/2014/main" id="{372A9091-9AC5-442D-994D-FCB2A332812C}"/>
                </a:ext>
              </a:extLst>
            </p:cNvPr>
            <p:cNvSpPr/>
            <p:nvPr userDrawn="1"/>
          </p:nvSpPr>
          <p:spPr bwMode="auto">
            <a:xfrm>
              <a:off x="4731534" y="3409930"/>
              <a:ext cx="95924" cy="47369"/>
            </a:xfrm>
            <a:custGeom>
              <a:avLst/>
              <a:gdLst>
                <a:gd name="T0" fmla="*/ 0 w 47"/>
                <a:gd name="T1" fmla="*/ 1 h 23"/>
                <a:gd name="T2" fmla="*/ 47 w 47"/>
                <a:gd name="T3" fmla="*/ 23 h 23"/>
                <a:gd name="T4" fmla="*/ 47 w 47"/>
                <a:gd name="T5" fmla="*/ 23 h 23"/>
                <a:gd name="T6" fmla="*/ 1 w 47"/>
                <a:gd name="T7" fmla="*/ 0 h 23"/>
                <a:gd name="T8" fmla="*/ 0 w 47"/>
                <a:gd name="T9" fmla="*/ 1 h 23"/>
              </a:gdLst>
              <a:ahLst/>
              <a:cxnLst>
                <a:cxn ang="0">
                  <a:pos x="T0" y="T1"/>
                </a:cxn>
                <a:cxn ang="0">
                  <a:pos x="T2" y="T3"/>
                </a:cxn>
                <a:cxn ang="0">
                  <a:pos x="T4" y="T5"/>
                </a:cxn>
                <a:cxn ang="0">
                  <a:pos x="T6" y="T7"/>
                </a:cxn>
                <a:cxn ang="0">
                  <a:pos x="T8" y="T9"/>
                </a:cxn>
              </a:cxnLst>
              <a:rect l="0" t="0" r="r" b="b"/>
              <a:pathLst>
                <a:path w="47" h="23">
                  <a:moveTo>
                    <a:pt x="0" y="1"/>
                  </a:moveTo>
                  <a:cubicBezTo>
                    <a:pt x="15" y="11"/>
                    <a:pt x="30" y="19"/>
                    <a:pt x="47" y="23"/>
                  </a:cubicBezTo>
                  <a:cubicBezTo>
                    <a:pt x="47" y="23"/>
                    <a:pt x="47" y="23"/>
                    <a:pt x="47" y="23"/>
                  </a:cubicBezTo>
                  <a:cubicBezTo>
                    <a:pt x="31" y="17"/>
                    <a:pt x="15" y="10"/>
                    <a:pt x="1" y="0"/>
                  </a:cubicBezTo>
                  <a:cubicBezTo>
                    <a:pt x="0" y="1"/>
                    <a:pt x="0" y="1"/>
                    <a:pt x="0" y="1"/>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2" name="iṩlíďe">
              <a:extLst>
                <a:ext uri="{FF2B5EF4-FFF2-40B4-BE49-F238E27FC236}">
                  <a16:creationId xmlns:a16="http://schemas.microsoft.com/office/drawing/2014/main" id="{E0FF2D4B-0647-4D99-A9E3-A3955381D7BD}"/>
                </a:ext>
              </a:extLst>
            </p:cNvPr>
            <p:cNvSpPr/>
            <p:nvPr userDrawn="1"/>
          </p:nvSpPr>
          <p:spPr bwMode="auto">
            <a:xfrm>
              <a:off x="4796667" y="3254795"/>
              <a:ext cx="100661" cy="31975"/>
            </a:xfrm>
            <a:custGeom>
              <a:avLst/>
              <a:gdLst>
                <a:gd name="T0" fmla="*/ 0 w 49"/>
                <a:gd name="T1" fmla="*/ 0 h 16"/>
                <a:gd name="T2" fmla="*/ 48 w 49"/>
                <a:gd name="T3" fmla="*/ 16 h 16"/>
                <a:gd name="T4" fmla="*/ 49 w 49"/>
                <a:gd name="T5" fmla="*/ 16 h 16"/>
                <a:gd name="T6" fmla="*/ 0 w 49"/>
                <a:gd name="T7" fmla="*/ 0 h 16"/>
                <a:gd name="T8" fmla="*/ 0 w 49"/>
                <a:gd name="T9" fmla="*/ 0 h 16"/>
              </a:gdLst>
              <a:ahLst/>
              <a:cxnLst>
                <a:cxn ang="0">
                  <a:pos x="T0" y="T1"/>
                </a:cxn>
                <a:cxn ang="0">
                  <a:pos x="T2" y="T3"/>
                </a:cxn>
                <a:cxn ang="0">
                  <a:pos x="T4" y="T5"/>
                </a:cxn>
                <a:cxn ang="0">
                  <a:pos x="T6" y="T7"/>
                </a:cxn>
                <a:cxn ang="0">
                  <a:pos x="T8" y="T9"/>
                </a:cxn>
              </a:cxnLst>
              <a:rect l="0" t="0" r="r" b="b"/>
              <a:pathLst>
                <a:path w="49" h="16">
                  <a:moveTo>
                    <a:pt x="0" y="0"/>
                  </a:moveTo>
                  <a:cubicBezTo>
                    <a:pt x="15" y="9"/>
                    <a:pt x="31" y="14"/>
                    <a:pt x="48" y="16"/>
                  </a:cubicBezTo>
                  <a:cubicBezTo>
                    <a:pt x="49" y="16"/>
                    <a:pt x="49" y="16"/>
                    <a:pt x="49" y="16"/>
                  </a:cubicBezTo>
                  <a:cubicBezTo>
                    <a:pt x="31" y="13"/>
                    <a:pt x="16" y="8"/>
                    <a:pt x="0" y="0"/>
                  </a:cubicBezTo>
                  <a:cubicBezTo>
                    <a:pt x="0" y="0"/>
                    <a:pt x="0" y="0"/>
                    <a:pt x="0" y="0"/>
                  </a:cubicBezTo>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3" name="îṣḷiḓé">
              <a:extLst>
                <a:ext uri="{FF2B5EF4-FFF2-40B4-BE49-F238E27FC236}">
                  <a16:creationId xmlns:a16="http://schemas.microsoft.com/office/drawing/2014/main" id="{F8FCE1D7-464C-4D8A-9577-D33710474AAD}"/>
                </a:ext>
              </a:extLst>
            </p:cNvPr>
            <p:cNvSpPr/>
            <p:nvPr userDrawn="1"/>
          </p:nvSpPr>
          <p:spPr bwMode="auto">
            <a:xfrm>
              <a:off x="4552714" y="3612434"/>
              <a:ext cx="18948" cy="28422"/>
            </a:xfrm>
            <a:custGeom>
              <a:avLst/>
              <a:gdLst>
                <a:gd name="T0" fmla="*/ 4 w 9"/>
                <a:gd name="T1" fmla="*/ 6 h 14"/>
                <a:gd name="T2" fmla="*/ 5 w 9"/>
                <a:gd name="T3" fmla="*/ 11 h 14"/>
                <a:gd name="T4" fmla="*/ 6 w 9"/>
                <a:gd name="T5" fmla="*/ 11 h 14"/>
                <a:gd name="T6" fmla="*/ 5 w 9"/>
                <a:gd name="T7" fmla="*/ 3 h 14"/>
                <a:gd name="T8" fmla="*/ 4 w 9"/>
                <a:gd name="T9" fmla="*/ 3 h 14"/>
                <a:gd name="T10" fmla="*/ 7 w 9"/>
                <a:gd name="T11" fmla="*/ 12 h 14"/>
                <a:gd name="T12" fmla="*/ 8 w 9"/>
                <a:gd name="T13" fmla="*/ 11 h 14"/>
                <a:gd name="T14" fmla="*/ 5 w 9"/>
                <a:gd name="T15" fmla="*/ 4 h 14"/>
                <a:gd name="T16" fmla="*/ 4 w 9"/>
                <a:gd name="T17" fmla="*/ 5 h 14"/>
                <a:gd name="T18" fmla="*/ 7 w 9"/>
                <a:gd name="T19" fmla="*/ 14 h 14"/>
                <a:gd name="T20" fmla="*/ 9 w 9"/>
                <a:gd name="T21" fmla="*/ 13 h 14"/>
                <a:gd name="T22" fmla="*/ 8 w 9"/>
                <a:gd name="T23" fmla="*/ 5 h 14"/>
                <a:gd name="T24" fmla="*/ 2 w 9"/>
                <a:gd name="T25" fmla="*/ 1 h 14"/>
                <a:gd name="T26" fmla="*/ 1 w 9"/>
                <a:gd name="T27" fmla="*/ 6 h 14"/>
                <a:gd name="T28" fmla="*/ 6 w 9"/>
                <a:gd name="T29" fmla="*/ 13 h 14"/>
                <a:gd name="T30" fmla="*/ 7 w 9"/>
                <a:gd name="T31" fmla="*/ 11 h 14"/>
                <a:gd name="T32" fmla="*/ 4 w 9"/>
                <a:gd name="T33" fmla="*/ 8 h 14"/>
                <a:gd name="T34" fmla="*/ 4 w 9"/>
                <a:gd name="T35" fmla="*/ 4 h 14"/>
                <a:gd name="T36" fmla="*/ 6 w 9"/>
                <a:gd name="T37" fmla="*/ 13 h 14"/>
                <a:gd name="T38" fmla="*/ 8 w 9"/>
                <a:gd name="T39" fmla="*/ 12 h 14"/>
                <a:gd name="T40" fmla="*/ 5 w 9"/>
                <a:gd name="T41" fmla="*/ 5 h 14"/>
                <a:gd name="T42" fmla="*/ 4 w 9"/>
                <a:gd name="T43" fmla="*/ 6 h 14"/>
                <a:gd name="T44" fmla="*/ 6 w 9"/>
                <a:gd name="T45" fmla="*/ 11 h 14"/>
                <a:gd name="T46" fmla="*/ 7 w 9"/>
                <a:gd name="T47" fmla="*/ 10 h 14"/>
                <a:gd name="T48" fmla="*/ 5 w 9"/>
                <a:gd name="T49" fmla="*/ 5 h 14"/>
                <a:gd name="T50" fmla="*/ 4 w 9"/>
                <a:gd name="T51" fmla="*/ 5 h 14"/>
                <a:gd name="T52" fmla="*/ 5 w 9"/>
                <a:gd name="T53" fmla="*/ 11 h 14"/>
                <a:gd name="T54" fmla="*/ 6 w 9"/>
                <a:gd name="T55" fmla="*/ 11 h 14"/>
                <a:gd name="T56" fmla="*/ 5 w 9"/>
                <a:gd name="T57" fmla="*/ 7 h 14"/>
                <a:gd name="T58" fmla="*/ 4 w 9"/>
                <a:gd name="T5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14">
                  <a:moveTo>
                    <a:pt x="4" y="6"/>
                  </a:moveTo>
                  <a:cubicBezTo>
                    <a:pt x="4" y="8"/>
                    <a:pt x="4" y="10"/>
                    <a:pt x="5" y="11"/>
                  </a:cubicBezTo>
                  <a:cubicBezTo>
                    <a:pt x="5" y="12"/>
                    <a:pt x="6" y="12"/>
                    <a:pt x="6" y="11"/>
                  </a:cubicBezTo>
                  <a:cubicBezTo>
                    <a:pt x="8" y="9"/>
                    <a:pt x="7" y="6"/>
                    <a:pt x="5" y="3"/>
                  </a:cubicBezTo>
                  <a:cubicBezTo>
                    <a:pt x="4" y="3"/>
                    <a:pt x="4" y="3"/>
                    <a:pt x="4" y="3"/>
                  </a:cubicBezTo>
                  <a:cubicBezTo>
                    <a:pt x="1" y="6"/>
                    <a:pt x="3" y="12"/>
                    <a:pt x="7" y="12"/>
                  </a:cubicBezTo>
                  <a:cubicBezTo>
                    <a:pt x="7" y="12"/>
                    <a:pt x="8" y="12"/>
                    <a:pt x="8" y="11"/>
                  </a:cubicBezTo>
                  <a:cubicBezTo>
                    <a:pt x="8" y="9"/>
                    <a:pt x="7" y="6"/>
                    <a:pt x="5" y="4"/>
                  </a:cubicBezTo>
                  <a:cubicBezTo>
                    <a:pt x="5" y="4"/>
                    <a:pt x="4" y="4"/>
                    <a:pt x="4" y="5"/>
                  </a:cubicBezTo>
                  <a:cubicBezTo>
                    <a:pt x="2" y="8"/>
                    <a:pt x="3" y="13"/>
                    <a:pt x="7" y="14"/>
                  </a:cubicBezTo>
                  <a:cubicBezTo>
                    <a:pt x="7" y="14"/>
                    <a:pt x="8" y="14"/>
                    <a:pt x="9" y="13"/>
                  </a:cubicBezTo>
                  <a:cubicBezTo>
                    <a:pt x="9" y="11"/>
                    <a:pt x="9" y="8"/>
                    <a:pt x="8" y="5"/>
                  </a:cubicBezTo>
                  <a:cubicBezTo>
                    <a:pt x="7" y="4"/>
                    <a:pt x="5" y="0"/>
                    <a:pt x="2" y="1"/>
                  </a:cubicBezTo>
                  <a:cubicBezTo>
                    <a:pt x="0" y="1"/>
                    <a:pt x="0" y="5"/>
                    <a:pt x="1" y="6"/>
                  </a:cubicBezTo>
                  <a:cubicBezTo>
                    <a:pt x="1" y="9"/>
                    <a:pt x="3" y="12"/>
                    <a:pt x="6" y="13"/>
                  </a:cubicBezTo>
                  <a:cubicBezTo>
                    <a:pt x="7" y="14"/>
                    <a:pt x="8" y="12"/>
                    <a:pt x="7" y="11"/>
                  </a:cubicBezTo>
                  <a:cubicBezTo>
                    <a:pt x="5" y="10"/>
                    <a:pt x="4" y="9"/>
                    <a:pt x="4" y="8"/>
                  </a:cubicBezTo>
                  <a:cubicBezTo>
                    <a:pt x="3" y="7"/>
                    <a:pt x="2" y="3"/>
                    <a:pt x="4" y="4"/>
                  </a:cubicBezTo>
                  <a:cubicBezTo>
                    <a:pt x="6" y="6"/>
                    <a:pt x="7" y="10"/>
                    <a:pt x="6" y="13"/>
                  </a:cubicBezTo>
                  <a:cubicBezTo>
                    <a:pt x="7" y="12"/>
                    <a:pt x="7" y="12"/>
                    <a:pt x="8" y="12"/>
                  </a:cubicBezTo>
                  <a:cubicBezTo>
                    <a:pt x="5" y="11"/>
                    <a:pt x="4" y="8"/>
                    <a:pt x="5" y="5"/>
                  </a:cubicBezTo>
                  <a:cubicBezTo>
                    <a:pt x="5" y="6"/>
                    <a:pt x="4" y="6"/>
                    <a:pt x="4" y="6"/>
                  </a:cubicBezTo>
                  <a:cubicBezTo>
                    <a:pt x="5" y="7"/>
                    <a:pt x="6" y="9"/>
                    <a:pt x="6" y="11"/>
                  </a:cubicBezTo>
                  <a:cubicBezTo>
                    <a:pt x="7" y="10"/>
                    <a:pt x="7" y="10"/>
                    <a:pt x="7" y="10"/>
                  </a:cubicBezTo>
                  <a:cubicBezTo>
                    <a:pt x="4" y="10"/>
                    <a:pt x="3" y="6"/>
                    <a:pt x="5" y="5"/>
                  </a:cubicBezTo>
                  <a:cubicBezTo>
                    <a:pt x="4" y="5"/>
                    <a:pt x="4" y="5"/>
                    <a:pt x="4" y="5"/>
                  </a:cubicBezTo>
                  <a:cubicBezTo>
                    <a:pt x="6" y="6"/>
                    <a:pt x="6" y="9"/>
                    <a:pt x="5" y="11"/>
                  </a:cubicBezTo>
                  <a:cubicBezTo>
                    <a:pt x="6" y="11"/>
                    <a:pt x="6" y="11"/>
                    <a:pt x="6" y="11"/>
                  </a:cubicBezTo>
                  <a:cubicBezTo>
                    <a:pt x="5" y="9"/>
                    <a:pt x="5" y="8"/>
                    <a:pt x="5" y="7"/>
                  </a:cubicBezTo>
                  <a:cubicBezTo>
                    <a:pt x="5" y="6"/>
                    <a:pt x="4" y="6"/>
                    <a:pt x="4" y="6"/>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4" name="îS1îḓè">
              <a:extLst>
                <a:ext uri="{FF2B5EF4-FFF2-40B4-BE49-F238E27FC236}">
                  <a16:creationId xmlns:a16="http://schemas.microsoft.com/office/drawing/2014/main" id="{48F0CE61-FC39-4B38-8094-A8165CCE3F81}"/>
                </a:ext>
              </a:extLst>
            </p:cNvPr>
            <p:cNvSpPr/>
            <p:nvPr userDrawn="1"/>
          </p:nvSpPr>
          <p:spPr bwMode="auto">
            <a:xfrm>
              <a:off x="4585873" y="3634935"/>
              <a:ext cx="5922" cy="4737"/>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0"/>
                    <a:pt x="2" y="0"/>
                  </a:cubicBezTo>
                  <a:cubicBezTo>
                    <a:pt x="0" y="0"/>
                    <a:pt x="0" y="2"/>
                    <a:pt x="2" y="2"/>
                  </a:cubicBezTo>
                  <a:close/>
                </a:path>
              </a:pathLst>
            </a:custGeom>
            <a:solidFill>
              <a:srgbClr val="261E2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5" name="isḷïḋe">
              <a:extLst>
                <a:ext uri="{FF2B5EF4-FFF2-40B4-BE49-F238E27FC236}">
                  <a16:creationId xmlns:a16="http://schemas.microsoft.com/office/drawing/2014/main" id="{9ECE4057-E3A3-471D-85CB-0ABAE6CE5E08}"/>
                </a:ext>
              </a:extLst>
            </p:cNvPr>
            <p:cNvSpPr/>
            <p:nvPr userDrawn="1"/>
          </p:nvSpPr>
          <p:spPr bwMode="auto">
            <a:xfrm>
              <a:off x="4563372" y="2668598"/>
              <a:ext cx="42633" cy="52106"/>
            </a:xfrm>
            <a:custGeom>
              <a:avLst/>
              <a:gdLst>
                <a:gd name="T0" fmla="*/ 0 w 36"/>
                <a:gd name="T1" fmla="*/ 14 h 44"/>
                <a:gd name="T2" fmla="*/ 24 w 36"/>
                <a:gd name="T3" fmla="*/ 44 h 44"/>
                <a:gd name="T4" fmla="*/ 36 w 36"/>
                <a:gd name="T5" fmla="*/ 33 h 44"/>
                <a:gd name="T6" fmla="*/ 15 w 36"/>
                <a:gd name="T7" fmla="*/ 0 h 44"/>
                <a:gd name="T8" fmla="*/ 0 w 36"/>
                <a:gd name="T9" fmla="*/ 14 h 44"/>
              </a:gdLst>
              <a:ahLst/>
              <a:cxnLst>
                <a:cxn ang="0">
                  <a:pos x="T0" y="T1"/>
                </a:cxn>
                <a:cxn ang="0">
                  <a:pos x="T2" y="T3"/>
                </a:cxn>
                <a:cxn ang="0">
                  <a:pos x="T4" y="T5"/>
                </a:cxn>
                <a:cxn ang="0">
                  <a:pos x="T6" y="T7"/>
                </a:cxn>
                <a:cxn ang="0">
                  <a:pos x="T8" y="T9"/>
                </a:cxn>
              </a:cxnLst>
              <a:rect l="0" t="0" r="r" b="b"/>
              <a:pathLst>
                <a:path w="36" h="44">
                  <a:moveTo>
                    <a:pt x="0" y="14"/>
                  </a:moveTo>
                  <a:lnTo>
                    <a:pt x="24" y="44"/>
                  </a:lnTo>
                  <a:lnTo>
                    <a:pt x="36" y="33"/>
                  </a:lnTo>
                  <a:lnTo>
                    <a:pt x="15" y="0"/>
                  </a:lnTo>
                  <a:lnTo>
                    <a:pt x="0" y="14"/>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6" name="íSḷíḓé">
              <a:extLst>
                <a:ext uri="{FF2B5EF4-FFF2-40B4-BE49-F238E27FC236}">
                  <a16:creationId xmlns:a16="http://schemas.microsoft.com/office/drawing/2014/main" id="{4ADD957F-A1CE-41E9-892E-4D6393007B7D}"/>
                </a:ext>
              </a:extLst>
            </p:cNvPr>
            <p:cNvSpPr/>
            <p:nvPr userDrawn="1"/>
          </p:nvSpPr>
          <p:spPr bwMode="auto">
            <a:xfrm>
              <a:off x="4587057" y="2695835"/>
              <a:ext cx="47369" cy="55659"/>
            </a:xfrm>
            <a:custGeom>
              <a:avLst/>
              <a:gdLst>
                <a:gd name="T0" fmla="*/ 0 w 40"/>
                <a:gd name="T1" fmla="*/ 17 h 47"/>
                <a:gd name="T2" fmla="*/ 26 w 40"/>
                <a:gd name="T3" fmla="*/ 47 h 47"/>
                <a:gd name="T4" fmla="*/ 40 w 40"/>
                <a:gd name="T5" fmla="*/ 34 h 47"/>
                <a:gd name="T6" fmla="*/ 19 w 40"/>
                <a:gd name="T7" fmla="*/ 0 h 47"/>
                <a:gd name="T8" fmla="*/ 0 w 40"/>
                <a:gd name="T9" fmla="*/ 17 h 47"/>
              </a:gdLst>
              <a:ahLst/>
              <a:cxnLst>
                <a:cxn ang="0">
                  <a:pos x="T0" y="T1"/>
                </a:cxn>
                <a:cxn ang="0">
                  <a:pos x="T2" y="T3"/>
                </a:cxn>
                <a:cxn ang="0">
                  <a:pos x="T4" y="T5"/>
                </a:cxn>
                <a:cxn ang="0">
                  <a:pos x="T6" y="T7"/>
                </a:cxn>
                <a:cxn ang="0">
                  <a:pos x="T8" y="T9"/>
                </a:cxn>
              </a:cxnLst>
              <a:rect l="0" t="0" r="r" b="b"/>
              <a:pathLst>
                <a:path w="40" h="47">
                  <a:moveTo>
                    <a:pt x="0" y="17"/>
                  </a:moveTo>
                  <a:lnTo>
                    <a:pt x="26" y="47"/>
                  </a:lnTo>
                  <a:lnTo>
                    <a:pt x="40" y="34"/>
                  </a:lnTo>
                  <a:lnTo>
                    <a:pt x="19" y="0"/>
                  </a:lnTo>
                  <a:lnTo>
                    <a:pt x="0" y="17"/>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7" name="îşḷïḑé">
              <a:extLst>
                <a:ext uri="{FF2B5EF4-FFF2-40B4-BE49-F238E27FC236}">
                  <a16:creationId xmlns:a16="http://schemas.microsoft.com/office/drawing/2014/main" id="{07151BAF-B872-4834-BFDC-D171B901CA66}"/>
                </a:ext>
              </a:extLst>
            </p:cNvPr>
            <p:cNvSpPr/>
            <p:nvPr userDrawn="1"/>
          </p:nvSpPr>
          <p:spPr bwMode="auto">
            <a:xfrm>
              <a:off x="4617847" y="2727810"/>
              <a:ext cx="49738" cy="58028"/>
            </a:xfrm>
            <a:custGeom>
              <a:avLst/>
              <a:gdLst>
                <a:gd name="T0" fmla="*/ 0 w 42"/>
                <a:gd name="T1" fmla="*/ 20 h 49"/>
                <a:gd name="T2" fmla="*/ 26 w 42"/>
                <a:gd name="T3" fmla="*/ 49 h 49"/>
                <a:gd name="T4" fmla="*/ 42 w 42"/>
                <a:gd name="T5" fmla="*/ 37 h 49"/>
                <a:gd name="T6" fmla="*/ 23 w 42"/>
                <a:gd name="T7" fmla="*/ 0 h 49"/>
                <a:gd name="T8" fmla="*/ 0 w 42"/>
                <a:gd name="T9" fmla="*/ 20 h 49"/>
              </a:gdLst>
              <a:ahLst/>
              <a:cxnLst>
                <a:cxn ang="0">
                  <a:pos x="T0" y="T1"/>
                </a:cxn>
                <a:cxn ang="0">
                  <a:pos x="T2" y="T3"/>
                </a:cxn>
                <a:cxn ang="0">
                  <a:pos x="T4" y="T5"/>
                </a:cxn>
                <a:cxn ang="0">
                  <a:pos x="T6" y="T7"/>
                </a:cxn>
                <a:cxn ang="0">
                  <a:pos x="T8" y="T9"/>
                </a:cxn>
              </a:cxnLst>
              <a:rect l="0" t="0" r="r" b="b"/>
              <a:pathLst>
                <a:path w="42" h="49">
                  <a:moveTo>
                    <a:pt x="0" y="20"/>
                  </a:moveTo>
                  <a:lnTo>
                    <a:pt x="26" y="49"/>
                  </a:lnTo>
                  <a:lnTo>
                    <a:pt x="42" y="37"/>
                  </a:lnTo>
                  <a:lnTo>
                    <a:pt x="23" y="0"/>
                  </a:lnTo>
                  <a:lnTo>
                    <a:pt x="0" y="20"/>
                  </a:lnTo>
                  <a:close/>
                </a:path>
              </a:pathLst>
            </a:custGeom>
            <a:solidFill>
              <a:srgbClr val="EAC37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8" name="iṡḻidê">
              <a:extLst>
                <a:ext uri="{FF2B5EF4-FFF2-40B4-BE49-F238E27FC236}">
                  <a16:creationId xmlns:a16="http://schemas.microsoft.com/office/drawing/2014/main" id="{23F4ED28-AD0F-4299-9876-1ECBD8382609}"/>
                </a:ext>
              </a:extLst>
            </p:cNvPr>
            <p:cNvSpPr/>
            <p:nvPr userDrawn="1"/>
          </p:nvSpPr>
          <p:spPr bwMode="auto">
            <a:xfrm>
              <a:off x="4648637" y="2730178"/>
              <a:ext cx="182372" cy="117240"/>
            </a:xfrm>
            <a:custGeom>
              <a:avLst/>
              <a:gdLst>
                <a:gd name="T0" fmla="*/ 9 w 89"/>
                <a:gd name="T1" fmla="*/ 19 h 57"/>
                <a:gd name="T2" fmla="*/ 81 w 89"/>
                <a:gd name="T3" fmla="*/ 0 h 57"/>
                <a:gd name="T4" fmla="*/ 85 w 89"/>
                <a:gd name="T5" fmla="*/ 6 h 57"/>
                <a:gd name="T6" fmla="*/ 26 w 89"/>
                <a:gd name="T7" fmla="*/ 57 h 57"/>
                <a:gd name="T8" fmla="*/ 0 w 89"/>
                <a:gd name="T9" fmla="*/ 27 h 57"/>
                <a:gd name="T10" fmla="*/ 9 w 89"/>
                <a:gd name="T11" fmla="*/ 19 h 57"/>
              </a:gdLst>
              <a:ahLst/>
              <a:cxnLst>
                <a:cxn ang="0">
                  <a:pos x="T0" y="T1"/>
                </a:cxn>
                <a:cxn ang="0">
                  <a:pos x="T2" y="T3"/>
                </a:cxn>
                <a:cxn ang="0">
                  <a:pos x="T4" y="T5"/>
                </a:cxn>
                <a:cxn ang="0">
                  <a:pos x="T6" y="T7"/>
                </a:cxn>
                <a:cxn ang="0">
                  <a:pos x="T8" y="T9"/>
                </a:cxn>
                <a:cxn ang="0">
                  <a:pos x="T10" y="T11"/>
                </a:cxn>
              </a:cxnLst>
              <a:rect l="0" t="0" r="r" b="b"/>
              <a:pathLst>
                <a:path w="89" h="57">
                  <a:moveTo>
                    <a:pt x="9" y="19"/>
                  </a:moveTo>
                  <a:cubicBezTo>
                    <a:pt x="9" y="19"/>
                    <a:pt x="48" y="14"/>
                    <a:pt x="81" y="0"/>
                  </a:cubicBezTo>
                  <a:cubicBezTo>
                    <a:pt x="89" y="10"/>
                    <a:pt x="85" y="6"/>
                    <a:pt x="85" y="6"/>
                  </a:cubicBezTo>
                  <a:cubicBezTo>
                    <a:pt x="26" y="57"/>
                    <a:pt x="26" y="57"/>
                    <a:pt x="26" y="57"/>
                  </a:cubicBezTo>
                  <a:cubicBezTo>
                    <a:pt x="0" y="27"/>
                    <a:pt x="0" y="27"/>
                    <a:pt x="0" y="27"/>
                  </a:cubicBezTo>
                  <a:lnTo>
                    <a:pt x="9" y="19"/>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399" name="ïṥ1ïḓe">
              <a:extLst>
                <a:ext uri="{FF2B5EF4-FFF2-40B4-BE49-F238E27FC236}">
                  <a16:creationId xmlns:a16="http://schemas.microsoft.com/office/drawing/2014/main" id="{8AD368C9-2624-4D28-845F-D31F6938040D}"/>
                </a:ext>
              </a:extLst>
            </p:cNvPr>
            <p:cNvSpPr/>
            <p:nvPr userDrawn="1"/>
          </p:nvSpPr>
          <p:spPr bwMode="auto">
            <a:xfrm>
              <a:off x="4544424" y="2685177"/>
              <a:ext cx="47369" cy="45001"/>
            </a:xfrm>
            <a:custGeom>
              <a:avLst/>
              <a:gdLst>
                <a:gd name="T0" fmla="*/ 16 w 40"/>
                <a:gd name="T1" fmla="*/ 0 h 38"/>
                <a:gd name="T2" fmla="*/ 40 w 40"/>
                <a:gd name="T3" fmla="*/ 30 h 38"/>
                <a:gd name="T4" fmla="*/ 29 w 40"/>
                <a:gd name="T5" fmla="*/ 38 h 38"/>
                <a:gd name="T6" fmla="*/ 0 w 40"/>
                <a:gd name="T7" fmla="*/ 14 h 38"/>
                <a:gd name="T8" fmla="*/ 16 w 40"/>
                <a:gd name="T9" fmla="*/ 0 h 38"/>
              </a:gdLst>
              <a:ahLst/>
              <a:cxnLst>
                <a:cxn ang="0">
                  <a:pos x="T0" y="T1"/>
                </a:cxn>
                <a:cxn ang="0">
                  <a:pos x="T2" y="T3"/>
                </a:cxn>
                <a:cxn ang="0">
                  <a:pos x="T4" y="T5"/>
                </a:cxn>
                <a:cxn ang="0">
                  <a:pos x="T6" y="T7"/>
                </a:cxn>
                <a:cxn ang="0">
                  <a:pos x="T8" y="T9"/>
                </a:cxn>
              </a:cxnLst>
              <a:rect l="0" t="0" r="r" b="b"/>
              <a:pathLst>
                <a:path w="40" h="38">
                  <a:moveTo>
                    <a:pt x="16" y="0"/>
                  </a:moveTo>
                  <a:lnTo>
                    <a:pt x="40" y="30"/>
                  </a:lnTo>
                  <a:lnTo>
                    <a:pt x="29" y="38"/>
                  </a:lnTo>
                  <a:lnTo>
                    <a:pt x="0" y="14"/>
                  </a:lnTo>
                  <a:lnTo>
                    <a:pt x="16"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0" name="íṣḷíde">
              <a:extLst>
                <a:ext uri="{FF2B5EF4-FFF2-40B4-BE49-F238E27FC236}">
                  <a16:creationId xmlns:a16="http://schemas.microsoft.com/office/drawing/2014/main" id="{411949B8-1125-4F93-B546-604760577615}"/>
                </a:ext>
              </a:extLst>
            </p:cNvPr>
            <p:cNvSpPr/>
            <p:nvPr userDrawn="1"/>
          </p:nvSpPr>
          <p:spPr bwMode="auto">
            <a:xfrm>
              <a:off x="4564557" y="2715967"/>
              <a:ext cx="53291" cy="49738"/>
            </a:xfrm>
            <a:custGeom>
              <a:avLst/>
              <a:gdLst>
                <a:gd name="T0" fmla="*/ 19 w 45"/>
                <a:gd name="T1" fmla="*/ 0 h 42"/>
                <a:gd name="T2" fmla="*/ 45 w 45"/>
                <a:gd name="T3" fmla="*/ 30 h 42"/>
                <a:gd name="T4" fmla="*/ 33 w 45"/>
                <a:gd name="T5" fmla="*/ 42 h 42"/>
                <a:gd name="T6" fmla="*/ 0 w 45"/>
                <a:gd name="T7" fmla="*/ 16 h 42"/>
                <a:gd name="T8" fmla="*/ 19 w 45"/>
                <a:gd name="T9" fmla="*/ 0 h 42"/>
              </a:gdLst>
              <a:ahLst/>
              <a:cxnLst>
                <a:cxn ang="0">
                  <a:pos x="T0" y="T1"/>
                </a:cxn>
                <a:cxn ang="0">
                  <a:pos x="T2" y="T3"/>
                </a:cxn>
                <a:cxn ang="0">
                  <a:pos x="T4" y="T5"/>
                </a:cxn>
                <a:cxn ang="0">
                  <a:pos x="T6" y="T7"/>
                </a:cxn>
                <a:cxn ang="0">
                  <a:pos x="T8" y="T9"/>
                </a:cxn>
              </a:cxnLst>
              <a:rect l="0" t="0" r="r" b="b"/>
              <a:pathLst>
                <a:path w="45" h="42">
                  <a:moveTo>
                    <a:pt x="19" y="0"/>
                  </a:moveTo>
                  <a:lnTo>
                    <a:pt x="45" y="30"/>
                  </a:lnTo>
                  <a:lnTo>
                    <a:pt x="33" y="42"/>
                  </a:lnTo>
                  <a:lnTo>
                    <a:pt x="0" y="16"/>
                  </a:lnTo>
                  <a:lnTo>
                    <a:pt x="19"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1" name="ïśliďê">
              <a:extLst>
                <a:ext uri="{FF2B5EF4-FFF2-40B4-BE49-F238E27FC236}">
                  <a16:creationId xmlns:a16="http://schemas.microsoft.com/office/drawing/2014/main" id="{B665039A-10B9-44FC-A1E0-D11AFE1E5E17}"/>
                </a:ext>
              </a:extLst>
            </p:cNvPr>
            <p:cNvSpPr/>
            <p:nvPr userDrawn="1"/>
          </p:nvSpPr>
          <p:spPr bwMode="auto">
            <a:xfrm>
              <a:off x="4594162" y="2751494"/>
              <a:ext cx="54475" cy="50923"/>
            </a:xfrm>
            <a:custGeom>
              <a:avLst/>
              <a:gdLst>
                <a:gd name="T0" fmla="*/ 20 w 46"/>
                <a:gd name="T1" fmla="*/ 0 h 43"/>
                <a:gd name="T2" fmla="*/ 46 w 46"/>
                <a:gd name="T3" fmla="*/ 29 h 43"/>
                <a:gd name="T4" fmla="*/ 31 w 46"/>
                <a:gd name="T5" fmla="*/ 43 h 43"/>
                <a:gd name="T6" fmla="*/ 0 w 46"/>
                <a:gd name="T7" fmla="*/ 19 h 43"/>
                <a:gd name="T8" fmla="*/ 20 w 46"/>
                <a:gd name="T9" fmla="*/ 0 h 43"/>
              </a:gdLst>
              <a:ahLst/>
              <a:cxnLst>
                <a:cxn ang="0">
                  <a:pos x="T0" y="T1"/>
                </a:cxn>
                <a:cxn ang="0">
                  <a:pos x="T2" y="T3"/>
                </a:cxn>
                <a:cxn ang="0">
                  <a:pos x="T4" y="T5"/>
                </a:cxn>
                <a:cxn ang="0">
                  <a:pos x="T6" y="T7"/>
                </a:cxn>
                <a:cxn ang="0">
                  <a:pos x="T8" y="T9"/>
                </a:cxn>
              </a:cxnLst>
              <a:rect l="0" t="0" r="r" b="b"/>
              <a:pathLst>
                <a:path w="46" h="43">
                  <a:moveTo>
                    <a:pt x="20" y="0"/>
                  </a:moveTo>
                  <a:lnTo>
                    <a:pt x="46" y="29"/>
                  </a:lnTo>
                  <a:lnTo>
                    <a:pt x="31" y="43"/>
                  </a:lnTo>
                  <a:lnTo>
                    <a:pt x="0" y="19"/>
                  </a:lnTo>
                  <a:lnTo>
                    <a:pt x="20" y="0"/>
                  </a:lnTo>
                  <a:close/>
                </a:path>
              </a:pathLst>
            </a:custGeom>
            <a:solidFill>
              <a:srgbClr val="CEA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2" name="ísḷiḑê">
              <a:extLst>
                <a:ext uri="{FF2B5EF4-FFF2-40B4-BE49-F238E27FC236}">
                  <a16:creationId xmlns:a16="http://schemas.microsoft.com/office/drawing/2014/main" id="{47CE7E3C-57A2-419C-9869-69FB77AC1A31}"/>
                </a:ext>
              </a:extLst>
            </p:cNvPr>
            <p:cNvSpPr/>
            <p:nvPr userDrawn="1"/>
          </p:nvSpPr>
          <p:spPr bwMode="auto">
            <a:xfrm>
              <a:off x="4569294" y="2785837"/>
              <a:ext cx="132635" cy="174083"/>
            </a:xfrm>
            <a:custGeom>
              <a:avLst/>
              <a:gdLst>
                <a:gd name="T0" fmla="*/ 30 w 65"/>
                <a:gd name="T1" fmla="*/ 8 h 85"/>
                <a:gd name="T2" fmla="*/ 0 w 65"/>
                <a:gd name="T3" fmla="*/ 76 h 85"/>
                <a:gd name="T4" fmla="*/ 5 w 65"/>
                <a:gd name="T5" fmla="*/ 81 h 85"/>
                <a:gd name="T6" fmla="*/ 65 w 65"/>
                <a:gd name="T7" fmla="*/ 30 h 85"/>
                <a:gd name="T8" fmla="*/ 39 w 65"/>
                <a:gd name="T9" fmla="*/ 0 h 85"/>
                <a:gd name="T10" fmla="*/ 30 w 65"/>
                <a:gd name="T11" fmla="*/ 8 h 85"/>
              </a:gdLst>
              <a:ahLst/>
              <a:cxnLst>
                <a:cxn ang="0">
                  <a:pos x="T0" y="T1"/>
                </a:cxn>
                <a:cxn ang="0">
                  <a:pos x="T2" y="T3"/>
                </a:cxn>
                <a:cxn ang="0">
                  <a:pos x="T4" y="T5"/>
                </a:cxn>
                <a:cxn ang="0">
                  <a:pos x="T6" y="T7"/>
                </a:cxn>
                <a:cxn ang="0">
                  <a:pos x="T8" y="T9"/>
                </a:cxn>
                <a:cxn ang="0">
                  <a:pos x="T10" y="T11"/>
                </a:cxn>
              </a:cxnLst>
              <a:rect l="0" t="0" r="r" b="b"/>
              <a:pathLst>
                <a:path w="65" h="85">
                  <a:moveTo>
                    <a:pt x="30" y="8"/>
                  </a:moveTo>
                  <a:cubicBezTo>
                    <a:pt x="30" y="8"/>
                    <a:pt x="19" y="46"/>
                    <a:pt x="0" y="76"/>
                  </a:cubicBezTo>
                  <a:cubicBezTo>
                    <a:pt x="9" y="85"/>
                    <a:pt x="5" y="81"/>
                    <a:pt x="5" y="81"/>
                  </a:cubicBezTo>
                  <a:cubicBezTo>
                    <a:pt x="65" y="30"/>
                    <a:pt x="65" y="30"/>
                    <a:pt x="65" y="30"/>
                  </a:cubicBezTo>
                  <a:cubicBezTo>
                    <a:pt x="39" y="0"/>
                    <a:pt x="39" y="0"/>
                    <a:pt x="39" y="0"/>
                  </a:cubicBezTo>
                  <a:lnTo>
                    <a:pt x="30" y="8"/>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3" name="ïšļîḍè">
              <a:extLst>
                <a:ext uri="{FF2B5EF4-FFF2-40B4-BE49-F238E27FC236}">
                  <a16:creationId xmlns:a16="http://schemas.microsoft.com/office/drawing/2014/main" id="{AEF86913-3501-4277-A00D-09FA39DC10BC}"/>
                </a:ext>
              </a:extLst>
            </p:cNvPr>
            <p:cNvSpPr/>
            <p:nvPr userDrawn="1"/>
          </p:nvSpPr>
          <p:spPr bwMode="auto">
            <a:xfrm>
              <a:off x="4793114" y="2869918"/>
              <a:ext cx="272374" cy="174083"/>
            </a:xfrm>
            <a:custGeom>
              <a:avLst/>
              <a:gdLst>
                <a:gd name="T0" fmla="*/ 13 w 133"/>
                <a:gd name="T1" fmla="*/ 28 h 85"/>
                <a:gd name="T2" fmla="*/ 120 w 133"/>
                <a:gd name="T3" fmla="*/ 0 h 85"/>
                <a:gd name="T4" fmla="*/ 127 w 133"/>
                <a:gd name="T5" fmla="*/ 8 h 85"/>
                <a:gd name="T6" fmla="*/ 38 w 133"/>
                <a:gd name="T7" fmla="*/ 85 h 85"/>
                <a:gd name="T8" fmla="*/ 0 w 133"/>
                <a:gd name="T9" fmla="*/ 40 h 85"/>
                <a:gd name="T10" fmla="*/ 13 w 133"/>
                <a:gd name="T11" fmla="*/ 28 h 85"/>
              </a:gdLst>
              <a:ahLst/>
              <a:cxnLst>
                <a:cxn ang="0">
                  <a:pos x="T0" y="T1"/>
                </a:cxn>
                <a:cxn ang="0">
                  <a:pos x="T2" y="T3"/>
                </a:cxn>
                <a:cxn ang="0">
                  <a:pos x="T4" y="T5"/>
                </a:cxn>
                <a:cxn ang="0">
                  <a:pos x="T6" y="T7"/>
                </a:cxn>
                <a:cxn ang="0">
                  <a:pos x="T8" y="T9"/>
                </a:cxn>
                <a:cxn ang="0">
                  <a:pos x="T10" y="T11"/>
                </a:cxn>
              </a:cxnLst>
              <a:rect l="0" t="0" r="r" b="b"/>
              <a:pathLst>
                <a:path w="133" h="85">
                  <a:moveTo>
                    <a:pt x="13" y="28"/>
                  </a:moveTo>
                  <a:cubicBezTo>
                    <a:pt x="13" y="28"/>
                    <a:pt x="71" y="21"/>
                    <a:pt x="120" y="0"/>
                  </a:cubicBezTo>
                  <a:cubicBezTo>
                    <a:pt x="133" y="14"/>
                    <a:pt x="127" y="8"/>
                    <a:pt x="127" y="8"/>
                  </a:cubicBezTo>
                  <a:cubicBezTo>
                    <a:pt x="38" y="85"/>
                    <a:pt x="38" y="85"/>
                    <a:pt x="38" y="85"/>
                  </a:cubicBezTo>
                  <a:cubicBezTo>
                    <a:pt x="0" y="40"/>
                    <a:pt x="0" y="40"/>
                    <a:pt x="0" y="40"/>
                  </a:cubicBezTo>
                  <a:lnTo>
                    <a:pt x="13" y="28"/>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4" name="îş1ïďé">
              <a:extLst>
                <a:ext uri="{FF2B5EF4-FFF2-40B4-BE49-F238E27FC236}">
                  <a16:creationId xmlns:a16="http://schemas.microsoft.com/office/drawing/2014/main" id="{7F86F307-8530-4848-B5C8-CB5404BAD5AA}"/>
                </a:ext>
              </a:extLst>
            </p:cNvPr>
            <p:cNvSpPr/>
            <p:nvPr userDrawn="1"/>
          </p:nvSpPr>
          <p:spPr bwMode="auto">
            <a:xfrm>
              <a:off x="4870090" y="2900708"/>
              <a:ext cx="166978" cy="165793"/>
            </a:xfrm>
            <a:custGeom>
              <a:avLst/>
              <a:gdLst>
                <a:gd name="T0" fmla="*/ 0 w 141"/>
                <a:gd name="T1" fmla="*/ 121 h 140"/>
                <a:gd name="T2" fmla="*/ 141 w 141"/>
                <a:gd name="T3" fmla="*/ 0 h 140"/>
                <a:gd name="T4" fmla="*/ 130 w 141"/>
                <a:gd name="T5" fmla="*/ 43 h 140"/>
                <a:gd name="T6" fmla="*/ 16 w 141"/>
                <a:gd name="T7" fmla="*/ 140 h 140"/>
                <a:gd name="T8" fmla="*/ 0 w 141"/>
                <a:gd name="T9" fmla="*/ 121 h 140"/>
              </a:gdLst>
              <a:ahLst/>
              <a:cxnLst>
                <a:cxn ang="0">
                  <a:pos x="T0" y="T1"/>
                </a:cxn>
                <a:cxn ang="0">
                  <a:pos x="T2" y="T3"/>
                </a:cxn>
                <a:cxn ang="0">
                  <a:pos x="T4" y="T5"/>
                </a:cxn>
                <a:cxn ang="0">
                  <a:pos x="T6" y="T7"/>
                </a:cxn>
                <a:cxn ang="0">
                  <a:pos x="T8" y="T9"/>
                </a:cxn>
              </a:cxnLst>
              <a:rect l="0" t="0" r="r" b="b"/>
              <a:pathLst>
                <a:path w="141" h="140">
                  <a:moveTo>
                    <a:pt x="0" y="121"/>
                  </a:moveTo>
                  <a:lnTo>
                    <a:pt x="141" y="0"/>
                  </a:lnTo>
                  <a:lnTo>
                    <a:pt x="130" y="43"/>
                  </a:lnTo>
                  <a:lnTo>
                    <a:pt x="16" y="140"/>
                  </a:lnTo>
                  <a:lnTo>
                    <a:pt x="0" y="121"/>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5" name="ïṥlîde">
              <a:extLst>
                <a:ext uri="{FF2B5EF4-FFF2-40B4-BE49-F238E27FC236}">
                  <a16:creationId xmlns:a16="http://schemas.microsoft.com/office/drawing/2014/main" id="{345536E4-076E-4B4C-A1CD-5D572F678B1A}"/>
                </a:ext>
              </a:extLst>
            </p:cNvPr>
            <p:cNvSpPr/>
            <p:nvPr userDrawn="1"/>
          </p:nvSpPr>
          <p:spPr bwMode="auto">
            <a:xfrm>
              <a:off x="4718507" y="2800048"/>
              <a:ext cx="221453" cy="140925"/>
            </a:xfrm>
            <a:custGeom>
              <a:avLst/>
              <a:gdLst>
                <a:gd name="T0" fmla="*/ 12 w 108"/>
                <a:gd name="T1" fmla="*/ 23 h 69"/>
                <a:gd name="T2" fmla="*/ 98 w 108"/>
                <a:gd name="T3" fmla="*/ 0 h 69"/>
                <a:gd name="T4" fmla="*/ 104 w 108"/>
                <a:gd name="T5" fmla="*/ 7 h 69"/>
                <a:gd name="T6" fmla="*/ 31 w 108"/>
                <a:gd name="T7" fmla="*/ 69 h 69"/>
                <a:gd name="T8" fmla="*/ 0 w 108"/>
                <a:gd name="T9" fmla="*/ 33 h 69"/>
                <a:gd name="T10" fmla="*/ 12 w 108"/>
                <a:gd name="T11" fmla="*/ 23 h 69"/>
              </a:gdLst>
              <a:ahLst/>
              <a:cxnLst>
                <a:cxn ang="0">
                  <a:pos x="T0" y="T1"/>
                </a:cxn>
                <a:cxn ang="0">
                  <a:pos x="T2" y="T3"/>
                </a:cxn>
                <a:cxn ang="0">
                  <a:pos x="T4" y="T5"/>
                </a:cxn>
                <a:cxn ang="0">
                  <a:pos x="T6" y="T7"/>
                </a:cxn>
                <a:cxn ang="0">
                  <a:pos x="T8" y="T9"/>
                </a:cxn>
                <a:cxn ang="0">
                  <a:pos x="T10" y="T11"/>
                </a:cxn>
              </a:cxnLst>
              <a:rect l="0" t="0" r="r" b="b"/>
              <a:pathLst>
                <a:path w="108" h="69">
                  <a:moveTo>
                    <a:pt x="12" y="23"/>
                  </a:moveTo>
                  <a:cubicBezTo>
                    <a:pt x="12" y="23"/>
                    <a:pt x="59" y="17"/>
                    <a:pt x="98" y="0"/>
                  </a:cubicBezTo>
                  <a:cubicBezTo>
                    <a:pt x="108" y="12"/>
                    <a:pt x="104" y="7"/>
                    <a:pt x="104" y="7"/>
                  </a:cubicBezTo>
                  <a:cubicBezTo>
                    <a:pt x="31" y="69"/>
                    <a:pt x="31" y="69"/>
                    <a:pt x="31" y="69"/>
                  </a:cubicBezTo>
                  <a:cubicBezTo>
                    <a:pt x="0" y="33"/>
                    <a:pt x="0" y="33"/>
                    <a:pt x="0" y="33"/>
                  </a:cubicBezTo>
                  <a:lnTo>
                    <a:pt x="12" y="23"/>
                  </a:lnTo>
                  <a:close/>
                </a:path>
              </a:pathLst>
            </a:custGeom>
            <a:solidFill>
              <a:srgbClr val="326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6" name="ï$ḻîḓe">
              <a:extLst>
                <a:ext uri="{FF2B5EF4-FFF2-40B4-BE49-F238E27FC236}">
                  <a16:creationId xmlns:a16="http://schemas.microsoft.com/office/drawing/2014/main" id="{578EC56D-8514-4014-95AA-B57F431B5994}"/>
                </a:ext>
              </a:extLst>
            </p:cNvPr>
            <p:cNvSpPr/>
            <p:nvPr userDrawn="1"/>
          </p:nvSpPr>
          <p:spPr bwMode="auto">
            <a:xfrm>
              <a:off x="4701928" y="2755047"/>
              <a:ext cx="106581" cy="110134"/>
            </a:xfrm>
            <a:custGeom>
              <a:avLst/>
              <a:gdLst>
                <a:gd name="T0" fmla="*/ 0 w 90"/>
                <a:gd name="T1" fmla="*/ 78 h 93"/>
                <a:gd name="T2" fmla="*/ 90 w 90"/>
                <a:gd name="T3" fmla="*/ 0 h 93"/>
                <a:gd name="T4" fmla="*/ 82 w 90"/>
                <a:gd name="T5" fmla="*/ 35 h 93"/>
                <a:gd name="T6" fmla="*/ 12 w 90"/>
                <a:gd name="T7" fmla="*/ 93 h 93"/>
                <a:gd name="T8" fmla="*/ 0 w 90"/>
                <a:gd name="T9" fmla="*/ 78 h 93"/>
              </a:gdLst>
              <a:ahLst/>
              <a:cxnLst>
                <a:cxn ang="0">
                  <a:pos x="T0" y="T1"/>
                </a:cxn>
                <a:cxn ang="0">
                  <a:pos x="T2" y="T3"/>
                </a:cxn>
                <a:cxn ang="0">
                  <a:pos x="T4" y="T5"/>
                </a:cxn>
                <a:cxn ang="0">
                  <a:pos x="T6" y="T7"/>
                </a:cxn>
                <a:cxn ang="0">
                  <a:pos x="T8" y="T9"/>
                </a:cxn>
              </a:cxnLst>
              <a:rect l="0" t="0" r="r" b="b"/>
              <a:pathLst>
                <a:path w="90" h="93">
                  <a:moveTo>
                    <a:pt x="0" y="78"/>
                  </a:moveTo>
                  <a:lnTo>
                    <a:pt x="90" y="0"/>
                  </a:lnTo>
                  <a:lnTo>
                    <a:pt x="82" y="35"/>
                  </a:lnTo>
                  <a:lnTo>
                    <a:pt x="12" y="93"/>
                  </a:lnTo>
                  <a:lnTo>
                    <a:pt x="0" y="78"/>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7" name="íSľïďê">
              <a:extLst>
                <a:ext uri="{FF2B5EF4-FFF2-40B4-BE49-F238E27FC236}">
                  <a16:creationId xmlns:a16="http://schemas.microsoft.com/office/drawing/2014/main" id="{F18B6A3D-AEF4-407F-BF0A-54D4445CF560}"/>
                </a:ext>
              </a:extLst>
            </p:cNvPr>
            <p:cNvSpPr/>
            <p:nvPr userDrawn="1"/>
          </p:nvSpPr>
          <p:spPr bwMode="auto">
            <a:xfrm>
              <a:off x="4782456" y="2822549"/>
              <a:ext cx="139740" cy="139740"/>
            </a:xfrm>
            <a:custGeom>
              <a:avLst/>
              <a:gdLst>
                <a:gd name="T0" fmla="*/ 0 w 118"/>
                <a:gd name="T1" fmla="*/ 100 h 118"/>
                <a:gd name="T2" fmla="*/ 118 w 118"/>
                <a:gd name="T3" fmla="*/ 0 h 118"/>
                <a:gd name="T4" fmla="*/ 107 w 118"/>
                <a:gd name="T5" fmla="*/ 38 h 118"/>
                <a:gd name="T6" fmla="*/ 15 w 118"/>
                <a:gd name="T7" fmla="*/ 118 h 118"/>
                <a:gd name="T8" fmla="*/ 0 w 118"/>
                <a:gd name="T9" fmla="*/ 100 h 118"/>
              </a:gdLst>
              <a:ahLst/>
              <a:cxnLst>
                <a:cxn ang="0">
                  <a:pos x="T0" y="T1"/>
                </a:cxn>
                <a:cxn ang="0">
                  <a:pos x="T2" y="T3"/>
                </a:cxn>
                <a:cxn ang="0">
                  <a:pos x="T4" y="T5"/>
                </a:cxn>
                <a:cxn ang="0">
                  <a:pos x="T6" y="T7"/>
                </a:cxn>
                <a:cxn ang="0">
                  <a:pos x="T8" y="T9"/>
                </a:cxn>
              </a:cxnLst>
              <a:rect l="0" t="0" r="r" b="b"/>
              <a:pathLst>
                <a:path w="118" h="118">
                  <a:moveTo>
                    <a:pt x="0" y="100"/>
                  </a:moveTo>
                  <a:lnTo>
                    <a:pt x="118" y="0"/>
                  </a:lnTo>
                  <a:lnTo>
                    <a:pt x="107" y="38"/>
                  </a:lnTo>
                  <a:lnTo>
                    <a:pt x="15" y="118"/>
                  </a:lnTo>
                  <a:lnTo>
                    <a:pt x="0" y="100"/>
                  </a:lnTo>
                  <a:close/>
                </a:path>
              </a:pathLst>
            </a:custGeom>
            <a:solidFill>
              <a:srgbClr val="6C553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8" name="išḻídê">
              <a:extLst>
                <a:ext uri="{FF2B5EF4-FFF2-40B4-BE49-F238E27FC236}">
                  <a16:creationId xmlns:a16="http://schemas.microsoft.com/office/drawing/2014/main" id="{3E4F1957-1A73-47DD-83D7-22793A88828B}"/>
                </a:ext>
              </a:extLst>
            </p:cNvPr>
            <p:cNvSpPr/>
            <p:nvPr userDrawn="1"/>
          </p:nvSpPr>
          <p:spPr bwMode="auto">
            <a:xfrm>
              <a:off x="4716139" y="2796495"/>
              <a:ext cx="113687" cy="104213"/>
            </a:xfrm>
            <a:custGeom>
              <a:avLst/>
              <a:gdLst>
                <a:gd name="T0" fmla="*/ 26 w 96"/>
                <a:gd name="T1" fmla="*/ 88 h 88"/>
                <a:gd name="T2" fmla="*/ 96 w 96"/>
                <a:gd name="T3" fmla="*/ 29 h 88"/>
                <a:gd name="T4" fmla="*/ 70 w 96"/>
                <a:gd name="T5" fmla="*/ 0 h 88"/>
                <a:gd name="T6" fmla="*/ 0 w 96"/>
                <a:gd name="T7" fmla="*/ 58 h 88"/>
                <a:gd name="T8" fmla="*/ 26 w 96"/>
                <a:gd name="T9" fmla="*/ 88 h 88"/>
              </a:gdLst>
              <a:ahLst/>
              <a:cxnLst>
                <a:cxn ang="0">
                  <a:pos x="T0" y="T1"/>
                </a:cxn>
                <a:cxn ang="0">
                  <a:pos x="T2" y="T3"/>
                </a:cxn>
                <a:cxn ang="0">
                  <a:pos x="T4" y="T5"/>
                </a:cxn>
                <a:cxn ang="0">
                  <a:pos x="T6" y="T7"/>
                </a:cxn>
                <a:cxn ang="0">
                  <a:pos x="T8" y="T9"/>
                </a:cxn>
              </a:cxnLst>
              <a:rect l="0" t="0" r="r" b="b"/>
              <a:pathLst>
                <a:path w="96" h="88">
                  <a:moveTo>
                    <a:pt x="26" y="88"/>
                  </a:moveTo>
                  <a:lnTo>
                    <a:pt x="96" y="29"/>
                  </a:lnTo>
                  <a:lnTo>
                    <a:pt x="70" y="0"/>
                  </a:lnTo>
                  <a:lnTo>
                    <a:pt x="0" y="58"/>
                  </a:lnTo>
                  <a:lnTo>
                    <a:pt x="26" y="88"/>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9" name="îṧlíḓe">
              <a:extLst>
                <a:ext uri="{FF2B5EF4-FFF2-40B4-BE49-F238E27FC236}">
                  <a16:creationId xmlns:a16="http://schemas.microsoft.com/office/drawing/2014/main" id="{5008A5B0-3DE0-4554-8A8E-8432B8AA609C}"/>
                </a:ext>
              </a:extLst>
            </p:cNvPr>
            <p:cNvSpPr/>
            <p:nvPr userDrawn="1"/>
          </p:nvSpPr>
          <p:spPr bwMode="auto">
            <a:xfrm>
              <a:off x="4800219" y="2867550"/>
              <a:ext cx="139740" cy="129082"/>
            </a:xfrm>
            <a:custGeom>
              <a:avLst/>
              <a:gdLst>
                <a:gd name="T0" fmla="*/ 25 w 118"/>
                <a:gd name="T1" fmla="*/ 109 h 109"/>
                <a:gd name="T2" fmla="*/ 118 w 118"/>
                <a:gd name="T3" fmla="*/ 29 h 109"/>
                <a:gd name="T4" fmla="*/ 92 w 118"/>
                <a:gd name="T5" fmla="*/ 0 h 109"/>
                <a:gd name="T6" fmla="*/ 0 w 118"/>
                <a:gd name="T7" fmla="*/ 80 h 109"/>
                <a:gd name="T8" fmla="*/ 25 w 118"/>
                <a:gd name="T9" fmla="*/ 109 h 109"/>
              </a:gdLst>
              <a:ahLst/>
              <a:cxnLst>
                <a:cxn ang="0">
                  <a:pos x="T0" y="T1"/>
                </a:cxn>
                <a:cxn ang="0">
                  <a:pos x="T2" y="T3"/>
                </a:cxn>
                <a:cxn ang="0">
                  <a:pos x="T4" y="T5"/>
                </a:cxn>
                <a:cxn ang="0">
                  <a:pos x="T6" y="T7"/>
                </a:cxn>
                <a:cxn ang="0">
                  <a:pos x="T8" y="T9"/>
                </a:cxn>
              </a:cxnLst>
              <a:rect l="0" t="0" r="r" b="b"/>
              <a:pathLst>
                <a:path w="118" h="109">
                  <a:moveTo>
                    <a:pt x="25" y="109"/>
                  </a:moveTo>
                  <a:lnTo>
                    <a:pt x="118" y="29"/>
                  </a:lnTo>
                  <a:lnTo>
                    <a:pt x="92" y="0"/>
                  </a:lnTo>
                  <a:lnTo>
                    <a:pt x="0" y="80"/>
                  </a:lnTo>
                  <a:lnTo>
                    <a:pt x="25" y="10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0" name="isľîḋè">
              <a:extLst>
                <a:ext uri="{FF2B5EF4-FFF2-40B4-BE49-F238E27FC236}">
                  <a16:creationId xmlns:a16="http://schemas.microsoft.com/office/drawing/2014/main" id="{DC38BC26-5D86-4AE1-AA86-FB7FA7421B49}"/>
                </a:ext>
              </a:extLst>
            </p:cNvPr>
            <p:cNvSpPr/>
            <p:nvPr userDrawn="1"/>
          </p:nvSpPr>
          <p:spPr bwMode="auto">
            <a:xfrm>
              <a:off x="4889038" y="2959920"/>
              <a:ext cx="184741" cy="176452"/>
            </a:xfrm>
            <a:custGeom>
              <a:avLst/>
              <a:gdLst>
                <a:gd name="T0" fmla="*/ 156 w 156"/>
                <a:gd name="T1" fmla="*/ 59 h 149"/>
                <a:gd name="T2" fmla="*/ 50 w 156"/>
                <a:gd name="T3" fmla="*/ 149 h 149"/>
                <a:gd name="T4" fmla="*/ 0 w 156"/>
                <a:gd name="T5" fmla="*/ 90 h 149"/>
                <a:gd name="T6" fmla="*/ 106 w 156"/>
                <a:gd name="T7" fmla="*/ 0 h 149"/>
                <a:gd name="T8" fmla="*/ 156 w 156"/>
                <a:gd name="T9" fmla="*/ 59 h 149"/>
              </a:gdLst>
              <a:ahLst/>
              <a:cxnLst>
                <a:cxn ang="0">
                  <a:pos x="T0" y="T1"/>
                </a:cxn>
                <a:cxn ang="0">
                  <a:pos x="T2" y="T3"/>
                </a:cxn>
                <a:cxn ang="0">
                  <a:pos x="T4" y="T5"/>
                </a:cxn>
                <a:cxn ang="0">
                  <a:pos x="T6" y="T7"/>
                </a:cxn>
                <a:cxn ang="0">
                  <a:pos x="T8" y="T9"/>
                </a:cxn>
              </a:cxnLst>
              <a:rect l="0" t="0" r="r" b="b"/>
              <a:pathLst>
                <a:path w="156" h="149">
                  <a:moveTo>
                    <a:pt x="156" y="59"/>
                  </a:moveTo>
                  <a:lnTo>
                    <a:pt x="50" y="149"/>
                  </a:lnTo>
                  <a:lnTo>
                    <a:pt x="0" y="90"/>
                  </a:lnTo>
                  <a:lnTo>
                    <a:pt x="106" y="0"/>
                  </a:lnTo>
                  <a:lnTo>
                    <a:pt x="156" y="5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1" name="îŝ1îdè">
              <a:extLst>
                <a:ext uri="{FF2B5EF4-FFF2-40B4-BE49-F238E27FC236}">
                  <a16:creationId xmlns:a16="http://schemas.microsoft.com/office/drawing/2014/main" id="{24AF1F9D-71B6-4750-BA92-953B44BD927F}"/>
                </a:ext>
              </a:extLst>
            </p:cNvPr>
            <p:cNvSpPr/>
            <p:nvPr userDrawn="1"/>
          </p:nvSpPr>
          <p:spPr bwMode="auto">
            <a:xfrm>
              <a:off x="4911538" y="2982420"/>
              <a:ext cx="148030" cy="140925"/>
            </a:xfrm>
            <a:custGeom>
              <a:avLst/>
              <a:gdLst>
                <a:gd name="T0" fmla="*/ 125 w 125"/>
                <a:gd name="T1" fmla="*/ 50 h 119"/>
                <a:gd name="T2" fmla="*/ 43 w 125"/>
                <a:gd name="T3" fmla="*/ 119 h 119"/>
                <a:gd name="T4" fmla="*/ 0 w 125"/>
                <a:gd name="T5" fmla="*/ 69 h 119"/>
                <a:gd name="T6" fmla="*/ 81 w 125"/>
                <a:gd name="T7" fmla="*/ 0 h 119"/>
                <a:gd name="T8" fmla="*/ 125 w 125"/>
                <a:gd name="T9" fmla="*/ 50 h 119"/>
              </a:gdLst>
              <a:ahLst/>
              <a:cxnLst>
                <a:cxn ang="0">
                  <a:pos x="T0" y="T1"/>
                </a:cxn>
                <a:cxn ang="0">
                  <a:pos x="T2" y="T3"/>
                </a:cxn>
                <a:cxn ang="0">
                  <a:pos x="T4" y="T5"/>
                </a:cxn>
                <a:cxn ang="0">
                  <a:pos x="T6" y="T7"/>
                </a:cxn>
                <a:cxn ang="0">
                  <a:pos x="T8" y="T9"/>
                </a:cxn>
              </a:cxnLst>
              <a:rect l="0" t="0" r="r" b="b"/>
              <a:pathLst>
                <a:path w="125" h="119">
                  <a:moveTo>
                    <a:pt x="125" y="50"/>
                  </a:moveTo>
                  <a:lnTo>
                    <a:pt x="43" y="119"/>
                  </a:lnTo>
                  <a:lnTo>
                    <a:pt x="0" y="69"/>
                  </a:lnTo>
                  <a:lnTo>
                    <a:pt x="81" y="0"/>
                  </a:lnTo>
                  <a:lnTo>
                    <a:pt x="125" y="5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2" name="ïś1íḋè">
              <a:extLst>
                <a:ext uri="{FF2B5EF4-FFF2-40B4-BE49-F238E27FC236}">
                  <a16:creationId xmlns:a16="http://schemas.microsoft.com/office/drawing/2014/main" id="{97747F88-31A0-4AA0-94AE-014F8F0CD84E}"/>
                </a:ext>
              </a:extLst>
            </p:cNvPr>
            <p:cNvSpPr/>
            <p:nvPr userDrawn="1"/>
          </p:nvSpPr>
          <p:spPr bwMode="auto">
            <a:xfrm>
              <a:off x="4948249" y="3000184"/>
              <a:ext cx="209610" cy="195399"/>
            </a:xfrm>
            <a:custGeom>
              <a:avLst/>
              <a:gdLst>
                <a:gd name="T0" fmla="*/ 177 w 177"/>
                <a:gd name="T1" fmla="*/ 51 h 165"/>
                <a:gd name="T2" fmla="*/ 43 w 177"/>
                <a:gd name="T3" fmla="*/ 165 h 165"/>
                <a:gd name="T4" fmla="*/ 0 w 177"/>
                <a:gd name="T5" fmla="*/ 115 h 165"/>
                <a:gd name="T6" fmla="*/ 133 w 177"/>
                <a:gd name="T7" fmla="*/ 0 h 165"/>
                <a:gd name="T8" fmla="*/ 177 w 177"/>
                <a:gd name="T9" fmla="*/ 51 h 165"/>
              </a:gdLst>
              <a:ahLst/>
              <a:cxnLst>
                <a:cxn ang="0">
                  <a:pos x="T0" y="T1"/>
                </a:cxn>
                <a:cxn ang="0">
                  <a:pos x="T2" y="T3"/>
                </a:cxn>
                <a:cxn ang="0">
                  <a:pos x="T4" y="T5"/>
                </a:cxn>
                <a:cxn ang="0">
                  <a:pos x="T6" y="T7"/>
                </a:cxn>
                <a:cxn ang="0">
                  <a:pos x="T8" y="T9"/>
                </a:cxn>
              </a:cxnLst>
              <a:rect l="0" t="0" r="r" b="b"/>
              <a:pathLst>
                <a:path w="177" h="165">
                  <a:moveTo>
                    <a:pt x="177" y="51"/>
                  </a:moveTo>
                  <a:lnTo>
                    <a:pt x="43" y="165"/>
                  </a:lnTo>
                  <a:lnTo>
                    <a:pt x="0" y="115"/>
                  </a:lnTo>
                  <a:lnTo>
                    <a:pt x="133" y="0"/>
                  </a:lnTo>
                  <a:lnTo>
                    <a:pt x="177" y="51"/>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3" name="iṣ1iḓê">
              <a:extLst>
                <a:ext uri="{FF2B5EF4-FFF2-40B4-BE49-F238E27FC236}">
                  <a16:creationId xmlns:a16="http://schemas.microsoft.com/office/drawing/2014/main" id="{AAA17C8B-5639-40B0-A733-405980EF2C56}"/>
                </a:ext>
              </a:extLst>
            </p:cNvPr>
            <p:cNvSpPr/>
            <p:nvPr userDrawn="1"/>
          </p:nvSpPr>
          <p:spPr bwMode="auto">
            <a:xfrm>
              <a:off x="4999171" y="3038080"/>
              <a:ext cx="206057" cy="181189"/>
            </a:xfrm>
            <a:custGeom>
              <a:avLst/>
              <a:gdLst>
                <a:gd name="T0" fmla="*/ 174 w 174"/>
                <a:gd name="T1" fmla="*/ 20 h 153"/>
                <a:gd name="T2" fmla="*/ 18 w 174"/>
                <a:gd name="T3" fmla="*/ 153 h 153"/>
                <a:gd name="T4" fmla="*/ 0 w 174"/>
                <a:gd name="T5" fmla="*/ 133 h 153"/>
                <a:gd name="T6" fmla="*/ 156 w 174"/>
                <a:gd name="T7" fmla="*/ 0 h 153"/>
                <a:gd name="T8" fmla="*/ 174 w 174"/>
                <a:gd name="T9" fmla="*/ 20 h 153"/>
              </a:gdLst>
              <a:ahLst/>
              <a:cxnLst>
                <a:cxn ang="0">
                  <a:pos x="T0" y="T1"/>
                </a:cxn>
                <a:cxn ang="0">
                  <a:pos x="T2" y="T3"/>
                </a:cxn>
                <a:cxn ang="0">
                  <a:pos x="T4" y="T5"/>
                </a:cxn>
                <a:cxn ang="0">
                  <a:pos x="T6" y="T7"/>
                </a:cxn>
                <a:cxn ang="0">
                  <a:pos x="T8" y="T9"/>
                </a:cxn>
              </a:cxnLst>
              <a:rect l="0" t="0" r="r" b="b"/>
              <a:pathLst>
                <a:path w="174" h="153">
                  <a:moveTo>
                    <a:pt x="174" y="20"/>
                  </a:moveTo>
                  <a:lnTo>
                    <a:pt x="18" y="153"/>
                  </a:lnTo>
                  <a:lnTo>
                    <a:pt x="0" y="133"/>
                  </a:lnTo>
                  <a:lnTo>
                    <a:pt x="156" y="0"/>
                  </a:lnTo>
                  <a:lnTo>
                    <a:pt x="174" y="20"/>
                  </a:lnTo>
                  <a:close/>
                </a:path>
              </a:pathLst>
            </a:custGeom>
            <a:solidFill>
              <a:srgbClr val="6F57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4" name="îŝļídè">
              <a:extLst>
                <a:ext uri="{FF2B5EF4-FFF2-40B4-BE49-F238E27FC236}">
                  <a16:creationId xmlns:a16="http://schemas.microsoft.com/office/drawing/2014/main" id="{A7A9E8CD-CBFE-4C61-98B8-41AFDF2C138B}"/>
                </a:ext>
              </a:extLst>
            </p:cNvPr>
            <p:cNvSpPr/>
            <p:nvPr userDrawn="1"/>
          </p:nvSpPr>
          <p:spPr bwMode="auto">
            <a:xfrm>
              <a:off x="4671138" y="2951630"/>
              <a:ext cx="198952" cy="261717"/>
            </a:xfrm>
            <a:custGeom>
              <a:avLst/>
              <a:gdLst>
                <a:gd name="T0" fmla="*/ 45 w 97"/>
                <a:gd name="T1" fmla="*/ 12 h 128"/>
                <a:gd name="T2" fmla="*/ 0 w 97"/>
                <a:gd name="T3" fmla="*/ 113 h 128"/>
                <a:gd name="T4" fmla="*/ 7 w 97"/>
                <a:gd name="T5" fmla="*/ 121 h 128"/>
                <a:gd name="T6" fmla="*/ 97 w 97"/>
                <a:gd name="T7" fmla="*/ 45 h 128"/>
                <a:gd name="T8" fmla="*/ 59 w 97"/>
                <a:gd name="T9" fmla="*/ 0 h 128"/>
                <a:gd name="T10" fmla="*/ 45 w 97"/>
                <a:gd name="T11" fmla="*/ 12 h 128"/>
              </a:gdLst>
              <a:ahLst/>
              <a:cxnLst>
                <a:cxn ang="0">
                  <a:pos x="T0" y="T1"/>
                </a:cxn>
                <a:cxn ang="0">
                  <a:pos x="T2" y="T3"/>
                </a:cxn>
                <a:cxn ang="0">
                  <a:pos x="T4" y="T5"/>
                </a:cxn>
                <a:cxn ang="0">
                  <a:pos x="T6" y="T7"/>
                </a:cxn>
                <a:cxn ang="0">
                  <a:pos x="T8" y="T9"/>
                </a:cxn>
                <a:cxn ang="0">
                  <a:pos x="T10" y="T11"/>
                </a:cxn>
              </a:cxnLst>
              <a:rect l="0" t="0" r="r" b="b"/>
              <a:pathLst>
                <a:path w="97" h="128">
                  <a:moveTo>
                    <a:pt x="45" y="12"/>
                  </a:moveTo>
                  <a:cubicBezTo>
                    <a:pt x="45" y="12"/>
                    <a:pt x="28" y="68"/>
                    <a:pt x="0" y="113"/>
                  </a:cubicBezTo>
                  <a:cubicBezTo>
                    <a:pt x="13" y="128"/>
                    <a:pt x="7" y="121"/>
                    <a:pt x="7" y="121"/>
                  </a:cubicBezTo>
                  <a:cubicBezTo>
                    <a:pt x="97" y="45"/>
                    <a:pt x="97" y="45"/>
                    <a:pt x="97" y="45"/>
                  </a:cubicBezTo>
                  <a:cubicBezTo>
                    <a:pt x="59" y="0"/>
                    <a:pt x="59" y="0"/>
                    <a:pt x="59" y="0"/>
                  </a:cubicBezTo>
                  <a:lnTo>
                    <a:pt x="45" y="12"/>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5" name="ïṣļîḍé">
              <a:extLst>
                <a:ext uri="{FF2B5EF4-FFF2-40B4-BE49-F238E27FC236}">
                  <a16:creationId xmlns:a16="http://schemas.microsoft.com/office/drawing/2014/main" id="{837E248D-07ED-411F-A0EC-0E91679E9BF3}"/>
                </a:ext>
              </a:extLst>
            </p:cNvPr>
            <p:cNvSpPr/>
            <p:nvPr userDrawn="1"/>
          </p:nvSpPr>
          <p:spPr bwMode="auto">
            <a:xfrm>
              <a:off x="4712586" y="3044001"/>
              <a:ext cx="176452" cy="132635"/>
            </a:xfrm>
            <a:custGeom>
              <a:avLst/>
              <a:gdLst>
                <a:gd name="T0" fmla="*/ 133 w 149"/>
                <a:gd name="T1" fmla="*/ 0 h 112"/>
                <a:gd name="T2" fmla="*/ 0 w 149"/>
                <a:gd name="T3" fmla="*/ 112 h 112"/>
                <a:gd name="T4" fmla="*/ 42 w 149"/>
                <a:gd name="T5" fmla="*/ 110 h 112"/>
                <a:gd name="T6" fmla="*/ 149 w 149"/>
                <a:gd name="T7" fmla="*/ 19 h 112"/>
                <a:gd name="T8" fmla="*/ 133 w 149"/>
                <a:gd name="T9" fmla="*/ 0 h 112"/>
              </a:gdLst>
              <a:ahLst/>
              <a:cxnLst>
                <a:cxn ang="0">
                  <a:pos x="T0" y="T1"/>
                </a:cxn>
                <a:cxn ang="0">
                  <a:pos x="T2" y="T3"/>
                </a:cxn>
                <a:cxn ang="0">
                  <a:pos x="T4" y="T5"/>
                </a:cxn>
                <a:cxn ang="0">
                  <a:pos x="T6" y="T7"/>
                </a:cxn>
                <a:cxn ang="0">
                  <a:pos x="T8" y="T9"/>
                </a:cxn>
              </a:cxnLst>
              <a:rect l="0" t="0" r="r" b="b"/>
              <a:pathLst>
                <a:path w="149" h="112">
                  <a:moveTo>
                    <a:pt x="133" y="0"/>
                  </a:moveTo>
                  <a:lnTo>
                    <a:pt x="0" y="112"/>
                  </a:lnTo>
                  <a:lnTo>
                    <a:pt x="42" y="110"/>
                  </a:lnTo>
                  <a:lnTo>
                    <a:pt x="149" y="19"/>
                  </a:lnTo>
                  <a:lnTo>
                    <a:pt x="133"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6" name="ïṣḻiḍe">
              <a:extLst>
                <a:ext uri="{FF2B5EF4-FFF2-40B4-BE49-F238E27FC236}">
                  <a16:creationId xmlns:a16="http://schemas.microsoft.com/office/drawing/2014/main" id="{D5211017-C744-495A-90CA-6995E3751986}"/>
                </a:ext>
              </a:extLst>
            </p:cNvPr>
            <p:cNvSpPr/>
            <p:nvPr userDrawn="1"/>
          </p:nvSpPr>
          <p:spPr bwMode="auto">
            <a:xfrm>
              <a:off x="4622584" y="2867550"/>
              <a:ext cx="159872" cy="213163"/>
            </a:xfrm>
            <a:custGeom>
              <a:avLst/>
              <a:gdLst>
                <a:gd name="T0" fmla="*/ 36 w 78"/>
                <a:gd name="T1" fmla="*/ 10 h 104"/>
                <a:gd name="T2" fmla="*/ 0 w 78"/>
                <a:gd name="T3" fmla="*/ 92 h 104"/>
                <a:gd name="T4" fmla="*/ 5 w 78"/>
                <a:gd name="T5" fmla="*/ 99 h 104"/>
                <a:gd name="T6" fmla="*/ 78 w 78"/>
                <a:gd name="T7" fmla="*/ 36 h 104"/>
                <a:gd name="T8" fmla="*/ 47 w 78"/>
                <a:gd name="T9" fmla="*/ 0 h 104"/>
                <a:gd name="T10" fmla="*/ 36 w 78"/>
                <a:gd name="T11" fmla="*/ 10 h 104"/>
              </a:gdLst>
              <a:ahLst/>
              <a:cxnLst>
                <a:cxn ang="0">
                  <a:pos x="T0" y="T1"/>
                </a:cxn>
                <a:cxn ang="0">
                  <a:pos x="T2" y="T3"/>
                </a:cxn>
                <a:cxn ang="0">
                  <a:pos x="T4" y="T5"/>
                </a:cxn>
                <a:cxn ang="0">
                  <a:pos x="T6" y="T7"/>
                </a:cxn>
                <a:cxn ang="0">
                  <a:pos x="T8" y="T9"/>
                </a:cxn>
                <a:cxn ang="0">
                  <a:pos x="T10" y="T11"/>
                </a:cxn>
              </a:cxnLst>
              <a:rect l="0" t="0" r="r" b="b"/>
              <a:pathLst>
                <a:path w="78" h="104">
                  <a:moveTo>
                    <a:pt x="36" y="10"/>
                  </a:moveTo>
                  <a:cubicBezTo>
                    <a:pt x="36" y="10"/>
                    <a:pt x="23" y="55"/>
                    <a:pt x="0" y="92"/>
                  </a:cubicBezTo>
                  <a:cubicBezTo>
                    <a:pt x="10" y="104"/>
                    <a:pt x="5" y="99"/>
                    <a:pt x="5" y="99"/>
                  </a:cubicBezTo>
                  <a:cubicBezTo>
                    <a:pt x="78" y="36"/>
                    <a:pt x="78" y="36"/>
                    <a:pt x="78" y="36"/>
                  </a:cubicBezTo>
                  <a:cubicBezTo>
                    <a:pt x="47" y="0"/>
                    <a:pt x="47" y="0"/>
                    <a:pt x="47" y="0"/>
                  </a:cubicBezTo>
                  <a:lnTo>
                    <a:pt x="36" y="10"/>
                  </a:lnTo>
                  <a:close/>
                </a:path>
              </a:pathLst>
            </a:custGeom>
            <a:solidFill>
              <a:srgbClr val="2B575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7" name="ïṡḷîḋé">
              <a:extLst>
                <a:ext uri="{FF2B5EF4-FFF2-40B4-BE49-F238E27FC236}">
                  <a16:creationId xmlns:a16="http://schemas.microsoft.com/office/drawing/2014/main" id="{0BEE29D0-AF90-41D4-A214-5BA625591646}"/>
                </a:ext>
              </a:extLst>
            </p:cNvPr>
            <p:cNvSpPr/>
            <p:nvPr userDrawn="1"/>
          </p:nvSpPr>
          <p:spPr bwMode="auto">
            <a:xfrm>
              <a:off x="4594162" y="2847417"/>
              <a:ext cx="121977" cy="92370"/>
            </a:xfrm>
            <a:custGeom>
              <a:avLst/>
              <a:gdLst>
                <a:gd name="T0" fmla="*/ 91 w 103"/>
                <a:gd name="T1" fmla="*/ 0 h 78"/>
                <a:gd name="T2" fmla="*/ 0 w 103"/>
                <a:gd name="T3" fmla="*/ 78 h 78"/>
                <a:gd name="T4" fmla="*/ 36 w 103"/>
                <a:gd name="T5" fmla="*/ 74 h 78"/>
                <a:gd name="T6" fmla="*/ 103 w 103"/>
                <a:gd name="T7" fmla="*/ 15 h 78"/>
                <a:gd name="T8" fmla="*/ 91 w 103"/>
                <a:gd name="T9" fmla="*/ 0 h 78"/>
              </a:gdLst>
              <a:ahLst/>
              <a:cxnLst>
                <a:cxn ang="0">
                  <a:pos x="T0" y="T1"/>
                </a:cxn>
                <a:cxn ang="0">
                  <a:pos x="T2" y="T3"/>
                </a:cxn>
                <a:cxn ang="0">
                  <a:pos x="T4" y="T5"/>
                </a:cxn>
                <a:cxn ang="0">
                  <a:pos x="T6" y="T7"/>
                </a:cxn>
                <a:cxn ang="0">
                  <a:pos x="T8" y="T9"/>
                </a:cxn>
              </a:cxnLst>
              <a:rect l="0" t="0" r="r" b="b"/>
              <a:pathLst>
                <a:path w="103" h="78">
                  <a:moveTo>
                    <a:pt x="91" y="0"/>
                  </a:moveTo>
                  <a:lnTo>
                    <a:pt x="0" y="78"/>
                  </a:lnTo>
                  <a:lnTo>
                    <a:pt x="36" y="74"/>
                  </a:lnTo>
                  <a:lnTo>
                    <a:pt x="103" y="15"/>
                  </a:lnTo>
                  <a:lnTo>
                    <a:pt x="91"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8" name="îṡļïḋe">
              <a:extLst>
                <a:ext uri="{FF2B5EF4-FFF2-40B4-BE49-F238E27FC236}">
                  <a16:creationId xmlns:a16="http://schemas.microsoft.com/office/drawing/2014/main" id="{82012922-8061-4A91-AB25-124086D57273}"/>
                </a:ext>
              </a:extLst>
            </p:cNvPr>
            <p:cNvSpPr/>
            <p:nvPr userDrawn="1"/>
          </p:nvSpPr>
          <p:spPr bwMode="auto">
            <a:xfrm>
              <a:off x="4645085" y="2940972"/>
              <a:ext cx="155135" cy="119608"/>
            </a:xfrm>
            <a:custGeom>
              <a:avLst/>
              <a:gdLst>
                <a:gd name="T0" fmla="*/ 116 w 131"/>
                <a:gd name="T1" fmla="*/ 0 h 101"/>
                <a:gd name="T2" fmla="*/ 0 w 131"/>
                <a:gd name="T3" fmla="*/ 101 h 101"/>
                <a:gd name="T4" fmla="*/ 38 w 131"/>
                <a:gd name="T5" fmla="*/ 97 h 101"/>
                <a:gd name="T6" fmla="*/ 131 w 131"/>
                <a:gd name="T7" fmla="*/ 18 h 101"/>
                <a:gd name="T8" fmla="*/ 116 w 131"/>
                <a:gd name="T9" fmla="*/ 0 h 101"/>
              </a:gdLst>
              <a:ahLst/>
              <a:cxnLst>
                <a:cxn ang="0">
                  <a:pos x="T0" y="T1"/>
                </a:cxn>
                <a:cxn ang="0">
                  <a:pos x="T2" y="T3"/>
                </a:cxn>
                <a:cxn ang="0">
                  <a:pos x="T4" y="T5"/>
                </a:cxn>
                <a:cxn ang="0">
                  <a:pos x="T6" y="T7"/>
                </a:cxn>
                <a:cxn ang="0">
                  <a:pos x="T8" y="T9"/>
                </a:cxn>
              </a:cxnLst>
              <a:rect l="0" t="0" r="r" b="b"/>
              <a:pathLst>
                <a:path w="131" h="101">
                  <a:moveTo>
                    <a:pt x="116" y="0"/>
                  </a:moveTo>
                  <a:lnTo>
                    <a:pt x="0" y="101"/>
                  </a:lnTo>
                  <a:lnTo>
                    <a:pt x="38" y="97"/>
                  </a:lnTo>
                  <a:lnTo>
                    <a:pt x="131" y="18"/>
                  </a:lnTo>
                  <a:lnTo>
                    <a:pt x="116" y="0"/>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19" name="isľídé">
              <a:extLst>
                <a:ext uri="{FF2B5EF4-FFF2-40B4-BE49-F238E27FC236}">
                  <a16:creationId xmlns:a16="http://schemas.microsoft.com/office/drawing/2014/main" id="{05967120-1D7E-4CFA-B461-77A9AB80EEE5}"/>
                </a:ext>
              </a:extLst>
            </p:cNvPr>
            <p:cNvSpPr/>
            <p:nvPr userDrawn="1"/>
          </p:nvSpPr>
          <p:spPr bwMode="auto">
            <a:xfrm>
              <a:off x="4636795" y="2865181"/>
              <a:ext cx="110134" cy="104213"/>
            </a:xfrm>
            <a:custGeom>
              <a:avLst/>
              <a:gdLst>
                <a:gd name="T0" fmla="*/ 93 w 93"/>
                <a:gd name="T1" fmla="*/ 30 h 88"/>
                <a:gd name="T2" fmla="*/ 24 w 93"/>
                <a:gd name="T3" fmla="*/ 88 h 88"/>
                <a:gd name="T4" fmla="*/ 0 w 93"/>
                <a:gd name="T5" fmla="*/ 59 h 88"/>
                <a:gd name="T6" fmla="*/ 67 w 93"/>
                <a:gd name="T7" fmla="*/ 0 h 88"/>
                <a:gd name="T8" fmla="*/ 93 w 93"/>
                <a:gd name="T9" fmla="*/ 30 h 88"/>
              </a:gdLst>
              <a:ahLst/>
              <a:cxnLst>
                <a:cxn ang="0">
                  <a:pos x="T0" y="T1"/>
                </a:cxn>
                <a:cxn ang="0">
                  <a:pos x="T2" y="T3"/>
                </a:cxn>
                <a:cxn ang="0">
                  <a:pos x="T4" y="T5"/>
                </a:cxn>
                <a:cxn ang="0">
                  <a:pos x="T6" y="T7"/>
                </a:cxn>
                <a:cxn ang="0">
                  <a:pos x="T8" y="T9"/>
                </a:cxn>
              </a:cxnLst>
              <a:rect l="0" t="0" r="r" b="b"/>
              <a:pathLst>
                <a:path w="93" h="88">
                  <a:moveTo>
                    <a:pt x="93" y="30"/>
                  </a:moveTo>
                  <a:lnTo>
                    <a:pt x="24" y="88"/>
                  </a:lnTo>
                  <a:lnTo>
                    <a:pt x="0" y="59"/>
                  </a:lnTo>
                  <a:lnTo>
                    <a:pt x="67" y="0"/>
                  </a:lnTo>
                  <a:lnTo>
                    <a:pt x="93" y="30"/>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0" name="ïSḷîḓé">
              <a:extLst>
                <a:ext uri="{FF2B5EF4-FFF2-40B4-BE49-F238E27FC236}">
                  <a16:creationId xmlns:a16="http://schemas.microsoft.com/office/drawing/2014/main" id="{1FA03FF0-AF5F-4CE3-870C-D42734DDE0DC}"/>
                </a:ext>
              </a:extLst>
            </p:cNvPr>
            <p:cNvSpPr/>
            <p:nvPr userDrawn="1"/>
          </p:nvSpPr>
          <p:spPr bwMode="auto">
            <a:xfrm>
              <a:off x="4690086" y="2962289"/>
              <a:ext cx="139740" cy="127898"/>
            </a:xfrm>
            <a:custGeom>
              <a:avLst/>
              <a:gdLst>
                <a:gd name="T0" fmla="*/ 118 w 118"/>
                <a:gd name="T1" fmla="*/ 29 h 108"/>
                <a:gd name="T2" fmla="*/ 26 w 118"/>
                <a:gd name="T3" fmla="*/ 108 h 108"/>
                <a:gd name="T4" fmla="*/ 0 w 118"/>
                <a:gd name="T5" fmla="*/ 79 h 108"/>
                <a:gd name="T6" fmla="*/ 93 w 118"/>
                <a:gd name="T7" fmla="*/ 0 h 108"/>
                <a:gd name="T8" fmla="*/ 118 w 118"/>
                <a:gd name="T9" fmla="*/ 29 h 108"/>
              </a:gdLst>
              <a:ahLst/>
              <a:cxnLst>
                <a:cxn ang="0">
                  <a:pos x="T0" y="T1"/>
                </a:cxn>
                <a:cxn ang="0">
                  <a:pos x="T2" y="T3"/>
                </a:cxn>
                <a:cxn ang="0">
                  <a:pos x="T4" y="T5"/>
                </a:cxn>
                <a:cxn ang="0">
                  <a:pos x="T6" y="T7"/>
                </a:cxn>
                <a:cxn ang="0">
                  <a:pos x="T8" y="T9"/>
                </a:cxn>
              </a:cxnLst>
              <a:rect l="0" t="0" r="r" b="b"/>
              <a:pathLst>
                <a:path w="118" h="108">
                  <a:moveTo>
                    <a:pt x="118" y="29"/>
                  </a:moveTo>
                  <a:lnTo>
                    <a:pt x="26" y="108"/>
                  </a:lnTo>
                  <a:lnTo>
                    <a:pt x="0" y="79"/>
                  </a:lnTo>
                  <a:lnTo>
                    <a:pt x="93" y="0"/>
                  </a:lnTo>
                  <a:lnTo>
                    <a:pt x="118" y="29"/>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1" name="ïśḻíḑé">
              <a:extLst>
                <a:ext uri="{FF2B5EF4-FFF2-40B4-BE49-F238E27FC236}">
                  <a16:creationId xmlns:a16="http://schemas.microsoft.com/office/drawing/2014/main" id="{15E494BB-DE62-4B28-87D9-B4B86B326615}"/>
                </a:ext>
              </a:extLst>
            </p:cNvPr>
            <p:cNvSpPr/>
            <p:nvPr userDrawn="1"/>
          </p:nvSpPr>
          <p:spPr bwMode="auto">
            <a:xfrm>
              <a:off x="4763508" y="3066501"/>
              <a:ext cx="184741" cy="175267"/>
            </a:xfrm>
            <a:custGeom>
              <a:avLst/>
              <a:gdLst>
                <a:gd name="T0" fmla="*/ 50 w 156"/>
                <a:gd name="T1" fmla="*/ 148 h 148"/>
                <a:gd name="T2" fmla="*/ 156 w 156"/>
                <a:gd name="T3" fmla="*/ 59 h 148"/>
                <a:gd name="T4" fmla="*/ 106 w 156"/>
                <a:gd name="T5" fmla="*/ 0 h 148"/>
                <a:gd name="T6" fmla="*/ 0 w 156"/>
                <a:gd name="T7" fmla="*/ 90 h 148"/>
                <a:gd name="T8" fmla="*/ 50 w 156"/>
                <a:gd name="T9" fmla="*/ 148 h 148"/>
              </a:gdLst>
              <a:ahLst/>
              <a:cxnLst>
                <a:cxn ang="0">
                  <a:pos x="T0" y="T1"/>
                </a:cxn>
                <a:cxn ang="0">
                  <a:pos x="T2" y="T3"/>
                </a:cxn>
                <a:cxn ang="0">
                  <a:pos x="T4" y="T5"/>
                </a:cxn>
                <a:cxn ang="0">
                  <a:pos x="T6" y="T7"/>
                </a:cxn>
                <a:cxn ang="0">
                  <a:pos x="T8" y="T9"/>
                </a:cxn>
              </a:cxnLst>
              <a:rect l="0" t="0" r="r" b="b"/>
              <a:pathLst>
                <a:path w="156" h="148">
                  <a:moveTo>
                    <a:pt x="50" y="148"/>
                  </a:moveTo>
                  <a:lnTo>
                    <a:pt x="156" y="59"/>
                  </a:lnTo>
                  <a:lnTo>
                    <a:pt x="106" y="0"/>
                  </a:lnTo>
                  <a:lnTo>
                    <a:pt x="0" y="90"/>
                  </a:lnTo>
                  <a:lnTo>
                    <a:pt x="50" y="148"/>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2" name="íş1idè">
              <a:extLst>
                <a:ext uri="{FF2B5EF4-FFF2-40B4-BE49-F238E27FC236}">
                  <a16:creationId xmlns:a16="http://schemas.microsoft.com/office/drawing/2014/main" id="{5E05FC34-AA54-46EF-B803-7FC932B72195}"/>
                </a:ext>
              </a:extLst>
            </p:cNvPr>
            <p:cNvSpPr/>
            <p:nvPr userDrawn="1"/>
          </p:nvSpPr>
          <p:spPr bwMode="auto">
            <a:xfrm>
              <a:off x="4788377" y="3086633"/>
              <a:ext cx="148030" cy="143293"/>
            </a:xfrm>
            <a:custGeom>
              <a:avLst/>
              <a:gdLst>
                <a:gd name="T0" fmla="*/ 42 w 125"/>
                <a:gd name="T1" fmla="*/ 121 h 121"/>
                <a:gd name="T2" fmla="*/ 125 w 125"/>
                <a:gd name="T3" fmla="*/ 50 h 121"/>
                <a:gd name="T4" fmla="*/ 81 w 125"/>
                <a:gd name="T5" fmla="*/ 0 h 121"/>
                <a:gd name="T6" fmla="*/ 0 w 125"/>
                <a:gd name="T7" fmla="*/ 71 h 121"/>
                <a:gd name="T8" fmla="*/ 42 w 125"/>
                <a:gd name="T9" fmla="*/ 121 h 121"/>
              </a:gdLst>
              <a:ahLst/>
              <a:cxnLst>
                <a:cxn ang="0">
                  <a:pos x="T0" y="T1"/>
                </a:cxn>
                <a:cxn ang="0">
                  <a:pos x="T2" y="T3"/>
                </a:cxn>
                <a:cxn ang="0">
                  <a:pos x="T4" y="T5"/>
                </a:cxn>
                <a:cxn ang="0">
                  <a:pos x="T6" y="T7"/>
                </a:cxn>
                <a:cxn ang="0">
                  <a:pos x="T8" y="T9"/>
                </a:cxn>
              </a:cxnLst>
              <a:rect l="0" t="0" r="r" b="b"/>
              <a:pathLst>
                <a:path w="125" h="121">
                  <a:moveTo>
                    <a:pt x="42" y="121"/>
                  </a:moveTo>
                  <a:lnTo>
                    <a:pt x="125" y="50"/>
                  </a:lnTo>
                  <a:lnTo>
                    <a:pt x="81" y="0"/>
                  </a:lnTo>
                  <a:lnTo>
                    <a:pt x="0" y="71"/>
                  </a:lnTo>
                  <a:lnTo>
                    <a:pt x="42" y="121"/>
                  </a:lnTo>
                  <a:close/>
                </a:path>
              </a:pathLst>
            </a:custGeom>
            <a:solidFill>
              <a:srgbClr val="503E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3" name="isľïḓé">
              <a:extLst>
                <a:ext uri="{FF2B5EF4-FFF2-40B4-BE49-F238E27FC236}">
                  <a16:creationId xmlns:a16="http://schemas.microsoft.com/office/drawing/2014/main" id="{E879C11A-73C3-404B-BB19-CC9D9F10C3D6}"/>
                </a:ext>
              </a:extLst>
            </p:cNvPr>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close/>
                </a:path>
              </a:pathLst>
            </a:custGeom>
            <a:solidFill>
              <a:srgbClr val="9B12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4" name="îşlíḓe">
              <a:extLst>
                <a:ext uri="{FF2B5EF4-FFF2-40B4-BE49-F238E27FC236}">
                  <a16:creationId xmlns:a16="http://schemas.microsoft.com/office/drawing/2014/main" id="{950D05D2-22ED-4233-A516-0ACA40D8FB24}"/>
                </a:ext>
              </a:extLst>
            </p:cNvPr>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5" name="iśļíḋè">
              <a:extLst>
                <a:ext uri="{FF2B5EF4-FFF2-40B4-BE49-F238E27FC236}">
                  <a16:creationId xmlns:a16="http://schemas.microsoft.com/office/drawing/2014/main" id="{202EFEBA-A67B-4D80-B75C-988BDCAD909F}"/>
                </a:ext>
              </a:extLst>
            </p:cNvPr>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close/>
                </a:path>
              </a:pathLst>
            </a:custGeom>
            <a:solidFill>
              <a:srgbClr val="6F573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6" name="í$ļiḓe">
              <a:extLst>
                <a:ext uri="{FF2B5EF4-FFF2-40B4-BE49-F238E27FC236}">
                  <a16:creationId xmlns:a16="http://schemas.microsoft.com/office/drawing/2014/main" id="{7AE843E3-BBE3-4F11-9B96-28FC995998E1}"/>
                </a:ext>
              </a:extLst>
            </p:cNvPr>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7" name="ï$ḷiḍè">
              <a:extLst>
                <a:ext uri="{FF2B5EF4-FFF2-40B4-BE49-F238E27FC236}">
                  <a16:creationId xmlns:a16="http://schemas.microsoft.com/office/drawing/2014/main" id="{81488367-1D94-4EA4-9280-F2AF55BE7716}"/>
                </a:ext>
              </a:extLst>
            </p:cNvPr>
            <p:cNvSpPr/>
            <p:nvPr userDrawn="1"/>
          </p:nvSpPr>
          <p:spPr bwMode="auto">
            <a:xfrm>
              <a:off x="4466265" y="2803601"/>
              <a:ext cx="3200993" cy="3196255"/>
            </a:xfrm>
            <a:prstGeom prst="ellipse">
              <a:avLst/>
            </a:prstGeom>
            <a:solidFill>
              <a:srgbClr val="60BF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8" name="ïS1ïḋê">
              <a:extLst>
                <a:ext uri="{FF2B5EF4-FFF2-40B4-BE49-F238E27FC236}">
                  <a16:creationId xmlns:a16="http://schemas.microsoft.com/office/drawing/2014/main" id="{75E42B4B-11BE-44C5-9566-53D83E1ADB88}"/>
                </a:ext>
              </a:extLst>
            </p:cNvPr>
            <p:cNvSpPr/>
            <p:nvPr userDrawn="1"/>
          </p:nvSpPr>
          <p:spPr bwMode="auto">
            <a:xfrm>
              <a:off x="5267993" y="2803601"/>
              <a:ext cx="2399264" cy="2868220"/>
            </a:xfrm>
            <a:custGeom>
              <a:avLst/>
              <a:gdLst>
                <a:gd name="T0" fmla="*/ 607 w 1170"/>
                <a:gd name="T1" fmla="*/ 41 h 1401"/>
                <a:gd name="T2" fmla="*/ 689 w 1170"/>
                <a:gd name="T3" fmla="*/ 82 h 1401"/>
                <a:gd name="T4" fmla="*/ 650 w 1170"/>
                <a:gd name="T5" fmla="*/ 63 h 1401"/>
                <a:gd name="T6" fmla="*/ 559 w 1170"/>
                <a:gd name="T7" fmla="*/ 41 h 1401"/>
                <a:gd name="T8" fmla="*/ 524 w 1170"/>
                <a:gd name="T9" fmla="*/ 111 h 1401"/>
                <a:gd name="T10" fmla="*/ 615 w 1170"/>
                <a:gd name="T11" fmla="*/ 65 h 1401"/>
                <a:gd name="T12" fmla="*/ 734 w 1170"/>
                <a:gd name="T13" fmla="*/ 182 h 1401"/>
                <a:gd name="T14" fmla="*/ 639 w 1170"/>
                <a:gd name="T15" fmla="*/ 212 h 1401"/>
                <a:gd name="T16" fmla="*/ 561 w 1170"/>
                <a:gd name="T17" fmla="*/ 204 h 1401"/>
                <a:gd name="T18" fmla="*/ 450 w 1170"/>
                <a:gd name="T19" fmla="*/ 237 h 1401"/>
                <a:gd name="T20" fmla="*/ 313 w 1170"/>
                <a:gd name="T21" fmla="*/ 298 h 1401"/>
                <a:gd name="T22" fmla="*/ 226 w 1170"/>
                <a:gd name="T23" fmla="*/ 224 h 1401"/>
                <a:gd name="T24" fmla="*/ 98 w 1170"/>
                <a:gd name="T25" fmla="*/ 289 h 1401"/>
                <a:gd name="T26" fmla="*/ 168 w 1170"/>
                <a:gd name="T27" fmla="*/ 330 h 1401"/>
                <a:gd name="T28" fmla="*/ 161 w 1170"/>
                <a:gd name="T29" fmla="*/ 392 h 1401"/>
                <a:gd name="T30" fmla="*/ 174 w 1170"/>
                <a:gd name="T31" fmla="*/ 525 h 1401"/>
                <a:gd name="T32" fmla="*/ 309 w 1170"/>
                <a:gd name="T33" fmla="*/ 539 h 1401"/>
                <a:gd name="T34" fmla="*/ 327 w 1170"/>
                <a:gd name="T35" fmla="*/ 573 h 1401"/>
                <a:gd name="T36" fmla="*/ 426 w 1170"/>
                <a:gd name="T37" fmla="*/ 618 h 1401"/>
                <a:gd name="T38" fmla="*/ 487 w 1170"/>
                <a:gd name="T39" fmla="*/ 708 h 1401"/>
                <a:gd name="T40" fmla="*/ 574 w 1170"/>
                <a:gd name="T41" fmla="*/ 820 h 1401"/>
                <a:gd name="T42" fmla="*/ 485 w 1170"/>
                <a:gd name="T43" fmla="*/ 863 h 1401"/>
                <a:gd name="T44" fmla="*/ 546 w 1170"/>
                <a:gd name="T45" fmla="*/ 868 h 1401"/>
                <a:gd name="T46" fmla="*/ 546 w 1170"/>
                <a:gd name="T47" fmla="*/ 886 h 1401"/>
                <a:gd name="T48" fmla="*/ 575 w 1170"/>
                <a:gd name="T49" fmla="*/ 895 h 1401"/>
                <a:gd name="T50" fmla="*/ 625 w 1170"/>
                <a:gd name="T51" fmla="*/ 934 h 1401"/>
                <a:gd name="T52" fmla="*/ 721 w 1170"/>
                <a:gd name="T53" fmla="*/ 1026 h 1401"/>
                <a:gd name="T54" fmla="*/ 633 w 1170"/>
                <a:gd name="T55" fmla="*/ 1109 h 1401"/>
                <a:gd name="T56" fmla="*/ 576 w 1170"/>
                <a:gd name="T57" fmla="*/ 1169 h 1401"/>
                <a:gd name="T58" fmla="*/ 479 w 1170"/>
                <a:gd name="T59" fmla="*/ 1206 h 1401"/>
                <a:gd name="T60" fmla="*/ 308 w 1170"/>
                <a:gd name="T61" fmla="*/ 1271 h 1401"/>
                <a:gd name="T62" fmla="*/ 211 w 1170"/>
                <a:gd name="T63" fmla="*/ 1301 h 1401"/>
                <a:gd name="T64" fmla="*/ 90 w 1170"/>
                <a:gd name="T65" fmla="*/ 1344 h 1401"/>
                <a:gd name="T66" fmla="*/ 43 w 1170"/>
                <a:gd name="T67" fmla="*/ 1381 h 1401"/>
                <a:gd name="T68" fmla="*/ 38 w 1170"/>
                <a:gd name="T69" fmla="*/ 1235 h 1401"/>
                <a:gd name="T70" fmla="*/ 128 w 1170"/>
                <a:gd name="T71" fmla="*/ 1062 h 1401"/>
                <a:gd name="T72" fmla="*/ 105 w 1170"/>
                <a:gd name="T73" fmla="*/ 893 h 1401"/>
                <a:gd name="T74" fmla="*/ 81 w 1170"/>
                <a:gd name="T75" fmla="*/ 748 h 1401"/>
                <a:gd name="T76" fmla="*/ 199 w 1170"/>
                <a:gd name="T77" fmla="*/ 628 h 1401"/>
                <a:gd name="T78" fmla="*/ 139 w 1170"/>
                <a:gd name="T79" fmla="*/ 505 h 1401"/>
                <a:gd name="T80" fmla="*/ 96 w 1170"/>
                <a:gd name="T81" fmla="*/ 407 h 1401"/>
                <a:gd name="T82" fmla="*/ 30 w 1170"/>
                <a:gd name="T83" fmla="*/ 252 h 1401"/>
                <a:gd name="T84" fmla="*/ 11 w 1170"/>
                <a:gd name="T85" fmla="*/ 213 h 1401"/>
                <a:gd name="T86" fmla="*/ 40 w 1170"/>
                <a:gd name="T87" fmla="*/ 156 h 1401"/>
                <a:gd name="T88" fmla="*/ 242 w 1170"/>
                <a:gd name="T89" fmla="*/ 14 h 1401"/>
                <a:gd name="T90" fmla="*/ 1008 w 1170"/>
                <a:gd name="T91" fmla="*/ 355 h 1401"/>
                <a:gd name="T92" fmla="*/ 1114 w 1170"/>
                <a:gd name="T93" fmla="*/ 571 h 1401"/>
                <a:gd name="T94" fmla="*/ 1097 w 1170"/>
                <a:gd name="T95" fmla="*/ 503 h 1401"/>
                <a:gd name="T96" fmla="*/ 1118 w 1170"/>
                <a:gd name="T97" fmla="*/ 1062 h 1401"/>
                <a:gd name="T98" fmla="*/ 1096 w 1170"/>
                <a:gd name="T99" fmla="*/ 1011 h 1401"/>
                <a:gd name="T100" fmla="*/ 1004 w 1170"/>
                <a:gd name="T101" fmla="*/ 842 h 1401"/>
                <a:gd name="T102" fmla="*/ 1084 w 1170"/>
                <a:gd name="T103" fmla="*/ 625 h 1401"/>
                <a:gd name="T104" fmla="*/ 849 w 1170"/>
                <a:gd name="T105" fmla="*/ 160 h 1401"/>
                <a:gd name="T106" fmla="*/ 802 w 1170"/>
                <a:gd name="T107" fmla="*/ 163 h 1401"/>
                <a:gd name="T108" fmla="*/ 782 w 1170"/>
                <a:gd name="T109" fmla="*/ 134 h 1401"/>
                <a:gd name="T110" fmla="*/ 726 w 1170"/>
                <a:gd name="T111" fmla="*/ 240 h 1401"/>
                <a:gd name="T112" fmla="*/ 446 w 1170"/>
                <a:gd name="T113" fmla="*/ 496 h 1401"/>
                <a:gd name="T114" fmla="*/ 316 w 1170"/>
                <a:gd name="T115" fmla="*/ 437 h 1401"/>
                <a:gd name="T116" fmla="*/ 390 w 1170"/>
                <a:gd name="T117" fmla="*/ 472 h 1401"/>
                <a:gd name="T118" fmla="*/ 248 w 1170"/>
                <a:gd name="T119" fmla="*/ 346 h 1401"/>
                <a:gd name="T120" fmla="*/ 322 w 1170"/>
                <a:gd name="T121" fmla="*/ 400 h 1401"/>
                <a:gd name="T122" fmla="*/ 244 w 1170"/>
                <a:gd name="T123" fmla="*/ 33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0" h="1401">
                  <a:moveTo>
                    <a:pt x="390" y="0"/>
                  </a:moveTo>
                  <a:cubicBezTo>
                    <a:pt x="442" y="0"/>
                    <a:pt x="494" y="5"/>
                    <a:pt x="543" y="15"/>
                  </a:cubicBezTo>
                  <a:cubicBezTo>
                    <a:pt x="528" y="17"/>
                    <a:pt x="528" y="17"/>
                    <a:pt x="528" y="17"/>
                  </a:cubicBezTo>
                  <a:cubicBezTo>
                    <a:pt x="575" y="28"/>
                    <a:pt x="575" y="28"/>
                    <a:pt x="575" y="28"/>
                  </a:cubicBezTo>
                  <a:cubicBezTo>
                    <a:pt x="577" y="27"/>
                    <a:pt x="577" y="27"/>
                    <a:pt x="577" y="27"/>
                  </a:cubicBezTo>
                  <a:cubicBezTo>
                    <a:pt x="593" y="33"/>
                    <a:pt x="593" y="33"/>
                    <a:pt x="593" y="33"/>
                  </a:cubicBezTo>
                  <a:cubicBezTo>
                    <a:pt x="588" y="41"/>
                    <a:pt x="588" y="41"/>
                    <a:pt x="588" y="41"/>
                  </a:cubicBezTo>
                  <a:cubicBezTo>
                    <a:pt x="607" y="41"/>
                    <a:pt x="607" y="41"/>
                    <a:pt x="607" y="41"/>
                  </a:cubicBezTo>
                  <a:cubicBezTo>
                    <a:pt x="608" y="37"/>
                    <a:pt x="608" y="37"/>
                    <a:pt x="608" y="37"/>
                  </a:cubicBezTo>
                  <a:cubicBezTo>
                    <a:pt x="628" y="41"/>
                    <a:pt x="628" y="41"/>
                    <a:pt x="628" y="41"/>
                  </a:cubicBezTo>
                  <a:cubicBezTo>
                    <a:pt x="637" y="46"/>
                    <a:pt x="637" y="46"/>
                    <a:pt x="637" y="46"/>
                  </a:cubicBezTo>
                  <a:cubicBezTo>
                    <a:pt x="659" y="54"/>
                    <a:pt x="659" y="54"/>
                    <a:pt x="659" y="54"/>
                  </a:cubicBezTo>
                  <a:cubicBezTo>
                    <a:pt x="690" y="79"/>
                    <a:pt x="690" y="79"/>
                    <a:pt x="690" y="79"/>
                  </a:cubicBezTo>
                  <a:cubicBezTo>
                    <a:pt x="674" y="79"/>
                    <a:pt x="674" y="79"/>
                    <a:pt x="674" y="79"/>
                  </a:cubicBezTo>
                  <a:cubicBezTo>
                    <a:pt x="681" y="88"/>
                    <a:pt x="681" y="88"/>
                    <a:pt x="681" y="88"/>
                  </a:cubicBezTo>
                  <a:cubicBezTo>
                    <a:pt x="689" y="82"/>
                    <a:pt x="689" y="82"/>
                    <a:pt x="689" y="82"/>
                  </a:cubicBezTo>
                  <a:cubicBezTo>
                    <a:pt x="691" y="82"/>
                    <a:pt x="691" y="82"/>
                    <a:pt x="691" y="82"/>
                  </a:cubicBezTo>
                  <a:cubicBezTo>
                    <a:pt x="709" y="100"/>
                    <a:pt x="709" y="100"/>
                    <a:pt x="709" y="100"/>
                  </a:cubicBezTo>
                  <a:cubicBezTo>
                    <a:pt x="690" y="100"/>
                    <a:pt x="690" y="100"/>
                    <a:pt x="690" y="100"/>
                  </a:cubicBezTo>
                  <a:cubicBezTo>
                    <a:pt x="684" y="107"/>
                    <a:pt x="684" y="107"/>
                    <a:pt x="684" y="107"/>
                  </a:cubicBezTo>
                  <a:cubicBezTo>
                    <a:pt x="661" y="92"/>
                    <a:pt x="661" y="92"/>
                    <a:pt x="661" y="92"/>
                  </a:cubicBezTo>
                  <a:cubicBezTo>
                    <a:pt x="661" y="86"/>
                    <a:pt x="661" y="86"/>
                    <a:pt x="661" y="86"/>
                  </a:cubicBezTo>
                  <a:cubicBezTo>
                    <a:pt x="631" y="68"/>
                    <a:pt x="631" y="68"/>
                    <a:pt x="631" y="68"/>
                  </a:cubicBezTo>
                  <a:cubicBezTo>
                    <a:pt x="650" y="63"/>
                    <a:pt x="650" y="63"/>
                    <a:pt x="650" y="63"/>
                  </a:cubicBezTo>
                  <a:cubicBezTo>
                    <a:pt x="634" y="50"/>
                    <a:pt x="634" y="50"/>
                    <a:pt x="634" y="50"/>
                  </a:cubicBezTo>
                  <a:cubicBezTo>
                    <a:pt x="596" y="47"/>
                    <a:pt x="596" y="47"/>
                    <a:pt x="596" y="47"/>
                  </a:cubicBezTo>
                  <a:cubicBezTo>
                    <a:pt x="606" y="55"/>
                    <a:pt x="606" y="55"/>
                    <a:pt x="606" y="55"/>
                  </a:cubicBezTo>
                  <a:cubicBezTo>
                    <a:pt x="569" y="52"/>
                    <a:pt x="569" y="52"/>
                    <a:pt x="569" y="52"/>
                  </a:cubicBezTo>
                  <a:cubicBezTo>
                    <a:pt x="569" y="52"/>
                    <a:pt x="566" y="52"/>
                    <a:pt x="566" y="52"/>
                  </a:cubicBezTo>
                  <a:cubicBezTo>
                    <a:pt x="564" y="49"/>
                    <a:pt x="564" y="49"/>
                    <a:pt x="564" y="49"/>
                  </a:cubicBezTo>
                  <a:cubicBezTo>
                    <a:pt x="586" y="42"/>
                    <a:pt x="586" y="42"/>
                    <a:pt x="586" y="42"/>
                  </a:cubicBezTo>
                  <a:cubicBezTo>
                    <a:pt x="559" y="41"/>
                    <a:pt x="559" y="41"/>
                    <a:pt x="559" y="41"/>
                  </a:cubicBezTo>
                  <a:cubicBezTo>
                    <a:pt x="548" y="36"/>
                    <a:pt x="548" y="36"/>
                    <a:pt x="548" y="36"/>
                  </a:cubicBezTo>
                  <a:cubicBezTo>
                    <a:pt x="483" y="36"/>
                    <a:pt x="483" y="36"/>
                    <a:pt x="483" y="36"/>
                  </a:cubicBezTo>
                  <a:cubicBezTo>
                    <a:pt x="464" y="51"/>
                    <a:pt x="464" y="51"/>
                    <a:pt x="464" y="51"/>
                  </a:cubicBezTo>
                  <a:cubicBezTo>
                    <a:pt x="494" y="51"/>
                    <a:pt x="494" y="51"/>
                    <a:pt x="494" y="51"/>
                  </a:cubicBezTo>
                  <a:cubicBezTo>
                    <a:pt x="503" y="68"/>
                    <a:pt x="503" y="68"/>
                    <a:pt x="503" y="68"/>
                  </a:cubicBezTo>
                  <a:cubicBezTo>
                    <a:pt x="522" y="80"/>
                    <a:pt x="522" y="80"/>
                    <a:pt x="522" y="80"/>
                  </a:cubicBezTo>
                  <a:cubicBezTo>
                    <a:pt x="505" y="98"/>
                    <a:pt x="505" y="98"/>
                    <a:pt x="505" y="98"/>
                  </a:cubicBezTo>
                  <a:cubicBezTo>
                    <a:pt x="524" y="111"/>
                    <a:pt x="524" y="111"/>
                    <a:pt x="524" y="111"/>
                  </a:cubicBezTo>
                  <a:cubicBezTo>
                    <a:pt x="540" y="109"/>
                    <a:pt x="540" y="109"/>
                    <a:pt x="540" y="109"/>
                  </a:cubicBezTo>
                  <a:cubicBezTo>
                    <a:pt x="552" y="95"/>
                    <a:pt x="552" y="95"/>
                    <a:pt x="552" y="95"/>
                  </a:cubicBezTo>
                  <a:cubicBezTo>
                    <a:pt x="578" y="95"/>
                    <a:pt x="578" y="95"/>
                    <a:pt x="578" y="95"/>
                  </a:cubicBezTo>
                  <a:cubicBezTo>
                    <a:pt x="574" y="84"/>
                    <a:pt x="574" y="84"/>
                    <a:pt x="574" y="84"/>
                  </a:cubicBezTo>
                  <a:cubicBezTo>
                    <a:pt x="597" y="70"/>
                    <a:pt x="597" y="70"/>
                    <a:pt x="597" y="70"/>
                  </a:cubicBezTo>
                  <a:cubicBezTo>
                    <a:pt x="624" y="77"/>
                    <a:pt x="624" y="77"/>
                    <a:pt x="624" y="77"/>
                  </a:cubicBezTo>
                  <a:cubicBezTo>
                    <a:pt x="612" y="66"/>
                    <a:pt x="612" y="66"/>
                    <a:pt x="612" y="66"/>
                  </a:cubicBezTo>
                  <a:cubicBezTo>
                    <a:pt x="615" y="65"/>
                    <a:pt x="615" y="65"/>
                    <a:pt x="615" y="65"/>
                  </a:cubicBezTo>
                  <a:cubicBezTo>
                    <a:pt x="635" y="73"/>
                    <a:pt x="635" y="73"/>
                    <a:pt x="635" y="73"/>
                  </a:cubicBezTo>
                  <a:cubicBezTo>
                    <a:pt x="647" y="100"/>
                    <a:pt x="647" y="100"/>
                    <a:pt x="647" y="100"/>
                  </a:cubicBezTo>
                  <a:cubicBezTo>
                    <a:pt x="646" y="117"/>
                    <a:pt x="646" y="117"/>
                    <a:pt x="646" y="117"/>
                  </a:cubicBezTo>
                  <a:cubicBezTo>
                    <a:pt x="666" y="121"/>
                    <a:pt x="666" y="121"/>
                    <a:pt x="666" y="121"/>
                  </a:cubicBezTo>
                  <a:cubicBezTo>
                    <a:pt x="674" y="112"/>
                    <a:pt x="674" y="112"/>
                    <a:pt x="674" y="112"/>
                  </a:cubicBezTo>
                  <a:cubicBezTo>
                    <a:pt x="683" y="118"/>
                    <a:pt x="683" y="118"/>
                    <a:pt x="683" y="118"/>
                  </a:cubicBezTo>
                  <a:cubicBezTo>
                    <a:pt x="688" y="142"/>
                    <a:pt x="688" y="142"/>
                    <a:pt x="688" y="142"/>
                  </a:cubicBezTo>
                  <a:cubicBezTo>
                    <a:pt x="734" y="182"/>
                    <a:pt x="734" y="182"/>
                    <a:pt x="734" y="182"/>
                  </a:cubicBezTo>
                  <a:cubicBezTo>
                    <a:pt x="730" y="194"/>
                    <a:pt x="730" y="194"/>
                    <a:pt x="730" y="194"/>
                  </a:cubicBezTo>
                  <a:cubicBezTo>
                    <a:pt x="682" y="187"/>
                    <a:pt x="682" y="187"/>
                    <a:pt x="682" y="187"/>
                  </a:cubicBezTo>
                  <a:cubicBezTo>
                    <a:pt x="648" y="164"/>
                    <a:pt x="648" y="164"/>
                    <a:pt x="648" y="164"/>
                  </a:cubicBezTo>
                  <a:cubicBezTo>
                    <a:pt x="614" y="162"/>
                    <a:pt x="614" y="162"/>
                    <a:pt x="614" y="162"/>
                  </a:cubicBezTo>
                  <a:cubicBezTo>
                    <a:pt x="610" y="169"/>
                    <a:pt x="610" y="169"/>
                    <a:pt x="610" y="169"/>
                  </a:cubicBezTo>
                  <a:cubicBezTo>
                    <a:pt x="639" y="185"/>
                    <a:pt x="639" y="185"/>
                    <a:pt x="639" y="185"/>
                  </a:cubicBezTo>
                  <a:cubicBezTo>
                    <a:pt x="631" y="200"/>
                    <a:pt x="631" y="200"/>
                    <a:pt x="631" y="200"/>
                  </a:cubicBezTo>
                  <a:cubicBezTo>
                    <a:pt x="639" y="212"/>
                    <a:pt x="639" y="212"/>
                    <a:pt x="639" y="212"/>
                  </a:cubicBezTo>
                  <a:cubicBezTo>
                    <a:pt x="668" y="221"/>
                    <a:pt x="668" y="221"/>
                    <a:pt x="668" y="221"/>
                  </a:cubicBezTo>
                  <a:cubicBezTo>
                    <a:pt x="664" y="230"/>
                    <a:pt x="664" y="230"/>
                    <a:pt x="664" y="230"/>
                  </a:cubicBezTo>
                  <a:cubicBezTo>
                    <a:pt x="625" y="219"/>
                    <a:pt x="625" y="219"/>
                    <a:pt x="625" y="219"/>
                  </a:cubicBezTo>
                  <a:cubicBezTo>
                    <a:pt x="600" y="221"/>
                    <a:pt x="600" y="221"/>
                    <a:pt x="600" y="221"/>
                  </a:cubicBezTo>
                  <a:cubicBezTo>
                    <a:pt x="610" y="213"/>
                    <a:pt x="610" y="213"/>
                    <a:pt x="610" y="213"/>
                  </a:cubicBezTo>
                  <a:cubicBezTo>
                    <a:pt x="613" y="203"/>
                    <a:pt x="613" y="203"/>
                    <a:pt x="613" y="203"/>
                  </a:cubicBezTo>
                  <a:cubicBezTo>
                    <a:pt x="589" y="206"/>
                    <a:pt x="589" y="206"/>
                    <a:pt x="589" y="206"/>
                  </a:cubicBezTo>
                  <a:cubicBezTo>
                    <a:pt x="561" y="204"/>
                    <a:pt x="561" y="204"/>
                    <a:pt x="561" y="204"/>
                  </a:cubicBezTo>
                  <a:cubicBezTo>
                    <a:pt x="548" y="214"/>
                    <a:pt x="548" y="214"/>
                    <a:pt x="548" y="214"/>
                  </a:cubicBezTo>
                  <a:cubicBezTo>
                    <a:pt x="531" y="208"/>
                    <a:pt x="531" y="208"/>
                    <a:pt x="531" y="208"/>
                  </a:cubicBezTo>
                  <a:cubicBezTo>
                    <a:pt x="508" y="208"/>
                    <a:pt x="508" y="208"/>
                    <a:pt x="508" y="208"/>
                  </a:cubicBezTo>
                  <a:cubicBezTo>
                    <a:pt x="496" y="215"/>
                    <a:pt x="496" y="215"/>
                    <a:pt x="496" y="215"/>
                  </a:cubicBezTo>
                  <a:cubicBezTo>
                    <a:pt x="480" y="220"/>
                    <a:pt x="480" y="220"/>
                    <a:pt x="480" y="220"/>
                  </a:cubicBezTo>
                  <a:cubicBezTo>
                    <a:pt x="471" y="209"/>
                    <a:pt x="471" y="209"/>
                    <a:pt x="471" y="209"/>
                  </a:cubicBezTo>
                  <a:cubicBezTo>
                    <a:pt x="460" y="235"/>
                    <a:pt x="460" y="235"/>
                    <a:pt x="460" y="235"/>
                  </a:cubicBezTo>
                  <a:cubicBezTo>
                    <a:pt x="450" y="237"/>
                    <a:pt x="450" y="237"/>
                    <a:pt x="450" y="237"/>
                  </a:cubicBezTo>
                  <a:cubicBezTo>
                    <a:pt x="440" y="244"/>
                    <a:pt x="440" y="244"/>
                    <a:pt x="440" y="244"/>
                  </a:cubicBezTo>
                  <a:cubicBezTo>
                    <a:pt x="361" y="251"/>
                    <a:pt x="361" y="251"/>
                    <a:pt x="361" y="251"/>
                  </a:cubicBezTo>
                  <a:cubicBezTo>
                    <a:pt x="347" y="266"/>
                    <a:pt x="347" y="266"/>
                    <a:pt x="347" y="266"/>
                  </a:cubicBezTo>
                  <a:cubicBezTo>
                    <a:pt x="348" y="296"/>
                    <a:pt x="348" y="296"/>
                    <a:pt x="348" y="296"/>
                  </a:cubicBezTo>
                  <a:cubicBezTo>
                    <a:pt x="337" y="314"/>
                    <a:pt x="337" y="314"/>
                    <a:pt x="337" y="314"/>
                  </a:cubicBezTo>
                  <a:cubicBezTo>
                    <a:pt x="321" y="328"/>
                    <a:pt x="321" y="328"/>
                    <a:pt x="321" y="328"/>
                  </a:cubicBezTo>
                  <a:cubicBezTo>
                    <a:pt x="312" y="326"/>
                    <a:pt x="312" y="326"/>
                    <a:pt x="312" y="326"/>
                  </a:cubicBezTo>
                  <a:cubicBezTo>
                    <a:pt x="313" y="298"/>
                    <a:pt x="313" y="298"/>
                    <a:pt x="313" y="298"/>
                  </a:cubicBezTo>
                  <a:cubicBezTo>
                    <a:pt x="323" y="270"/>
                    <a:pt x="323" y="270"/>
                    <a:pt x="323" y="270"/>
                  </a:cubicBezTo>
                  <a:cubicBezTo>
                    <a:pt x="316" y="261"/>
                    <a:pt x="316" y="261"/>
                    <a:pt x="316" y="261"/>
                  </a:cubicBezTo>
                  <a:cubicBezTo>
                    <a:pt x="304" y="259"/>
                    <a:pt x="304" y="259"/>
                    <a:pt x="304" y="259"/>
                  </a:cubicBezTo>
                  <a:cubicBezTo>
                    <a:pt x="300" y="244"/>
                    <a:pt x="300" y="244"/>
                    <a:pt x="300" y="244"/>
                  </a:cubicBezTo>
                  <a:cubicBezTo>
                    <a:pt x="266" y="233"/>
                    <a:pt x="266" y="233"/>
                    <a:pt x="266" y="233"/>
                  </a:cubicBezTo>
                  <a:cubicBezTo>
                    <a:pt x="262" y="239"/>
                    <a:pt x="262" y="239"/>
                    <a:pt x="262" y="239"/>
                  </a:cubicBezTo>
                  <a:cubicBezTo>
                    <a:pt x="241" y="243"/>
                    <a:pt x="241" y="243"/>
                    <a:pt x="241" y="243"/>
                  </a:cubicBezTo>
                  <a:cubicBezTo>
                    <a:pt x="226" y="224"/>
                    <a:pt x="226" y="224"/>
                    <a:pt x="226" y="224"/>
                  </a:cubicBezTo>
                  <a:cubicBezTo>
                    <a:pt x="196" y="220"/>
                    <a:pt x="196" y="220"/>
                    <a:pt x="196" y="220"/>
                  </a:cubicBezTo>
                  <a:cubicBezTo>
                    <a:pt x="184" y="224"/>
                    <a:pt x="184" y="224"/>
                    <a:pt x="184" y="224"/>
                  </a:cubicBezTo>
                  <a:cubicBezTo>
                    <a:pt x="151" y="224"/>
                    <a:pt x="151" y="224"/>
                    <a:pt x="151" y="224"/>
                  </a:cubicBezTo>
                  <a:cubicBezTo>
                    <a:pt x="136" y="250"/>
                    <a:pt x="136" y="250"/>
                    <a:pt x="136" y="250"/>
                  </a:cubicBezTo>
                  <a:cubicBezTo>
                    <a:pt x="124" y="250"/>
                    <a:pt x="124" y="250"/>
                    <a:pt x="124" y="250"/>
                  </a:cubicBezTo>
                  <a:cubicBezTo>
                    <a:pt x="112" y="277"/>
                    <a:pt x="112" y="277"/>
                    <a:pt x="112" y="277"/>
                  </a:cubicBezTo>
                  <a:cubicBezTo>
                    <a:pt x="102" y="278"/>
                    <a:pt x="102" y="278"/>
                    <a:pt x="102" y="278"/>
                  </a:cubicBezTo>
                  <a:cubicBezTo>
                    <a:pt x="98" y="289"/>
                    <a:pt x="98" y="289"/>
                    <a:pt x="98" y="289"/>
                  </a:cubicBezTo>
                  <a:cubicBezTo>
                    <a:pt x="87" y="313"/>
                    <a:pt x="87" y="313"/>
                    <a:pt x="87" y="313"/>
                  </a:cubicBezTo>
                  <a:cubicBezTo>
                    <a:pt x="93" y="331"/>
                    <a:pt x="93" y="331"/>
                    <a:pt x="93" y="331"/>
                  </a:cubicBezTo>
                  <a:cubicBezTo>
                    <a:pt x="101" y="336"/>
                    <a:pt x="101" y="336"/>
                    <a:pt x="101" y="336"/>
                  </a:cubicBezTo>
                  <a:cubicBezTo>
                    <a:pt x="107" y="349"/>
                    <a:pt x="107" y="349"/>
                    <a:pt x="107" y="349"/>
                  </a:cubicBezTo>
                  <a:cubicBezTo>
                    <a:pt x="131" y="349"/>
                    <a:pt x="131" y="349"/>
                    <a:pt x="131" y="349"/>
                  </a:cubicBezTo>
                  <a:cubicBezTo>
                    <a:pt x="138" y="358"/>
                    <a:pt x="138" y="358"/>
                    <a:pt x="138" y="358"/>
                  </a:cubicBezTo>
                  <a:cubicBezTo>
                    <a:pt x="161" y="337"/>
                    <a:pt x="161" y="337"/>
                    <a:pt x="161" y="337"/>
                  </a:cubicBezTo>
                  <a:cubicBezTo>
                    <a:pt x="168" y="330"/>
                    <a:pt x="168" y="330"/>
                    <a:pt x="168" y="330"/>
                  </a:cubicBezTo>
                  <a:cubicBezTo>
                    <a:pt x="200" y="333"/>
                    <a:pt x="200" y="333"/>
                    <a:pt x="200" y="333"/>
                  </a:cubicBezTo>
                  <a:cubicBezTo>
                    <a:pt x="206" y="342"/>
                    <a:pt x="206" y="342"/>
                    <a:pt x="206" y="342"/>
                  </a:cubicBezTo>
                  <a:cubicBezTo>
                    <a:pt x="218" y="344"/>
                    <a:pt x="218" y="344"/>
                    <a:pt x="218" y="344"/>
                  </a:cubicBezTo>
                  <a:cubicBezTo>
                    <a:pt x="217" y="351"/>
                    <a:pt x="217" y="351"/>
                    <a:pt x="217" y="351"/>
                  </a:cubicBezTo>
                  <a:cubicBezTo>
                    <a:pt x="199" y="358"/>
                    <a:pt x="199" y="358"/>
                    <a:pt x="199" y="358"/>
                  </a:cubicBezTo>
                  <a:cubicBezTo>
                    <a:pt x="178" y="375"/>
                    <a:pt x="178" y="375"/>
                    <a:pt x="178" y="375"/>
                  </a:cubicBezTo>
                  <a:cubicBezTo>
                    <a:pt x="171" y="374"/>
                    <a:pt x="171" y="374"/>
                    <a:pt x="171" y="374"/>
                  </a:cubicBezTo>
                  <a:cubicBezTo>
                    <a:pt x="161" y="392"/>
                    <a:pt x="161" y="392"/>
                    <a:pt x="161" y="392"/>
                  </a:cubicBezTo>
                  <a:cubicBezTo>
                    <a:pt x="148" y="393"/>
                    <a:pt x="148" y="393"/>
                    <a:pt x="148" y="393"/>
                  </a:cubicBezTo>
                  <a:cubicBezTo>
                    <a:pt x="152" y="407"/>
                    <a:pt x="152" y="407"/>
                    <a:pt x="152" y="407"/>
                  </a:cubicBezTo>
                  <a:cubicBezTo>
                    <a:pt x="201" y="423"/>
                    <a:pt x="201" y="423"/>
                    <a:pt x="201" y="423"/>
                  </a:cubicBezTo>
                  <a:cubicBezTo>
                    <a:pt x="202" y="445"/>
                    <a:pt x="202" y="445"/>
                    <a:pt x="202" y="445"/>
                  </a:cubicBezTo>
                  <a:cubicBezTo>
                    <a:pt x="173" y="469"/>
                    <a:pt x="173" y="469"/>
                    <a:pt x="173" y="469"/>
                  </a:cubicBezTo>
                  <a:cubicBezTo>
                    <a:pt x="168" y="482"/>
                    <a:pt x="168" y="482"/>
                    <a:pt x="168" y="482"/>
                  </a:cubicBezTo>
                  <a:cubicBezTo>
                    <a:pt x="173" y="502"/>
                    <a:pt x="173" y="502"/>
                    <a:pt x="173" y="502"/>
                  </a:cubicBezTo>
                  <a:cubicBezTo>
                    <a:pt x="174" y="525"/>
                    <a:pt x="174" y="525"/>
                    <a:pt x="174" y="525"/>
                  </a:cubicBezTo>
                  <a:cubicBezTo>
                    <a:pt x="195" y="536"/>
                    <a:pt x="195" y="536"/>
                    <a:pt x="195" y="536"/>
                  </a:cubicBezTo>
                  <a:cubicBezTo>
                    <a:pt x="216" y="530"/>
                    <a:pt x="216" y="530"/>
                    <a:pt x="216" y="530"/>
                  </a:cubicBezTo>
                  <a:cubicBezTo>
                    <a:pt x="242" y="549"/>
                    <a:pt x="242" y="549"/>
                    <a:pt x="242" y="549"/>
                  </a:cubicBezTo>
                  <a:cubicBezTo>
                    <a:pt x="242" y="559"/>
                    <a:pt x="242" y="559"/>
                    <a:pt x="242" y="559"/>
                  </a:cubicBezTo>
                  <a:cubicBezTo>
                    <a:pt x="260" y="555"/>
                    <a:pt x="260" y="555"/>
                    <a:pt x="260" y="555"/>
                  </a:cubicBezTo>
                  <a:cubicBezTo>
                    <a:pt x="283" y="537"/>
                    <a:pt x="283" y="537"/>
                    <a:pt x="283" y="537"/>
                  </a:cubicBezTo>
                  <a:cubicBezTo>
                    <a:pt x="291" y="543"/>
                    <a:pt x="291" y="543"/>
                    <a:pt x="291" y="543"/>
                  </a:cubicBezTo>
                  <a:cubicBezTo>
                    <a:pt x="309" y="539"/>
                    <a:pt x="309" y="539"/>
                    <a:pt x="309" y="539"/>
                  </a:cubicBezTo>
                  <a:cubicBezTo>
                    <a:pt x="327" y="540"/>
                    <a:pt x="327" y="540"/>
                    <a:pt x="327" y="540"/>
                  </a:cubicBezTo>
                  <a:cubicBezTo>
                    <a:pt x="331" y="536"/>
                    <a:pt x="331" y="536"/>
                    <a:pt x="331" y="536"/>
                  </a:cubicBezTo>
                  <a:cubicBezTo>
                    <a:pt x="340" y="543"/>
                    <a:pt x="340" y="543"/>
                    <a:pt x="340" y="543"/>
                  </a:cubicBezTo>
                  <a:cubicBezTo>
                    <a:pt x="332" y="552"/>
                    <a:pt x="332" y="552"/>
                    <a:pt x="332" y="552"/>
                  </a:cubicBezTo>
                  <a:cubicBezTo>
                    <a:pt x="314" y="574"/>
                    <a:pt x="314" y="574"/>
                    <a:pt x="314" y="574"/>
                  </a:cubicBezTo>
                  <a:cubicBezTo>
                    <a:pt x="315" y="586"/>
                    <a:pt x="315" y="586"/>
                    <a:pt x="315" y="586"/>
                  </a:cubicBezTo>
                  <a:cubicBezTo>
                    <a:pt x="326" y="589"/>
                    <a:pt x="326" y="589"/>
                    <a:pt x="326" y="589"/>
                  </a:cubicBezTo>
                  <a:cubicBezTo>
                    <a:pt x="327" y="573"/>
                    <a:pt x="327" y="573"/>
                    <a:pt x="327" y="573"/>
                  </a:cubicBezTo>
                  <a:cubicBezTo>
                    <a:pt x="338" y="562"/>
                    <a:pt x="338" y="562"/>
                    <a:pt x="338" y="562"/>
                  </a:cubicBezTo>
                  <a:cubicBezTo>
                    <a:pt x="355" y="559"/>
                    <a:pt x="355" y="559"/>
                    <a:pt x="355" y="559"/>
                  </a:cubicBezTo>
                  <a:cubicBezTo>
                    <a:pt x="372" y="576"/>
                    <a:pt x="372" y="576"/>
                    <a:pt x="372" y="576"/>
                  </a:cubicBezTo>
                  <a:cubicBezTo>
                    <a:pt x="373" y="588"/>
                    <a:pt x="373" y="588"/>
                    <a:pt x="373" y="588"/>
                  </a:cubicBezTo>
                  <a:cubicBezTo>
                    <a:pt x="384" y="594"/>
                    <a:pt x="384" y="594"/>
                    <a:pt x="384" y="594"/>
                  </a:cubicBezTo>
                  <a:cubicBezTo>
                    <a:pt x="399" y="594"/>
                    <a:pt x="399" y="594"/>
                    <a:pt x="399" y="594"/>
                  </a:cubicBezTo>
                  <a:cubicBezTo>
                    <a:pt x="406" y="610"/>
                    <a:pt x="406" y="610"/>
                    <a:pt x="406" y="610"/>
                  </a:cubicBezTo>
                  <a:cubicBezTo>
                    <a:pt x="426" y="618"/>
                    <a:pt x="426" y="618"/>
                    <a:pt x="426" y="618"/>
                  </a:cubicBezTo>
                  <a:cubicBezTo>
                    <a:pt x="435" y="613"/>
                    <a:pt x="435" y="613"/>
                    <a:pt x="435" y="613"/>
                  </a:cubicBezTo>
                  <a:cubicBezTo>
                    <a:pt x="454" y="627"/>
                    <a:pt x="454" y="627"/>
                    <a:pt x="454" y="627"/>
                  </a:cubicBezTo>
                  <a:cubicBezTo>
                    <a:pt x="450" y="630"/>
                    <a:pt x="450" y="630"/>
                    <a:pt x="450" y="630"/>
                  </a:cubicBezTo>
                  <a:cubicBezTo>
                    <a:pt x="469" y="656"/>
                    <a:pt x="469" y="656"/>
                    <a:pt x="469" y="656"/>
                  </a:cubicBezTo>
                  <a:cubicBezTo>
                    <a:pt x="467" y="667"/>
                    <a:pt x="467" y="667"/>
                    <a:pt x="467" y="667"/>
                  </a:cubicBezTo>
                  <a:cubicBezTo>
                    <a:pt x="483" y="673"/>
                    <a:pt x="483" y="673"/>
                    <a:pt x="483" y="673"/>
                  </a:cubicBezTo>
                  <a:cubicBezTo>
                    <a:pt x="493" y="700"/>
                    <a:pt x="493" y="700"/>
                    <a:pt x="493" y="700"/>
                  </a:cubicBezTo>
                  <a:cubicBezTo>
                    <a:pt x="487" y="708"/>
                    <a:pt x="487" y="708"/>
                    <a:pt x="487" y="708"/>
                  </a:cubicBezTo>
                  <a:cubicBezTo>
                    <a:pt x="499" y="713"/>
                    <a:pt x="499" y="713"/>
                    <a:pt x="499" y="713"/>
                  </a:cubicBezTo>
                  <a:cubicBezTo>
                    <a:pt x="502" y="728"/>
                    <a:pt x="502" y="728"/>
                    <a:pt x="502" y="728"/>
                  </a:cubicBezTo>
                  <a:cubicBezTo>
                    <a:pt x="533" y="740"/>
                    <a:pt x="533" y="740"/>
                    <a:pt x="533" y="740"/>
                  </a:cubicBezTo>
                  <a:cubicBezTo>
                    <a:pt x="567" y="760"/>
                    <a:pt x="567" y="760"/>
                    <a:pt x="567" y="760"/>
                  </a:cubicBezTo>
                  <a:cubicBezTo>
                    <a:pt x="566" y="780"/>
                    <a:pt x="566" y="780"/>
                    <a:pt x="566" y="780"/>
                  </a:cubicBezTo>
                  <a:cubicBezTo>
                    <a:pt x="566" y="781"/>
                    <a:pt x="566" y="781"/>
                    <a:pt x="566" y="781"/>
                  </a:cubicBezTo>
                  <a:cubicBezTo>
                    <a:pt x="574" y="786"/>
                    <a:pt x="574" y="786"/>
                    <a:pt x="574" y="786"/>
                  </a:cubicBezTo>
                  <a:cubicBezTo>
                    <a:pt x="574" y="820"/>
                    <a:pt x="574" y="820"/>
                    <a:pt x="574" y="820"/>
                  </a:cubicBezTo>
                  <a:cubicBezTo>
                    <a:pt x="574" y="829"/>
                    <a:pt x="574" y="829"/>
                    <a:pt x="574" y="829"/>
                  </a:cubicBezTo>
                  <a:cubicBezTo>
                    <a:pt x="577" y="841"/>
                    <a:pt x="577" y="841"/>
                    <a:pt x="577" y="841"/>
                  </a:cubicBezTo>
                  <a:cubicBezTo>
                    <a:pt x="572" y="849"/>
                    <a:pt x="572" y="849"/>
                    <a:pt x="572" y="849"/>
                  </a:cubicBezTo>
                  <a:cubicBezTo>
                    <a:pt x="562" y="851"/>
                    <a:pt x="562" y="851"/>
                    <a:pt x="562" y="851"/>
                  </a:cubicBezTo>
                  <a:cubicBezTo>
                    <a:pt x="547" y="857"/>
                    <a:pt x="547" y="857"/>
                    <a:pt x="547" y="857"/>
                  </a:cubicBezTo>
                  <a:cubicBezTo>
                    <a:pt x="536" y="866"/>
                    <a:pt x="536" y="866"/>
                    <a:pt x="536" y="866"/>
                  </a:cubicBezTo>
                  <a:cubicBezTo>
                    <a:pt x="509" y="867"/>
                    <a:pt x="509" y="867"/>
                    <a:pt x="509" y="867"/>
                  </a:cubicBezTo>
                  <a:cubicBezTo>
                    <a:pt x="485" y="863"/>
                    <a:pt x="485" y="863"/>
                    <a:pt x="485" y="863"/>
                  </a:cubicBezTo>
                  <a:cubicBezTo>
                    <a:pt x="467" y="850"/>
                    <a:pt x="467" y="850"/>
                    <a:pt x="467" y="850"/>
                  </a:cubicBezTo>
                  <a:cubicBezTo>
                    <a:pt x="482" y="864"/>
                    <a:pt x="482" y="864"/>
                    <a:pt x="482" y="864"/>
                  </a:cubicBezTo>
                  <a:cubicBezTo>
                    <a:pt x="475" y="869"/>
                    <a:pt x="475" y="869"/>
                    <a:pt x="475" y="869"/>
                  </a:cubicBezTo>
                  <a:cubicBezTo>
                    <a:pt x="472" y="874"/>
                    <a:pt x="472" y="874"/>
                    <a:pt x="472" y="874"/>
                  </a:cubicBezTo>
                  <a:cubicBezTo>
                    <a:pt x="484" y="865"/>
                    <a:pt x="484" y="865"/>
                    <a:pt x="484" y="865"/>
                  </a:cubicBezTo>
                  <a:cubicBezTo>
                    <a:pt x="510" y="870"/>
                    <a:pt x="510" y="870"/>
                    <a:pt x="510" y="870"/>
                  </a:cubicBezTo>
                  <a:cubicBezTo>
                    <a:pt x="537" y="869"/>
                    <a:pt x="537" y="869"/>
                    <a:pt x="537" y="869"/>
                  </a:cubicBezTo>
                  <a:cubicBezTo>
                    <a:pt x="546" y="868"/>
                    <a:pt x="546" y="868"/>
                    <a:pt x="546" y="868"/>
                  </a:cubicBezTo>
                  <a:cubicBezTo>
                    <a:pt x="554" y="863"/>
                    <a:pt x="554" y="863"/>
                    <a:pt x="554" y="863"/>
                  </a:cubicBezTo>
                  <a:cubicBezTo>
                    <a:pt x="562" y="863"/>
                    <a:pt x="562" y="863"/>
                    <a:pt x="562" y="863"/>
                  </a:cubicBezTo>
                  <a:cubicBezTo>
                    <a:pt x="571" y="859"/>
                    <a:pt x="571" y="859"/>
                    <a:pt x="571" y="859"/>
                  </a:cubicBezTo>
                  <a:cubicBezTo>
                    <a:pt x="572" y="866"/>
                    <a:pt x="572" y="866"/>
                    <a:pt x="572" y="866"/>
                  </a:cubicBezTo>
                  <a:cubicBezTo>
                    <a:pt x="578" y="875"/>
                    <a:pt x="578" y="875"/>
                    <a:pt x="578" y="875"/>
                  </a:cubicBezTo>
                  <a:cubicBezTo>
                    <a:pt x="570" y="887"/>
                    <a:pt x="570" y="887"/>
                    <a:pt x="570" y="887"/>
                  </a:cubicBezTo>
                  <a:cubicBezTo>
                    <a:pt x="549" y="883"/>
                    <a:pt x="549" y="883"/>
                    <a:pt x="549" y="883"/>
                  </a:cubicBezTo>
                  <a:cubicBezTo>
                    <a:pt x="546" y="886"/>
                    <a:pt x="546" y="886"/>
                    <a:pt x="546" y="886"/>
                  </a:cubicBezTo>
                  <a:cubicBezTo>
                    <a:pt x="557" y="891"/>
                    <a:pt x="557" y="891"/>
                    <a:pt x="557" y="891"/>
                  </a:cubicBezTo>
                  <a:cubicBezTo>
                    <a:pt x="569" y="891"/>
                    <a:pt x="569" y="891"/>
                    <a:pt x="569" y="891"/>
                  </a:cubicBezTo>
                  <a:cubicBezTo>
                    <a:pt x="569" y="893"/>
                    <a:pt x="569" y="893"/>
                    <a:pt x="569" y="893"/>
                  </a:cubicBezTo>
                  <a:cubicBezTo>
                    <a:pt x="557" y="898"/>
                    <a:pt x="557" y="898"/>
                    <a:pt x="557" y="898"/>
                  </a:cubicBezTo>
                  <a:cubicBezTo>
                    <a:pt x="545" y="910"/>
                    <a:pt x="545" y="910"/>
                    <a:pt x="545" y="910"/>
                  </a:cubicBezTo>
                  <a:cubicBezTo>
                    <a:pt x="550" y="910"/>
                    <a:pt x="550" y="910"/>
                    <a:pt x="550" y="910"/>
                  </a:cubicBezTo>
                  <a:cubicBezTo>
                    <a:pt x="561" y="900"/>
                    <a:pt x="561" y="900"/>
                    <a:pt x="561" y="900"/>
                  </a:cubicBezTo>
                  <a:cubicBezTo>
                    <a:pt x="575" y="895"/>
                    <a:pt x="575" y="895"/>
                    <a:pt x="575" y="895"/>
                  </a:cubicBezTo>
                  <a:cubicBezTo>
                    <a:pt x="587" y="883"/>
                    <a:pt x="587" y="883"/>
                    <a:pt x="587" y="883"/>
                  </a:cubicBezTo>
                  <a:cubicBezTo>
                    <a:pt x="593" y="883"/>
                    <a:pt x="593" y="883"/>
                    <a:pt x="593" y="883"/>
                  </a:cubicBezTo>
                  <a:cubicBezTo>
                    <a:pt x="597" y="894"/>
                    <a:pt x="597" y="894"/>
                    <a:pt x="597" y="894"/>
                  </a:cubicBezTo>
                  <a:cubicBezTo>
                    <a:pt x="618" y="907"/>
                    <a:pt x="618" y="907"/>
                    <a:pt x="618" y="907"/>
                  </a:cubicBezTo>
                  <a:cubicBezTo>
                    <a:pt x="620" y="911"/>
                    <a:pt x="620" y="911"/>
                    <a:pt x="620" y="911"/>
                  </a:cubicBezTo>
                  <a:cubicBezTo>
                    <a:pt x="628" y="916"/>
                    <a:pt x="628" y="916"/>
                    <a:pt x="628" y="916"/>
                  </a:cubicBezTo>
                  <a:cubicBezTo>
                    <a:pt x="629" y="927"/>
                    <a:pt x="629" y="927"/>
                    <a:pt x="629" y="927"/>
                  </a:cubicBezTo>
                  <a:cubicBezTo>
                    <a:pt x="625" y="934"/>
                    <a:pt x="625" y="934"/>
                    <a:pt x="625" y="934"/>
                  </a:cubicBezTo>
                  <a:cubicBezTo>
                    <a:pt x="641" y="936"/>
                    <a:pt x="641" y="936"/>
                    <a:pt x="641" y="936"/>
                  </a:cubicBezTo>
                  <a:cubicBezTo>
                    <a:pt x="644" y="943"/>
                    <a:pt x="644" y="943"/>
                    <a:pt x="644" y="943"/>
                  </a:cubicBezTo>
                  <a:cubicBezTo>
                    <a:pt x="659" y="952"/>
                    <a:pt x="659" y="952"/>
                    <a:pt x="659" y="952"/>
                  </a:cubicBezTo>
                  <a:cubicBezTo>
                    <a:pt x="685" y="969"/>
                    <a:pt x="685" y="969"/>
                    <a:pt x="685" y="969"/>
                  </a:cubicBezTo>
                  <a:cubicBezTo>
                    <a:pt x="692" y="989"/>
                    <a:pt x="692" y="989"/>
                    <a:pt x="692" y="989"/>
                  </a:cubicBezTo>
                  <a:cubicBezTo>
                    <a:pt x="701" y="998"/>
                    <a:pt x="701" y="998"/>
                    <a:pt x="701" y="998"/>
                  </a:cubicBezTo>
                  <a:cubicBezTo>
                    <a:pt x="701" y="1010"/>
                    <a:pt x="701" y="1010"/>
                    <a:pt x="701" y="1010"/>
                  </a:cubicBezTo>
                  <a:cubicBezTo>
                    <a:pt x="721" y="1026"/>
                    <a:pt x="721" y="1026"/>
                    <a:pt x="721" y="1026"/>
                  </a:cubicBezTo>
                  <a:cubicBezTo>
                    <a:pt x="721" y="1037"/>
                    <a:pt x="721" y="1037"/>
                    <a:pt x="721" y="1037"/>
                  </a:cubicBezTo>
                  <a:cubicBezTo>
                    <a:pt x="713" y="1045"/>
                    <a:pt x="713" y="1045"/>
                    <a:pt x="713" y="1045"/>
                  </a:cubicBezTo>
                  <a:cubicBezTo>
                    <a:pt x="712" y="1055"/>
                    <a:pt x="712" y="1055"/>
                    <a:pt x="712" y="1055"/>
                  </a:cubicBezTo>
                  <a:cubicBezTo>
                    <a:pt x="691" y="1080"/>
                    <a:pt x="691" y="1080"/>
                    <a:pt x="691" y="1080"/>
                  </a:cubicBezTo>
                  <a:cubicBezTo>
                    <a:pt x="670" y="1086"/>
                    <a:pt x="670" y="1086"/>
                    <a:pt x="670" y="1086"/>
                  </a:cubicBezTo>
                  <a:cubicBezTo>
                    <a:pt x="658" y="1093"/>
                    <a:pt x="658" y="1093"/>
                    <a:pt x="658" y="1093"/>
                  </a:cubicBezTo>
                  <a:cubicBezTo>
                    <a:pt x="644" y="1096"/>
                    <a:pt x="644" y="1096"/>
                    <a:pt x="644" y="1096"/>
                  </a:cubicBezTo>
                  <a:cubicBezTo>
                    <a:pt x="633" y="1109"/>
                    <a:pt x="633" y="1109"/>
                    <a:pt x="633" y="1109"/>
                  </a:cubicBezTo>
                  <a:cubicBezTo>
                    <a:pt x="625" y="1113"/>
                    <a:pt x="625" y="1113"/>
                    <a:pt x="625" y="1113"/>
                  </a:cubicBezTo>
                  <a:cubicBezTo>
                    <a:pt x="621" y="1105"/>
                    <a:pt x="621" y="1105"/>
                    <a:pt x="621" y="1105"/>
                  </a:cubicBezTo>
                  <a:cubicBezTo>
                    <a:pt x="607" y="1116"/>
                    <a:pt x="607" y="1116"/>
                    <a:pt x="607" y="1116"/>
                  </a:cubicBezTo>
                  <a:cubicBezTo>
                    <a:pt x="607" y="1124"/>
                    <a:pt x="607" y="1124"/>
                    <a:pt x="607" y="1124"/>
                  </a:cubicBezTo>
                  <a:cubicBezTo>
                    <a:pt x="600" y="1127"/>
                    <a:pt x="600" y="1127"/>
                    <a:pt x="600" y="1127"/>
                  </a:cubicBezTo>
                  <a:cubicBezTo>
                    <a:pt x="595" y="1145"/>
                    <a:pt x="595" y="1145"/>
                    <a:pt x="595" y="1145"/>
                  </a:cubicBezTo>
                  <a:cubicBezTo>
                    <a:pt x="578" y="1160"/>
                    <a:pt x="578" y="1160"/>
                    <a:pt x="578" y="1160"/>
                  </a:cubicBezTo>
                  <a:cubicBezTo>
                    <a:pt x="576" y="1169"/>
                    <a:pt x="576" y="1169"/>
                    <a:pt x="576" y="1169"/>
                  </a:cubicBezTo>
                  <a:cubicBezTo>
                    <a:pt x="568" y="1171"/>
                    <a:pt x="568" y="1171"/>
                    <a:pt x="568" y="1171"/>
                  </a:cubicBezTo>
                  <a:cubicBezTo>
                    <a:pt x="557" y="1190"/>
                    <a:pt x="557" y="1190"/>
                    <a:pt x="557" y="1190"/>
                  </a:cubicBezTo>
                  <a:cubicBezTo>
                    <a:pt x="538" y="1191"/>
                    <a:pt x="538" y="1191"/>
                    <a:pt x="538" y="1191"/>
                  </a:cubicBezTo>
                  <a:cubicBezTo>
                    <a:pt x="524" y="1203"/>
                    <a:pt x="524" y="1203"/>
                    <a:pt x="524" y="1203"/>
                  </a:cubicBezTo>
                  <a:cubicBezTo>
                    <a:pt x="522" y="1210"/>
                    <a:pt x="522" y="1210"/>
                    <a:pt x="522" y="1210"/>
                  </a:cubicBezTo>
                  <a:cubicBezTo>
                    <a:pt x="507" y="1208"/>
                    <a:pt x="507" y="1208"/>
                    <a:pt x="507" y="1208"/>
                  </a:cubicBezTo>
                  <a:cubicBezTo>
                    <a:pt x="496" y="1212"/>
                    <a:pt x="496" y="1212"/>
                    <a:pt x="496" y="1212"/>
                  </a:cubicBezTo>
                  <a:cubicBezTo>
                    <a:pt x="479" y="1206"/>
                    <a:pt x="479" y="1206"/>
                    <a:pt x="479" y="1206"/>
                  </a:cubicBezTo>
                  <a:cubicBezTo>
                    <a:pt x="419" y="1204"/>
                    <a:pt x="419" y="1204"/>
                    <a:pt x="419" y="1204"/>
                  </a:cubicBezTo>
                  <a:cubicBezTo>
                    <a:pt x="414" y="1208"/>
                    <a:pt x="414" y="1208"/>
                    <a:pt x="414" y="1208"/>
                  </a:cubicBezTo>
                  <a:cubicBezTo>
                    <a:pt x="406" y="1209"/>
                    <a:pt x="406" y="1209"/>
                    <a:pt x="406" y="1209"/>
                  </a:cubicBezTo>
                  <a:cubicBezTo>
                    <a:pt x="389" y="1223"/>
                    <a:pt x="389" y="1223"/>
                    <a:pt x="389" y="1223"/>
                  </a:cubicBezTo>
                  <a:cubicBezTo>
                    <a:pt x="388" y="1239"/>
                    <a:pt x="388" y="1239"/>
                    <a:pt x="388" y="1239"/>
                  </a:cubicBezTo>
                  <a:cubicBezTo>
                    <a:pt x="353" y="1252"/>
                    <a:pt x="353" y="1252"/>
                    <a:pt x="353" y="1252"/>
                  </a:cubicBezTo>
                  <a:cubicBezTo>
                    <a:pt x="335" y="1254"/>
                    <a:pt x="335" y="1254"/>
                    <a:pt x="335" y="1254"/>
                  </a:cubicBezTo>
                  <a:cubicBezTo>
                    <a:pt x="308" y="1271"/>
                    <a:pt x="308" y="1271"/>
                    <a:pt x="308" y="1271"/>
                  </a:cubicBezTo>
                  <a:cubicBezTo>
                    <a:pt x="292" y="1278"/>
                    <a:pt x="292" y="1278"/>
                    <a:pt x="292" y="1278"/>
                  </a:cubicBezTo>
                  <a:cubicBezTo>
                    <a:pt x="252" y="1274"/>
                    <a:pt x="252" y="1274"/>
                    <a:pt x="252" y="1274"/>
                  </a:cubicBezTo>
                  <a:cubicBezTo>
                    <a:pt x="231" y="1254"/>
                    <a:pt x="231" y="1254"/>
                    <a:pt x="231" y="1254"/>
                  </a:cubicBezTo>
                  <a:cubicBezTo>
                    <a:pt x="227" y="1258"/>
                    <a:pt x="227" y="1258"/>
                    <a:pt x="227" y="1258"/>
                  </a:cubicBezTo>
                  <a:cubicBezTo>
                    <a:pt x="230" y="1275"/>
                    <a:pt x="230" y="1275"/>
                    <a:pt x="230" y="1275"/>
                  </a:cubicBezTo>
                  <a:cubicBezTo>
                    <a:pt x="226" y="1281"/>
                    <a:pt x="226" y="1281"/>
                    <a:pt x="226" y="1281"/>
                  </a:cubicBezTo>
                  <a:cubicBezTo>
                    <a:pt x="228" y="1287"/>
                    <a:pt x="228" y="1287"/>
                    <a:pt x="228" y="1287"/>
                  </a:cubicBezTo>
                  <a:cubicBezTo>
                    <a:pt x="211" y="1301"/>
                    <a:pt x="211" y="1301"/>
                    <a:pt x="211" y="1301"/>
                  </a:cubicBezTo>
                  <a:cubicBezTo>
                    <a:pt x="162" y="1287"/>
                    <a:pt x="162" y="1287"/>
                    <a:pt x="162" y="1287"/>
                  </a:cubicBezTo>
                  <a:cubicBezTo>
                    <a:pt x="145" y="1300"/>
                    <a:pt x="145" y="1300"/>
                    <a:pt x="145" y="1300"/>
                  </a:cubicBezTo>
                  <a:cubicBezTo>
                    <a:pt x="132" y="1303"/>
                    <a:pt x="132" y="1303"/>
                    <a:pt x="132" y="1303"/>
                  </a:cubicBezTo>
                  <a:cubicBezTo>
                    <a:pt x="121" y="1286"/>
                    <a:pt x="121" y="1286"/>
                    <a:pt x="121" y="1286"/>
                  </a:cubicBezTo>
                  <a:cubicBezTo>
                    <a:pt x="120" y="1315"/>
                    <a:pt x="120" y="1315"/>
                    <a:pt x="120" y="1315"/>
                  </a:cubicBezTo>
                  <a:cubicBezTo>
                    <a:pt x="108" y="1327"/>
                    <a:pt x="108" y="1327"/>
                    <a:pt x="108" y="1327"/>
                  </a:cubicBezTo>
                  <a:cubicBezTo>
                    <a:pt x="91" y="1331"/>
                    <a:pt x="91" y="1331"/>
                    <a:pt x="91" y="1331"/>
                  </a:cubicBezTo>
                  <a:cubicBezTo>
                    <a:pt x="90" y="1344"/>
                    <a:pt x="90" y="1344"/>
                    <a:pt x="90" y="1344"/>
                  </a:cubicBezTo>
                  <a:cubicBezTo>
                    <a:pt x="73" y="1356"/>
                    <a:pt x="73" y="1356"/>
                    <a:pt x="73" y="1356"/>
                  </a:cubicBezTo>
                  <a:cubicBezTo>
                    <a:pt x="53" y="1359"/>
                    <a:pt x="53" y="1359"/>
                    <a:pt x="53" y="1359"/>
                  </a:cubicBezTo>
                  <a:cubicBezTo>
                    <a:pt x="51" y="1368"/>
                    <a:pt x="51" y="1368"/>
                    <a:pt x="51" y="1368"/>
                  </a:cubicBezTo>
                  <a:cubicBezTo>
                    <a:pt x="64" y="1383"/>
                    <a:pt x="64" y="1383"/>
                    <a:pt x="64" y="1383"/>
                  </a:cubicBezTo>
                  <a:cubicBezTo>
                    <a:pt x="63" y="1399"/>
                    <a:pt x="63" y="1399"/>
                    <a:pt x="63" y="1399"/>
                  </a:cubicBezTo>
                  <a:cubicBezTo>
                    <a:pt x="55" y="1401"/>
                    <a:pt x="55" y="1401"/>
                    <a:pt x="55" y="1401"/>
                  </a:cubicBezTo>
                  <a:cubicBezTo>
                    <a:pt x="43" y="1393"/>
                    <a:pt x="43" y="1393"/>
                    <a:pt x="43" y="1393"/>
                  </a:cubicBezTo>
                  <a:cubicBezTo>
                    <a:pt x="43" y="1381"/>
                    <a:pt x="43" y="1381"/>
                    <a:pt x="43" y="1381"/>
                  </a:cubicBezTo>
                  <a:cubicBezTo>
                    <a:pt x="28" y="1373"/>
                    <a:pt x="28" y="1373"/>
                    <a:pt x="28" y="1373"/>
                  </a:cubicBezTo>
                  <a:cubicBezTo>
                    <a:pt x="12" y="1352"/>
                    <a:pt x="12" y="1352"/>
                    <a:pt x="12" y="1352"/>
                  </a:cubicBezTo>
                  <a:cubicBezTo>
                    <a:pt x="10" y="1314"/>
                    <a:pt x="10" y="1314"/>
                    <a:pt x="10" y="1314"/>
                  </a:cubicBezTo>
                  <a:cubicBezTo>
                    <a:pt x="21" y="1295"/>
                    <a:pt x="21" y="1295"/>
                    <a:pt x="21" y="1295"/>
                  </a:cubicBezTo>
                  <a:cubicBezTo>
                    <a:pt x="31" y="1294"/>
                    <a:pt x="31" y="1294"/>
                    <a:pt x="31" y="1294"/>
                  </a:cubicBezTo>
                  <a:cubicBezTo>
                    <a:pt x="43" y="1267"/>
                    <a:pt x="43" y="1267"/>
                    <a:pt x="43" y="1267"/>
                  </a:cubicBezTo>
                  <a:cubicBezTo>
                    <a:pt x="28" y="1268"/>
                    <a:pt x="28" y="1268"/>
                    <a:pt x="28" y="1268"/>
                  </a:cubicBezTo>
                  <a:cubicBezTo>
                    <a:pt x="38" y="1235"/>
                    <a:pt x="38" y="1235"/>
                    <a:pt x="38" y="1235"/>
                  </a:cubicBezTo>
                  <a:cubicBezTo>
                    <a:pt x="43" y="1208"/>
                    <a:pt x="43" y="1208"/>
                    <a:pt x="43" y="1208"/>
                  </a:cubicBezTo>
                  <a:cubicBezTo>
                    <a:pt x="60" y="1200"/>
                    <a:pt x="60" y="1200"/>
                    <a:pt x="60" y="1200"/>
                  </a:cubicBezTo>
                  <a:cubicBezTo>
                    <a:pt x="87" y="1161"/>
                    <a:pt x="87" y="1161"/>
                    <a:pt x="87" y="1161"/>
                  </a:cubicBezTo>
                  <a:cubicBezTo>
                    <a:pt x="85" y="1141"/>
                    <a:pt x="85" y="1141"/>
                    <a:pt x="85" y="1141"/>
                  </a:cubicBezTo>
                  <a:cubicBezTo>
                    <a:pt x="91" y="1134"/>
                    <a:pt x="91" y="1134"/>
                    <a:pt x="91" y="1134"/>
                  </a:cubicBezTo>
                  <a:cubicBezTo>
                    <a:pt x="96" y="1121"/>
                    <a:pt x="96" y="1121"/>
                    <a:pt x="96" y="1121"/>
                  </a:cubicBezTo>
                  <a:cubicBezTo>
                    <a:pt x="124" y="1080"/>
                    <a:pt x="124" y="1080"/>
                    <a:pt x="124" y="1080"/>
                  </a:cubicBezTo>
                  <a:cubicBezTo>
                    <a:pt x="128" y="1062"/>
                    <a:pt x="128" y="1062"/>
                    <a:pt x="128" y="1062"/>
                  </a:cubicBezTo>
                  <a:cubicBezTo>
                    <a:pt x="148" y="1036"/>
                    <a:pt x="148" y="1036"/>
                    <a:pt x="148" y="1036"/>
                  </a:cubicBezTo>
                  <a:cubicBezTo>
                    <a:pt x="160" y="998"/>
                    <a:pt x="160" y="998"/>
                    <a:pt x="160" y="998"/>
                  </a:cubicBezTo>
                  <a:cubicBezTo>
                    <a:pt x="149" y="984"/>
                    <a:pt x="149" y="984"/>
                    <a:pt x="149" y="984"/>
                  </a:cubicBezTo>
                  <a:cubicBezTo>
                    <a:pt x="146" y="961"/>
                    <a:pt x="146" y="961"/>
                    <a:pt x="146" y="961"/>
                  </a:cubicBezTo>
                  <a:cubicBezTo>
                    <a:pt x="123" y="941"/>
                    <a:pt x="123" y="941"/>
                    <a:pt x="123" y="941"/>
                  </a:cubicBezTo>
                  <a:cubicBezTo>
                    <a:pt x="121" y="927"/>
                    <a:pt x="121" y="927"/>
                    <a:pt x="121" y="927"/>
                  </a:cubicBezTo>
                  <a:cubicBezTo>
                    <a:pt x="112" y="912"/>
                    <a:pt x="112" y="912"/>
                    <a:pt x="112" y="912"/>
                  </a:cubicBezTo>
                  <a:cubicBezTo>
                    <a:pt x="105" y="893"/>
                    <a:pt x="105" y="893"/>
                    <a:pt x="105" y="893"/>
                  </a:cubicBezTo>
                  <a:cubicBezTo>
                    <a:pt x="105" y="891"/>
                    <a:pt x="105" y="891"/>
                    <a:pt x="105" y="891"/>
                  </a:cubicBezTo>
                  <a:cubicBezTo>
                    <a:pt x="110" y="887"/>
                    <a:pt x="110" y="887"/>
                    <a:pt x="110" y="887"/>
                  </a:cubicBezTo>
                  <a:cubicBezTo>
                    <a:pt x="110" y="850"/>
                    <a:pt x="110" y="850"/>
                    <a:pt x="110" y="850"/>
                  </a:cubicBezTo>
                  <a:cubicBezTo>
                    <a:pt x="103" y="840"/>
                    <a:pt x="103" y="840"/>
                    <a:pt x="103" y="840"/>
                  </a:cubicBezTo>
                  <a:cubicBezTo>
                    <a:pt x="100" y="806"/>
                    <a:pt x="100" y="806"/>
                    <a:pt x="100" y="806"/>
                  </a:cubicBezTo>
                  <a:cubicBezTo>
                    <a:pt x="96" y="793"/>
                    <a:pt x="96" y="793"/>
                    <a:pt x="96" y="793"/>
                  </a:cubicBezTo>
                  <a:cubicBezTo>
                    <a:pt x="95" y="767"/>
                    <a:pt x="95" y="767"/>
                    <a:pt x="95" y="767"/>
                  </a:cubicBezTo>
                  <a:cubicBezTo>
                    <a:pt x="81" y="748"/>
                    <a:pt x="81" y="748"/>
                    <a:pt x="81" y="748"/>
                  </a:cubicBezTo>
                  <a:cubicBezTo>
                    <a:pt x="88" y="719"/>
                    <a:pt x="88" y="719"/>
                    <a:pt x="88" y="719"/>
                  </a:cubicBezTo>
                  <a:cubicBezTo>
                    <a:pt x="103" y="714"/>
                    <a:pt x="103" y="714"/>
                    <a:pt x="103" y="714"/>
                  </a:cubicBezTo>
                  <a:cubicBezTo>
                    <a:pt x="120" y="703"/>
                    <a:pt x="120" y="703"/>
                    <a:pt x="120" y="703"/>
                  </a:cubicBezTo>
                  <a:cubicBezTo>
                    <a:pt x="107" y="694"/>
                    <a:pt x="107" y="694"/>
                    <a:pt x="107" y="694"/>
                  </a:cubicBezTo>
                  <a:cubicBezTo>
                    <a:pt x="109" y="677"/>
                    <a:pt x="109" y="677"/>
                    <a:pt x="109" y="677"/>
                  </a:cubicBezTo>
                  <a:cubicBezTo>
                    <a:pt x="130" y="665"/>
                    <a:pt x="130" y="665"/>
                    <a:pt x="130" y="665"/>
                  </a:cubicBezTo>
                  <a:cubicBezTo>
                    <a:pt x="176" y="630"/>
                    <a:pt x="176" y="630"/>
                    <a:pt x="176" y="630"/>
                  </a:cubicBezTo>
                  <a:cubicBezTo>
                    <a:pt x="199" y="628"/>
                    <a:pt x="199" y="628"/>
                    <a:pt x="199" y="628"/>
                  </a:cubicBezTo>
                  <a:cubicBezTo>
                    <a:pt x="215" y="588"/>
                    <a:pt x="215" y="588"/>
                    <a:pt x="215" y="588"/>
                  </a:cubicBezTo>
                  <a:cubicBezTo>
                    <a:pt x="212" y="576"/>
                    <a:pt x="212" y="576"/>
                    <a:pt x="212" y="576"/>
                  </a:cubicBezTo>
                  <a:cubicBezTo>
                    <a:pt x="212" y="567"/>
                    <a:pt x="212" y="567"/>
                    <a:pt x="212" y="567"/>
                  </a:cubicBezTo>
                  <a:cubicBezTo>
                    <a:pt x="216" y="549"/>
                    <a:pt x="216" y="549"/>
                    <a:pt x="216" y="549"/>
                  </a:cubicBezTo>
                  <a:cubicBezTo>
                    <a:pt x="178" y="547"/>
                    <a:pt x="178" y="547"/>
                    <a:pt x="178" y="547"/>
                  </a:cubicBezTo>
                  <a:cubicBezTo>
                    <a:pt x="154" y="520"/>
                    <a:pt x="154" y="520"/>
                    <a:pt x="154" y="520"/>
                  </a:cubicBezTo>
                  <a:cubicBezTo>
                    <a:pt x="148" y="503"/>
                    <a:pt x="148" y="503"/>
                    <a:pt x="148" y="503"/>
                  </a:cubicBezTo>
                  <a:cubicBezTo>
                    <a:pt x="139" y="505"/>
                    <a:pt x="139" y="505"/>
                    <a:pt x="139" y="505"/>
                  </a:cubicBezTo>
                  <a:cubicBezTo>
                    <a:pt x="136" y="489"/>
                    <a:pt x="136" y="489"/>
                    <a:pt x="136" y="489"/>
                  </a:cubicBezTo>
                  <a:cubicBezTo>
                    <a:pt x="145" y="476"/>
                    <a:pt x="145" y="476"/>
                    <a:pt x="145" y="476"/>
                  </a:cubicBezTo>
                  <a:cubicBezTo>
                    <a:pt x="139" y="471"/>
                    <a:pt x="139" y="471"/>
                    <a:pt x="139" y="471"/>
                  </a:cubicBezTo>
                  <a:cubicBezTo>
                    <a:pt x="133" y="447"/>
                    <a:pt x="133" y="447"/>
                    <a:pt x="133" y="447"/>
                  </a:cubicBezTo>
                  <a:cubicBezTo>
                    <a:pt x="124" y="431"/>
                    <a:pt x="124" y="431"/>
                    <a:pt x="124" y="431"/>
                  </a:cubicBezTo>
                  <a:cubicBezTo>
                    <a:pt x="114" y="426"/>
                    <a:pt x="114" y="426"/>
                    <a:pt x="114" y="426"/>
                  </a:cubicBezTo>
                  <a:cubicBezTo>
                    <a:pt x="111" y="418"/>
                    <a:pt x="111" y="418"/>
                    <a:pt x="111" y="418"/>
                  </a:cubicBezTo>
                  <a:cubicBezTo>
                    <a:pt x="96" y="407"/>
                    <a:pt x="96" y="407"/>
                    <a:pt x="96" y="407"/>
                  </a:cubicBezTo>
                  <a:cubicBezTo>
                    <a:pt x="93" y="389"/>
                    <a:pt x="93" y="389"/>
                    <a:pt x="93" y="389"/>
                  </a:cubicBezTo>
                  <a:cubicBezTo>
                    <a:pt x="81" y="365"/>
                    <a:pt x="81" y="365"/>
                    <a:pt x="81" y="365"/>
                  </a:cubicBezTo>
                  <a:cubicBezTo>
                    <a:pt x="56" y="367"/>
                    <a:pt x="56" y="367"/>
                    <a:pt x="56" y="367"/>
                  </a:cubicBezTo>
                  <a:cubicBezTo>
                    <a:pt x="22" y="329"/>
                    <a:pt x="22" y="329"/>
                    <a:pt x="22" y="329"/>
                  </a:cubicBezTo>
                  <a:cubicBezTo>
                    <a:pt x="21" y="319"/>
                    <a:pt x="21" y="319"/>
                    <a:pt x="21" y="319"/>
                  </a:cubicBezTo>
                  <a:cubicBezTo>
                    <a:pt x="9" y="312"/>
                    <a:pt x="9" y="312"/>
                    <a:pt x="9" y="312"/>
                  </a:cubicBezTo>
                  <a:cubicBezTo>
                    <a:pt x="7" y="285"/>
                    <a:pt x="7" y="285"/>
                    <a:pt x="7" y="285"/>
                  </a:cubicBezTo>
                  <a:cubicBezTo>
                    <a:pt x="30" y="252"/>
                    <a:pt x="30" y="252"/>
                    <a:pt x="30" y="252"/>
                  </a:cubicBezTo>
                  <a:cubicBezTo>
                    <a:pt x="31" y="216"/>
                    <a:pt x="31" y="216"/>
                    <a:pt x="31" y="216"/>
                  </a:cubicBezTo>
                  <a:cubicBezTo>
                    <a:pt x="41" y="192"/>
                    <a:pt x="41" y="192"/>
                    <a:pt x="41" y="192"/>
                  </a:cubicBezTo>
                  <a:cubicBezTo>
                    <a:pt x="61" y="153"/>
                    <a:pt x="61" y="153"/>
                    <a:pt x="61" y="153"/>
                  </a:cubicBezTo>
                  <a:cubicBezTo>
                    <a:pt x="60" y="143"/>
                    <a:pt x="60" y="143"/>
                    <a:pt x="60" y="143"/>
                  </a:cubicBezTo>
                  <a:cubicBezTo>
                    <a:pt x="52" y="143"/>
                    <a:pt x="52" y="143"/>
                    <a:pt x="52" y="143"/>
                  </a:cubicBezTo>
                  <a:cubicBezTo>
                    <a:pt x="24" y="202"/>
                    <a:pt x="24" y="202"/>
                    <a:pt x="24" y="202"/>
                  </a:cubicBezTo>
                  <a:cubicBezTo>
                    <a:pt x="23" y="203"/>
                    <a:pt x="23" y="203"/>
                    <a:pt x="23" y="203"/>
                  </a:cubicBezTo>
                  <a:cubicBezTo>
                    <a:pt x="11" y="213"/>
                    <a:pt x="11" y="213"/>
                    <a:pt x="11" y="213"/>
                  </a:cubicBezTo>
                  <a:cubicBezTo>
                    <a:pt x="11" y="229"/>
                    <a:pt x="11" y="229"/>
                    <a:pt x="11" y="229"/>
                  </a:cubicBezTo>
                  <a:cubicBezTo>
                    <a:pt x="2" y="242"/>
                    <a:pt x="2" y="242"/>
                    <a:pt x="2" y="242"/>
                  </a:cubicBezTo>
                  <a:cubicBezTo>
                    <a:pt x="0" y="239"/>
                    <a:pt x="0" y="239"/>
                    <a:pt x="0" y="239"/>
                  </a:cubicBezTo>
                  <a:cubicBezTo>
                    <a:pt x="4" y="232"/>
                    <a:pt x="4" y="232"/>
                    <a:pt x="4" y="232"/>
                  </a:cubicBezTo>
                  <a:cubicBezTo>
                    <a:pt x="4" y="211"/>
                    <a:pt x="4" y="211"/>
                    <a:pt x="4" y="211"/>
                  </a:cubicBezTo>
                  <a:cubicBezTo>
                    <a:pt x="14" y="194"/>
                    <a:pt x="14" y="194"/>
                    <a:pt x="14" y="194"/>
                  </a:cubicBezTo>
                  <a:cubicBezTo>
                    <a:pt x="21" y="186"/>
                    <a:pt x="21" y="186"/>
                    <a:pt x="21" y="186"/>
                  </a:cubicBezTo>
                  <a:cubicBezTo>
                    <a:pt x="40" y="156"/>
                    <a:pt x="40" y="156"/>
                    <a:pt x="40" y="156"/>
                  </a:cubicBezTo>
                  <a:cubicBezTo>
                    <a:pt x="58" y="125"/>
                    <a:pt x="58" y="125"/>
                    <a:pt x="58" y="125"/>
                  </a:cubicBezTo>
                  <a:cubicBezTo>
                    <a:pt x="67" y="108"/>
                    <a:pt x="67" y="108"/>
                    <a:pt x="67" y="108"/>
                  </a:cubicBezTo>
                  <a:cubicBezTo>
                    <a:pt x="80" y="95"/>
                    <a:pt x="80" y="95"/>
                    <a:pt x="80" y="95"/>
                  </a:cubicBezTo>
                  <a:cubicBezTo>
                    <a:pt x="110" y="71"/>
                    <a:pt x="110" y="71"/>
                    <a:pt x="110" y="71"/>
                  </a:cubicBezTo>
                  <a:cubicBezTo>
                    <a:pt x="146" y="59"/>
                    <a:pt x="146" y="59"/>
                    <a:pt x="146" y="59"/>
                  </a:cubicBezTo>
                  <a:cubicBezTo>
                    <a:pt x="163" y="48"/>
                    <a:pt x="163" y="48"/>
                    <a:pt x="163" y="48"/>
                  </a:cubicBezTo>
                  <a:cubicBezTo>
                    <a:pt x="198" y="38"/>
                    <a:pt x="198" y="38"/>
                    <a:pt x="198" y="38"/>
                  </a:cubicBezTo>
                  <a:cubicBezTo>
                    <a:pt x="242" y="14"/>
                    <a:pt x="242" y="14"/>
                    <a:pt x="242" y="14"/>
                  </a:cubicBezTo>
                  <a:cubicBezTo>
                    <a:pt x="290" y="5"/>
                    <a:pt x="339" y="0"/>
                    <a:pt x="390" y="0"/>
                  </a:cubicBezTo>
                  <a:moveTo>
                    <a:pt x="993" y="286"/>
                  </a:moveTo>
                  <a:cubicBezTo>
                    <a:pt x="1008" y="304"/>
                    <a:pt x="1022" y="322"/>
                    <a:pt x="1035" y="341"/>
                  </a:cubicBezTo>
                  <a:cubicBezTo>
                    <a:pt x="1029" y="340"/>
                    <a:pt x="1029" y="340"/>
                    <a:pt x="1029" y="340"/>
                  </a:cubicBezTo>
                  <a:cubicBezTo>
                    <a:pt x="1041" y="380"/>
                    <a:pt x="1041" y="380"/>
                    <a:pt x="1041" y="380"/>
                  </a:cubicBezTo>
                  <a:cubicBezTo>
                    <a:pt x="1043" y="382"/>
                    <a:pt x="1043" y="382"/>
                    <a:pt x="1043" y="382"/>
                  </a:cubicBezTo>
                  <a:cubicBezTo>
                    <a:pt x="1032" y="386"/>
                    <a:pt x="1032" y="386"/>
                    <a:pt x="1032" y="386"/>
                  </a:cubicBezTo>
                  <a:cubicBezTo>
                    <a:pt x="1008" y="355"/>
                    <a:pt x="1008" y="355"/>
                    <a:pt x="1008" y="355"/>
                  </a:cubicBezTo>
                  <a:cubicBezTo>
                    <a:pt x="1007" y="329"/>
                    <a:pt x="1007" y="329"/>
                    <a:pt x="1007" y="329"/>
                  </a:cubicBezTo>
                  <a:cubicBezTo>
                    <a:pt x="993" y="286"/>
                    <a:pt x="993" y="286"/>
                    <a:pt x="993" y="286"/>
                  </a:cubicBezTo>
                  <a:moveTo>
                    <a:pt x="1075" y="408"/>
                  </a:moveTo>
                  <a:cubicBezTo>
                    <a:pt x="1095" y="443"/>
                    <a:pt x="1111" y="480"/>
                    <a:pt x="1125" y="518"/>
                  </a:cubicBezTo>
                  <a:cubicBezTo>
                    <a:pt x="1117" y="518"/>
                    <a:pt x="1117" y="518"/>
                    <a:pt x="1117" y="518"/>
                  </a:cubicBezTo>
                  <a:cubicBezTo>
                    <a:pt x="1116" y="523"/>
                    <a:pt x="1116" y="523"/>
                    <a:pt x="1116" y="523"/>
                  </a:cubicBezTo>
                  <a:cubicBezTo>
                    <a:pt x="1111" y="535"/>
                    <a:pt x="1111" y="535"/>
                    <a:pt x="1111" y="535"/>
                  </a:cubicBezTo>
                  <a:cubicBezTo>
                    <a:pt x="1114" y="571"/>
                    <a:pt x="1114" y="571"/>
                    <a:pt x="1114" y="571"/>
                  </a:cubicBezTo>
                  <a:cubicBezTo>
                    <a:pt x="1100" y="578"/>
                    <a:pt x="1100" y="578"/>
                    <a:pt x="1100" y="578"/>
                  </a:cubicBezTo>
                  <a:cubicBezTo>
                    <a:pt x="1097" y="569"/>
                    <a:pt x="1097" y="569"/>
                    <a:pt x="1097" y="569"/>
                  </a:cubicBezTo>
                  <a:cubicBezTo>
                    <a:pt x="1086" y="560"/>
                    <a:pt x="1086" y="560"/>
                    <a:pt x="1086" y="560"/>
                  </a:cubicBezTo>
                  <a:cubicBezTo>
                    <a:pt x="1079" y="548"/>
                    <a:pt x="1079" y="548"/>
                    <a:pt x="1079" y="548"/>
                  </a:cubicBezTo>
                  <a:cubicBezTo>
                    <a:pt x="1077" y="510"/>
                    <a:pt x="1077" y="510"/>
                    <a:pt x="1077" y="510"/>
                  </a:cubicBezTo>
                  <a:cubicBezTo>
                    <a:pt x="1064" y="477"/>
                    <a:pt x="1064" y="477"/>
                    <a:pt x="1064" y="477"/>
                  </a:cubicBezTo>
                  <a:cubicBezTo>
                    <a:pt x="1071" y="476"/>
                    <a:pt x="1071" y="476"/>
                    <a:pt x="1071" y="476"/>
                  </a:cubicBezTo>
                  <a:cubicBezTo>
                    <a:pt x="1097" y="503"/>
                    <a:pt x="1097" y="503"/>
                    <a:pt x="1097" y="503"/>
                  </a:cubicBezTo>
                  <a:cubicBezTo>
                    <a:pt x="1104" y="494"/>
                    <a:pt x="1104" y="494"/>
                    <a:pt x="1104" y="494"/>
                  </a:cubicBezTo>
                  <a:cubicBezTo>
                    <a:pt x="1064" y="434"/>
                    <a:pt x="1064" y="434"/>
                    <a:pt x="1064" y="434"/>
                  </a:cubicBezTo>
                  <a:cubicBezTo>
                    <a:pt x="1065" y="432"/>
                    <a:pt x="1065" y="432"/>
                    <a:pt x="1065" y="432"/>
                  </a:cubicBezTo>
                  <a:cubicBezTo>
                    <a:pt x="1071" y="430"/>
                    <a:pt x="1071" y="430"/>
                    <a:pt x="1071" y="430"/>
                  </a:cubicBezTo>
                  <a:cubicBezTo>
                    <a:pt x="1075" y="408"/>
                    <a:pt x="1075" y="408"/>
                    <a:pt x="1075" y="408"/>
                  </a:cubicBezTo>
                  <a:moveTo>
                    <a:pt x="1149" y="601"/>
                  </a:moveTo>
                  <a:cubicBezTo>
                    <a:pt x="1163" y="659"/>
                    <a:pt x="1170" y="719"/>
                    <a:pt x="1170" y="781"/>
                  </a:cubicBezTo>
                  <a:cubicBezTo>
                    <a:pt x="1170" y="880"/>
                    <a:pt x="1152" y="974"/>
                    <a:pt x="1118" y="1062"/>
                  </a:cubicBezTo>
                  <a:cubicBezTo>
                    <a:pt x="1110" y="1055"/>
                    <a:pt x="1110" y="1055"/>
                    <a:pt x="1110" y="1055"/>
                  </a:cubicBezTo>
                  <a:cubicBezTo>
                    <a:pt x="1106" y="1025"/>
                    <a:pt x="1106" y="1025"/>
                    <a:pt x="1106" y="1025"/>
                  </a:cubicBezTo>
                  <a:cubicBezTo>
                    <a:pt x="1122" y="1004"/>
                    <a:pt x="1122" y="1004"/>
                    <a:pt x="1122" y="1004"/>
                  </a:cubicBezTo>
                  <a:cubicBezTo>
                    <a:pt x="1122" y="991"/>
                    <a:pt x="1122" y="991"/>
                    <a:pt x="1122" y="991"/>
                  </a:cubicBezTo>
                  <a:cubicBezTo>
                    <a:pt x="1117" y="985"/>
                    <a:pt x="1117" y="985"/>
                    <a:pt x="1117" y="985"/>
                  </a:cubicBezTo>
                  <a:cubicBezTo>
                    <a:pt x="1119" y="1007"/>
                    <a:pt x="1119" y="1007"/>
                    <a:pt x="1119" y="1007"/>
                  </a:cubicBezTo>
                  <a:cubicBezTo>
                    <a:pt x="1109" y="1016"/>
                    <a:pt x="1109" y="1016"/>
                    <a:pt x="1109" y="1016"/>
                  </a:cubicBezTo>
                  <a:cubicBezTo>
                    <a:pt x="1096" y="1011"/>
                    <a:pt x="1096" y="1011"/>
                    <a:pt x="1096" y="1011"/>
                  </a:cubicBezTo>
                  <a:cubicBezTo>
                    <a:pt x="1064" y="1023"/>
                    <a:pt x="1064" y="1023"/>
                    <a:pt x="1064" y="1023"/>
                  </a:cubicBezTo>
                  <a:cubicBezTo>
                    <a:pt x="1057" y="1011"/>
                    <a:pt x="1057" y="1011"/>
                    <a:pt x="1057" y="1011"/>
                  </a:cubicBezTo>
                  <a:cubicBezTo>
                    <a:pt x="1031" y="1010"/>
                    <a:pt x="1031" y="1010"/>
                    <a:pt x="1031" y="1010"/>
                  </a:cubicBezTo>
                  <a:cubicBezTo>
                    <a:pt x="1015" y="961"/>
                    <a:pt x="1015" y="961"/>
                    <a:pt x="1015" y="961"/>
                  </a:cubicBezTo>
                  <a:cubicBezTo>
                    <a:pt x="1021" y="943"/>
                    <a:pt x="1021" y="943"/>
                    <a:pt x="1021" y="943"/>
                  </a:cubicBezTo>
                  <a:cubicBezTo>
                    <a:pt x="1019" y="905"/>
                    <a:pt x="1019" y="905"/>
                    <a:pt x="1019" y="905"/>
                  </a:cubicBezTo>
                  <a:cubicBezTo>
                    <a:pt x="1007" y="882"/>
                    <a:pt x="1007" y="882"/>
                    <a:pt x="1007" y="882"/>
                  </a:cubicBezTo>
                  <a:cubicBezTo>
                    <a:pt x="1004" y="842"/>
                    <a:pt x="1004" y="842"/>
                    <a:pt x="1004" y="842"/>
                  </a:cubicBezTo>
                  <a:cubicBezTo>
                    <a:pt x="1016" y="837"/>
                    <a:pt x="1016" y="837"/>
                    <a:pt x="1016" y="837"/>
                  </a:cubicBezTo>
                  <a:cubicBezTo>
                    <a:pt x="1042" y="772"/>
                    <a:pt x="1042" y="772"/>
                    <a:pt x="1042" y="772"/>
                  </a:cubicBezTo>
                  <a:cubicBezTo>
                    <a:pt x="1029" y="757"/>
                    <a:pt x="1029" y="757"/>
                    <a:pt x="1029" y="757"/>
                  </a:cubicBezTo>
                  <a:cubicBezTo>
                    <a:pt x="1029" y="727"/>
                    <a:pt x="1029" y="727"/>
                    <a:pt x="1029" y="727"/>
                  </a:cubicBezTo>
                  <a:cubicBezTo>
                    <a:pt x="1066" y="684"/>
                    <a:pt x="1066" y="684"/>
                    <a:pt x="1066" y="684"/>
                  </a:cubicBezTo>
                  <a:cubicBezTo>
                    <a:pt x="1067" y="670"/>
                    <a:pt x="1067" y="670"/>
                    <a:pt x="1067" y="670"/>
                  </a:cubicBezTo>
                  <a:cubicBezTo>
                    <a:pt x="1089" y="653"/>
                    <a:pt x="1089" y="653"/>
                    <a:pt x="1089" y="653"/>
                  </a:cubicBezTo>
                  <a:cubicBezTo>
                    <a:pt x="1084" y="625"/>
                    <a:pt x="1084" y="625"/>
                    <a:pt x="1084" y="625"/>
                  </a:cubicBezTo>
                  <a:cubicBezTo>
                    <a:pt x="1099" y="596"/>
                    <a:pt x="1099" y="596"/>
                    <a:pt x="1099" y="596"/>
                  </a:cubicBezTo>
                  <a:cubicBezTo>
                    <a:pt x="1116" y="605"/>
                    <a:pt x="1116" y="605"/>
                    <a:pt x="1116" y="605"/>
                  </a:cubicBezTo>
                  <a:cubicBezTo>
                    <a:pt x="1122" y="597"/>
                    <a:pt x="1122" y="597"/>
                    <a:pt x="1122" y="597"/>
                  </a:cubicBezTo>
                  <a:cubicBezTo>
                    <a:pt x="1140" y="606"/>
                    <a:pt x="1140" y="606"/>
                    <a:pt x="1140" y="606"/>
                  </a:cubicBezTo>
                  <a:cubicBezTo>
                    <a:pt x="1149" y="601"/>
                    <a:pt x="1149" y="601"/>
                    <a:pt x="1149" y="601"/>
                  </a:cubicBezTo>
                  <a:moveTo>
                    <a:pt x="835" y="161"/>
                  </a:moveTo>
                  <a:cubicBezTo>
                    <a:pt x="842" y="164"/>
                    <a:pt x="842" y="164"/>
                    <a:pt x="842" y="164"/>
                  </a:cubicBezTo>
                  <a:cubicBezTo>
                    <a:pt x="849" y="160"/>
                    <a:pt x="849" y="160"/>
                    <a:pt x="849" y="160"/>
                  </a:cubicBezTo>
                  <a:cubicBezTo>
                    <a:pt x="844" y="156"/>
                    <a:pt x="844" y="156"/>
                    <a:pt x="844" y="156"/>
                  </a:cubicBezTo>
                  <a:cubicBezTo>
                    <a:pt x="835" y="161"/>
                    <a:pt x="835" y="161"/>
                    <a:pt x="835" y="161"/>
                  </a:cubicBezTo>
                  <a:moveTo>
                    <a:pt x="800" y="171"/>
                  </a:moveTo>
                  <a:cubicBezTo>
                    <a:pt x="816" y="183"/>
                    <a:pt x="816" y="183"/>
                    <a:pt x="816" y="183"/>
                  </a:cubicBezTo>
                  <a:cubicBezTo>
                    <a:pt x="830" y="169"/>
                    <a:pt x="830" y="169"/>
                    <a:pt x="830" y="169"/>
                  </a:cubicBezTo>
                  <a:cubicBezTo>
                    <a:pt x="823" y="158"/>
                    <a:pt x="823" y="158"/>
                    <a:pt x="823" y="158"/>
                  </a:cubicBezTo>
                  <a:cubicBezTo>
                    <a:pt x="814" y="169"/>
                    <a:pt x="814" y="169"/>
                    <a:pt x="814" y="169"/>
                  </a:cubicBezTo>
                  <a:cubicBezTo>
                    <a:pt x="802" y="163"/>
                    <a:pt x="802" y="163"/>
                    <a:pt x="802" y="163"/>
                  </a:cubicBezTo>
                  <a:cubicBezTo>
                    <a:pt x="800" y="171"/>
                    <a:pt x="800" y="171"/>
                    <a:pt x="800" y="171"/>
                  </a:cubicBezTo>
                  <a:moveTo>
                    <a:pt x="755" y="119"/>
                  </a:moveTo>
                  <a:cubicBezTo>
                    <a:pt x="769" y="136"/>
                    <a:pt x="769" y="136"/>
                    <a:pt x="769" y="136"/>
                  </a:cubicBezTo>
                  <a:cubicBezTo>
                    <a:pt x="783" y="154"/>
                    <a:pt x="783" y="154"/>
                    <a:pt x="783" y="154"/>
                  </a:cubicBezTo>
                  <a:cubicBezTo>
                    <a:pt x="785" y="151"/>
                    <a:pt x="785" y="151"/>
                    <a:pt x="785" y="151"/>
                  </a:cubicBezTo>
                  <a:cubicBezTo>
                    <a:pt x="785" y="150"/>
                    <a:pt x="785" y="150"/>
                    <a:pt x="785" y="150"/>
                  </a:cubicBezTo>
                  <a:cubicBezTo>
                    <a:pt x="779" y="143"/>
                    <a:pt x="779" y="143"/>
                    <a:pt x="779" y="143"/>
                  </a:cubicBezTo>
                  <a:cubicBezTo>
                    <a:pt x="782" y="134"/>
                    <a:pt x="782" y="134"/>
                    <a:pt x="782" y="134"/>
                  </a:cubicBezTo>
                  <a:cubicBezTo>
                    <a:pt x="775" y="129"/>
                    <a:pt x="775" y="129"/>
                    <a:pt x="775" y="129"/>
                  </a:cubicBezTo>
                  <a:cubicBezTo>
                    <a:pt x="775" y="129"/>
                    <a:pt x="775" y="129"/>
                    <a:pt x="775" y="129"/>
                  </a:cubicBezTo>
                  <a:cubicBezTo>
                    <a:pt x="774" y="118"/>
                    <a:pt x="774" y="118"/>
                    <a:pt x="774" y="118"/>
                  </a:cubicBezTo>
                  <a:cubicBezTo>
                    <a:pt x="773" y="118"/>
                    <a:pt x="773" y="118"/>
                    <a:pt x="773" y="118"/>
                  </a:cubicBezTo>
                  <a:cubicBezTo>
                    <a:pt x="766" y="113"/>
                    <a:pt x="766" y="113"/>
                    <a:pt x="766" y="113"/>
                  </a:cubicBezTo>
                  <a:cubicBezTo>
                    <a:pt x="755" y="119"/>
                    <a:pt x="755" y="119"/>
                    <a:pt x="755" y="119"/>
                  </a:cubicBezTo>
                  <a:moveTo>
                    <a:pt x="690" y="221"/>
                  </a:moveTo>
                  <a:cubicBezTo>
                    <a:pt x="726" y="240"/>
                    <a:pt x="726" y="240"/>
                    <a:pt x="726" y="240"/>
                  </a:cubicBezTo>
                  <a:cubicBezTo>
                    <a:pt x="739" y="246"/>
                    <a:pt x="739" y="246"/>
                    <a:pt x="739" y="246"/>
                  </a:cubicBezTo>
                  <a:cubicBezTo>
                    <a:pt x="737" y="236"/>
                    <a:pt x="737" y="236"/>
                    <a:pt x="737" y="236"/>
                  </a:cubicBezTo>
                  <a:cubicBezTo>
                    <a:pt x="737" y="226"/>
                    <a:pt x="737" y="226"/>
                    <a:pt x="737" y="226"/>
                  </a:cubicBezTo>
                  <a:cubicBezTo>
                    <a:pt x="705" y="204"/>
                    <a:pt x="705" y="204"/>
                    <a:pt x="705" y="204"/>
                  </a:cubicBezTo>
                  <a:cubicBezTo>
                    <a:pt x="694" y="208"/>
                    <a:pt x="694" y="208"/>
                    <a:pt x="694" y="208"/>
                  </a:cubicBezTo>
                  <a:cubicBezTo>
                    <a:pt x="690" y="221"/>
                    <a:pt x="690" y="221"/>
                    <a:pt x="690" y="221"/>
                  </a:cubicBezTo>
                  <a:moveTo>
                    <a:pt x="443" y="489"/>
                  </a:moveTo>
                  <a:cubicBezTo>
                    <a:pt x="446" y="496"/>
                    <a:pt x="446" y="496"/>
                    <a:pt x="446" y="496"/>
                  </a:cubicBezTo>
                  <a:cubicBezTo>
                    <a:pt x="459" y="499"/>
                    <a:pt x="459" y="499"/>
                    <a:pt x="459" y="499"/>
                  </a:cubicBezTo>
                  <a:cubicBezTo>
                    <a:pt x="461" y="496"/>
                    <a:pt x="461" y="496"/>
                    <a:pt x="461" y="496"/>
                  </a:cubicBezTo>
                  <a:cubicBezTo>
                    <a:pt x="452" y="489"/>
                    <a:pt x="452" y="489"/>
                    <a:pt x="452" y="489"/>
                  </a:cubicBezTo>
                  <a:cubicBezTo>
                    <a:pt x="443" y="489"/>
                    <a:pt x="443" y="489"/>
                    <a:pt x="443" y="489"/>
                  </a:cubicBezTo>
                  <a:moveTo>
                    <a:pt x="301" y="425"/>
                  </a:moveTo>
                  <a:cubicBezTo>
                    <a:pt x="293" y="426"/>
                    <a:pt x="293" y="426"/>
                    <a:pt x="293" y="426"/>
                  </a:cubicBezTo>
                  <a:cubicBezTo>
                    <a:pt x="306" y="439"/>
                    <a:pt x="306" y="439"/>
                    <a:pt x="306" y="439"/>
                  </a:cubicBezTo>
                  <a:cubicBezTo>
                    <a:pt x="316" y="437"/>
                    <a:pt x="316" y="437"/>
                    <a:pt x="316" y="437"/>
                  </a:cubicBezTo>
                  <a:cubicBezTo>
                    <a:pt x="301" y="425"/>
                    <a:pt x="301" y="425"/>
                    <a:pt x="301" y="425"/>
                  </a:cubicBezTo>
                  <a:moveTo>
                    <a:pt x="374" y="433"/>
                  </a:moveTo>
                  <a:cubicBezTo>
                    <a:pt x="368" y="438"/>
                    <a:pt x="368" y="438"/>
                    <a:pt x="368" y="438"/>
                  </a:cubicBezTo>
                  <a:cubicBezTo>
                    <a:pt x="368" y="440"/>
                    <a:pt x="368" y="440"/>
                    <a:pt x="368" y="440"/>
                  </a:cubicBezTo>
                  <a:cubicBezTo>
                    <a:pt x="374" y="453"/>
                    <a:pt x="374" y="453"/>
                    <a:pt x="374" y="453"/>
                  </a:cubicBezTo>
                  <a:cubicBezTo>
                    <a:pt x="355" y="453"/>
                    <a:pt x="355" y="453"/>
                    <a:pt x="355" y="453"/>
                  </a:cubicBezTo>
                  <a:cubicBezTo>
                    <a:pt x="357" y="458"/>
                    <a:pt x="357" y="458"/>
                    <a:pt x="357" y="458"/>
                  </a:cubicBezTo>
                  <a:cubicBezTo>
                    <a:pt x="390" y="472"/>
                    <a:pt x="390" y="472"/>
                    <a:pt x="390" y="472"/>
                  </a:cubicBezTo>
                  <a:cubicBezTo>
                    <a:pt x="399" y="471"/>
                    <a:pt x="399" y="471"/>
                    <a:pt x="399" y="471"/>
                  </a:cubicBezTo>
                  <a:cubicBezTo>
                    <a:pt x="423" y="479"/>
                    <a:pt x="423" y="479"/>
                    <a:pt x="423" y="479"/>
                  </a:cubicBezTo>
                  <a:cubicBezTo>
                    <a:pt x="423" y="474"/>
                    <a:pt x="423" y="474"/>
                    <a:pt x="423" y="474"/>
                  </a:cubicBezTo>
                  <a:cubicBezTo>
                    <a:pt x="402" y="447"/>
                    <a:pt x="402" y="447"/>
                    <a:pt x="402" y="447"/>
                  </a:cubicBezTo>
                  <a:cubicBezTo>
                    <a:pt x="389" y="445"/>
                    <a:pt x="389" y="445"/>
                    <a:pt x="389" y="445"/>
                  </a:cubicBezTo>
                  <a:cubicBezTo>
                    <a:pt x="374" y="433"/>
                    <a:pt x="374" y="433"/>
                    <a:pt x="374" y="433"/>
                  </a:cubicBezTo>
                  <a:moveTo>
                    <a:pt x="244" y="338"/>
                  </a:moveTo>
                  <a:cubicBezTo>
                    <a:pt x="248" y="346"/>
                    <a:pt x="248" y="346"/>
                    <a:pt x="248" y="346"/>
                  </a:cubicBezTo>
                  <a:cubicBezTo>
                    <a:pt x="281" y="348"/>
                    <a:pt x="281" y="348"/>
                    <a:pt x="281" y="348"/>
                  </a:cubicBezTo>
                  <a:cubicBezTo>
                    <a:pt x="282" y="358"/>
                    <a:pt x="282" y="358"/>
                    <a:pt x="282" y="358"/>
                  </a:cubicBezTo>
                  <a:cubicBezTo>
                    <a:pt x="284" y="359"/>
                    <a:pt x="284" y="359"/>
                    <a:pt x="284" y="359"/>
                  </a:cubicBezTo>
                  <a:cubicBezTo>
                    <a:pt x="301" y="373"/>
                    <a:pt x="301" y="373"/>
                    <a:pt x="301" y="373"/>
                  </a:cubicBezTo>
                  <a:cubicBezTo>
                    <a:pt x="313" y="373"/>
                    <a:pt x="313" y="373"/>
                    <a:pt x="313" y="373"/>
                  </a:cubicBezTo>
                  <a:cubicBezTo>
                    <a:pt x="313" y="387"/>
                    <a:pt x="313" y="387"/>
                    <a:pt x="313" y="387"/>
                  </a:cubicBezTo>
                  <a:cubicBezTo>
                    <a:pt x="314" y="388"/>
                    <a:pt x="314" y="388"/>
                    <a:pt x="314" y="388"/>
                  </a:cubicBezTo>
                  <a:cubicBezTo>
                    <a:pt x="322" y="400"/>
                    <a:pt x="322" y="400"/>
                    <a:pt x="322" y="400"/>
                  </a:cubicBezTo>
                  <a:cubicBezTo>
                    <a:pt x="312" y="400"/>
                    <a:pt x="312" y="400"/>
                    <a:pt x="312" y="400"/>
                  </a:cubicBezTo>
                  <a:cubicBezTo>
                    <a:pt x="312" y="407"/>
                    <a:pt x="312" y="407"/>
                    <a:pt x="312" y="407"/>
                  </a:cubicBezTo>
                  <a:cubicBezTo>
                    <a:pt x="351" y="424"/>
                    <a:pt x="351" y="424"/>
                    <a:pt x="351" y="424"/>
                  </a:cubicBezTo>
                  <a:cubicBezTo>
                    <a:pt x="359" y="417"/>
                    <a:pt x="359" y="417"/>
                    <a:pt x="359" y="417"/>
                  </a:cubicBezTo>
                  <a:cubicBezTo>
                    <a:pt x="331" y="386"/>
                    <a:pt x="331" y="386"/>
                    <a:pt x="331" y="386"/>
                  </a:cubicBezTo>
                  <a:cubicBezTo>
                    <a:pt x="315" y="357"/>
                    <a:pt x="315" y="357"/>
                    <a:pt x="315" y="357"/>
                  </a:cubicBezTo>
                  <a:cubicBezTo>
                    <a:pt x="277" y="340"/>
                    <a:pt x="277" y="340"/>
                    <a:pt x="277" y="340"/>
                  </a:cubicBezTo>
                  <a:cubicBezTo>
                    <a:pt x="244" y="338"/>
                    <a:pt x="244" y="338"/>
                    <a:pt x="244" y="338"/>
                  </a:cubicBezTo>
                </a:path>
              </a:pathLst>
            </a:custGeom>
            <a:solidFill>
              <a:srgbClr val="759F1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9" name="iSliďê">
              <a:extLst>
                <a:ext uri="{FF2B5EF4-FFF2-40B4-BE49-F238E27FC236}">
                  <a16:creationId xmlns:a16="http://schemas.microsoft.com/office/drawing/2014/main" id="{2D184DEE-D522-434E-8404-94CBBB7267EC}"/>
                </a:ext>
              </a:extLst>
            </p:cNvPr>
            <p:cNvSpPr/>
            <p:nvPr userDrawn="1"/>
          </p:nvSpPr>
          <p:spPr bwMode="auto">
            <a:xfrm>
              <a:off x="4796667" y="3968889"/>
              <a:ext cx="188294" cy="165793"/>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80" y="47"/>
                    <a:pt x="57" y="67"/>
                    <a:pt x="38" y="57"/>
                  </a:cubicBezTo>
                  <a:cubicBezTo>
                    <a:pt x="25" y="49"/>
                    <a:pt x="15" y="23"/>
                    <a:pt x="32" y="14"/>
                  </a:cubicBezTo>
                  <a:cubicBezTo>
                    <a:pt x="38" y="10"/>
                    <a:pt x="33" y="0"/>
                    <a:pt x="26" y="4"/>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0" name="iṩļîḋe">
              <a:extLst>
                <a:ext uri="{FF2B5EF4-FFF2-40B4-BE49-F238E27FC236}">
                  <a16:creationId xmlns:a16="http://schemas.microsoft.com/office/drawing/2014/main" id="{C222CB1F-CFBA-4222-8237-BD8F5E8F42AD}"/>
                </a:ext>
              </a:extLst>
            </p:cNvPr>
            <p:cNvSpPr/>
            <p:nvPr userDrawn="1"/>
          </p:nvSpPr>
          <p:spPr bwMode="auto">
            <a:xfrm>
              <a:off x="4958907" y="3989021"/>
              <a:ext cx="155135" cy="150398"/>
            </a:xfrm>
            <a:custGeom>
              <a:avLst/>
              <a:gdLst>
                <a:gd name="T0" fmla="*/ 4 w 76"/>
                <a:gd name="T1" fmla="*/ 11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4" y="60"/>
                    <a:pt x="38" y="66"/>
                  </a:cubicBezTo>
                  <a:cubicBezTo>
                    <a:pt x="70" y="73"/>
                    <a:pt x="76" y="31"/>
                    <a:pt x="76" y="8"/>
                  </a:cubicBezTo>
                  <a:cubicBezTo>
                    <a:pt x="76" y="0"/>
                    <a:pt x="64" y="0"/>
                    <a:pt x="64" y="8"/>
                  </a:cubicBezTo>
                  <a:cubicBezTo>
                    <a:pt x="64" y="24"/>
                    <a:pt x="62" y="61"/>
                    <a:pt x="38" y="53"/>
                  </a:cubicBezTo>
                  <a:cubicBezTo>
                    <a:pt x="22" y="48"/>
                    <a:pt x="13" y="30"/>
                    <a:pt x="16" y="15"/>
                  </a:cubicBezTo>
                  <a:cubicBezTo>
                    <a:pt x="17" y="7"/>
                    <a:pt x="6" y="4"/>
                    <a:pt x="4" y="11"/>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1" name="ï$ḷïḑê">
              <a:extLst>
                <a:ext uri="{FF2B5EF4-FFF2-40B4-BE49-F238E27FC236}">
                  <a16:creationId xmlns:a16="http://schemas.microsoft.com/office/drawing/2014/main" id="{51F11200-6A4C-44BF-AACC-281E387E5277}"/>
                </a:ext>
              </a:extLst>
            </p:cNvPr>
            <p:cNvSpPr/>
            <p:nvPr userDrawn="1"/>
          </p:nvSpPr>
          <p:spPr bwMode="auto">
            <a:xfrm>
              <a:off x="5093910" y="3983100"/>
              <a:ext cx="143293" cy="133819"/>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1" y="0"/>
                    <a:pt x="0" y="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2" name="ïSľíďé">
              <a:extLst>
                <a:ext uri="{FF2B5EF4-FFF2-40B4-BE49-F238E27FC236}">
                  <a16:creationId xmlns:a16="http://schemas.microsoft.com/office/drawing/2014/main" id="{35CBC37B-488F-4AE8-98FC-8D7B646B358A}"/>
                </a:ext>
              </a:extLst>
            </p:cNvPr>
            <p:cNvSpPr/>
            <p:nvPr userDrawn="1"/>
          </p:nvSpPr>
          <p:spPr bwMode="auto">
            <a:xfrm>
              <a:off x="5205228" y="3962967"/>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0"/>
                    <a:pt x="60" y="0"/>
                    <a:pt x="61" y="8"/>
                  </a:cubicBezTo>
                  <a:cubicBezTo>
                    <a:pt x="63" y="24"/>
                    <a:pt x="65" y="52"/>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3" name="ïŝľïḍé">
              <a:extLst>
                <a:ext uri="{FF2B5EF4-FFF2-40B4-BE49-F238E27FC236}">
                  <a16:creationId xmlns:a16="http://schemas.microsoft.com/office/drawing/2014/main" id="{F6951388-5B6E-40BE-94B6-BD5FFADECEB1}"/>
                </a:ext>
              </a:extLst>
            </p:cNvPr>
            <p:cNvSpPr/>
            <p:nvPr userDrawn="1"/>
          </p:nvSpPr>
          <p:spPr bwMode="auto">
            <a:xfrm>
              <a:off x="6647629" y="3912046"/>
              <a:ext cx="189478" cy="165793"/>
            </a:xfrm>
            <a:custGeom>
              <a:avLst/>
              <a:gdLst>
                <a:gd name="T0" fmla="*/ 26 w 92"/>
                <a:gd name="T1" fmla="*/ 3 h 81"/>
                <a:gd name="T2" fmla="*/ 35 w 92"/>
                <a:gd name="T3" fmla="*/ 67 h 81"/>
                <a:gd name="T4" fmla="*/ 88 w 92"/>
                <a:gd name="T5" fmla="*/ 24 h 81"/>
                <a:gd name="T6" fmla="*/ 77 w 92"/>
                <a:gd name="T7" fmla="*/ 27 h 81"/>
                <a:gd name="T8" fmla="*/ 38 w 92"/>
                <a:gd name="T9" fmla="*/ 56 h 81"/>
                <a:gd name="T10" fmla="*/ 32 w 92"/>
                <a:gd name="T11" fmla="*/ 13 h 81"/>
                <a:gd name="T12" fmla="*/ 26 w 92"/>
                <a:gd name="T13" fmla="*/ 3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3"/>
                  </a:moveTo>
                  <a:cubicBezTo>
                    <a:pt x="0" y="17"/>
                    <a:pt x="13" y="57"/>
                    <a:pt x="35" y="67"/>
                  </a:cubicBezTo>
                  <a:cubicBezTo>
                    <a:pt x="63" y="81"/>
                    <a:pt x="92" y="52"/>
                    <a:pt x="88" y="24"/>
                  </a:cubicBezTo>
                  <a:cubicBezTo>
                    <a:pt x="87" y="16"/>
                    <a:pt x="76" y="19"/>
                    <a:pt x="77" y="27"/>
                  </a:cubicBezTo>
                  <a:cubicBezTo>
                    <a:pt x="80" y="47"/>
                    <a:pt x="57" y="67"/>
                    <a:pt x="38" y="56"/>
                  </a:cubicBezTo>
                  <a:cubicBezTo>
                    <a:pt x="25" y="49"/>
                    <a:pt x="15" y="22"/>
                    <a:pt x="32" y="13"/>
                  </a:cubicBezTo>
                  <a:cubicBezTo>
                    <a:pt x="39" y="10"/>
                    <a:pt x="33" y="0"/>
                    <a:pt x="26" y="3"/>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4" name="iś1îde">
              <a:extLst>
                <a:ext uri="{FF2B5EF4-FFF2-40B4-BE49-F238E27FC236}">
                  <a16:creationId xmlns:a16="http://schemas.microsoft.com/office/drawing/2014/main" id="{90324FE9-7259-4C7C-B922-A4906CBDCEA1}"/>
                </a:ext>
              </a:extLst>
            </p:cNvPr>
            <p:cNvSpPr/>
            <p:nvPr userDrawn="1"/>
          </p:nvSpPr>
          <p:spPr bwMode="auto">
            <a:xfrm>
              <a:off x="6809871" y="3929810"/>
              <a:ext cx="156319" cy="149214"/>
            </a:xfrm>
            <a:custGeom>
              <a:avLst/>
              <a:gdLst>
                <a:gd name="T0" fmla="*/ 5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5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5" y="12"/>
                  </a:moveTo>
                  <a:cubicBezTo>
                    <a:pt x="0" y="35"/>
                    <a:pt x="14" y="61"/>
                    <a:pt x="38" y="66"/>
                  </a:cubicBezTo>
                  <a:cubicBezTo>
                    <a:pt x="70" y="73"/>
                    <a:pt x="76" y="31"/>
                    <a:pt x="76" y="8"/>
                  </a:cubicBezTo>
                  <a:cubicBezTo>
                    <a:pt x="76" y="0"/>
                    <a:pt x="64" y="0"/>
                    <a:pt x="64" y="8"/>
                  </a:cubicBezTo>
                  <a:cubicBezTo>
                    <a:pt x="65" y="24"/>
                    <a:pt x="62" y="61"/>
                    <a:pt x="38" y="54"/>
                  </a:cubicBezTo>
                  <a:cubicBezTo>
                    <a:pt x="22" y="49"/>
                    <a:pt x="13" y="31"/>
                    <a:pt x="16" y="15"/>
                  </a:cubicBezTo>
                  <a:cubicBezTo>
                    <a:pt x="17" y="8"/>
                    <a:pt x="6" y="4"/>
                    <a:pt x="5"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5" name="iṡlïďe">
              <a:extLst>
                <a:ext uri="{FF2B5EF4-FFF2-40B4-BE49-F238E27FC236}">
                  <a16:creationId xmlns:a16="http://schemas.microsoft.com/office/drawing/2014/main" id="{FBCF1CE2-9EAF-402B-A2C1-496CE4E082F7}"/>
                </a:ext>
              </a:extLst>
            </p:cNvPr>
            <p:cNvSpPr/>
            <p:nvPr userDrawn="1"/>
          </p:nvSpPr>
          <p:spPr bwMode="auto">
            <a:xfrm>
              <a:off x="6946057" y="3926257"/>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19" y="58"/>
                    <a:pt x="12" y="23"/>
                    <a:pt x="12" y="7"/>
                  </a:cubicBezTo>
                  <a:cubicBezTo>
                    <a:pt x="12" y="0"/>
                    <a:pt x="1" y="0"/>
                    <a:pt x="1"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6" name="îsḻîdè">
              <a:extLst>
                <a:ext uri="{FF2B5EF4-FFF2-40B4-BE49-F238E27FC236}">
                  <a16:creationId xmlns:a16="http://schemas.microsoft.com/office/drawing/2014/main" id="{80AD269A-39AE-45FE-ACD2-9EF3E84F5285}"/>
                </a:ext>
              </a:extLst>
            </p:cNvPr>
            <p:cNvSpPr/>
            <p:nvPr userDrawn="1"/>
          </p:nvSpPr>
          <p:spPr bwMode="auto">
            <a:xfrm>
              <a:off x="7056191" y="3904941"/>
              <a:ext cx="156319" cy="148030"/>
            </a:xfrm>
            <a:custGeom>
              <a:avLst/>
              <a:gdLst>
                <a:gd name="T0" fmla="*/ 3 w 76"/>
                <a:gd name="T1" fmla="*/ 28 h 72"/>
                <a:gd name="T2" fmla="*/ 44 w 76"/>
                <a:gd name="T3" fmla="*/ 68 h 72"/>
                <a:gd name="T4" fmla="*/ 73 w 76"/>
                <a:gd name="T5" fmla="*/ 7 h 72"/>
                <a:gd name="T6" fmla="*/ 61 w 76"/>
                <a:gd name="T7" fmla="*/ 7 h 72"/>
                <a:gd name="T8" fmla="*/ 44 w 76"/>
                <a:gd name="T9" fmla="*/ 57 h 72"/>
                <a:gd name="T10" fmla="*/ 14 w 76"/>
                <a:gd name="T11" fmla="*/ 24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6"/>
                    <a:pt x="20" y="72"/>
                    <a:pt x="44" y="68"/>
                  </a:cubicBezTo>
                  <a:cubicBezTo>
                    <a:pt x="73" y="65"/>
                    <a:pt x="76" y="30"/>
                    <a:pt x="73" y="7"/>
                  </a:cubicBezTo>
                  <a:cubicBezTo>
                    <a:pt x="72" y="0"/>
                    <a:pt x="60" y="0"/>
                    <a:pt x="61" y="7"/>
                  </a:cubicBezTo>
                  <a:cubicBezTo>
                    <a:pt x="63" y="23"/>
                    <a:pt x="65" y="52"/>
                    <a:pt x="44" y="57"/>
                  </a:cubicBezTo>
                  <a:cubicBezTo>
                    <a:pt x="26" y="60"/>
                    <a:pt x="18" y="37"/>
                    <a:pt x="14" y="24"/>
                  </a:cubicBezTo>
                  <a:cubicBezTo>
                    <a:pt x="12" y="17"/>
                    <a:pt x="0" y="20"/>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7" name="î$ľiḋe">
              <a:extLst>
                <a:ext uri="{FF2B5EF4-FFF2-40B4-BE49-F238E27FC236}">
                  <a16:creationId xmlns:a16="http://schemas.microsoft.com/office/drawing/2014/main" id="{2DED4E7D-7261-4600-ACD0-5233F7310BA5}"/>
                </a:ext>
              </a:extLst>
            </p:cNvPr>
            <p:cNvSpPr/>
            <p:nvPr userDrawn="1"/>
          </p:nvSpPr>
          <p:spPr bwMode="auto">
            <a:xfrm>
              <a:off x="6310122" y="3598222"/>
              <a:ext cx="188294" cy="168162"/>
            </a:xfrm>
            <a:custGeom>
              <a:avLst/>
              <a:gdLst>
                <a:gd name="T0" fmla="*/ 26 w 92"/>
                <a:gd name="T1" fmla="*/ 4 h 82"/>
                <a:gd name="T2" fmla="*/ 35 w 92"/>
                <a:gd name="T3" fmla="*/ 68 h 82"/>
                <a:gd name="T4" fmla="*/ 88 w 92"/>
                <a:gd name="T5" fmla="*/ 24 h 82"/>
                <a:gd name="T6" fmla="*/ 77 w 92"/>
                <a:gd name="T7" fmla="*/ 27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4"/>
                  </a:cubicBezTo>
                  <a:cubicBezTo>
                    <a:pt x="87" y="17"/>
                    <a:pt x="76" y="20"/>
                    <a:pt x="77" y="27"/>
                  </a:cubicBezTo>
                  <a:cubicBezTo>
                    <a:pt x="79" y="47"/>
                    <a:pt x="57" y="67"/>
                    <a:pt x="38" y="57"/>
                  </a:cubicBezTo>
                  <a:cubicBezTo>
                    <a:pt x="25" y="50"/>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8" name="îš1îḋè">
              <a:extLst>
                <a:ext uri="{FF2B5EF4-FFF2-40B4-BE49-F238E27FC236}">
                  <a16:creationId xmlns:a16="http://schemas.microsoft.com/office/drawing/2014/main" id="{86C3CDBF-5C63-4777-B8CF-109A800107A1}"/>
                </a:ext>
              </a:extLst>
            </p:cNvPr>
            <p:cNvSpPr/>
            <p:nvPr userDrawn="1"/>
          </p:nvSpPr>
          <p:spPr bwMode="auto">
            <a:xfrm>
              <a:off x="6472363" y="3618355"/>
              <a:ext cx="155135" cy="150398"/>
            </a:xfrm>
            <a:custGeom>
              <a:avLst/>
              <a:gdLst>
                <a:gd name="T0" fmla="*/ 4 w 76"/>
                <a:gd name="T1" fmla="*/ 12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3" y="60"/>
                    <a:pt x="38" y="66"/>
                  </a:cubicBezTo>
                  <a:cubicBezTo>
                    <a:pt x="70" y="73"/>
                    <a:pt x="76" y="31"/>
                    <a:pt x="76" y="8"/>
                  </a:cubicBezTo>
                  <a:cubicBezTo>
                    <a:pt x="75" y="0"/>
                    <a:pt x="64" y="0"/>
                    <a:pt x="64" y="8"/>
                  </a:cubicBezTo>
                  <a:cubicBezTo>
                    <a:pt x="64" y="24"/>
                    <a:pt x="62" y="61"/>
                    <a:pt x="38" y="53"/>
                  </a:cubicBezTo>
                  <a:cubicBezTo>
                    <a:pt x="22" y="48"/>
                    <a:pt x="13" y="30"/>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9" name="íś1ïḍê">
              <a:extLst>
                <a:ext uri="{FF2B5EF4-FFF2-40B4-BE49-F238E27FC236}">
                  <a16:creationId xmlns:a16="http://schemas.microsoft.com/office/drawing/2014/main" id="{D72AAF61-CC91-473A-B10D-FB54B9475B32}"/>
                </a:ext>
              </a:extLst>
            </p:cNvPr>
            <p:cNvSpPr/>
            <p:nvPr userDrawn="1"/>
          </p:nvSpPr>
          <p:spPr bwMode="auto">
            <a:xfrm>
              <a:off x="6607366" y="3614803"/>
              <a:ext cx="143293"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2"/>
                    <a:pt x="57" y="42"/>
                    <a:pt x="43" y="48"/>
                  </a:cubicBezTo>
                  <a:cubicBezTo>
                    <a:pt x="19" y="58"/>
                    <a:pt x="12" y="23"/>
                    <a:pt x="12" y="7"/>
                  </a:cubicBezTo>
                  <a:cubicBezTo>
                    <a:pt x="12" y="0"/>
                    <a:pt x="0"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0" name="iṡ1îḓè">
              <a:extLst>
                <a:ext uri="{FF2B5EF4-FFF2-40B4-BE49-F238E27FC236}">
                  <a16:creationId xmlns:a16="http://schemas.microsoft.com/office/drawing/2014/main" id="{1B5240A8-0B49-4361-A8BF-A38399C6EAEE}"/>
                </a:ext>
              </a:extLst>
            </p:cNvPr>
            <p:cNvSpPr/>
            <p:nvPr userDrawn="1"/>
          </p:nvSpPr>
          <p:spPr bwMode="auto">
            <a:xfrm>
              <a:off x="6717500" y="3592302"/>
              <a:ext cx="153951" cy="146845"/>
            </a:xfrm>
            <a:custGeom>
              <a:avLst/>
              <a:gdLst>
                <a:gd name="T0" fmla="*/ 2 w 75"/>
                <a:gd name="T1" fmla="*/ 28 h 72"/>
                <a:gd name="T2" fmla="*/ 43 w 75"/>
                <a:gd name="T3" fmla="*/ 69 h 72"/>
                <a:gd name="T4" fmla="*/ 73 w 75"/>
                <a:gd name="T5" fmla="*/ 8 h 72"/>
                <a:gd name="T6" fmla="*/ 61 w 75"/>
                <a:gd name="T7" fmla="*/ 8 h 72"/>
                <a:gd name="T8" fmla="*/ 43 w 75"/>
                <a:gd name="T9" fmla="*/ 57 h 72"/>
                <a:gd name="T10" fmla="*/ 14 w 75"/>
                <a:gd name="T11" fmla="*/ 25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7"/>
                    <a:pt x="20" y="72"/>
                    <a:pt x="43" y="69"/>
                  </a:cubicBezTo>
                  <a:cubicBezTo>
                    <a:pt x="73" y="65"/>
                    <a:pt x="75" y="31"/>
                    <a:pt x="73" y="8"/>
                  </a:cubicBezTo>
                  <a:cubicBezTo>
                    <a:pt x="72" y="0"/>
                    <a:pt x="60" y="0"/>
                    <a:pt x="61" y="8"/>
                  </a:cubicBezTo>
                  <a:cubicBezTo>
                    <a:pt x="63" y="24"/>
                    <a:pt x="65" y="52"/>
                    <a:pt x="43" y="57"/>
                  </a:cubicBezTo>
                  <a:cubicBezTo>
                    <a:pt x="26" y="61"/>
                    <a:pt x="18" y="38"/>
                    <a:pt x="14" y="25"/>
                  </a:cubicBezTo>
                  <a:cubicBezTo>
                    <a:pt x="12" y="18"/>
                    <a:pt x="0" y="21"/>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1" name="îş1iḓê">
              <a:extLst>
                <a:ext uri="{FF2B5EF4-FFF2-40B4-BE49-F238E27FC236}">
                  <a16:creationId xmlns:a16="http://schemas.microsoft.com/office/drawing/2014/main" id="{9DF19902-9388-418E-92E7-C371BD262D26}"/>
                </a:ext>
              </a:extLst>
            </p:cNvPr>
            <p:cNvSpPr/>
            <p:nvPr userDrawn="1"/>
          </p:nvSpPr>
          <p:spPr bwMode="auto">
            <a:xfrm>
              <a:off x="6975663" y="3297427"/>
              <a:ext cx="153951" cy="148030"/>
            </a:xfrm>
            <a:custGeom>
              <a:avLst/>
              <a:gdLst>
                <a:gd name="T0" fmla="*/ 2 w 75"/>
                <a:gd name="T1" fmla="*/ 28 h 72"/>
                <a:gd name="T2" fmla="*/ 43 w 75"/>
                <a:gd name="T3" fmla="*/ 68 h 72"/>
                <a:gd name="T4" fmla="*/ 73 w 75"/>
                <a:gd name="T5" fmla="*/ 7 h 72"/>
                <a:gd name="T6" fmla="*/ 61 w 75"/>
                <a:gd name="T7" fmla="*/ 7 h 72"/>
                <a:gd name="T8" fmla="*/ 43 w 75"/>
                <a:gd name="T9" fmla="*/ 57 h 72"/>
                <a:gd name="T10" fmla="*/ 14 w 75"/>
                <a:gd name="T11" fmla="*/ 24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6"/>
                    <a:pt x="19" y="72"/>
                    <a:pt x="43" y="68"/>
                  </a:cubicBezTo>
                  <a:cubicBezTo>
                    <a:pt x="73" y="65"/>
                    <a:pt x="75" y="30"/>
                    <a:pt x="73" y="7"/>
                  </a:cubicBezTo>
                  <a:cubicBezTo>
                    <a:pt x="72" y="0"/>
                    <a:pt x="60" y="0"/>
                    <a:pt x="61" y="7"/>
                  </a:cubicBezTo>
                  <a:cubicBezTo>
                    <a:pt x="63" y="23"/>
                    <a:pt x="65" y="52"/>
                    <a:pt x="43" y="57"/>
                  </a:cubicBezTo>
                  <a:cubicBezTo>
                    <a:pt x="26" y="60"/>
                    <a:pt x="18" y="37"/>
                    <a:pt x="14" y="24"/>
                  </a:cubicBezTo>
                  <a:cubicBezTo>
                    <a:pt x="11" y="17"/>
                    <a:pt x="0" y="20"/>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2" name="î$ļiḍe">
              <a:extLst>
                <a:ext uri="{FF2B5EF4-FFF2-40B4-BE49-F238E27FC236}">
                  <a16:creationId xmlns:a16="http://schemas.microsoft.com/office/drawing/2014/main" id="{2F4DC7E8-6B2B-4E73-85D1-47D3D4CF8567}"/>
                </a:ext>
              </a:extLst>
            </p:cNvPr>
            <p:cNvSpPr/>
            <p:nvPr userDrawn="1"/>
          </p:nvSpPr>
          <p:spPr bwMode="auto">
            <a:xfrm>
              <a:off x="4825089" y="3715463"/>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20" y="58"/>
                    <a:pt x="12" y="23"/>
                    <a:pt x="12" y="7"/>
                  </a:cubicBezTo>
                  <a:cubicBezTo>
                    <a:pt x="12" y="0"/>
                    <a:pt x="1" y="0"/>
                    <a:pt x="1" y="7"/>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3" name="íS1ïdè">
              <a:extLst>
                <a:ext uri="{FF2B5EF4-FFF2-40B4-BE49-F238E27FC236}">
                  <a16:creationId xmlns:a16="http://schemas.microsoft.com/office/drawing/2014/main" id="{CEA50EC7-DD6F-41D8-9705-A65ADD205CBF}"/>
                </a:ext>
              </a:extLst>
            </p:cNvPr>
            <p:cNvSpPr/>
            <p:nvPr userDrawn="1"/>
          </p:nvSpPr>
          <p:spPr bwMode="auto">
            <a:xfrm>
              <a:off x="4936407" y="3692962"/>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4" name="iṡ1ïḍé">
              <a:extLst>
                <a:ext uri="{FF2B5EF4-FFF2-40B4-BE49-F238E27FC236}">
                  <a16:creationId xmlns:a16="http://schemas.microsoft.com/office/drawing/2014/main" id="{7C2992EA-E0A6-4915-8BE5-7DE3C243BF22}"/>
                </a:ext>
              </a:extLst>
            </p:cNvPr>
            <p:cNvSpPr/>
            <p:nvPr userDrawn="1"/>
          </p:nvSpPr>
          <p:spPr bwMode="auto">
            <a:xfrm>
              <a:off x="5241940" y="3732042"/>
              <a:ext cx="151582" cy="135003"/>
            </a:xfrm>
            <a:custGeom>
              <a:avLst/>
              <a:gdLst>
                <a:gd name="T0" fmla="*/ 1 w 74"/>
                <a:gd name="T1" fmla="*/ 20 h 66"/>
                <a:gd name="T2" fmla="*/ 36 w 74"/>
                <a:gd name="T3" fmla="*/ 66 h 66"/>
                <a:gd name="T4" fmla="*/ 74 w 74"/>
                <a:gd name="T5" fmla="*/ 9 h 66"/>
                <a:gd name="T6" fmla="*/ 62 w 74"/>
                <a:gd name="T7" fmla="*/ 8 h 66"/>
                <a:gd name="T8" fmla="*/ 38 w 74"/>
                <a:gd name="T9" fmla="*/ 54 h 66"/>
                <a:gd name="T10" fmla="*/ 13 w 74"/>
                <a:gd name="T11" fmla="*/ 18 h 66"/>
                <a:gd name="T12" fmla="*/ 1 w 74"/>
                <a:gd name="T13" fmla="*/ 20 h 66"/>
              </a:gdLst>
              <a:ahLst/>
              <a:cxnLst>
                <a:cxn ang="0">
                  <a:pos x="T0" y="T1"/>
                </a:cxn>
                <a:cxn ang="0">
                  <a:pos x="T2" y="T3"/>
                </a:cxn>
                <a:cxn ang="0">
                  <a:pos x="T4" y="T5"/>
                </a:cxn>
                <a:cxn ang="0">
                  <a:pos x="T6" y="T7"/>
                </a:cxn>
                <a:cxn ang="0">
                  <a:pos x="T8" y="T9"/>
                </a:cxn>
                <a:cxn ang="0">
                  <a:pos x="T10" y="T11"/>
                </a:cxn>
                <a:cxn ang="0">
                  <a:pos x="T12" y="T13"/>
                </a:cxn>
              </a:cxnLst>
              <a:rect l="0" t="0" r="r" b="b"/>
              <a:pathLst>
                <a:path w="74" h="66">
                  <a:moveTo>
                    <a:pt x="1" y="20"/>
                  </a:moveTo>
                  <a:cubicBezTo>
                    <a:pt x="5" y="39"/>
                    <a:pt x="12" y="66"/>
                    <a:pt x="36" y="66"/>
                  </a:cubicBezTo>
                  <a:cubicBezTo>
                    <a:pt x="66" y="66"/>
                    <a:pt x="73" y="33"/>
                    <a:pt x="74" y="9"/>
                  </a:cubicBezTo>
                  <a:cubicBezTo>
                    <a:pt x="74" y="2"/>
                    <a:pt x="62" y="0"/>
                    <a:pt x="62" y="8"/>
                  </a:cubicBezTo>
                  <a:cubicBezTo>
                    <a:pt x="62" y="24"/>
                    <a:pt x="60" y="53"/>
                    <a:pt x="38" y="54"/>
                  </a:cubicBezTo>
                  <a:cubicBezTo>
                    <a:pt x="20" y="56"/>
                    <a:pt x="15" y="31"/>
                    <a:pt x="13" y="18"/>
                  </a:cubicBezTo>
                  <a:cubicBezTo>
                    <a:pt x="12" y="11"/>
                    <a:pt x="0" y="12"/>
                    <a:pt x="1" y="20"/>
                  </a:cubicBezTo>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5" name="iŝļïḑé">
              <a:extLst>
                <a:ext uri="{FF2B5EF4-FFF2-40B4-BE49-F238E27FC236}">
                  <a16:creationId xmlns:a16="http://schemas.microsoft.com/office/drawing/2014/main" id="{9DD2E10C-4E3B-47D2-9975-AAC8F89656A0}"/>
                </a:ext>
              </a:extLst>
            </p:cNvPr>
            <p:cNvSpPr/>
            <p:nvPr userDrawn="1"/>
          </p:nvSpPr>
          <p:spPr bwMode="auto">
            <a:xfrm>
              <a:off x="6114722" y="5449185"/>
              <a:ext cx="189478" cy="168162"/>
            </a:xfrm>
            <a:custGeom>
              <a:avLst/>
              <a:gdLst>
                <a:gd name="T0" fmla="*/ 26 w 92"/>
                <a:gd name="T1" fmla="*/ 4 h 82"/>
                <a:gd name="T2" fmla="*/ 35 w 92"/>
                <a:gd name="T3" fmla="*/ 68 h 82"/>
                <a:gd name="T4" fmla="*/ 88 w 92"/>
                <a:gd name="T5" fmla="*/ 25 h 82"/>
                <a:gd name="T6" fmla="*/ 77 w 92"/>
                <a:gd name="T7" fmla="*/ 28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5"/>
                  </a:cubicBezTo>
                  <a:cubicBezTo>
                    <a:pt x="87" y="17"/>
                    <a:pt x="76" y="20"/>
                    <a:pt x="77" y="28"/>
                  </a:cubicBezTo>
                  <a:cubicBezTo>
                    <a:pt x="80" y="47"/>
                    <a:pt x="57" y="67"/>
                    <a:pt x="38" y="57"/>
                  </a:cubicBezTo>
                  <a:cubicBezTo>
                    <a:pt x="25" y="50"/>
                    <a:pt x="15" y="23"/>
                    <a:pt x="32" y="14"/>
                  </a:cubicBezTo>
                  <a:cubicBezTo>
                    <a:pt x="38" y="11"/>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6" name="ísľiḍe">
              <a:extLst>
                <a:ext uri="{FF2B5EF4-FFF2-40B4-BE49-F238E27FC236}">
                  <a16:creationId xmlns:a16="http://schemas.microsoft.com/office/drawing/2014/main" id="{35C8166C-295B-4F59-9FD3-20F497722498}"/>
                </a:ext>
              </a:extLst>
            </p:cNvPr>
            <p:cNvSpPr/>
            <p:nvPr userDrawn="1"/>
          </p:nvSpPr>
          <p:spPr bwMode="auto">
            <a:xfrm>
              <a:off x="6276963" y="5469317"/>
              <a:ext cx="156319" cy="149214"/>
            </a:xfrm>
            <a:custGeom>
              <a:avLst/>
              <a:gdLst>
                <a:gd name="T0" fmla="*/ 4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4" y="61"/>
                    <a:pt x="38" y="66"/>
                  </a:cubicBezTo>
                  <a:cubicBezTo>
                    <a:pt x="70" y="73"/>
                    <a:pt x="76" y="31"/>
                    <a:pt x="76" y="8"/>
                  </a:cubicBezTo>
                  <a:cubicBezTo>
                    <a:pt x="76" y="0"/>
                    <a:pt x="64" y="0"/>
                    <a:pt x="64" y="8"/>
                  </a:cubicBezTo>
                  <a:cubicBezTo>
                    <a:pt x="64" y="24"/>
                    <a:pt x="62" y="61"/>
                    <a:pt x="38" y="54"/>
                  </a:cubicBezTo>
                  <a:cubicBezTo>
                    <a:pt x="22" y="49"/>
                    <a:pt x="13" y="31"/>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7" name="iś1idê">
              <a:extLst>
                <a:ext uri="{FF2B5EF4-FFF2-40B4-BE49-F238E27FC236}">
                  <a16:creationId xmlns:a16="http://schemas.microsoft.com/office/drawing/2014/main" id="{EB0A557F-1BCE-40E0-B8BF-F0CB91754213}"/>
                </a:ext>
              </a:extLst>
            </p:cNvPr>
            <p:cNvSpPr/>
            <p:nvPr userDrawn="1"/>
          </p:nvSpPr>
          <p:spPr bwMode="auto">
            <a:xfrm>
              <a:off x="6411966" y="5465764"/>
              <a:ext cx="144477"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3"/>
                    <a:pt x="57" y="43"/>
                    <a:pt x="43" y="48"/>
                  </a:cubicBezTo>
                  <a:cubicBezTo>
                    <a:pt x="19" y="58"/>
                    <a:pt x="12" y="23"/>
                    <a:pt x="12" y="7"/>
                  </a:cubicBezTo>
                  <a:cubicBezTo>
                    <a:pt x="12" y="0"/>
                    <a:pt x="1"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8" name="îśḻïḍè">
              <a:extLst>
                <a:ext uri="{FF2B5EF4-FFF2-40B4-BE49-F238E27FC236}">
                  <a16:creationId xmlns:a16="http://schemas.microsoft.com/office/drawing/2014/main" id="{BAACDC2A-C70B-4378-8007-EB5269D6EA23}"/>
                </a:ext>
              </a:extLst>
            </p:cNvPr>
            <p:cNvSpPr/>
            <p:nvPr userDrawn="1"/>
          </p:nvSpPr>
          <p:spPr bwMode="auto">
            <a:xfrm>
              <a:off x="6523284" y="5443263"/>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49" name="ï$lîḍè">
              <a:extLst>
                <a:ext uri="{FF2B5EF4-FFF2-40B4-BE49-F238E27FC236}">
                  <a16:creationId xmlns:a16="http://schemas.microsoft.com/office/drawing/2014/main" id="{26291A4C-4450-40A0-AE19-88097C7F3605}"/>
                </a:ext>
              </a:extLst>
            </p:cNvPr>
            <p:cNvSpPr/>
            <p:nvPr userDrawn="1"/>
          </p:nvSpPr>
          <p:spPr bwMode="auto">
            <a:xfrm>
              <a:off x="4712586" y="4772986"/>
              <a:ext cx="190663" cy="165793"/>
            </a:xfrm>
            <a:custGeom>
              <a:avLst/>
              <a:gdLst>
                <a:gd name="T0" fmla="*/ 26 w 93"/>
                <a:gd name="T1" fmla="*/ 4 h 81"/>
                <a:gd name="T2" fmla="*/ 35 w 93"/>
                <a:gd name="T3" fmla="*/ 68 h 81"/>
                <a:gd name="T4" fmla="*/ 89 w 93"/>
                <a:gd name="T5" fmla="*/ 24 h 81"/>
                <a:gd name="T6" fmla="*/ 77 w 93"/>
                <a:gd name="T7" fmla="*/ 27 h 81"/>
                <a:gd name="T8" fmla="*/ 39 w 93"/>
                <a:gd name="T9" fmla="*/ 57 h 81"/>
                <a:gd name="T10" fmla="*/ 32 w 93"/>
                <a:gd name="T11" fmla="*/ 14 h 81"/>
                <a:gd name="T12" fmla="*/ 26 w 93"/>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26" y="4"/>
                  </a:moveTo>
                  <a:cubicBezTo>
                    <a:pt x="0" y="17"/>
                    <a:pt x="13" y="58"/>
                    <a:pt x="35" y="68"/>
                  </a:cubicBezTo>
                  <a:cubicBezTo>
                    <a:pt x="64" y="81"/>
                    <a:pt x="93" y="52"/>
                    <a:pt x="89" y="24"/>
                  </a:cubicBezTo>
                  <a:cubicBezTo>
                    <a:pt x="88" y="17"/>
                    <a:pt x="76" y="20"/>
                    <a:pt x="77" y="27"/>
                  </a:cubicBezTo>
                  <a:cubicBezTo>
                    <a:pt x="80" y="47"/>
                    <a:pt x="58" y="67"/>
                    <a:pt x="39" y="57"/>
                  </a:cubicBezTo>
                  <a:cubicBezTo>
                    <a:pt x="26" y="50"/>
                    <a:pt x="15" y="23"/>
                    <a:pt x="32" y="14"/>
                  </a:cubicBezTo>
                  <a:cubicBezTo>
                    <a:pt x="39" y="10"/>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0" name="iṧļíde">
              <a:extLst>
                <a:ext uri="{FF2B5EF4-FFF2-40B4-BE49-F238E27FC236}">
                  <a16:creationId xmlns:a16="http://schemas.microsoft.com/office/drawing/2014/main" id="{5F8A4FE8-67EF-41B6-98EB-0C71D239AD49}"/>
                </a:ext>
              </a:extLst>
            </p:cNvPr>
            <p:cNvSpPr/>
            <p:nvPr userDrawn="1"/>
          </p:nvSpPr>
          <p:spPr bwMode="auto">
            <a:xfrm>
              <a:off x="4877195" y="4794301"/>
              <a:ext cx="155135" cy="149214"/>
            </a:xfrm>
            <a:custGeom>
              <a:avLst/>
              <a:gdLst>
                <a:gd name="T0" fmla="*/ 4 w 76"/>
                <a:gd name="T1" fmla="*/ 11 h 73"/>
                <a:gd name="T2" fmla="*/ 37 w 76"/>
                <a:gd name="T3" fmla="*/ 66 h 73"/>
                <a:gd name="T4" fmla="*/ 75 w 76"/>
                <a:gd name="T5" fmla="*/ 8 h 73"/>
                <a:gd name="T6" fmla="*/ 63 w 76"/>
                <a:gd name="T7" fmla="*/ 8 h 73"/>
                <a:gd name="T8" fmla="*/ 37 w 76"/>
                <a:gd name="T9" fmla="*/ 53 h 73"/>
                <a:gd name="T10" fmla="*/ 15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7" y="66"/>
                  </a:cubicBezTo>
                  <a:cubicBezTo>
                    <a:pt x="70" y="73"/>
                    <a:pt x="76" y="31"/>
                    <a:pt x="75" y="8"/>
                  </a:cubicBezTo>
                  <a:cubicBezTo>
                    <a:pt x="75" y="0"/>
                    <a:pt x="63" y="0"/>
                    <a:pt x="63" y="8"/>
                  </a:cubicBezTo>
                  <a:cubicBezTo>
                    <a:pt x="64" y="24"/>
                    <a:pt x="62" y="61"/>
                    <a:pt x="37" y="53"/>
                  </a:cubicBezTo>
                  <a:cubicBezTo>
                    <a:pt x="21" y="48"/>
                    <a:pt x="12" y="30"/>
                    <a:pt x="15" y="15"/>
                  </a:cubicBezTo>
                  <a:cubicBezTo>
                    <a:pt x="17" y="7"/>
                    <a:pt x="5"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1" name="iṣḷïḓè">
              <a:extLst>
                <a:ext uri="{FF2B5EF4-FFF2-40B4-BE49-F238E27FC236}">
                  <a16:creationId xmlns:a16="http://schemas.microsoft.com/office/drawing/2014/main" id="{11FCB30B-4BD0-4D20-B03F-A2BA6AA6928B}"/>
                </a:ext>
              </a:extLst>
            </p:cNvPr>
            <p:cNvSpPr/>
            <p:nvPr userDrawn="1"/>
          </p:nvSpPr>
          <p:spPr bwMode="auto">
            <a:xfrm>
              <a:off x="5012198" y="4788382"/>
              <a:ext cx="143293" cy="132635"/>
            </a:xfrm>
            <a:custGeom>
              <a:avLst/>
              <a:gdLst>
                <a:gd name="T0" fmla="*/ 0 w 70"/>
                <a:gd name="T1" fmla="*/ 8 h 65"/>
                <a:gd name="T2" fmla="*/ 40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0" y="65"/>
                    <a:pt x="40" y="62"/>
                  </a:cubicBezTo>
                  <a:cubicBezTo>
                    <a:pt x="64" y="59"/>
                    <a:pt x="70" y="30"/>
                    <a:pt x="70" y="11"/>
                  </a:cubicBezTo>
                  <a:cubicBezTo>
                    <a:pt x="69"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2" name="ï$ļïḓê">
              <a:extLst>
                <a:ext uri="{FF2B5EF4-FFF2-40B4-BE49-F238E27FC236}">
                  <a16:creationId xmlns:a16="http://schemas.microsoft.com/office/drawing/2014/main" id="{B82579CE-CD36-4B18-ABE4-599C9A68D168}"/>
                </a:ext>
              </a:extLst>
            </p:cNvPr>
            <p:cNvSpPr/>
            <p:nvPr userDrawn="1"/>
          </p:nvSpPr>
          <p:spPr bwMode="auto">
            <a:xfrm>
              <a:off x="6902240" y="4938779"/>
              <a:ext cx="188294" cy="166978"/>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79" y="47"/>
                    <a:pt x="57" y="67"/>
                    <a:pt x="38" y="57"/>
                  </a:cubicBezTo>
                  <a:cubicBezTo>
                    <a:pt x="25" y="49"/>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3" name="išliḋe">
              <a:extLst>
                <a:ext uri="{FF2B5EF4-FFF2-40B4-BE49-F238E27FC236}">
                  <a16:creationId xmlns:a16="http://schemas.microsoft.com/office/drawing/2014/main" id="{A6DC6EBA-257C-4E7E-B30A-BDA57E1D6C79}"/>
                </a:ext>
              </a:extLst>
            </p:cNvPr>
            <p:cNvSpPr/>
            <p:nvPr userDrawn="1"/>
          </p:nvSpPr>
          <p:spPr bwMode="auto">
            <a:xfrm>
              <a:off x="7064480" y="4960094"/>
              <a:ext cx="156319" cy="149214"/>
            </a:xfrm>
            <a:custGeom>
              <a:avLst/>
              <a:gdLst>
                <a:gd name="T0" fmla="*/ 4 w 76"/>
                <a:gd name="T1" fmla="*/ 11 h 73"/>
                <a:gd name="T2" fmla="*/ 38 w 76"/>
                <a:gd name="T3" fmla="*/ 66 h 73"/>
                <a:gd name="T4" fmla="*/ 76 w 76"/>
                <a:gd name="T5" fmla="*/ 8 h 73"/>
                <a:gd name="T6" fmla="*/ 64 w 76"/>
                <a:gd name="T7" fmla="*/ 8 h 73"/>
                <a:gd name="T8" fmla="*/ 37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8" y="66"/>
                  </a:cubicBezTo>
                  <a:cubicBezTo>
                    <a:pt x="70" y="73"/>
                    <a:pt x="76" y="31"/>
                    <a:pt x="76" y="8"/>
                  </a:cubicBezTo>
                  <a:cubicBezTo>
                    <a:pt x="75" y="0"/>
                    <a:pt x="64" y="0"/>
                    <a:pt x="64" y="8"/>
                  </a:cubicBezTo>
                  <a:cubicBezTo>
                    <a:pt x="64" y="24"/>
                    <a:pt x="62" y="61"/>
                    <a:pt x="37" y="53"/>
                  </a:cubicBezTo>
                  <a:cubicBezTo>
                    <a:pt x="22" y="48"/>
                    <a:pt x="13" y="30"/>
                    <a:pt x="16" y="15"/>
                  </a:cubicBezTo>
                  <a:cubicBezTo>
                    <a:pt x="17" y="7"/>
                    <a:pt x="6"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4" name="ïṡlidè">
              <a:extLst>
                <a:ext uri="{FF2B5EF4-FFF2-40B4-BE49-F238E27FC236}">
                  <a16:creationId xmlns:a16="http://schemas.microsoft.com/office/drawing/2014/main" id="{D43B6EA1-A348-43F6-9911-9C6C5A942AD0}"/>
                </a:ext>
              </a:extLst>
            </p:cNvPr>
            <p:cNvSpPr/>
            <p:nvPr userDrawn="1"/>
          </p:nvSpPr>
          <p:spPr bwMode="auto">
            <a:xfrm>
              <a:off x="7199483" y="4954175"/>
              <a:ext cx="143293" cy="132635"/>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5" name="íṥḷiďé">
              <a:extLst>
                <a:ext uri="{FF2B5EF4-FFF2-40B4-BE49-F238E27FC236}">
                  <a16:creationId xmlns:a16="http://schemas.microsoft.com/office/drawing/2014/main" id="{31DFDFEA-C6AD-4FE0-8A38-F5BDA3683BE2}"/>
                </a:ext>
              </a:extLst>
            </p:cNvPr>
            <p:cNvSpPr/>
            <p:nvPr userDrawn="1"/>
          </p:nvSpPr>
          <p:spPr bwMode="auto">
            <a:xfrm>
              <a:off x="6403676" y="4814434"/>
              <a:ext cx="29606" cy="22501"/>
            </a:xfrm>
            <a:custGeom>
              <a:avLst/>
              <a:gdLst>
                <a:gd name="T0" fmla="*/ 7 w 14"/>
                <a:gd name="T1" fmla="*/ 11 h 11"/>
                <a:gd name="T2" fmla="*/ 7 w 14"/>
                <a:gd name="T3" fmla="*/ 0 h 11"/>
                <a:gd name="T4" fmla="*/ 7 w 14"/>
                <a:gd name="T5" fmla="*/ 11 h 11"/>
              </a:gdLst>
              <a:ahLst/>
              <a:cxnLst>
                <a:cxn ang="0">
                  <a:pos x="T0" y="T1"/>
                </a:cxn>
                <a:cxn ang="0">
                  <a:pos x="T2" y="T3"/>
                </a:cxn>
                <a:cxn ang="0">
                  <a:pos x="T4" y="T5"/>
                </a:cxn>
              </a:cxnLst>
              <a:rect l="0" t="0" r="r" b="b"/>
              <a:pathLst>
                <a:path w="14" h="11">
                  <a:moveTo>
                    <a:pt x="7" y="11"/>
                  </a:moveTo>
                  <a:cubicBezTo>
                    <a:pt x="14" y="11"/>
                    <a:pt x="14" y="0"/>
                    <a:pt x="7" y="0"/>
                  </a:cubicBezTo>
                  <a:cubicBezTo>
                    <a:pt x="0" y="0"/>
                    <a:pt x="0" y="11"/>
                    <a:pt x="7" y="11"/>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6" name="îṧlïdè">
              <a:extLst>
                <a:ext uri="{FF2B5EF4-FFF2-40B4-BE49-F238E27FC236}">
                  <a16:creationId xmlns:a16="http://schemas.microsoft.com/office/drawing/2014/main" id="{9BB54DC8-AAE3-4C22-99BD-C982A34F0CCA}"/>
                </a:ext>
              </a:extLst>
            </p:cNvPr>
            <p:cNvSpPr/>
            <p:nvPr userDrawn="1"/>
          </p:nvSpPr>
          <p:spPr bwMode="auto">
            <a:xfrm>
              <a:off x="5725109" y="5112862"/>
              <a:ext cx="33159" cy="27238"/>
            </a:xfrm>
            <a:custGeom>
              <a:avLst/>
              <a:gdLst>
                <a:gd name="T0" fmla="*/ 8 w 16"/>
                <a:gd name="T1" fmla="*/ 13 h 13"/>
                <a:gd name="T2" fmla="*/ 8 w 16"/>
                <a:gd name="T3" fmla="*/ 0 h 13"/>
                <a:gd name="T4" fmla="*/ 8 w 16"/>
                <a:gd name="T5" fmla="*/ 13 h 13"/>
              </a:gdLst>
              <a:ahLst/>
              <a:cxnLst>
                <a:cxn ang="0">
                  <a:pos x="T0" y="T1"/>
                </a:cxn>
                <a:cxn ang="0">
                  <a:pos x="T2" y="T3"/>
                </a:cxn>
                <a:cxn ang="0">
                  <a:pos x="T4" y="T5"/>
                </a:cxn>
              </a:cxnLst>
              <a:rect l="0" t="0" r="r" b="b"/>
              <a:pathLst>
                <a:path w="16" h="13">
                  <a:moveTo>
                    <a:pt x="8" y="13"/>
                  </a:moveTo>
                  <a:cubicBezTo>
                    <a:pt x="16" y="13"/>
                    <a:pt x="16" y="0"/>
                    <a:pt x="8" y="0"/>
                  </a:cubicBezTo>
                  <a:cubicBezTo>
                    <a:pt x="0" y="0"/>
                    <a:pt x="0" y="13"/>
                    <a:pt x="8" y="13"/>
                  </a:cubicBezTo>
                  <a:close/>
                </a:path>
              </a:pathLst>
            </a:custGeom>
            <a:solidFill>
              <a:srgbClr val="5E7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7" name="iṧľîdè">
              <a:extLst>
                <a:ext uri="{FF2B5EF4-FFF2-40B4-BE49-F238E27FC236}">
                  <a16:creationId xmlns:a16="http://schemas.microsoft.com/office/drawing/2014/main" id="{A994948E-E5B2-45B3-9FB3-5EFBB29797E5}"/>
                </a:ext>
              </a:extLst>
            </p:cNvPr>
            <p:cNvSpPr/>
            <p:nvPr userDrawn="1"/>
          </p:nvSpPr>
          <p:spPr bwMode="auto">
            <a:xfrm>
              <a:off x="7204220" y="2515831"/>
              <a:ext cx="76976"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8" name="ïsľîḑè">
              <a:extLst>
                <a:ext uri="{FF2B5EF4-FFF2-40B4-BE49-F238E27FC236}">
                  <a16:creationId xmlns:a16="http://schemas.microsoft.com/office/drawing/2014/main" id="{B5D8D40B-3542-44A4-B2A6-BDD735685ACA}"/>
                </a:ext>
              </a:extLst>
            </p:cNvPr>
            <p:cNvSpPr/>
            <p:nvPr userDrawn="1"/>
          </p:nvSpPr>
          <p:spPr bwMode="auto">
            <a:xfrm>
              <a:off x="7058559" y="2572674"/>
              <a:ext cx="78160" cy="80528"/>
            </a:xfrm>
            <a:custGeom>
              <a:avLst/>
              <a:gdLst>
                <a:gd name="T0" fmla="*/ 21 w 38"/>
                <a:gd name="T1" fmla="*/ 39 h 39"/>
                <a:gd name="T2" fmla="*/ 0 w 38"/>
                <a:gd name="T3" fmla="*/ 23 h 39"/>
                <a:gd name="T4" fmla="*/ 18 w 38"/>
                <a:gd name="T5" fmla="*/ 1 h 39"/>
                <a:gd name="T6" fmla="*/ 38 w 38"/>
                <a:gd name="T7" fmla="*/ 17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7"/>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9" name="işļíḑé">
              <a:extLst>
                <a:ext uri="{FF2B5EF4-FFF2-40B4-BE49-F238E27FC236}">
                  <a16:creationId xmlns:a16="http://schemas.microsoft.com/office/drawing/2014/main" id="{0B19FDD9-B54E-45FF-8383-5729EAD5E539}"/>
                </a:ext>
              </a:extLst>
            </p:cNvPr>
            <p:cNvSpPr/>
            <p:nvPr userDrawn="1"/>
          </p:nvSpPr>
          <p:spPr bwMode="auto">
            <a:xfrm>
              <a:off x="6961453" y="269346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0" name="ïSļíḑè">
              <a:extLst>
                <a:ext uri="{FF2B5EF4-FFF2-40B4-BE49-F238E27FC236}">
                  <a16:creationId xmlns:a16="http://schemas.microsoft.com/office/drawing/2014/main" id="{5656BBCA-9B77-4A19-8F97-31616B0C855A}"/>
                </a:ext>
              </a:extLst>
            </p:cNvPr>
            <p:cNvSpPr/>
            <p:nvPr userDrawn="1"/>
          </p:nvSpPr>
          <p:spPr bwMode="auto">
            <a:xfrm>
              <a:off x="6938952" y="2847417"/>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1" name="îṥlïdê">
              <a:extLst>
                <a:ext uri="{FF2B5EF4-FFF2-40B4-BE49-F238E27FC236}">
                  <a16:creationId xmlns:a16="http://schemas.microsoft.com/office/drawing/2014/main" id="{1ABB7EE2-4638-42BE-BCD0-ECC1DFB1C647}"/>
                </a:ext>
              </a:extLst>
            </p:cNvPr>
            <p:cNvSpPr/>
            <p:nvPr userDrawn="1"/>
          </p:nvSpPr>
          <p:spPr bwMode="auto">
            <a:xfrm>
              <a:off x="6996980" y="2991894"/>
              <a:ext cx="78160" cy="80528"/>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2" name="íśḻïďè">
              <a:extLst>
                <a:ext uri="{FF2B5EF4-FFF2-40B4-BE49-F238E27FC236}">
                  <a16:creationId xmlns:a16="http://schemas.microsoft.com/office/drawing/2014/main" id="{D910C395-6000-4C40-9E94-8B6BB0D6130F}"/>
                </a:ext>
              </a:extLst>
            </p:cNvPr>
            <p:cNvSpPr/>
            <p:nvPr userDrawn="1"/>
          </p:nvSpPr>
          <p:spPr bwMode="auto">
            <a:xfrm>
              <a:off x="7117772" y="3089002"/>
              <a:ext cx="78160" cy="79344"/>
            </a:xfrm>
            <a:custGeom>
              <a:avLst/>
              <a:gdLst>
                <a:gd name="T0" fmla="*/ 21 w 38"/>
                <a:gd name="T1" fmla="*/ 39 h 39"/>
                <a:gd name="T2" fmla="*/ 0 w 38"/>
                <a:gd name="T3" fmla="*/ 23 h 39"/>
                <a:gd name="T4" fmla="*/ 18 w 38"/>
                <a:gd name="T5" fmla="*/ 1 h 39"/>
                <a:gd name="T6" fmla="*/ 38 w 38"/>
                <a:gd name="T7" fmla="*/ 16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6"/>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3" name="î$lïḋê">
              <a:extLst>
                <a:ext uri="{FF2B5EF4-FFF2-40B4-BE49-F238E27FC236}">
                  <a16:creationId xmlns:a16="http://schemas.microsoft.com/office/drawing/2014/main" id="{D5EA492B-4456-4188-9DDD-380D62DC5F8E}"/>
                </a:ext>
              </a:extLst>
            </p:cNvPr>
            <p:cNvSpPr/>
            <p:nvPr userDrawn="1"/>
          </p:nvSpPr>
          <p:spPr bwMode="auto">
            <a:xfrm>
              <a:off x="7271722" y="3111502"/>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4" name="ïš1iḋe">
              <a:extLst>
                <a:ext uri="{FF2B5EF4-FFF2-40B4-BE49-F238E27FC236}">
                  <a16:creationId xmlns:a16="http://schemas.microsoft.com/office/drawing/2014/main" id="{ABD832BD-17CA-49F9-82C1-43AC8830C179}"/>
                </a:ext>
              </a:extLst>
            </p:cNvPr>
            <p:cNvSpPr/>
            <p:nvPr userDrawn="1"/>
          </p:nvSpPr>
          <p:spPr bwMode="auto">
            <a:xfrm>
              <a:off x="7412646" y="3053474"/>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1"/>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5" name="i$lîdê">
              <a:extLst>
                <a:ext uri="{FF2B5EF4-FFF2-40B4-BE49-F238E27FC236}">
                  <a16:creationId xmlns:a16="http://schemas.microsoft.com/office/drawing/2014/main" id="{D0C8BA60-09A0-43DE-BE0D-33D697163DA8}"/>
                </a:ext>
              </a:extLst>
            </p:cNvPr>
            <p:cNvSpPr/>
            <p:nvPr userDrawn="1"/>
          </p:nvSpPr>
          <p:spPr bwMode="auto">
            <a:xfrm>
              <a:off x="7510939" y="2931498"/>
              <a:ext cx="78160" cy="81713"/>
            </a:xfrm>
            <a:custGeom>
              <a:avLst/>
              <a:gdLst>
                <a:gd name="T0" fmla="*/ 20 w 38"/>
                <a:gd name="T1" fmla="*/ 40 h 40"/>
                <a:gd name="T2" fmla="*/ 0 w 38"/>
                <a:gd name="T3" fmla="*/ 24 h 40"/>
                <a:gd name="T4" fmla="*/ 18 w 38"/>
                <a:gd name="T5" fmla="*/ 1 h 40"/>
                <a:gd name="T6" fmla="*/ 38 w 38"/>
                <a:gd name="T7" fmla="*/ 17 h 40"/>
                <a:gd name="T8" fmla="*/ 20 w 38"/>
                <a:gd name="T9" fmla="*/ 40 h 40"/>
              </a:gdLst>
              <a:ahLst/>
              <a:cxnLst>
                <a:cxn ang="0">
                  <a:pos x="T0" y="T1"/>
                </a:cxn>
                <a:cxn ang="0">
                  <a:pos x="T2" y="T3"/>
                </a:cxn>
                <a:cxn ang="0">
                  <a:pos x="T4" y="T5"/>
                </a:cxn>
                <a:cxn ang="0">
                  <a:pos x="T6" y="T7"/>
                </a:cxn>
                <a:cxn ang="0">
                  <a:pos x="T8" y="T9"/>
                </a:cxn>
              </a:cxnLst>
              <a:rect l="0" t="0" r="r" b="b"/>
              <a:pathLst>
                <a:path w="38" h="40">
                  <a:moveTo>
                    <a:pt x="20" y="40"/>
                  </a:moveTo>
                  <a:cubicBezTo>
                    <a:pt x="0" y="24"/>
                    <a:pt x="0" y="24"/>
                    <a:pt x="0" y="24"/>
                  </a:cubicBezTo>
                  <a:cubicBezTo>
                    <a:pt x="18" y="1"/>
                    <a:pt x="18" y="1"/>
                    <a:pt x="18" y="1"/>
                  </a:cubicBezTo>
                  <a:cubicBezTo>
                    <a:pt x="25" y="0"/>
                    <a:pt x="37" y="11"/>
                    <a:pt x="38" y="17"/>
                  </a:cubicBezTo>
                  <a:lnTo>
                    <a:pt x="20" y="40"/>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6" name="ïṧlidè">
              <a:extLst>
                <a:ext uri="{FF2B5EF4-FFF2-40B4-BE49-F238E27FC236}">
                  <a16:creationId xmlns:a16="http://schemas.microsoft.com/office/drawing/2014/main" id="{EAB239EE-8D7C-43E0-94BC-E7D674828982}"/>
                </a:ext>
              </a:extLst>
            </p:cNvPr>
            <p:cNvSpPr/>
            <p:nvPr userDrawn="1"/>
          </p:nvSpPr>
          <p:spPr bwMode="auto">
            <a:xfrm>
              <a:off x="7359357" y="2535963"/>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7" name="iSḻídè">
              <a:extLst>
                <a:ext uri="{FF2B5EF4-FFF2-40B4-BE49-F238E27FC236}">
                  <a16:creationId xmlns:a16="http://schemas.microsoft.com/office/drawing/2014/main" id="{ADAF998C-3393-4E84-A553-33360EBCE26F}"/>
                </a:ext>
              </a:extLst>
            </p:cNvPr>
            <p:cNvSpPr/>
            <p:nvPr userDrawn="1"/>
          </p:nvSpPr>
          <p:spPr bwMode="auto">
            <a:xfrm>
              <a:off x="7480149" y="263188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8" name="î$ḻiḓè">
              <a:extLst>
                <a:ext uri="{FF2B5EF4-FFF2-40B4-BE49-F238E27FC236}">
                  <a16:creationId xmlns:a16="http://schemas.microsoft.com/office/drawing/2014/main" id="{924E6242-DA5A-42C5-8453-A6E694160E84}"/>
                </a:ext>
              </a:extLst>
            </p:cNvPr>
            <p:cNvSpPr/>
            <p:nvPr userDrawn="1"/>
          </p:nvSpPr>
          <p:spPr bwMode="auto">
            <a:xfrm>
              <a:off x="7535808" y="2779916"/>
              <a:ext cx="78160" cy="79344"/>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69" name="íSḷîḍé">
              <a:extLst>
                <a:ext uri="{FF2B5EF4-FFF2-40B4-BE49-F238E27FC236}">
                  <a16:creationId xmlns:a16="http://schemas.microsoft.com/office/drawing/2014/main" id="{2A5C6782-C678-47CF-9F39-986EDA0A0E4D}"/>
                </a:ext>
              </a:extLst>
            </p:cNvPr>
            <p:cNvSpPr/>
            <p:nvPr userDrawn="1"/>
          </p:nvSpPr>
          <p:spPr bwMode="auto">
            <a:xfrm>
              <a:off x="6980401" y="2552543"/>
              <a:ext cx="596855" cy="598040"/>
            </a:xfrm>
            <a:custGeom>
              <a:avLst/>
              <a:gdLst>
                <a:gd name="T0" fmla="*/ 277 w 504"/>
                <a:gd name="T1" fmla="*/ 268 h 505"/>
                <a:gd name="T2" fmla="*/ 486 w 504"/>
                <a:gd name="T3" fmla="*/ 349 h 505"/>
                <a:gd name="T4" fmla="*/ 502 w 504"/>
                <a:gd name="T5" fmla="*/ 294 h 505"/>
                <a:gd name="T6" fmla="*/ 282 w 504"/>
                <a:gd name="T7" fmla="*/ 252 h 505"/>
                <a:gd name="T8" fmla="*/ 504 w 504"/>
                <a:gd name="T9" fmla="*/ 219 h 505"/>
                <a:gd name="T10" fmla="*/ 490 w 504"/>
                <a:gd name="T11" fmla="*/ 162 h 505"/>
                <a:gd name="T12" fmla="*/ 279 w 504"/>
                <a:gd name="T13" fmla="*/ 238 h 505"/>
                <a:gd name="T14" fmla="*/ 454 w 504"/>
                <a:gd name="T15" fmla="*/ 98 h 505"/>
                <a:gd name="T16" fmla="*/ 412 w 504"/>
                <a:gd name="T17" fmla="*/ 57 h 505"/>
                <a:gd name="T18" fmla="*/ 268 w 504"/>
                <a:gd name="T19" fmla="*/ 226 h 505"/>
                <a:gd name="T20" fmla="*/ 350 w 504"/>
                <a:gd name="T21" fmla="*/ 19 h 505"/>
                <a:gd name="T22" fmla="*/ 293 w 504"/>
                <a:gd name="T23" fmla="*/ 2 h 505"/>
                <a:gd name="T24" fmla="*/ 253 w 504"/>
                <a:gd name="T25" fmla="*/ 223 h 505"/>
                <a:gd name="T26" fmla="*/ 220 w 504"/>
                <a:gd name="T27" fmla="*/ 2 h 505"/>
                <a:gd name="T28" fmla="*/ 163 w 504"/>
                <a:gd name="T29" fmla="*/ 15 h 505"/>
                <a:gd name="T30" fmla="*/ 237 w 504"/>
                <a:gd name="T31" fmla="*/ 226 h 505"/>
                <a:gd name="T32" fmla="*/ 99 w 504"/>
                <a:gd name="T33" fmla="*/ 52 h 505"/>
                <a:gd name="T34" fmla="*/ 55 w 504"/>
                <a:gd name="T35" fmla="*/ 91 h 505"/>
                <a:gd name="T36" fmla="*/ 227 w 504"/>
                <a:gd name="T37" fmla="*/ 237 h 505"/>
                <a:gd name="T38" fmla="*/ 19 w 504"/>
                <a:gd name="T39" fmla="*/ 155 h 505"/>
                <a:gd name="T40" fmla="*/ 2 w 504"/>
                <a:gd name="T41" fmla="*/ 211 h 505"/>
                <a:gd name="T42" fmla="*/ 223 w 504"/>
                <a:gd name="T43" fmla="*/ 252 h 505"/>
                <a:gd name="T44" fmla="*/ 2 w 504"/>
                <a:gd name="T45" fmla="*/ 285 h 505"/>
                <a:gd name="T46" fmla="*/ 16 w 504"/>
                <a:gd name="T47" fmla="*/ 342 h 505"/>
                <a:gd name="T48" fmla="*/ 227 w 504"/>
                <a:gd name="T49" fmla="*/ 266 h 505"/>
                <a:gd name="T50" fmla="*/ 50 w 504"/>
                <a:gd name="T51" fmla="*/ 406 h 505"/>
                <a:gd name="T52" fmla="*/ 92 w 504"/>
                <a:gd name="T53" fmla="*/ 448 h 505"/>
                <a:gd name="T54" fmla="*/ 237 w 504"/>
                <a:gd name="T55" fmla="*/ 278 h 505"/>
                <a:gd name="T56" fmla="*/ 156 w 504"/>
                <a:gd name="T57" fmla="*/ 486 h 505"/>
                <a:gd name="T58" fmla="*/ 211 w 504"/>
                <a:gd name="T59" fmla="*/ 501 h 505"/>
                <a:gd name="T60" fmla="*/ 251 w 504"/>
                <a:gd name="T61" fmla="*/ 282 h 505"/>
                <a:gd name="T62" fmla="*/ 286 w 504"/>
                <a:gd name="T63" fmla="*/ 503 h 505"/>
                <a:gd name="T64" fmla="*/ 341 w 504"/>
                <a:gd name="T65" fmla="*/ 489 h 505"/>
                <a:gd name="T66" fmla="*/ 267 w 504"/>
                <a:gd name="T67" fmla="*/ 278 h 505"/>
                <a:gd name="T68" fmla="*/ 407 w 504"/>
                <a:gd name="T69" fmla="*/ 453 h 505"/>
                <a:gd name="T70" fmla="*/ 448 w 504"/>
                <a:gd name="T71" fmla="*/ 41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4" h="505">
                  <a:moveTo>
                    <a:pt x="454" y="406"/>
                  </a:moveTo>
                  <a:lnTo>
                    <a:pt x="277" y="268"/>
                  </a:lnTo>
                  <a:lnTo>
                    <a:pt x="483" y="356"/>
                  </a:lnTo>
                  <a:lnTo>
                    <a:pt x="486" y="349"/>
                  </a:lnTo>
                  <a:lnTo>
                    <a:pt x="280" y="261"/>
                  </a:lnTo>
                  <a:lnTo>
                    <a:pt x="502" y="294"/>
                  </a:lnTo>
                  <a:lnTo>
                    <a:pt x="504" y="285"/>
                  </a:lnTo>
                  <a:lnTo>
                    <a:pt x="282" y="252"/>
                  </a:lnTo>
                  <a:lnTo>
                    <a:pt x="504" y="226"/>
                  </a:lnTo>
                  <a:lnTo>
                    <a:pt x="504" y="219"/>
                  </a:lnTo>
                  <a:lnTo>
                    <a:pt x="280" y="245"/>
                  </a:lnTo>
                  <a:lnTo>
                    <a:pt x="490" y="162"/>
                  </a:lnTo>
                  <a:lnTo>
                    <a:pt x="486" y="155"/>
                  </a:lnTo>
                  <a:lnTo>
                    <a:pt x="279" y="238"/>
                  </a:lnTo>
                  <a:lnTo>
                    <a:pt x="459" y="105"/>
                  </a:lnTo>
                  <a:lnTo>
                    <a:pt x="454" y="98"/>
                  </a:lnTo>
                  <a:lnTo>
                    <a:pt x="273" y="231"/>
                  </a:lnTo>
                  <a:lnTo>
                    <a:pt x="412" y="57"/>
                  </a:lnTo>
                  <a:lnTo>
                    <a:pt x="407" y="52"/>
                  </a:lnTo>
                  <a:lnTo>
                    <a:pt x="268" y="226"/>
                  </a:lnTo>
                  <a:lnTo>
                    <a:pt x="357" y="22"/>
                  </a:lnTo>
                  <a:lnTo>
                    <a:pt x="350" y="19"/>
                  </a:lnTo>
                  <a:lnTo>
                    <a:pt x="260" y="223"/>
                  </a:lnTo>
                  <a:lnTo>
                    <a:pt x="293" y="2"/>
                  </a:lnTo>
                  <a:lnTo>
                    <a:pt x="286" y="2"/>
                  </a:lnTo>
                  <a:lnTo>
                    <a:pt x="253" y="223"/>
                  </a:lnTo>
                  <a:lnTo>
                    <a:pt x="227" y="0"/>
                  </a:lnTo>
                  <a:lnTo>
                    <a:pt x="220" y="2"/>
                  </a:lnTo>
                  <a:lnTo>
                    <a:pt x="246" y="223"/>
                  </a:lnTo>
                  <a:lnTo>
                    <a:pt x="163" y="15"/>
                  </a:lnTo>
                  <a:lnTo>
                    <a:pt x="156" y="19"/>
                  </a:lnTo>
                  <a:lnTo>
                    <a:pt x="237" y="226"/>
                  </a:lnTo>
                  <a:lnTo>
                    <a:pt x="104" y="46"/>
                  </a:lnTo>
                  <a:lnTo>
                    <a:pt x="99" y="52"/>
                  </a:lnTo>
                  <a:lnTo>
                    <a:pt x="232" y="231"/>
                  </a:lnTo>
                  <a:lnTo>
                    <a:pt x="55" y="91"/>
                  </a:lnTo>
                  <a:lnTo>
                    <a:pt x="52" y="98"/>
                  </a:lnTo>
                  <a:lnTo>
                    <a:pt x="227" y="237"/>
                  </a:lnTo>
                  <a:lnTo>
                    <a:pt x="21" y="148"/>
                  </a:lnTo>
                  <a:lnTo>
                    <a:pt x="19" y="155"/>
                  </a:lnTo>
                  <a:lnTo>
                    <a:pt x="223" y="244"/>
                  </a:lnTo>
                  <a:lnTo>
                    <a:pt x="2" y="211"/>
                  </a:lnTo>
                  <a:lnTo>
                    <a:pt x="2" y="219"/>
                  </a:lnTo>
                  <a:lnTo>
                    <a:pt x="223" y="252"/>
                  </a:lnTo>
                  <a:lnTo>
                    <a:pt x="0" y="276"/>
                  </a:lnTo>
                  <a:lnTo>
                    <a:pt x="2" y="285"/>
                  </a:lnTo>
                  <a:lnTo>
                    <a:pt x="223" y="259"/>
                  </a:lnTo>
                  <a:lnTo>
                    <a:pt x="16" y="342"/>
                  </a:lnTo>
                  <a:lnTo>
                    <a:pt x="17" y="349"/>
                  </a:lnTo>
                  <a:lnTo>
                    <a:pt x="227" y="266"/>
                  </a:lnTo>
                  <a:lnTo>
                    <a:pt x="47" y="399"/>
                  </a:lnTo>
                  <a:lnTo>
                    <a:pt x="50" y="406"/>
                  </a:lnTo>
                  <a:lnTo>
                    <a:pt x="230" y="273"/>
                  </a:lnTo>
                  <a:lnTo>
                    <a:pt x="92" y="448"/>
                  </a:lnTo>
                  <a:lnTo>
                    <a:pt x="97" y="453"/>
                  </a:lnTo>
                  <a:lnTo>
                    <a:pt x="237" y="278"/>
                  </a:lnTo>
                  <a:lnTo>
                    <a:pt x="147" y="482"/>
                  </a:lnTo>
                  <a:lnTo>
                    <a:pt x="156" y="486"/>
                  </a:lnTo>
                  <a:lnTo>
                    <a:pt x="244" y="280"/>
                  </a:lnTo>
                  <a:lnTo>
                    <a:pt x="211" y="501"/>
                  </a:lnTo>
                  <a:lnTo>
                    <a:pt x="218" y="503"/>
                  </a:lnTo>
                  <a:lnTo>
                    <a:pt x="251" y="282"/>
                  </a:lnTo>
                  <a:lnTo>
                    <a:pt x="277" y="505"/>
                  </a:lnTo>
                  <a:lnTo>
                    <a:pt x="286" y="503"/>
                  </a:lnTo>
                  <a:lnTo>
                    <a:pt x="260" y="282"/>
                  </a:lnTo>
                  <a:lnTo>
                    <a:pt x="341" y="489"/>
                  </a:lnTo>
                  <a:lnTo>
                    <a:pt x="350" y="486"/>
                  </a:lnTo>
                  <a:lnTo>
                    <a:pt x="267" y="278"/>
                  </a:lnTo>
                  <a:lnTo>
                    <a:pt x="400" y="458"/>
                  </a:lnTo>
                  <a:lnTo>
                    <a:pt x="407" y="453"/>
                  </a:lnTo>
                  <a:lnTo>
                    <a:pt x="273" y="273"/>
                  </a:lnTo>
                  <a:lnTo>
                    <a:pt x="448" y="413"/>
                  </a:lnTo>
                  <a:lnTo>
                    <a:pt x="454" y="406"/>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0" name="iṡľíḓê">
              <a:extLst>
                <a:ext uri="{FF2B5EF4-FFF2-40B4-BE49-F238E27FC236}">
                  <a16:creationId xmlns:a16="http://schemas.microsoft.com/office/drawing/2014/main" id="{3A681E16-F93A-4DD6-BD31-A027AF6A745B}"/>
                </a:ext>
              </a:extLst>
            </p:cNvPr>
            <p:cNvSpPr/>
            <p:nvPr userDrawn="1"/>
          </p:nvSpPr>
          <p:spPr bwMode="auto">
            <a:xfrm>
              <a:off x="6935399" y="2507542"/>
              <a:ext cx="686857" cy="685673"/>
            </a:xfrm>
            <a:custGeom>
              <a:avLst/>
              <a:gdLst>
                <a:gd name="T0" fmla="*/ 282 w 335"/>
                <a:gd name="T1" fmla="*/ 259 h 335"/>
                <a:gd name="T2" fmla="*/ 281 w 335"/>
                <a:gd name="T3" fmla="*/ 258 h 335"/>
                <a:gd name="T4" fmla="*/ 184 w 335"/>
                <a:gd name="T5" fmla="*/ 311 h 335"/>
                <a:gd name="T6" fmla="*/ 78 w 335"/>
                <a:gd name="T7" fmla="*/ 281 h 335"/>
                <a:gd name="T8" fmla="*/ 24 w 335"/>
                <a:gd name="T9" fmla="*/ 184 h 335"/>
                <a:gd name="T10" fmla="*/ 55 w 335"/>
                <a:gd name="T11" fmla="*/ 78 h 335"/>
                <a:gd name="T12" fmla="*/ 151 w 335"/>
                <a:gd name="T13" fmla="*/ 25 h 335"/>
                <a:gd name="T14" fmla="*/ 257 w 335"/>
                <a:gd name="T15" fmla="*/ 55 h 335"/>
                <a:gd name="T16" fmla="*/ 311 w 335"/>
                <a:gd name="T17" fmla="*/ 151 h 335"/>
                <a:gd name="T18" fmla="*/ 281 w 335"/>
                <a:gd name="T19" fmla="*/ 258 h 335"/>
                <a:gd name="T20" fmla="*/ 282 w 335"/>
                <a:gd name="T21" fmla="*/ 259 h 335"/>
                <a:gd name="T22" fmla="*/ 284 w 335"/>
                <a:gd name="T23" fmla="*/ 260 h 335"/>
                <a:gd name="T24" fmla="*/ 260 w 335"/>
                <a:gd name="T25" fmla="*/ 52 h 335"/>
                <a:gd name="T26" fmla="*/ 51 w 335"/>
                <a:gd name="T27" fmla="*/ 76 h 335"/>
                <a:gd name="T28" fmla="*/ 75 w 335"/>
                <a:gd name="T29" fmla="*/ 284 h 335"/>
                <a:gd name="T30" fmla="*/ 284 w 335"/>
                <a:gd name="T31" fmla="*/ 260 h 335"/>
                <a:gd name="T32" fmla="*/ 282 w 335"/>
                <a:gd name="T33" fmla="*/ 2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5" h="335">
                  <a:moveTo>
                    <a:pt x="282" y="259"/>
                  </a:moveTo>
                  <a:cubicBezTo>
                    <a:pt x="281" y="258"/>
                    <a:pt x="281" y="258"/>
                    <a:pt x="281" y="258"/>
                  </a:cubicBezTo>
                  <a:cubicBezTo>
                    <a:pt x="256" y="289"/>
                    <a:pt x="221" y="307"/>
                    <a:pt x="184" y="311"/>
                  </a:cubicBezTo>
                  <a:cubicBezTo>
                    <a:pt x="147" y="315"/>
                    <a:pt x="109" y="306"/>
                    <a:pt x="78" y="281"/>
                  </a:cubicBezTo>
                  <a:cubicBezTo>
                    <a:pt x="47" y="256"/>
                    <a:pt x="29" y="221"/>
                    <a:pt x="24" y="184"/>
                  </a:cubicBezTo>
                  <a:cubicBezTo>
                    <a:pt x="20" y="148"/>
                    <a:pt x="30" y="109"/>
                    <a:pt x="55" y="78"/>
                  </a:cubicBezTo>
                  <a:cubicBezTo>
                    <a:pt x="80" y="47"/>
                    <a:pt x="115" y="29"/>
                    <a:pt x="151" y="25"/>
                  </a:cubicBezTo>
                  <a:cubicBezTo>
                    <a:pt x="188" y="21"/>
                    <a:pt x="226" y="30"/>
                    <a:pt x="257" y="55"/>
                  </a:cubicBezTo>
                  <a:cubicBezTo>
                    <a:pt x="289" y="80"/>
                    <a:pt x="307" y="115"/>
                    <a:pt x="311" y="151"/>
                  </a:cubicBezTo>
                  <a:cubicBezTo>
                    <a:pt x="315" y="188"/>
                    <a:pt x="305" y="226"/>
                    <a:pt x="281" y="258"/>
                  </a:cubicBezTo>
                  <a:cubicBezTo>
                    <a:pt x="282" y="259"/>
                    <a:pt x="282" y="259"/>
                    <a:pt x="282" y="259"/>
                  </a:cubicBezTo>
                  <a:cubicBezTo>
                    <a:pt x="284" y="260"/>
                    <a:pt x="284" y="260"/>
                    <a:pt x="284" y="260"/>
                  </a:cubicBezTo>
                  <a:cubicBezTo>
                    <a:pt x="335" y="196"/>
                    <a:pt x="324" y="103"/>
                    <a:pt x="260" y="52"/>
                  </a:cubicBezTo>
                  <a:cubicBezTo>
                    <a:pt x="196" y="0"/>
                    <a:pt x="102" y="11"/>
                    <a:pt x="51" y="76"/>
                  </a:cubicBezTo>
                  <a:cubicBezTo>
                    <a:pt x="0" y="140"/>
                    <a:pt x="11" y="233"/>
                    <a:pt x="75" y="284"/>
                  </a:cubicBezTo>
                  <a:cubicBezTo>
                    <a:pt x="140" y="335"/>
                    <a:pt x="233" y="325"/>
                    <a:pt x="284" y="260"/>
                  </a:cubicBezTo>
                  <a:lnTo>
                    <a:pt x="282" y="259"/>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1" name="îṧlïďe">
              <a:extLst>
                <a:ext uri="{FF2B5EF4-FFF2-40B4-BE49-F238E27FC236}">
                  <a16:creationId xmlns:a16="http://schemas.microsoft.com/office/drawing/2014/main" id="{22553D09-0A10-43D5-B692-D9CD664ACBEA}"/>
                </a:ext>
              </a:extLst>
            </p:cNvPr>
            <p:cNvSpPr/>
            <p:nvPr userDrawn="1"/>
          </p:nvSpPr>
          <p:spPr bwMode="auto">
            <a:xfrm>
              <a:off x="6988690" y="2560832"/>
              <a:ext cx="580276" cy="579092"/>
            </a:xfrm>
            <a:custGeom>
              <a:avLst/>
              <a:gdLst>
                <a:gd name="T0" fmla="*/ 238 w 283"/>
                <a:gd name="T1" fmla="*/ 219 h 283"/>
                <a:gd name="T2" fmla="*/ 237 w 283"/>
                <a:gd name="T3" fmla="*/ 217 h 283"/>
                <a:gd name="T4" fmla="*/ 156 w 283"/>
                <a:gd name="T5" fmla="*/ 262 h 283"/>
                <a:gd name="T6" fmla="*/ 66 w 283"/>
                <a:gd name="T7" fmla="*/ 237 h 283"/>
                <a:gd name="T8" fmla="*/ 21 w 283"/>
                <a:gd name="T9" fmla="*/ 156 h 283"/>
                <a:gd name="T10" fmla="*/ 47 w 283"/>
                <a:gd name="T11" fmla="*/ 67 h 283"/>
                <a:gd name="T12" fmla="*/ 128 w 283"/>
                <a:gd name="T13" fmla="*/ 22 h 283"/>
                <a:gd name="T14" fmla="*/ 217 w 283"/>
                <a:gd name="T15" fmla="*/ 47 h 283"/>
                <a:gd name="T16" fmla="*/ 262 w 283"/>
                <a:gd name="T17" fmla="*/ 128 h 283"/>
                <a:gd name="T18" fmla="*/ 237 w 283"/>
                <a:gd name="T19" fmla="*/ 217 h 283"/>
                <a:gd name="T20" fmla="*/ 238 w 283"/>
                <a:gd name="T21" fmla="*/ 219 h 283"/>
                <a:gd name="T22" fmla="*/ 240 w 283"/>
                <a:gd name="T23" fmla="*/ 220 h 283"/>
                <a:gd name="T24" fmla="*/ 220 w 283"/>
                <a:gd name="T25" fmla="*/ 44 h 283"/>
                <a:gd name="T26" fmla="*/ 43 w 283"/>
                <a:gd name="T27" fmla="*/ 64 h 283"/>
                <a:gd name="T28" fmla="*/ 64 w 283"/>
                <a:gd name="T29" fmla="*/ 240 h 283"/>
                <a:gd name="T30" fmla="*/ 240 w 283"/>
                <a:gd name="T31" fmla="*/ 220 h 283"/>
                <a:gd name="T32" fmla="*/ 238 w 283"/>
                <a:gd name="T33" fmla="*/ 21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83">
                  <a:moveTo>
                    <a:pt x="238" y="219"/>
                  </a:moveTo>
                  <a:cubicBezTo>
                    <a:pt x="237" y="217"/>
                    <a:pt x="237" y="217"/>
                    <a:pt x="237" y="217"/>
                  </a:cubicBezTo>
                  <a:cubicBezTo>
                    <a:pt x="216" y="243"/>
                    <a:pt x="186" y="259"/>
                    <a:pt x="156" y="262"/>
                  </a:cubicBezTo>
                  <a:cubicBezTo>
                    <a:pt x="125" y="266"/>
                    <a:pt x="93" y="258"/>
                    <a:pt x="66" y="237"/>
                  </a:cubicBezTo>
                  <a:cubicBezTo>
                    <a:pt x="40" y="216"/>
                    <a:pt x="25" y="187"/>
                    <a:pt x="21" y="156"/>
                  </a:cubicBezTo>
                  <a:cubicBezTo>
                    <a:pt x="18" y="125"/>
                    <a:pt x="26" y="93"/>
                    <a:pt x="47" y="67"/>
                  </a:cubicBezTo>
                  <a:cubicBezTo>
                    <a:pt x="68" y="40"/>
                    <a:pt x="97" y="25"/>
                    <a:pt x="128" y="22"/>
                  </a:cubicBezTo>
                  <a:cubicBezTo>
                    <a:pt x="159" y="18"/>
                    <a:pt x="191" y="26"/>
                    <a:pt x="217" y="47"/>
                  </a:cubicBezTo>
                  <a:cubicBezTo>
                    <a:pt x="243" y="68"/>
                    <a:pt x="258" y="97"/>
                    <a:pt x="262" y="128"/>
                  </a:cubicBezTo>
                  <a:cubicBezTo>
                    <a:pt x="266" y="159"/>
                    <a:pt x="257" y="191"/>
                    <a:pt x="237" y="217"/>
                  </a:cubicBezTo>
                  <a:cubicBezTo>
                    <a:pt x="238" y="219"/>
                    <a:pt x="238" y="219"/>
                    <a:pt x="238" y="219"/>
                  </a:cubicBezTo>
                  <a:cubicBezTo>
                    <a:pt x="240" y="220"/>
                    <a:pt x="240" y="220"/>
                    <a:pt x="240" y="220"/>
                  </a:cubicBezTo>
                  <a:cubicBezTo>
                    <a:pt x="283" y="166"/>
                    <a:pt x="274" y="87"/>
                    <a:pt x="220" y="44"/>
                  </a:cubicBezTo>
                  <a:cubicBezTo>
                    <a:pt x="165" y="0"/>
                    <a:pt x="86" y="10"/>
                    <a:pt x="43" y="64"/>
                  </a:cubicBezTo>
                  <a:cubicBezTo>
                    <a:pt x="0" y="118"/>
                    <a:pt x="9" y="197"/>
                    <a:pt x="64" y="240"/>
                  </a:cubicBezTo>
                  <a:cubicBezTo>
                    <a:pt x="118" y="283"/>
                    <a:pt x="197" y="274"/>
                    <a:pt x="240" y="220"/>
                  </a:cubicBezTo>
                  <a:lnTo>
                    <a:pt x="238" y="219"/>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2" name="iṡ1ïďe">
              <a:extLst>
                <a:ext uri="{FF2B5EF4-FFF2-40B4-BE49-F238E27FC236}">
                  <a16:creationId xmlns:a16="http://schemas.microsoft.com/office/drawing/2014/main" id="{AD36456B-FEBF-4E5B-BB42-C8E9096B74EA}"/>
                </a:ext>
              </a:extLst>
            </p:cNvPr>
            <p:cNvSpPr/>
            <p:nvPr userDrawn="1"/>
          </p:nvSpPr>
          <p:spPr bwMode="auto">
            <a:xfrm>
              <a:off x="6910530" y="2818996"/>
              <a:ext cx="400272" cy="435799"/>
            </a:xfrm>
            <a:custGeom>
              <a:avLst/>
              <a:gdLst>
                <a:gd name="T0" fmla="*/ 201 w 338"/>
                <a:gd name="T1" fmla="*/ 352 h 368"/>
                <a:gd name="T2" fmla="*/ 220 w 338"/>
                <a:gd name="T3" fmla="*/ 368 h 368"/>
                <a:gd name="T4" fmla="*/ 338 w 338"/>
                <a:gd name="T5" fmla="*/ 17 h 368"/>
                <a:gd name="T6" fmla="*/ 332 w 338"/>
                <a:gd name="T7" fmla="*/ 13 h 368"/>
                <a:gd name="T8" fmla="*/ 319 w 338"/>
                <a:gd name="T9" fmla="*/ 3 h 368"/>
                <a:gd name="T10" fmla="*/ 315 w 338"/>
                <a:gd name="T11" fmla="*/ 0 h 368"/>
                <a:gd name="T12" fmla="*/ 0 w 338"/>
                <a:gd name="T13" fmla="*/ 193 h 368"/>
                <a:gd name="T14" fmla="*/ 19 w 338"/>
                <a:gd name="T15" fmla="*/ 209 h 368"/>
                <a:gd name="T16" fmla="*/ 106 w 338"/>
                <a:gd name="T17" fmla="*/ 155 h 368"/>
                <a:gd name="T18" fmla="*/ 234 w 338"/>
                <a:gd name="T19" fmla="*/ 255 h 368"/>
                <a:gd name="T20" fmla="*/ 201 w 338"/>
                <a:gd name="T21" fmla="*/ 352 h 368"/>
                <a:gd name="T22" fmla="*/ 296 w 338"/>
                <a:gd name="T23" fmla="*/ 72 h 368"/>
                <a:gd name="T24" fmla="*/ 270 w 338"/>
                <a:gd name="T25" fmla="*/ 146 h 368"/>
                <a:gd name="T26" fmla="*/ 204 w 338"/>
                <a:gd name="T27" fmla="*/ 93 h 368"/>
                <a:gd name="T28" fmla="*/ 270 w 338"/>
                <a:gd name="T29" fmla="*/ 53 h 368"/>
                <a:gd name="T30" fmla="*/ 296 w 338"/>
                <a:gd name="T31" fmla="*/ 72 h 368"/>
                <a:gd name="T32" fmla="*/ 130 w 338"/>
                <a:gd name="T33" fmla="*/ 140 h 368"/>
                <a:gd name="T34" fmla="*/ 178 w 338"/>
                <a:gd name="T35" fmla="*/ 108 h 368"/>
                <a:gd name="T36" fmla="*/ 262 w 338"/>
                <a:gd name="T37" fmla="*/ 174 h 368"/>
                <a:gd name="T38" fmla="*/ 242 w 338"/>
                <a:gd name="T39" fmla="*/ 228 h 368"/>
                <a:gd name="T40" fmla="*/ 130 w 338"/>
                <a:gd name="T41" fmla="*/ 14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68">
                  <a:moveTo>
                    <a:pt x="201" y="352"/>
                  </a:moveTo>
                  <a:lnTo>
                    <a:pt x="220" y="368"/>
                  </a:lnTo>
                  <a:lnTo>
                    <a:pt x="338" y="17"/>
                  </a:lnTo>
                  <a:lnTo>
                    <a:pt x="332" y="13"/>
                  </a:lnTo>
                  <a:lnTo>
                    <a:pt x="319" y="3"/>
                  </a:lnTo>
                  <a:lnTo>
                    <a:pt x="315" y="0"/>
                  </a:lnTo>
                  <a:lnTo>
                    <a:pt x="0" y="193"/>
                  </a:lnTo>
                  <a:lnTo>
                    <a:pt x="19" y="209"/>
                  </a:lnTo>
                  <a:lnTo>
                    <a:pt x="106" y="155"/>
                  </a:lnTo>
                  <a:lnTo>
                    <a:pt x="234" y="255"/>
                  </a:lnTo>
                  <a:lnTo>
                    <a:pt x="201" y="352"/>
                  </a:lnTo>
                  <a:close/>
                  <a:moveTo>
                    <a:pt x="296" y="72"/>
                  </a:moveTo>
                  <a:lnTo>
                    <a:pt x="270" y="146"/>
                  </a:lnTo>
                  <a:lnTo>
                    <a:pt x="204" y="93"/>
                  </a:lnTo>
                  <a:lnTo>
                    <a:pt x="270" y="53"/>
                  </a:lnTo>
                  <a:lnTo>
                    <a:pt x="296" y="72"/>
                  </a:lnTo>
                  <a:close/>
                  <a:moveTo>
                    <a:pt x="130" y="140"/>
                  </a:moveTo>
                  <a:lnTo>
                    <a:pt x="178" y="108"/>
                  </a:lnTo>
                  <a:lnTo>
                    <a:pt x="262" y="174"/>
                  </a:lnTo>
                  <a:lnTo>
                    <a:pt x="242" y="228"/>
                  </a:lnTo>
                  <a:lnTo>
                    <a:pt x="130" y="140"/>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3" name="ïṥḷîḑê">
              <a:extLst>
                <a:ext uri="{FF2B5EF4-FFF2-40B4-BE49-F238E27FC236}">
                  <a16:creationId xmlns:a16="http://schemas.microsoft.com/office/drawing/2014/main" id="{FAF19DD3-E05C-41E6-9346-3FC0C9B19F83}"/>
                </a:ext>
              </a:extLst>
            </p:cNvPr>
            <p:cNvSpPr/>
            <p:nvPr userDrawn="1"/>
          </p:nvSpPr>
          <p:spPr bwMode="auto">
            <a:xfrm>
              <a:off x="5540368" y="3066501"/>
              <a:ext cx="27238" cy="28422"/>
            </a:xfrm>
            <a:custGeom>
              <a:avLst/>
              <a:gdLst>
                <a:gd name="T0" fmla="*/ 10 w 13"/>
                <a:gd name="T1" fmla="*/ 2 h 14"/>
                <a:gd name="T2" fmla="*/ 10 w 13"/>
                <a:gd name="T3" fmla="*/ 2 h 14"/>
                <a:gd name="T4" fmla="*/ 5 w 13"/>
                <a:gd name="T5" fmla="*/ 1 h 14"/>
                <a:gd name="T6" fmla="*/ 2 w 13"/>
                <a:gd name="T7" fmla="*/ 3 h 14"/>
                <a:gd name="T8" fmla="*/ 4 w 13"/>
                <a:gd name="T9" fmla="*/ 2 h 14"/>
                <a:gd name="T10" fmla="*/ 1 w 13"/>
                <a:gd name="T11" fmla="*/ 9 h 14"/>
                <a:gd name="T12" fmla="*/ 7 w 13"/>
                <a:gd name="T13" fmla="*/ 13 h 14"/>
                <a:gd name="T14" fmla="*/ 12 w 13"/>
                <a:gd name="T15" fmla="*/ 7 h 14"/>
                <a:gd name="T16" fmla="*/ 7 w 13"/>
                <a:gd name="T17" fmla="*/ 1 h 14"/>
                <a:gd name="T18" fmla="*/ 11 w 13"/>
                <a:gd name="T19" fmla="*/ 6 h 14"/>
                <a:gd name="T20" fmla="*/ 10 w 13"/>
                <a:gd name="T21" fmla="*/ 6 h 14"/>
                <a:gd name="T22" fmla="*/ 11 w 13"/>
                <a:gd name="T23" fmla="*/ 4 h 14"/>
                <a:gd name="T24" fmla="*/ 10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0" y="2"/>
                  </a:moveTo>
                  <a:cubicBezTo>
                    <a:pt x="10" y="2"/>
                    <a:pt x="10" y="2"/>
                    <a:pt x="10" y="2"/>
                  </a:cubicBezTo>
                  <a:cubicBezTo>
                    <a:pt x="8" y="1"/>
                    <a:pt x="6" y="0"/>
                    <a:pt x="5" y="1"/>
                  </a:cubicBezTo>
                  <a:cubicBezTo>
                    <a:pt x="4" y="2"/>
                    <a:pt x="3" y="2"/>
                    <a:pt x="2" y="3"/>
                  </a:cubicBezTo>
                  <a:cubicBezTo>
                    <a:pt x="3" y="3"/>
                    <a:pt x="3" y="2"/>
                    <a:pt x="4" y="2"/>
                  </a:cubicBezTo>
                  <a:cubicBezTo>
                    <a:pt x="1" y="3"/>
                    <a:pt x="0" y="6"/>
                    <a:pt x="1" y="9"/>
                  </a:cubicBezTo>
                  <a:cubicBezTo>
                    <a:pt x="1" y="12"/>
                    <a:pt x="4" y="14"/>
                    <a:pt x="7" y="13"/>
                  </a:cubicBezTo>
                  <a:cubicBezTo>
                    <a:pt x="10" y="13"/>
                    <a:pt x="13" y="10"/>
                    <a:pt x="12" y="7"/>
                  </a:cubicBezTo>
                  <a:cubicBezTo>
                    <a:pt x="12" y="4"/>
                    <a:pt x="10" y="2"/>
                    <a:pt x="7" y="1"/>
                  </a:cubicBezTo>
                  <a:cubicBezTo>
                    <a:pt x="8" y="3"/>
                    <a:pt x="9" y="4"/>
                    <a:pt x="11" y="6"/>
                  </a:cubicBezTo>
                  <a:cubicBezTo>
                    <a:pt x="11" y="5"/>
                    <a:pt x="11" y="5"/>
                    <a:pt x="10" y="6"/>
                  </a:cubicBezTo>
                  <a:cubicBezTo>
                    <a:pt x="11" y="5"/>
                    <a:pt x="11" y="5"/>
                    <a:pt x="11" y="4"/>
                  </a:cubicBezTo>
                  <a:cubicBezTo>
                    <a:pt x="11" y="4"/>
                    <a:pt x="10" y="2"/>
                    <a:pt x="10" y="2"/>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4" name="išľïḋe">
              <a:extLst>
                <a:ext uri="{FF2B5EF4-FFF2-40B4-BE49-F238E27FC236}">
                  <a16:creationId xmlns:a16="http://schemas.microsoft.com/office/drawing/2014/main" id="{B6A2300C-B0CE-4695-B4D6-31E11FE4C6AD}"/>
                </a:ext>
              </a:extLst>
            </p:cNvPr>
            <p:cNvSpPr/>
            <p:nvPr userDrawn="1"/>
          </p:nvSpPr>
          <p:spPr bwMode="auto">
            <a:xfrm>
              <a:off x="6086301" y="2859260"/>
              <a:ext cx="27238" cy="24869"/>
            </a:xfrm>
            <a:custGeom>
              <a:avLst/>
              <a:gdLst>
                <a:gd name="T0" fmla="*/ 11 w 13"/>
                <a:gd name="T1" fmla="*/ 3 h 12"/>
                <a:gd name="T2" fmla="*/ 12 w 13"/>
                <a:gd name="T3" fmla="*/ 3 h 12"/>
                <a:gd name="T4" fmla="*/ 4 w 13"/>
                <a:gd name="T5" fmla="*/ 1 h 12"/>
                <a:gd name="T6" fmla="*/ 4 w 13"/>
                <a:gd name="T7" fmla="*/ 2 h 12"/>
                <a:gd name="T8" fmla="*/ 4 w 13"/>
                <a:gd name="T9" fmla="*/ 11 h 12"/>
                <a:gd name="T10" fmla="*/ 4 w 13"/>
                <a:gd name="T11" fmla="*/ 11 h 12"/>
                <a:gd name="T12" fmla="*/ 12 w 13"/>
                <a:gd name="T13" fmla="*/ 9 h 12"/>
                <a:gd name="T14" fmla="*/ 11 w 13"/>
                <a:gd name="T15" fmla="*/ 9 h 12"/>
                <a:gd name="T16" fmla="*/ 11 w 1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1" y="3"/>
                  </a:moveTo>
                  <a:cubicBezTo>
                    <a:pt x="12" y="3"/>
                    <a:pt x="12" y="3"/>
                    <a:pt x="12" y="3"/>
                  </a:cubicBezTo>
                  <a:cubicBezTo>
                    <a:pt x="10" y="1"/>
                    <a:pt x="7" y="0"/>
                    <a:pt x="4" y="1"/>
                  </a:cubicBezTo>
                  <a:cubicBezTo>
                    <a:pt x="4" y="2"/>
                    <a:pt x="4" y="2"/>
                    <a:pt x="4" y="2"/>
                  </a:cubicBezTo>
                  <a:cubicBezTo>
                    <a:pt x="0" y="3"/>
                    <a:pt x="0" y="9"/>
                    <a:pt x="4" y="11"/>
                  </a:cubicBezTo>
                  <a:cubicBezTo>
                    <a:pt x="4" y="11"/>
                    <a:pt x="4" y="11"/>
                    <a:pt x="4" y="11"/>
                  </a:cubicBezTo>
                  <a:cubicBezTo>
                    <a:pt x="7" y="12"/>
                    <a:pt x="10" y="12"/>
                    <a:pt x="12" y="9"/>
                  </a:cubicBezTo>
                  <a:cubicBezTo>
                    <a:pt x="11" y="9"/>
                    <a:pt x="11" y="9"/>
                    <a:pt x="11" y="9"/>
                  </a:cubicBezTo>
                  <a:cubicBezTo>
                    <a:pt x="13" y="8"/>
                    <a:pt x="13" y="5"/>
                    <a:pt x="11" y="3"/>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5" name="iṡľîďé">
              <a:extLst>
                <a:ext uri="{FF2B5EF4-FFF2-40B4-BE49-F238E27FC236}">
                  <a16:creationId xmlns:a16="http://schemas.microsoft.com/office/drawing/2014/main" id="{7EC38101-6334-4A5A-B88C-5C79C7CAD649}"/>
                </a:ext>
              </a:extLst>
            </p:cNvPr>
            <p:cNvSpPr/>
            <p:nvPr userDrawn="1"/>
          </p:nvSpPr>
          <p:spPr bwMode="auto">
            <a:xfrm>
              <a:off x="6119459" y="3053474"/>
              <a:ext cx="17764" cy="14211"/>
            </a:xfrm>
            <a:custGeom>
              <a:avLst/>
              <a:gdLst>
                <a:gd name="T0" fmla="*/ 5 w 9"/>
                <a:gd name="T1" fmla="*/ 7 h 7"/>
                <a:gd name="T2" fmla="*/ 5 w 9"/>
                <a:gd name="T3" fmla="*/ 0 h 7"/>
                <a:gd name="T4" fmla="*/ 5 w 9"/>
                <a:gd name="T5" fmla="*/ 7 h 7"/>
              </a:gdLst>
              <a:ahLst/>
              <a:cxnLst>
                <a:cxn ang="0">
                  <a:pos x="T0" y="T1"/>
                </a:cxn>
                <a:cxn ang="0">
                  <a:pos x="T2" y="T3"/>
                </a:cxn>
                <a:cxn ang="0">
                  <a:pos x="T4" y="T5"/>
                </a:cxn>
              </a:cxnLst>
              <a:rect l="0" t="0" r="r" b="b"/>
              <a:pathLst>
                <a:path w="9" h="7">
                  <a:moveTo>
                    <a:pt x="5" y="7"/>
                  </a:moveTo>
                  <a:cubicBezTo>
                    <a:pt x="9" y="7"/>
                    <a:pt x="9" y="0"/>
                    <a:pt x="5" y="0"/>
                  </a:cubicBezTo>
                  <a:cubicBezTo>
                    <a:pt x="0" y="0"/>
                    <a:pt x="0" y="7"/>
                    <a:pt x="5" y="7"/>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6" name="iṧľiḓè">
              <a:extLst>
                <a:ext uri="{FF2B5EF4-FFF2-40B4-BE49-F238E27FC236}">
                  <a16:creationId xmlns:a16="http://schemas.microsoft.com/office/drawing/2014/main" id="{C2516880-22BF-40F4-A897-7C42FC19D734}"/>
                </a:ext>
              </a:extLst>
            </p:cNvPr>
            <p:cNvSpPr/>
            <p:nvPr userDrawn="1"/>
          </p:nvSpPr>
          <p:spPr bwMode="auto">
            <a:xfrm>
              <a:off x="7518044" y="3882440"/>
              <a:ext cx="11842" cy="16579"/>
            </a:xfrm>
            <a:custGeom>
              <a:avLst/>
              <a:gdLst>
                <a:gd name="T0" fmla="*/ 5 w 6"/>
                <a:gd name="T1" fmla="*/ 2 h 8"/>
                <a:gd name="T2" fmla="*/ 5 w 6"/>
                <a:gd name="T3" fmla="*/ 2 h 8"/>
                <a:gd name="T4" fmla="*/ 0 w 6"/>
                <a:gd name="T5" fmla="*/ 4 h 8"/>
                <a:gd name="T6" fmla="*/ 5 w 6"/>
                <a:gd name="T7" fmla="*/ 6 h 8"/>
                <a:gd name="T8" fmla="*/ 5 w 6"/>
                <a:gd name="T9" fmla="*/ 5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cubicBezTo>
                    <a:pt x="5" y="2"/>
                    <a:pt x="5" y="2"/>
                    <a:pt x="5" y="2"/>
                  </a:cubicBezTo>
                  <a:cubicBezTo>
                    <a:pt x="3" y="0"/>
                    <a:pt x="0" y="2"/>
                    <a:pt x="0" y="4"/>
                  </a:cubicBezTo>
                  <a:cubicBezTo>
                    <a:pt x="0" y="6"/>
                    <a:pt x="3" y="8"/>
                    <a:pt x="5" y="6"/>
                  </a:cubicBezTo>
                  <a:cubicBezTo>
                    <a:pt x="5" y="5"/>
                    <a:pt x="5" y="5"/>
                    <a:pt x="5" y="5"/>
                  </a:cubicBezTo>
                  <a:cubicBezTo>
                    <a:pt x="6" y="5"/>
                    <a:pt x="6" y="3"/>
                    <a:pt x="5" y="2"/>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7" name="iŝľïḋè">
              <a:extLst>
                <a:ext uri="{FF2B5EF4-FFF2-40B4-BE49-F238E27FC236}">
                  <a16:creationId xmlns:a16="http://schemas.microsoft.com/office/drawing/2014/main" id="{33302CD4-35A3-457F-8211-8BFCC2C4F30A}"/>
                </a:ext>
              </a:extLst>
            </p:cNvPr>
            <p:cNvSpPr/>
            <p:nvPr userDrawn="1"/>
          </p:nvSpPr>
          <p:spPr bwMode="auto">
            <a:xfrm>
              <a:off x="7560677" y="4103893"/>
              <a:ext cx="20132" cy="22501"/>
            </a:xfrm>
            <a:prstGeom prst="ellipse">
              <a:avLst/>
            </a:pr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8" name="íṩ1îḑê">
              <a:extLst>
                <a:ext uri="{FF2B5EF4-FFF2-40B4-BE49-F238E27FC236}">
                  <a16:creationId xmlns:a16="http://schemas.microsoft.com/office/drawing/2014/main" id="{B5921604-D900-48A4-82D7-CC1D858E855A}"/>
                </a:ext>
              </a:extLst>
            </p:cNvPr>
            <p:cNvSpPr/>
            <p:nvPr userDrawn="1"/>
          </p:nvSpPr>
          <p:spPr bwMode="auto">
            <a:xfrm>
              <a:off x="7538176" y="4184421"/>
              <a:ext cx="14211" cy="20132"/>
            </a:xfrm>
            <a:custGeom>
              <a:avLst/>
              <a:gdLst>
                <a:gd name="T0" fmla="*/ 5 w 7"/>
                <a:gd name="T1" fmla="*/ 6 h 10"/>
                <a:gd name="T2" fmla="*/ 6 w 7"/>
                <a:gd name="T3" fmla="*/ 4 h 10"/>
                <a:gd name="T4" fmla="*/ 5 w 7"/>
                <a:gd name="T5" fmla="*/ 1 h 10"/>
                <a:gd name="T6" fmla="*/ 1 w 7"/>
                <a:gd name="T7" fmla="*/ 7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5" y="5"/>
                    <a:pt x="5" y="4"/>
                    <a:pt x="6" y="4"/>
                  </a:cubicBezTo>
                  <a:cubicBezTo>
                    <a:pt x="7" y="3"/>
                    <a:pt x="7" y="0"/>
                    <a:pt x="5" y="1"/>
                  </a:cubicBezTo>
                  <a:cubicBezTo>
                    <a:pt x="2" y="1"/>
                    <a:pt x="0" y="4"/>
                    <a:pt x="1" y="7"/>
                  </a:cubicBezTo>
                  <a:cubicBezTo>
                    <a:pt x="1" y="10"/>
                    <a:pt x="6" y="8"/>
                    <a:pt x="5" y="6"/>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9" name="ïṩḷíḋê">
              <a:extLst>
                <a:ext uri="{FF2B5EF4-FFF2-40B4-BE49-F238E27FC236}">
                  <a16:creationId xmlns:a16="http://schemas.microsoft.com/office/drawing/2014/main" id="{A94CE3F6-C48A-4E9E-93D8-BC9B7F86E168}"/>
                </a:ext>
              </a:extLst>
            </p:cNvPr>
            <p:cNvSpPr/>
            <p:nvPr userDrawn="1"/>
          </p:nvSpPr>
          <p:spPr bwMode="auto">
            <a:xfrm>
              <a:off x="5684845" y="4199816"/>
              <a:ext cx="40264" cy="35527"/>
            </a:xfrm>
            <a:custGeom>
              <a:avLst/>
              <a:gdLst>
                <a:gd name="T0" fmla="*/ 6 w 20"/>
                <a:gd name="T1" fmla="*/ 16 h 17"/>
                <a:gd name="T2" fmla="*/ 17 w 20"/>
                <a:gd name="T3" fmla="*/ 14 h 17"/>
                <a:gd name="T4" fmla="*/ 17 w 20"/>
                <a:gd name="T5" fmla="*/ 3 h 17"/>
                <a:gd name="T6" fmla="*/ 6 w 20"/>
                <a:gd name="T7" fmla="*/ 1 h 17"/>
                <a:gd name="T8" fmla="*/ 0 w 20"/>
                <a:gd name="T9" fmla="*/ 8 h 17"/>
                <a:gd name="T10" fmla="*/ 6 w 20"/>
                <a:gd name="T11" fmla="*/ 16 h 17"/>
              </a:gdLst>
              <a:ahLst/>
              <a:cxnLst>
                <a:cxn ang="0">
                  <a:pos x="T0" y="T1"/>
                </a:cxn>
                <a:cxn ang="0">
                  <a:pos x="T2" y="T3"/>
                </a:cxn>
                <a:cxn ang="0">
                  <a:pos x="T4" y="T5"/>
                </a:cxn>
                <a:cxn ang="0">
                  <a:pos x="T6" y="T7"/>
                </a:cxn>
                <a:cxn ang="0">
                  <a:pos x="T8" y="T9"/>
                </a:cxn>
                <a:cxn ang="0">
                  <a:pos x="T10" y="T11"/>
                </a:cxn>
              </a:cxnLst>
              <a:rect l="0" t="0" r="r" b="b"/>
              <a:pathLst>
                <a:path w="20" h="17">
                  <a:moveTo>
                    <a:pt x="6" y="16"/>
                  </a:moveTo>
                  <a:cubicBezTo>
                    <a:pt x="10" y="17"/>
                    <a:pt x="14" y="17"/>
                    <a:pt x="17" y="14"/>
                  </a:cubicBezTo>
                  <a:cubicBezTo>
                    <a:pt x="20" y="11"/>
                    <a:pt x="20" y="6"/>
                    <a:pt x="17" y="3"/>
                  </a:cubicBezTo>
                  <a:cubicBezTo>
                    <a:pt x="14" y="0"/>
                    <a:pt x="10" y="0"/>
                    <a:pt x="6" y="1"/>
                  </a:cubicBezTo>
                  <a:cubicBezTo>
                    <a:pt x="3" y="2"/>
                    <a:pt x="0" y="5"/>
                    <a:pt x="0" y="8"/>
                  </a:cubicBezTo>
                  <a:cubicBezTo>
                    <a:pt x="1" y="12"/>
                    <a:pt x="3" y="15"/>
                    <a:pt x="6" y="16"/>
                  </a:cubicBezTo>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0" name="îŝļiḓè">
              <a:extLst>
                <a:ext uri="{FF2B5EF4-FFF2-40B4-BE49-F238E27FC236}">
                  <a16:creationId xmlns:a16="http://schemas.microsoft.com/office/drawing/2014/main" id="{8E513A67-F75A-45A3-8FB2-C5E4386A4608}"/>
                </a:ext>
              </a:extLst>
            </p:cNvPr>
            <p:cNvSpPr/>
            <p:nvPr userDrawn="1"/>
          </p:nvSpPr>
          <p:spPr bwMode="auto">
            <a:xfrm>
              <a:off x="5993930" y="4022180"/>
              <a:ext cx="18948"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1" name="îṡľíḓe">
              <a:extLst>
                <a:ext uri="{FF2B5EF4-FFF2-40B4-BE49-F238E27FC236}">
                  <a16:creationId xmlns:a16="http://schemas.microsoft.com/office/drawing/2014/main" id="{8B8B5E08-D387-4F9B-8E3C-2588820F00F2}"/>
                </a:ext>
              </a:extLst>
            </p:cNvPr>
            <p:cNvSpPr/>
            <p:nvPr userDrawn="1"/>
          </p:nvSpPr>
          <p:spPr bwMode="auto">
            <a:xfrm>
              <a:off x="6096960" y="4202184"/>
              <a:ext cx="30790" cy="30790"/>
            </a:xfrm>
            <a:custGeom>
              <a:avLst/>
              <a:gdLst>
                <a:gd name="T0" fmla="*/ 8 w 15"/>
                <a:gd name="T1" fmla="*/ 15 h 15"/>
                <a:gd name="T2" fmla="*/ 15 w 15"/>
                <a:gd name="T3" fmla="*/ 7 h 15"/>
                <a:gd name="T4" fmla="*/ 8 w 15"/>
                <a:gd name="T5" fmla="*/ 0 h 15"/>
                <a:gd name="T6" fmla="*/ 1 w 15"/>
                <a:gd name="T7" fmla="*/ 7 h 15"/>
                <a:gd name="T8" fmla="*/ 8 w 15"/>
                <a:gd name="T9" fmla="*/ 15 h 15"/>
              </a:gdLst>
              <a:ahLst/>
              <a:cxnLst>
                <a:cxn ang="0">
                  <a:pos x="T0" y="T1"/>
                </a:cxn>
                <a:cxn ang="0">
                  <a:pos x="T2" y="T3"/>
                </a:cxn>
                <a:cxn ang="0">
                  <a:pos x="T4" y="T5"/>
                </a:cxn>
                <a:cxn ang="0">
                  <a:pos x="T6" y="T7"/>
                </a:cxn>
                <a:cxn ang="0">
                  <a:pos x="T8" y="T9"/>
                </a:cxn>
              </a:cxnLst>
              <a:rect l="0" t="0" r="r" b="b"/>
              <a:pathLst>
                <a:path w="15" h="15">
                  <a:moveTo>
                    <a:pt x="8" y="15"/>
                  </a:moveTo>
                  <a:cubicBezTo>
                    <a:pt x="11" y="15"/>
                    <a:pt x="15" y="11"/>
                    <a:pt x="15" y="7"/>
                  </a:cubicBezTo>
                  <a:cubicBezTo>
                    <a:pt x="14" y="4"/>
                    <a:pt x="12" y="0"/>
                    <a:pt x="8" y="0"/>
                  </a:cubicBezTo>
                  <a:cubicBezTo>
                    <a:pt x="4" y="0"/>
                    <a:pt x="0" y="4"/>
                    <a:pt x="1" y="7"/>
                  </a:cubicBezTo>
                  <a:cubicBezTo>
                    <a:pt x="1" y="11"/>
                    <a:pt x="4" y="15"/>
                    <a:pt x="8" y="15"/>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2" name="ïšḻîḓê">
              <a:extLst>
                <a:ext uri="{FF2B5EF4-FFF2-40B4-BE49-F238E27FC236}">
                  <a16:creationId xmlns:a16="http://schemas.microsoft.com/office/drawing/2014/main" id="{773912E4-17D0-44BC-8797-83AC2F959AFA}"/>
                </a:ext>
              </a:extLst>
            </p:cNvPr>
            <p:cNvSpPr/>
            <p:nvPr userDrawn="1"/>
          </p:nvSpPr>
          <p:spPr bwMode="auto">
            <a:xfrm>
              <a:off x="5578263" y="3679936"/>
              <a:ext cx="16579" cy="18948"/>
            </a:xfrm>
            <a:prstGeom prst="ellipse">
              <a:avLst/>
            </a:pr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3" name="îsḷïḓê">
              <a:extLst>
                <a:ext uri="{FF2B5EF4-FFF2-40B4-BE49-F238E27FC236}">
                  <a16:creationId xmlns:a16="http://schemas.microsoft.com/office/drawing/2014/main" id="{A7D1F4C1-8A12-47D9-9EFB-5FFCC8C2CF77}"/>
                </a:ext>
              </a:extLst>
            </p:cNvPr>
            <p:cNvSpPr/>
            <p:nvPr userDrawn="1"/>
          </p:nvSpPr>
          <p:spPr bwMode="auto">
            <a:xfrm>
              <a:off x="6557628" y="3038080"/>
              <a:ext cx="22501" cy="22501"/>
            </a:xfrm>
            <a:custGeom>
              <a:avLst/>
              <a:gdLst>
                <a:gd name="T0" fmla="*/ 6 w 11"/>
                <a:gd name="T1" fmla="*/ 11 h 11"/>
                <a:gd name="T2" fmla="*/ 11 w 11"/>
                <a:gd name="T3" fmla="*/ 5 h 11"/>
                <a:gd name="T4" fmla="*/ 6 w 11"/>
                <a:gd name="T5" fmla="*/ 0 h 11"/>
                <a:gd name="T6" fmla="*/ 0 w 11"/>
                <a:gd name="T7" fmla="*/ 5 h 11"/>
                <a:gd name="T8" fmla="*/ 6 w 11"/>
                <a:gd name="T9" fmla="*/ 11 h 11"/>
              </a:gdLst>
              <a:ahLst/>
              <a:cxnLst>
                <a:cxn ang="0">
                  <a:pos x="T0" y="T1"/>
                </a:cxn>
                <a:cxn ang="0">
                  <a:pos x="T2" y="T3"/>
                </a:cxn>
                <a:cxn ang="0">
                  <a:pos x="T4" y="T5"/>
                </a:cxn>
                <a:cxn ang="0">
                  <a:pos x="T6" y="T7"/>
                </a:cxn>
                <a:cxn ang="0">
                  <a:pos x="T8" y="T9"/>
                </a:cxn>
              </a:cxnLst>
              <a:rect l="0" t="0" r="r" b="b"/>
              <a:pathLst>
                <a:path w="11" h="11">
                  <a:moveTo>
                    <a:pt x="6" y="11"/>
                  </a:moveTo>
                  <a:cubicBezTo>
                    <a:pt x="9" y="11"/>
                    <a:pt x="11" y="8"/>
                    <a:pt x="11" y="5"/>
                  </a:cubicBezTo>
                  <a:cubicBezTo>
                    <a:pt x="11" y="2"/>
                    <a:pt x="9" y="0"/>
                    <a:pt x="6" y="0"/>
                  </a:cubicBezTo>
                  <a:cubicBezTo>
                    <a:pt x="3" y="0"/>
                    <a:pt x="0" y="2"/>
                    <a:pt x="0" y="5"/>
                  </a:cubicBezTo>
                  <a:cubicBezTo>
                    <a:pt x="1" y="8"/>
                    <a:pt x="3" y="11"/>
                    <a:pt x="6" y="11"/>
                  </a:cubicBezTo>
                  <a:close/>
                </a:path>
              </a:pathLst>
            </a:custGeom>
            <a:solidFill>
              <a:srgbClr val="698C1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4" name="ïṣḷîďé">
              <a:extLst>
                <a:ext uri="{FF2B5EF4-FFF2-40B4-BE49-F238E27FC236}">
                  <a16:creationId xmlns:a16="http://schemas.microsoft.com/office/drawing/2014/main" id="{92B726BB-876E-41C8-B882-362A2327E5DE}"/>
                </a:ext>
              </a:extLst>
            </p:cNvPr>
            <p:cNvSpPr/>
            <p:nvPr userDrawn="1"/>
          </p:nvSpPr>
          <p:spPr bwMode="auto">
            <a:xfrm>
              <a:off x="5584184" y="3103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5" name="iṣļîḑe">
              <a:extLst>
                <a:ext uri="{FF2B5EF4-FFF2-40B4-BE49-F238E27FC236}">
                  <a16:creationId xmlns:a16="http://schemas.microsoft.com/office/drawing/2014/main" id="{3FF77D4A-0C2D-4BE7-949C-8950E9A90204}"/>
                </a:ext>
              </a:extLst>
            </p:cNvPr>
            <p:cNvSpPr/>
            <p:nvPr userDrawn="1"/>
          </p:nvSpPr>
          <p:spPr bwMode="auto">
            <a:xfrm>
              <a:off x="5579447" y="3083081"/>
              <a:ext cx="16579" cy="14211"/>
            </a:xfrm>
            <a:custGeom>
              <a:avLst/>
              <a:gdLst>
                <a:gd name="T0" fmla="*/ 4 w 8"/>
                <a:gd name="T1" fmla="*/ 7 h 7"/>
                <a:gd name="T2" fmla="*/ 8 w 8"/>
                <a:gd name="T3" fmla="*/ 4 h 7"/>
                <a:gd name="T4" fmla="*/ 4 w 8"/>
                <a:gd name="T5" fmla="*/ 1 h 7"/>
                <a:gd name="T6" fmla="*/ 0 w 8"/>
                <a:gd name="T7" fmla="*/ 4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8" y="5"/>
                    <a:pt x="8" y="4"/>
                  </a:cubicBezTo>
                  <a:cubicBezTo>
                    <a:pt x="8" y="2"/>
                    <a:pt x="6" y="1"/>
                    <a:pt x="4" y="1"/>
                  </a:cubicBezTo>
                  <a:cubicBezTo>
                    <a:pt x="2" y="0"/>
                    <a:pt x="0" y="2"/>
                    <a:pt x="0" y="4"/>
                  </a:cubicBezTo>
                  <a:cubicBezTo>
                    <a:pt x="0" y="6"/>
                    <a:pt x="2" y="7"/>
                    <a:pt x="4" y="7"/>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6" name="îšḻïdê">
              <a:extLst>
                <a:ext uri="{FF2B5EF4-FFF2-40B4-BE49-F238E27FC236}">
                  <a16:creationId xmlns:a16="http://schemas.microsoft.com/office/drawing/2014/main" id="{139C17DB-E8AC-4BE4-BA77-79BCFF271A10}"/>
                </a:ext>
              </a:extLst>
            </p:cNvPr>
            <p:cNvSpPr/>
            <p:nvPr userDrawn="1"/>
          </p:nvSpPr>
          <p:spPr bwMode="auto">
            <a:xfrm>
              <a:off x="6139592" y="2929130"/>
              <a:ext cx="11842" cy="14211"/>
            </a:xfrm>
            <a:custGeom>
              <a:avLst/>
              <a:gdLst>
                <a:gd name="T0" fmla="*/ 2 w 6"/>
                <a:gd name="T1" fmla="*/ 1 h 7"/>
                <a:gd name="T2" fmla="*/ 1 w 6"/>
                <a:gd name="T3" fmla="*/ 4 h 7"/>
                <a:gd name="T4" fmla="*/ 3 w 6"/>
                <a:gd name="T5" fmla="*/ 3 h 7"/>
                <a:gd name="T6" fmla="*/ 3 w 6"/>
                <a:gd name="T7" fmla="*/ 7 h 7"/>
                <a:gd name="T8" fmla="*/ 3 w 6"/>
                <a:gd name="T9" fmla="*/ 3 h 7"/>
                <a:gd name="T10" fmla="*/ 5 w 6"/>
                <a:gd name="T11" fmla="*/ 4 h 7"/>
                <a:gd name="T12" fmla="*/ 4 w 6"/>
                <a:gd name="T13" fmla="*/ 1 h 7"/>
                <a:gd name="T14" fmla="*/ 2 w 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1"/>
                  </a:moveTo>
                  <a:cubicBezTo>
                    <a:pt x="2" y="2"/>
                    <a:pt x="2" y="3"/>
                    <a:pt x="1" y="4"/>
                  </a:cubicBezTo>
                  <a:cubicBezTo>
                    <a:pt x="2" y="4"/>
                    <a:pt x="2" y="3"/>
                    <a:pt x="3" y="3"/>
                  </a:cubicBezTo>
                  <a:cubicBezTo>
                    <a:pt x="0" y="3"/>
                    <a:pt x="0" y="7"/>
                    <a:pt x="3" y="7"/>
                  </a:cubicBezTo>
                  <a:cubicBezTo>
                    <a:pt x="5" y="7"/>
                    <a:pt x="6" y="3"/>
                    <a:pt x="3" y="3"/>
                  </a:cubicBezTo>
                  <a:cubicBezTo>
                    <a:pt x="4" y="3"/>
                    <a:pt x="4" y="4"/>
                    <a:pt x="5" y="4"/>
                  </a:cubicBezTo>
                  <a:cubicBezTo>
                    <a:pt x="4" y="3"/>
                    <a:pt x="4" y="2"/>
                    <a:pt x="4" y="1"/>
                  </a:cubicBezTo>
                  <a:cubicBezTo>
                    <a:pt x="4" y="0"/>
                    <a:pt x="2" y="0"/>
                    <a:pt x="2" y="1"/>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7" name="išḷïḓé">
              <a:extLst>
                <a:ext uri="{FF2B5EF4-FFF2-40B4-BE49-F238E27FC236}">
                  <a16:creationId xmlns:a16="http://schemas.microsoft.com/office/drawing/2014/main" id="{0E713F64-1643-4E74-B1A6-99CB704FAF59}"/>
                </a:ext>
              </a:extLst>
            </p:cNvPr>
            <p:cNvSpPr/>
            <p:nvPr userDrawn="1"/>
          </p:nvSpPr>
          <p:spPr bwMode="auto">
            <a:xfrm>
              <a:off x="5881429" y="2949262"/>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8" name="iśḷïďe">
              <a:extLst>
                <a:ext uri="{FF2B5EF4-FFF2-40B4-BE49-F238E27FC236}">
                  <a16:creationId xmlns:a16="http://schemas.microsoft.com/office/drawing/2014/main" id="{9E98C35A-4FFF-4836-A63D-28C12976186C}"/>
                </a:ext>
              </a:extLst>
            </p:cNvPr>
            <p:cNvSpPr/>
            <p:nvPr userDrawn="1"/>
          </p:nvSpPr>
          <p:spPr bwMode="auto">
            <a:xfrm>
              <a:off x="5884980" y="3199136"/>
              <a:ext cx="0" cy="4737"/>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2"/>
                  </a:cubicBezTo>
                  <a:cubicBezTo>
                    <a:pt x="0" y="2"/>
                    <a:pt x="0" y="2"/>
                    <a:pt x="0" y="2"/>
                  </a:cubicBezTo>
                  <a:cubicBezTo>
                    <a:pt x="0" y="1"/>
                    <a:pt x="0" y="1"/>
                    <a:pt x="0" y="0"/>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89" name="iṥḻîḋe">
              <a:extLst>
                <a:ext uri="{FF2B5EF4-FFF2-40B4-BE49-F238E27FC236}">
                  <a16:creationId xmlns:a16="http://schemas.microsoft.com/office/drawing/2014/main" id="{4E9AF7F8-33CE-444E-8E93-5258C6125DB8}"/>
                </a:ext>
              </a:extLst>
            </p:cNvPr>
            <p:cNvSpPr/>
            <p:nvPr userDrawn="1"/>
          </p:nvSpPr>
          <p:spPr bwMode="auto">
            <a:xfrm>
              <a:off x="5912218" y="3219268"/>
              <a:ext cx="17764" cy="30790"/>
            </a:xfrm>
            <a:custGeom>
              <a:avLst/>
              <a:gdLst>
                <a:gd name="T0" fmla="*/ 1 w 9"/>
                <a:gd name="T1" fmla="*/ 6 h 15"/>
                <a:gd name="T2" fmla="*/ 6 w 9"/>
                <a:gd name="T3" fmla="*/ 14 h 15"/>
                <a:gd name="T4" fmla="*/ 9 w 9"/>
                <a:gd name="T5" fmla="*/ 12 h 15"/>
                <a:gd name="T6" fmla="*/ 6 w 9"/>
                <a:gd name="T7" fmla="*/ 3 h 15"/>
                <a:gd name="T8" fmla="*/ 1 w 9"/>
                <a:gd name="T9" fmla="*/ 6 h 15"/>
              </a:gdLst>
              <a:ahLst/>
              <a:cxnLst>
                <a:cxn ang="0">
                  <a:pos x="T0" y="T1"/>
                </a:cxn>
                <a:cxn ang="0">
                  <a:pos x="T2" y="T3"/>
                </a:cxn>
                <a:cxn ang="0">
                  <a:pos x="T4" y="T5"/>
                </a:cxn>
                <a:cxn ang="0">
                  <a:pos x="T6" y="T7"/>
                </a:cxn>
                <a:cxn ang="0">
                  <a:pos x="T8" y="T9"/>
                </a:cxn>
              </a:cxnLst>
              <a:rect l="0" t="0" r="r" b="b"/>
              <a:pathLst>
                <a:path w="9" h="15">
                  <a:moveTo>
                    <a:pt x="1" y="6"/>
                  </a:moveTo>
                  <a:cubicBezTo>
                    <a:pt x="3" y="8"/>
                    <a:pt x="4" y="12"/>
                    <a:pt x="6" y="14"/>
                  </a:cubicBezTo>
                  <a:cubicBezTo>
                    <a:pt x="7" y="15"/>
                    <a:pt x="9" y="14"/>
                    <a:pt x="9" y="12"/>
                  </a:cubicBezTo>
                  <a:cubicBezTo>
                    <a:pt x="9" y="9"/>
                    <a:pt x="7" y="6"/>
                    <a:pt x="6" y="3"/>
                  </a:cubicBezTo>
                  <a:cubicBezTo>
                    <a:pt x="4" y="0"/>
                    <a:pt x="0" y="3"/>
                    <a:pt x="1" y="6"/>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0" name="î$ľïḋe">
              <a:extLst>
                <a:ext uri="{FF2B5EF4-FFF2-40B4-BE49-F238E27FC236}">
                  <a16:creationId xmlns:a16="http://schemas.microsoft.com/office/drawing/2014/main" id="{5A0C3C3F-3F11-4F0A-813B-D6657F7B13BE}"/>
                </a:ext>
              </a:extLst>
            </p:cNvPr>
            <p:cNvSpPr/>
            <p:nvPr userDrawn="1"/>
          </p:nvSpPr>
          <p:spPr bwMode="auto">
            <a:xfrm>
              <a:off x="5830505" y="4058892"/>
              <a:ext cx="20132" cy="24869"/>
            </a:xfrm>
            <a:custGeom>
              <a:avLst/>
              <a:gdLst>
                <a:gd name="T0" fmla="*/ 4 w 10"/>
                <a:gd name="T1" fmla="*/ 4 h 12"/>
                <a:gd name="T2" fmla="*/ 3 w 10"/>
                <a:gd name="T3" fmla="*/ 6 h 12"/>
                <a:gd name="T4" fmla="*/ 1 w 10"/>
                <a:gd name="T5" fmla="*/ 9 h 12"/>
                <a:gd name="T6" fmla="*/ 2 w 10"/>
                <a:gd name="T7" fmla="*/ 12 h 12"/>
                <a:gd name="T8" fmla="*/ 9 w 10"/>
                <a:gd name="T9" fmla="*/ 4 h 12"/>
                <a:gd name="T10" fmla="*/ 4 w 10"/>
                <a:gd name="T11" fmla="*/ 4 h 12"/>
              </a:gdLst>
              <a:ahLst/>
              <a:cxnLst>
                <a:cxn ang="0">
                  <a:pos x="T0" y="T1"/>
                </a:cxn>
                <a:cxn ang="0">
                  <a:pos x="T2" y="T3"/>
                </a:cxn>
                <a:cxn ang="0">
                  <a:pos x="T4" y="T5"/>
                </a:cxn>
                <a:cxn ang="0">
                  <a:pos x="T6" y="T7"/>
                </a:cxn>
                <a:cxn ang="0">
                  <a:pos x="T8" y="T9"/>
                </a:cxn>
                <a:cxn ang="0">
                  <a:pos x="T10" y="T11"/>
                </a:cxn>
              </a:cxnLst>
              <a:rect l="0" t="0" r="r" b="b"/>
              <a:pathLst>
                <a:path w="10" h="12">
                  <a:moveTo>
                    <a:pt x="4" y="4"/>
                  </a:moveTo>
                  <a:cubicBezTo>
                    <a:pt x="4" y="5"/>
                    <a:pt x="3" y="6"/>
                    <a:pt x="3" y="6"/>
                  </a:cubicBezTo>
                  <a:cubicBezTo>
                    <a:pt x="2" y="7"/>
                    <a:pt x="1" y="8"/>
                    <a:pt x="1" y="9"/>
                  </a:cubicBezTo>
                  <a:cubicBezTo>
                    <a:pt x="0" y="10"/>
                    <a:pt x="1" y="12"/>
                    <a:pt x="2" y="12"/>
                  </a:cubicBezTo>
                  <a:cubicBezTo>
                    <a:pt x="7" y="12"/>
                    <a:pt x="9" y="8"/>
                    <a:pt x="9" y="4"/>
                  </a:cubicBezTo>
                  <a:cubicBezTo>
                    <a:pt x="10" y="0"/>
                    <a:pt x="4" y="0"/>
                    <a:pt x="4" y="4"/>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1" name="îśľïḓê">
              <a:extLst>
                <a:ext uri="{FF2B5EF4-FFF2-40B4-BE49-F238E27FC236}">
                  <a16:creationId xmlns:a16="http://schemas.microsoft.com/office/drawing/2014/main" id="{E28F51BE-9F5F-4E74-9CF5-6A10E94E542D}"/>
                </a:ext>
              </a:extLst>
            </p:cNvPr>
            <p:cNvSpPr/>
            <p:nvPr userDrawn="1"/>
          </p:nvSpPr>
          <p:spPr bwMode="auto">
            <a:xfrm>
              <a:off x="7597387" y="4185605"/>
              <a:ext cx="16579" cy="16579"/>
            </a:xfrm>
            <a:custGeom>
              <a:avLst/>
              <a:gdLst>
                <a:gd name="T0" fmla="*/ 1 w 8"/>
                <a:gd name="T1" fmla="*/ 5 h 8"/>
                <a:gd name="T2" fmla="*/ 3 w 8"/>
                <a:gd name="T3" fmla="*/ 7 h 8"/>
                <a:gd name="T4" fmla="*/ 6 w 8"/>
                <a:gd name="T5" fmla="*/ 4 h 8"/>
                <a:gd name="T6" fmla="*/ 4 w 8"/>
                <a:gd name="T7" fmla="*/ 2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2" y="5"/>
                    <a:pt x="3" y="6"/>
                    <a:pt x="3" y="7"/>
                  </a:cubicBezTo>
                  <a:cubicBezTo>
                    <a:pt x="5" y="8"/>
                    <a:pt x="8" y="6"/>
                    <a:pt x="6" y="4"/>
                  </a:cubicBezTo>
                  <a:cubicBezTo>
                    <a:pt x="5" y="3"/>
                    <a:pt x="5" y="3"/>
                    <a:pt x="4" y="2"/>
                  </a:cubicBezTo>
                  <a:cubicBezTo>
                    <a:pt x="2" y="0"/>
                    <a:pt x="0" y="3"/>
                    <a:pt x="1" y="5"/>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2" name="ïŝ1ïďê">
              <a:extLst>
                <a:ext uri="{FF2B5EF4-FFF2-40B4-BE49-F238E27FC236}">
                  <a16:creationId xmlns:a16="http://schemas.microsoft.com/office/drawing/2014/main" id="{0086350D-91BA-4278-97AD-624343B27B1D}"/>
                </a:ext>
              </a:extLst>
            </p:cNvPr>
            <p:cNvSpPr/>
            <p:nvPr userDrawn="1"/>
          </p:nvSpPr>
          <p:spPr bwMode="auto">
            <a:xfrm>
              <a:off x="7502649" y="3747436"/>
              <a:ext cx="16579" cy="16579"/>
            </a:xfrm>
            <a:custGeom>
              <a:avLst/>
              <a:gdLst>
                <a:gd name="T0" fmla="*/ 7 w 8"/>
                <a:gd name="T1" fmla="*/ 2 h 8"/>
                <a:gd name="T2" fmla="*/ 5 w 8"/>
                <a:gd name="T3" fmla="*/ 1 h 8"/>
                <a:gd name="T4" fmla="*/ 0 w 8"/>
                <a:gd name="T5" fmla="*/ 4 h 8"/>
                <a:gd name="T6" fmla="*/ 5 w 8"/>
                <a:gd name="T7" fmla="*/ 7 h 8"/>
                <a:gd name="T8" fmla="*/ 7 w 8"/>
                <a:gd name="T9" fmla="*/ 6 h 8"/>
                <a:gd name="T10" fmla="*/ 7 w 8"/>
                <a:gd name="T11" fmla="*/ 2 h 8"/>
              </a:gdLst>
              <a:ahLst/>
              <a:cxnLst>
                <a:cxn ang="0">
                  <a:pos x="T0" y="T1"/>
                </a:cxn>
                <a:cxn ang="0">
                  <a:pos x="T2" y="T3"/>
                </a:cxn>
                <a:cxn ang="0">
                  <a:pos x="T4" y="T5"/>
                </a:cxn>
                <a:cxn ang="0">
                  <a:pos x="T6" y="T7"/>
                </a:cxn>
                <a:cxn ang="0">
                  <a:pos x="T8" y="T9"/>
                </a:cxn>
                <a:cxn ang="0">
                  <a:pos x="T10" y="T11"/>
                </a:cxn>
              </a:cxnLst>
              <a:rect l="0" t="0" r="r" b="b"/>
              <a:pathLst>
                <a:path w="8" h="8">
                  <a:moveTo>
                    <a:pt x="7" y="2"/>
                  </a:moveTo>
                  <a:cubicBezTo>
                    <a:pt x="6" y="2"/>
                    <a:pt x="6" y="2"/>
                    <a:pt x="5" y="1"/>
                  </a:cubicBezTo>
                  <a:cubicBezTo>
                    <a:pt x="3" y="0"/>
                    <a:pt x="0" y="2"/>
                    <a:pt x="0" y="4"/>
                  </a:cubicBezTo>
                  <a:cubicBezTo>
                    <a:pt x="0" y="7"/>
                    <a:pt x="3" y="8"/>
                    <a:pt x="5" y="7"/>
                  </a:cubicBezTo>
                  <a:cubicBezTo>
                    <a:pt x="6" y="7"/>
                    <a:pt x="6" y="6"/>
                    <a:pt x="7" y="6"/>
                  </a:cubicBezTo>
                  <a:cubicBezTo>
                    <a:pt x="8" y="5"/>
                    <a:pt x="8" y="3"/>
                    <a:pt x="7" y="2"/>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3" name="işḻiḍé">
              <a:extLst>
                <a:ext uri="{FF2B5EF4-FFF2-40B4-BE49-F238E27FC236}">
                  <a16:creationId xmlns:a16="http://schemas.microsoft.com/office/drawing/2014/main" id="{D225436A-3A14-44A4-9C3F-94A8E413D618}"/>
                </a:ext>
              </a:extLst>
            </p:cNvPr>
            <p:cNvSpPr/>
            <p:nvPr userDrawn="1"/>
          </p:nvSpPr>
          <p:spPr bwMode="auto">
            <a:xfrm>
              <a:off x="6644078" y="3137556"/>
              <a:ext cx="20132" cy="21316"/>
            </a:xfrm>
            <a:custGeom>
              <a:avLst/>
              <a:gdLst>
                <a:gd name="T0" fmla="*/ 5 w 10"/>
                <a:gd name="T1" fmla="*/ 10 h 10"/>
                <a:gd name="T2" fmla="*/ 10 w 10"/>
                <a:gd name="T3" fmla="*/ 5 h 10"/>
                <a:gd name="T4" fmla="*/ 5 w 10"/>
                <a:gd name="T5" fmla="*/ 0 h 10"/>
                <a:gd name="T6" fmla="*/ 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7" y="10"/>
                    <a:pt x="10" y="8"/>
                    <a:pt x="10" y="5"/>
                  </a:cubicBezTo>
                  <a:cubicBezTo>
                    <a:pt x="10" y="3"/>
                    <a:pt x="8" y="0"/>
                    <a:pt x="5" y="0"/>
                  </a:cubicBezTo>
                  <a:cubicBezTo>
                    <a:pt x="2" y="0"/>
                    <a:pt x="0" y="3"/>
                    <a:pt x="0" y="5"/>
                  </a:cubicBezTo>
                  <a:cubicBezTo>
                    <a:pt x="0" y="8"/>
                    <a:pt x="2" y="10"/>
                    <a:pt x="5" y="10"/>
                  </a:cubicBezTo>
                  <a:close/>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4" name="îśḷíḍe">
              <a:extLst>
                <a:ext uri="{FF2B5EF4-FFF2-40B4-BE49-F238E27FC236}">
                  <a16:creationId xmlns:a16="http://schemas.microsoft.com/office/drawing/2014/main" id="{D30D5567-BAB1-4F7A-80CC-1DE8A1FA3538}"/>
                </a:ext>
              </a:extLst>
            </p:cNvPr>
            <p:cNvSpPr/>
            <p:nvPr userDrawn="1"/>
          </p:nvSpPr>
          <p:spPr bwMode="auto">
            <a:xfrm>
              <a:off x="5323652" y="3401640"/>
              <a:ext cx="14211" cy="18948"/>
            </a:xfrm>
            <a:custGeom>
              <a:avLst/>
              <a:gdLst>
                <a:gd name="T0" fmla="*/ 5 w 7"/>
                <a:gd name="T1" fmla="*/ 0 h 9"/>
                <a:gd name="T2" fmla="*/ 3 w 7"/>
                <a:gd name="T3" fmla="*/ 2 h 9"/>
                <a:gd name="T4" fmla="*/ 4 w 7"/>
                <a:gd name="T5" fmla="*/ 2 h 9"/>
                <a:gd name="T6" fmla="*/ 0 w 7"/>
                <a:gd name="T7" fmla="*/ 4 h 9"/>
                <a:gd name="T8" fmla="*/ 2 w 7"/>
                <a:gd name="T9" fmla="*/ 8 h 9"/>
                <a:gd name="T10" fmla="*/ 6 w 7"/>
                <a:gd name="T11" fmla="*/ 7 h 9"/>
                <a:gd name="T12" fmla="*/ 6 w 7"/>
                <a:gd name="T13" fmla="*/ 2 h 9"/>
                <a:gd name="T14" fmla="*/ 6 w 7"/>
                <a:gd name="T15" fmla="*/ 4 h 9"/>
                <a:gd name="T16" fmla="*/ 6 w 7"/>
                <a:gd name="T17" fmla="*/ 1 h 9"/>
                <a:gd name="T18" fmla="*/ 5 w 7"/>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
                  <a:moveTo>
                    <a:pt x="5" y="0"/>
                  </a:moveTo>
                  <a:cubicBezTo>
                    <a:pt x="4" y="1"/>
                    <a:pt x="4" y="2"/>
                    <a:pt x="3" y="2"/>
                  </a:cubicBezTo>
                  <a:cubicBezTo>
                    <a:pt x="3" y="2"/>
                    <a:pt x="4" y="2"/>
                    <a:pt x="4" y="2"/>
                  </a:cubicBezTo>
                  <a:cubicBezTo>
                    <a:pt x="2" y="2"/>
                    <a:pt x="1" y="2"/>
                    <a:pt x="0" y="4"/>
                  </a:cubicBezTo>
                  <a:cubicBezTo>
                    <a:pt x="0" y="6"/>
                    <a:pt x="1" y="8"/>
                    <a:pt x="2" y="8"/>
                  </a:cubicBezTo>
                  <a:cubicBezTo>
                    <a:pt x="4" y="9"/>
                    <a:pt x="6" y="8"/>
                    <a:pt x="6" y="7"/>
                  </a:cubicBezTo>
                  <a:cubicBezTo>
                    <a:pt x="7" y="5"/>
                    <a:pt x="7" y="4"/>
                    <a:pt x="6" y="2"/>
                  </a:cubicBezTo>
                  <a:cubicBezTo>
                    <a:pt x="6" y="3"/>
                    <a:pt x="6" y="3"/>
                    <a:pt x="6" y="4"/>
                  </a:cubicBezTo>
                  <a:cubicBezTo>
                    <a:pt x="6" y="3"/>
                    <a:pt x="6" y="2"/>
                    <a:pt x="6" y="1"/>
                  </a:cubicBezTo>
                  <a:cubicBezTo>
                    <a:pt x="6" y="0"/>
                    <a:pt x="5" y="0"/>
                    <a:pt x="5" y="0"/>
                  </a:cubicBezTo>
                </a:path>
              </a:pathLst>
            </a:custGeom>
            <a:solidFill>
              <a:srgbClr val="96BF3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5" name="iSļïḋê">
              <a:extLst>
                <a:ext uri="{FF2B5EF4-FFF2-40B4-BE49-F238E27FC236}">
                  <a16:creationId xmlns:a16="http://schemas.microsoft.com/office/drawing/2014/main" id="{FF3890B6-5272-4C6A-9FCD-2F015F03809A}"/>
                </a:ext>
              </a:extLst>
            </p:cNvPr>
            <p:cNvSpPr/>
            <p:nvPr userDrawn="1"/>
          </p:nvSpPr>
          <p:spPr bwMode="auto">
            <a:xfrm>
              <a:off x="5270362" y="2466093"/>
              <a:ext cx="137371" cy="156319"/>
            </a:xfrm>
            <a:custGeom>
              <a:avLst/>
              <a:gdLst>
                <a:gd name="T0" fmla="*/ 0 w 67"/>
                <a:gd name="T1" fmla="*/ 0 h 76"/>
                <a:gd name="T2" fmla="*/ 66 w 67"/>
                <a:gd name="T3" fmla="*/ 76 h 76"/>
                <a:gd name="T4" fmla="*/ 67 w 67"/>
                <a:gd name="T5" fmla="*/ 76 h 76"/>
                <a:gd name="T6" fmla="*/ 0 w 67"/>
                <a:gd name="T7" fmla="*/ 0 h 76"/>
              </a:gdLst>
              <a:ahLst/>
              <a:cxnLst>
                <a:cxn ang="0">
                  <a:pos x="T0" y="T1"/>
                </a:cxn>
                <a:cxn ang="0">
                  <a:pos x="T2" y="T3"/>
                </a:cxn>
                <a:cxn ang="0">
                  <a:pos x="T4" y="T5"/>
                </a:cxn>
                <a:cxn ang="0">
                  <a:pos x="T6" y="T7"/>
                </a:cxn>
              </a:cxnLst>
              <a:rect l="0" t="0" r="r" b="b"/>
              <a:pathLst>
                <a:path w="67" h="76">
                  <a:moveTo>
                    <a:pt x="0" y="0"/>
                  </a:moveTo>
                  <a:cubicBezTo>
                    <a:pt x="16" y="29"/>
                    <a:pt x="41" y="56"/>
                    <a:pt x="66" y="76"/>
                  </a:cubicBezTo>
                  <a:cubicBezTo>
                    <a:pt x="67" y="76"/>
                    <a:pt x="67" y="76"/>
                    <a:pt x="67" y="76"/>
                  </a:cubicBezTo>
                  <a:cubicBezTo>
                    <a:pt x="41" y="53"/>
                    <a:pt x="21" y="28"/>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6" name="ísļîḍè">
              <a:extLst>
                <a:ext uri="{FF2B5EF4-FFF2-40B4-BE49-F238E27FC236}">
                  <a16:creationId xmlns:a16="http://schemas.microsoft.com/office/drawing/2014/main" id="{19D74805-F370-4169-939A-946F5F074E1A}"/>
                </a:ext>
              </a:extLst>
            </p:cNvPr>
            <p:cNvSpPr/>
            <p:nvPr userDrawn="1"/>
          </p:nvSpPr>
          <p:spPr bwMode="auto">
            <a:xfrm>
              <a:off x="5483524" y="2687546"/>
              <a:ext cx="196583" cy="153951"/>
            </a:xfrm>
            <a:custGeom>
              <a:avLst/>
              <a:gdLst>
                <a:gd name="T0" fmla="*/ 0 w 96"/>
                <a:gd name="T1" fmla="*/ 0 h 75"/>
                <a:gd name="T2" fmla="*/ 95 w 96"/>
                <a:gd name="T3" fmla="*/ 75 h 75"/>
                <a:gd name="T4" fmla="*/ 95 w 96"/>
                <a:gd name="T5" fmla="*/ 74 h 75"/>
                <a:gd name="T6" fmla="*/ 0 w 96"/>
                <a:gd name="T7" fmla="*/ 0 h 75"/>
              </a:gdLst>
              <a:ahLst/>
              <a:cxnLst>
                <a:cxn ang="0">
                  <a:pos x="T0" y="T1"/>
                </a:cxn>
                <a:cxn ang="0">
                  <a:pos x="T2" y="T3"/>
                </a:cxn>
                <a:cxn ang="0">
                  <a:pos x="T4" y="T5"/>
                </a:cxn>
                <a:cxn ang="0">
                  <a:pos x="T6" y="T7"/>
                </a:cxn>
              </a:cxnLst>
              <a:rect l="0" t="0" r="r" b="b"/>
              <a:pathLst>
                <a:path w="96" h="75">
                  <a:moveTo>
                    <a:pt x="0" y="0"/>
                  </a:moveTo>
                  <a:cubicBezTo>
                    <a:pt x="31" y="26"/>
                    <a:pt x="62" y="51"/>
                    <a:pt x="95" y="75"/>
                  </a:cubicBezTo>
                  <a:cubicBezTo>
                    <a:pt x="95" y="75"/>
                    <a:pt x="96" y="75"/>
                    <a:pt x="95" y="74"/>
                  </a:cubicBezTo>
                  <a:cubicBezTo>
                    <a:pt x="64" y="49"/>
                    <a:pt x="32" y="24"/>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7" name="í$ľïḓe">
              <a:extLst>
                <a:ext uri="{FF2B5EF4-FFF2-40B4-BE49-F238E27FC236}">
                  <a16:creationId xmlns:a16="http://schemas.microsoft.com/office/drawing/2014/main" id="{182A316C-18A3-4170-AB79-0EA73F8C29A3}"/>
                </a:ext>
              </a:extLst>
            </p:cNvPr>
            <p:cNvSpPr/>
            <p:nvPr userDrawn="1"/>
          </p:nvSpPr>
          <p:spPr bwMode="auto">
            <a:xfrm>
              <a:off x="5034698" y="1937923"/>
              <a:ext cx="48554" cy="27238"/>
            </a:xfrm>
            <a:custGeom>
              <a:avLst/>
              <a:gdLst>
                <a:gd name="T0" fmla="*/ 2 w 24"/>
                <a:gd name="T1" fmla="*/ 12 h 13"/>
                <a:gd name="T2" fmla="*/ 22 w 24"/>
                <a:gd name="T3" fmla="*/ 3 h 13"/>
                <a:gd name="T4" fmla="*/ 21 w 24"/>
                <a:gd name="T5" fmla="*/ 1 h 13"/>
                <a:gd name="T6" fmla="*/ 1 w 24"/>
                <a:gd name="T7" fmla="*/ 11 h 13"/>
                <a:gd name="T8" fmla="*/ 2 w 24"/>
                <a:gd name="T9" fmla="*/ 12 h 13"/>
              </a:gdLst>
              <a:ahLst/>
              <a:cxnLst>
                <a:cxn ang="0">
                  <a:pos x="T0" y="T1"/>
                </a:cxn>
                <a:cxn ang="0">
                  <a:pos x="T2" y="T3"/>
                </a:cxn>
                <a:cxn ang="0">
                  <a:pos x="T4" y="T5"/>
                </a:cxn>
                <a:cxn ang="0">
                  <a:pos x="T6" y="T7"/>
                </a:cxn>
                <a:cxn ang="0">
                  <a:pos x="T8" y="T9"/>
                </a:cxn>
              </a:cxnLst>
              <a:rect l="0" t="0" r="r" b="b"/>
              <a:pathLst>
                <a:path w="24" h="13">
                  <a:moveTo>
                    <a:pt x="2" y="12"/>
                  </a:moveTo>
                  <a:cubicBezTo>
                    <a:pt x="9" y="10"/>
                    <a:pt x="16" y="7"/>
                    <a:pt x="22" y="3"/>
                  </a:cubicBezTo>
                  <a:cubicBezTo>
                    <a:pt x="24" y="2"/>
                    <a:pt x="23" y="0"/>
                    <a:pt x="21" y="1"/>
                  </a:cubicBezTo>
                  <a:cubicBezTo>
                    <a:pt x="14" y="3"/>
                    <a:pt x="8" y="7"/>
                    <a:pt x="1" y="11"/>
                  </a:cubicBezTo>
                  <a:cubicBezTo>
                    <a:pt x="0" y="11"/>
                    <a:pt x="1" y="13"/>
                    <a:pt x="2" y="12"/>
                  </a:cubicBez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8" name="isļiḑè">
              <a:extLst>
                <a:ext uri="{FF2B5EF4-FFF2-40B4-BE49-F238E27FC236}">
                  <a16:creationId xmlns:a16="http://schemas.microsoft.com/office/drawing/2014/main" id="{3B09A668-6B2A-484B-9F16-C8D78FA7610E}"/>
                </a:ext>
              </a:extLst>
            </p:cNvPr>
            <p:cNvSpPr/>
            <p:nvPr userDrawn="1"/>
          </p:nvSpPr>
          <p:spPr bwMode="auto">
            <a:xfrm>
              <a:off x="5382864" y="2710046"/>
              <a:ext cx="63949" cy="65133"/>
            </a:xfrm>
            <a:custGeom>
              <a:avLst/>
              <a:gdLst>
                <a:gd name="T0" fmla="*/ 0 w 31"/>
                <a:gd name="T1" fmla="*/ 1 h 32"/>
                <a:gd name="T2" fmla="*/ 11 w 31"/>
                <a:gd name="T3" fmla="*/ 18 h 32"/>
                <a:gd name="T4" fmla="*/ 28 w 31"/>
                <a:gd name="T5" fmla="*/ 31 h 32"/>
                <a:gd name="T6" fmla="*/ 30 w 31"/>
                <a:gd name="T7" fmla="*/ 28 h 32"/>
                <a:gd name="T8" fmla="*/ 15 w 31"/>
                <a:gd name="T9" fmla="*/ 14 h 32"/>
                <a:gd name="T10" fmla="*/ 1 w 31"/>
                <a:gd name="T11" fmla="*/ 0 h 32"/>
                <a:gd name="T12" fmla="*/ 0 w 31"/>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0" y="1"/>
                  </a:moveTo>
                  <a:cubicBezTo>
                    <a:pt x="1" y="8"/>
                    <a:pt x="6" y="13"/>
                    <a:pt x="11" y="18"/>
                  </a:cubicBezTo>
                  <a:cubicBezTo>
                    <a:pt x="16" y="23"/>
                    <a:pt x="21" y="27"/>
                    <a:pt x="28" y="31"/>
                  </a:cubicBezTo>
                  <a:cubicBezTo>
                    <a:pt x="29" y="32"/>
                    <a:pt x="31" y="29"/>
                    <a:pt x="30" y="28"/>
                  </a:cubicBezTo>
                  <a:cubicBezTo>
                    <a:pt x="25" y="23"/>
                    <a:pt x="20" y="19"/>
                    <a:pt x="15" y="14"/>
                  </a:cubicBezTo>
                  <a:cubicBezTo>
                    <a:pt x="10" y="9"/>
                    <a:pt x="7" y="3"/>
                    <a:pt x="1" y="0"/>
                  </a:cubicBezTo>
                  <a:cubicBezTo>
                    <a:pt x="0" y="0"/>
                    <a:pt x="0" y="0"/>
                    <a:pt x="0" y="1"/>
                  </a:cubicBezTo>
                  <a:close/>
                </a:path>
              </a:pathLst>
            </a:custGeom>
            <a:solidFill>
              <a:srgbClr val="7F7D7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9" name="iṣḷïḋe">
              <a:extLst>
                <a:ext uri="{FF2B5EF4-FFF2-40B4-BE49-F238E27FC236}">
                  <a16:creationId xmlns:a16="http://schemas.microsoft.com/office/drawing/2014/main" id="{9F7C77CF-98AA-4C64-8228-464601CE687D}"/>
                </a:ext>
              </a:extLst>
            </p:cNvPr>
            <p:cNvSpPr/>
            <p:nvPr userDrawn="1"/>
          </p:nvSpPr>
          <p:spPr bwMode="auto">
            <a:xfrm>
              <a:off x="4858247" y="3524801"/>
              <a:ext cx="55660" cy="39080"/>
            </a:xfrm>
            <a:custGeom>
              <a:avLst/>
              <a:gdLst>
                <a:gd name="T0" fmla="*/ 22 w 27"/>
                <a:gd name="T1" fmla="*/ 19 h 19"/>
                <a:gd name="T2" fmla="*/ 20 w 27"/>
                <a:gd name="T3" fmla="*/ 18 h 19"/>
                <a:gd name="T4" fmla="*/ 3 w 27"/>
                <a:gd name="T5" fmla="*/ 10 h 19"/>
                <a:gd name="T6" fmla="*/ 1 w 27"/>
                <a:gd name="T7" fmla="*/ 4 h 19"/>
                <a:gd name="T8" fmla="*/ 8 w 27"/>
                <a:gd name="T9" fmla="*/ 2 h 19"/>
                <a:gd name="T10" fmla="*/ 24 w 27"/>
                <a:gd name="T11" fmla="*/ 10 h 19"/>
                <a:gd name="T12" fmla="*/ 26 w 27"/>
                <a:gd name="T13" fmla="*/ 16 h 19"/>
                <a:gd name="T14" fmla="*/ 22 w 2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2" y="19"/>
                  </a:moveTo>
                  <a:cubicBezTo>
                    <a:pt x="21" y="19"/>
                    <a:pt x="21" y="18"/>
                    <a:pt x="20" y="18"/>
                  </a:cubicBezTo>
                  <a:cubicBezTo>
                    <a:pt x="9" y="13"/>
                    <a:pt x="3" y="10"/>
                    <a:pt x="3" y="10"/>
                  </a:cubicBezTo>
                  <a:cubicBezTo>
                    <a:pt x="1" y="9"/>
                    <a:pt x="0" y="6"/>
                    <a:pt x="1" y="4"/>
                  </a:cubicBezTo>
                  <a:cubicBezTo>
                    <a:pt x="3" y="1"/>
                    <a:pt x="5" y="0"/>
                    <a:pt x="8" y="2"/>
                  </a:cubicBezTo>
                  <a:cubicBezTo>
                    <a:pt x="8" y="2"/>
                    <a:pt x="13" y="5"/>
                    <a:pt x="24" y="10"/>
                  </a:cubicBezTo>
                  <a:cubicBezTo>
                    <a:pt x="26" y="11"/>
                    <a:pt x="27" y="14"/>
                    <a:pt x="26" y="16"/>
                  </a:cubicBezTo>
                  <a:cubicBezTo>
                    <a:pt x="25" y="18"/>
                    <a:pt x="24" y="19"/>
                    <a:pt x="22" y="19"/>
                  </a:cubicBezTo>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0" name="í$ḷíḓê">
              <a:extLst>
                <a:ext uri="{FF2B5EF4-FFF2-40B4-BE49-F238E27FC236}">
                  <a16:creationId xmlns:a16="http://schemas.microsoft.com/office/drawing/2014/main" id="{010FDB84-294C-4FED-8142-DF36A3007A00}"/>
                </a:ext>
              </a:extLst>
            </p:cNvPr>
            <p:cNvSpPr/>
            <p:nvPr userDrawn="1"/>
          </p:nvSpPr>
          <p:spPr bwMode="auto">
            <a:xfrm>
              <a:off x="4928117" y="3559144"/>
              <a:ext cx="2222813" cy="303165"/>
            </a:xfrm>
            <a:custGeom>
              <a:avLst/>
              <a:gdLst>
                <a:gd name="T0" fmla="*/ 603 w 1084"/>
                <a:gd name="T1" fmla="*/ 143 h 148"/>
                <a:gd name="T2" fmla="*/ 645 w 1084"/>
                <a:gd name="T3" fmla="*/ 138 h 148"/>
                <a:gd name="T4" fmla="*/ 610 w 1084"/>
                <a:gd name="T5" fmla="*/ 148 h 148"/>
                <a:gd name="T6" fmla="*/ 551 w 1084"/>
                <a:gd name="T7" fmla="*/ 146 h 148"/>
                <a:gd name="T8" fmla="*/ 589 w 1084"/>
                <a:gd name="T9" fmla="*/ 138 h 148"/>
                <a:gd name="T10" fmla="*/ 664 w 1084"/>
                <a:gd name="T11" fmla="*/ 146 h 148"/>
                <a:gd name="T12" fmla="*/ 701 w 1084"/>
                <a:gd name="T13" fmla="*/ 135 h 148"/>
                <a:gd name="T14" fmla="*/ 664 w 1084"/>
                <a:gd name="T15" fmla="*/ 146 h 148"/>
                <a:gd name="T16" fmla="*/ 532 w 1084"/>
                <a:gd name="T17" fmla="*/ 145 h 148"/>
                <a:gd name="T18" fmla="*/ 495 w 1084"/>
                <a:gd name="T19" fmla="*/ 133 h 148"/>
                <a:gd name="T20" fmla="*/ 532 w 1084"/>
                <a:gd name="T21" fmla="*/ 145 h 148"/>
                <a:gd name="T22" fmla="*/ 720 w 1084"/>
                <a:gd name="T23" fmla="*/ 133 h 148"/>
                <a:gd name="T24" fmla="*/ 758 w 1084"/>
                <a:gd name="T25" fmla="*/ 138 h 148"/>
                <a:gd name="T26" fmla="*/ 476 w 1084"/>
                <a:gd name="T27" fmla="*/ 140 h 148"/>
                <a:gd name="T28" fmla="*/ 434 w 1084"/>
                <a:gd name="T29" fmla="*/ 131 h 148"/>
                <a:gd name="T30" fmla="*/ 480 w 1084"/>
                <a:gd name="T31" fmla="*/ 136 h 148"/>
                <a:gd name="T32" fmla="*/ 772 w 1084"/>
                <a:gd name="T33" fmla="*/ 131 h 148"/>
                <a:gd name="T34" fmla="*/ 818 w 1084"/>
                <a:gd name="T35" fmla="*/ 123 h 148"/>
                <a:gd name="T36" fmla="*/ 776 w 1084"/>
                <a:gd name="T37" fmla="*/ 135 h 148"/>
                <a:gd name="T38" fmla="*/ 382 w 1084"/>
                <a:gd name="T39" fmla="*/ 127 h 148"/>
                <a:gd name="T40" fmla="*/ 420 w 1084"/>
                <a:gd name="T41" fmla="*/ 124 h 148"/>
                <a:gd name="T42" fmla="*/ 832 w 1084"/>
                <a:gd name="T43" fmla="*/ 125 h 148"/>
                <a:gd name="T44" fmla="*/ 868 w 1084"/>
                <a:gd name="T45" fmla="*/ 107 h 148"/>
                <a:gd name="T46" fmla="*/ 833 w 1084"/>
                <a:gd name="T47" fmla="*/ 125 h 148"/>
                <a:gd name="T48" fmla="*/ 363 w 1084"/>
                <a:gd name="T49" fmla="*/ 124 h 148"/>
                <a:gd name="T50" fmla="*/ 328 w 1084"/>
                <a:gd name="T51" fmla="*/ 107 h 148"/>
                <a:gd name="T52" fmla="*/ 364 w 1084"/>
                <a:gd name="T53" fmla="*/ 124 h 148"/>
                <a:gd name="T54" fmla="*/ 271 w 1084"/>
                <a:gd name="T55" fmla="*/ 103 h 148"/>
                <a:gd name="T56" fmla="*/ 309 w 1084"/>
                <a:gd name="T57" fmla="*/ 103 h 148"/>
                <a:gd name="T58" fmla="*/ 887 w 1084"/>
                <a:gd name="T59" fmla="*/ 112 h 148"/>
                <a:gd name="T60" fmla="*/ 922 w 1084"/>
                <a:gd name="T61" fmla="*/ 92 h 148"/>
                <a:gd name="T62" fmla="*/ 888 w 1084"/>
                <a:gd name="T63" fmla="*/ 111 h 148"/>
                <a:gd name="T64" fmla="*/ 252 w 1084"/>
                <a:gd name="T65" fmla="*/ 98 h 148"/>
                <a:gd name="T66" fmla="*/ 218 w 1084"/>
                <a:gd name="T67" fmla="*/ 79 h 148"/>
                <a:gd name="T68" fmla="*/ 253 w 1084"/>
                <a:gd name="T69" fmla="*/ 99 h 148"/>
                <a:gd name="T70" fmla="*/ 940 w 1084"/>
                <a:gd name="T71" fmla="*/ 86 h 148"/>
                <a:gd name="T72" fmla="*/ 978 w 1084"/>
                <a:gd name="T73" fmla="*/ 82 h 148"/>
                <a:gd name="T74" fmla="*/ 199 w 1084"/>
                <a:gd name="T75" fmla="*/ 83 h 148"/>
                <a:gd name="T76" fmla="*/ 159 w 1084"/>
                <a:gd name="T77" fmla="*/ 66 h 148"/>
                <a:gd name="T78" fmla="*/ 203 w 1084"/>
                <a:gd name="T79" fmla="*/ 80 h 148"/>
                <a:gd name="T80" fmla="*/ 990 w 1084"/>
                <a:gd name="T81" fmla="*/ 72 h 148"/>
                <a:gd name="T82" fmla="*/ 1033 w 1084"/>
                <a:gd name="T83" fmla="*/ 53 h 148"/>
                <a:gd name="T84" fmla="*/ 994 w 1084"/>
                <a:gd name="T85" fmla="*/ 75 h 148"/>
                <a:gd name="T86" fmla="*/ 108 w 1084"/>
                <a:gd name="T87" fmla="*/ 53 h 148"/>
                <a:gd name="T88" fmla="*/ 147 w 1084"/>
                <a:gd name="T89" fmla="*/ 57 h 148"/>
                <a:gd name="T90" fmla="*/ 1046 w 1084"/>
                <a:gd name="T91" fmla="*/ 52 h 148"/>
                <a:gd name="T92" fmla="*/ 1077 w 1084"/>
                <a:gd name="T93" fmla="*/ 26 h 148"/>
                <a:gd name="T94" fmla="*/ 1048 w 1084"/>
                <a:gd name="T95" fmla="*/ 51 h 148"/>
                <a:gd name="T96" fmla="*/ 90 w 1084"/>
                <a:gd name="T97" fmla="*/ 46 h 148"/>
                <a:gd name="T98" fmla="*/ 59 w 1084"/>
                <a:gd name="T99" fmla="*/ 23 h 148"/>
                <a:gd name="T100" fmla="*/ 92 w 1084"/>
                <a:gd name="T101" fmla="*/ 46 h 148"/>
                <a:gd name="T102" fmla="*/ 3 w 1084"/>
                <a:gd name="T103" fmla="*/ 9 h 148"/>
                <a:gd name="T104" fmla="*/ 41 w 1084"/>
                <a:gd name="T105" fmla="*/ 1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4" h="148">
                  <a:moveTo>
                    <a:pt x="610" y="148"/>
                  </a:moveTo>
                  <a:cubicBezTo>
                    <a:pt x="607" y="148"/>
                    <a:pt x="607" y="148"/>
                    <a:pt x="607" y="148"/>
                  </a:cubicBezTo>
                  <a:cubicBezTo>
                    <a:pt x="605" y="148"/>
                    <a:pt x="603" y="146"/>
                    <a:pt x="603" y="143"/>
                  </a:cubicBezTo>
                  <a:cubicBezTo>
                    <a:pt x="603" y="141"/>
                    <a:pt x="605" y="138"/>
                    <a:pt x="607" y="138"/>
                  </a:cubicBezTo>
                  <a:cubicBezTo>
                    <a:pt x="610" y="138"/>
                    <a:pt x="610" y="138"/>
                    <a:pt x="610" y="138"/>
                  </a:cubicBezTo>
                  <a:cubicBezTo>
                    <a:pt x="621" y="138"/>
                    <a:pt x="633" y="138"/>
                    <a:pt x="645" y="138"/>
                  </a:cubicBezTo>
                  <a:cubicBezTo>
                    <a:pt x="648" y="138"/>
                    <a:pt x="650" y="140"/>
                    <a:pt x="650" y="142"/>
                  </a:cubicBezTo>
                  <a:cubicBezTo>
                    <a:pt x="650" y="145"/>
                    <a:pt x="648" y="147"/>
                    <a:pt x="645" y="147"/>
                  </a:cubicBezTo>
                  <a:cubicBezTo>
                    <a:pt x="634" y="147"/>
                    <a:pt x="622" y="148"/>
                    <a:pt x="610" y="148"/>
                  </a:cubicBezTo>
                  <a:moveTo>
                    <a:pt x="589" y="147"/>
                  </a:moveTo>
                  <a:cubicBezTo>
                    <a:pt x="589" y="147"/>
                    <a:pt x="589" y="147"/>
                    <a:pt x="589" y="147"/>
                  </a:cubicBezTo>
                  <a:cubicBezTo>
                    <a:pt x="576" y="147"/>
                    <a:pt x="563" y="147"/>
                    <a:pt x="551" y="146"/>
                  </a:cubicBezTo>
                  <a:cubicBezTo>
                    <a:pt x="548" y="146"/>
                    <a:pt x="546" y="144"/>
                    <a:pt x="546" y="141"/>
                  </a:cubicBezTo>
                  <a:cubicBezTo>
                    <a:pt x="546" y="139"/>
                    <a:pt x="549" y="137"/>
                    <a:pt x="551" y="137"/>
                  </a:cubicBezTo>
                  <a:cubicBezTo>
                    <a:pt x="564" y="138"/>
                    <a:pt x="576" y="138"/>
                    <a:pt x="589" y="138"/>
                  </a:cubicBezTo>
                  <a:cubicBezTo>
                    <a:pt x="591" y="138"/>
                    <a:pt x="593" y="140"/>
                    <a:pt x="593" y="143"/>
                  </a:cubicBezTo>
                  <a:cubicBezTo>
                    <a:pt x="593" y="145"/>
                    <a:pt x="591" y="147"/>
                    <a:pt x="589" y="147"/>
                  </a:cubicBezTo>
                  <a:moveTo>
                    <a:pt x="664" y="146"/>
                  </a:moveTo>
                  <a:cubicBezTo>
                    <a:pt x="662" y="146"/>
                    <a:pt x="660" y="144"/>
                    <a:pt x="659" y="142"/>
                  </a:cubicBezTo>
                  <a:cubicBezTo>
                    <a:pt x="659" y="139"/>
                    <a:pt x="661" y="137"/>
                    <a:pt x="664" y="137"/>
                  </a:cubicBezTo>
                  <a:cubicBezTo>
                    <a:pt x="676" y="137"/>
                    <a:pt x="689" y="136"/>
                    <a:pt x="701" y="135"/>
                  </a:cubicBezTo>
                  <a:cubicBezTo>
                    <a:pt x="704" y="135"/>
                    <a:pt x="706" y="136"/>
                    <a:pt x="706" y="139"/>
                  </a:cubicBezTo>
                  <a:cubicBezTo>
                    <a:pt x="706" y="142"/>
                    <a:pt x="705" y="144"/>
                    <a:pt x="702" y="144"/>
                  </a:cubicBezTo>
                  <a:cubicBezTo>
                    <a:pt x="690" y="145"/>
                    <a:pt x="677" y="146"/>
                    <a:pt x="664" y="146"/>
                  </a:cubicBezTo>
                  <a:cubicBezTo>
                    <a:pt x="664" y="146"/>
                    <a:pt x="664" y="146"/>
                    <a:pt x="664" y="146"/>
                  </a:cubicBezTo>
                  <a:moveTo>
                    <a:pt x="532" y="145"/>
                  </a:moveTo>
                  <a:cubicBezTo>
                    <a:pt x="532" y="145"/>
                    <a:pt x="532" y="145"/>
                    <a:pt x="532" y="145"/>
                  </a:cubicBezTo>
                  <a:cubicBezTo>
                    <a:pt x="519" y="144"/>
                    <a:pt x="507" y="143"/>
                    <a:pt x="494" y="142"/>
                  </a:cubicBezTo>
                  <a:cubicBezTo>
                    <a:pt x="492" y="142"/>
                    <a:pt x="490" y="140"/>
                    <a:pt x="490" y="137"/>
                  </a:cubicBezTo>
                  <a:cubicBezTo>
                    <a:pt x="490" y="135"/>
                    <a:pt x="492" y="133"/>
                    <a:pt x="495" y="133"/>
                  </a:cubicBezTo>
                  <a:cubicBezTo>
                    <a:pt x="507" y="134"/>
                    <a:pt x="520" y="135"/>
                    <a:pt x="532" y="136"/>
                  </a:cubicBezTo>
                  <a:cubicBezTo>
                    <a:pt x="535" y="136"/>
                    <a:pt x="537" y="138"/>
                    <a:pt x="537" y="141"/>
                  </a:cubicBezTo>
                  <a:cubicBezTo>
                    <a:pt x="537" y="143"/>
                    <a:pt x="535" y="145"/>
                    <a:pt x="532" y="145"/>
                  </a:cubicBezTo>
                  <a:moveTo>
                    <a:pt x="720" y="142"/>
                  </a:moveTo>
                  <a:cubicBezTo>
                    <a:pt x="718" y="142"/>
                    <a:pt x="716" y="140"/>
                    <a:pt x="716" y="138"/>
                  </a:cubicBezTo>
                  <a:cubicBezTo>
                    <a:pt x="716" y="136"/>
                    <a:pt x="717" y="133"/>
                    <a:pt x="720" y="133"/>
                  </a:cubicBezTo>
                  <a:cubicBezTo>
                    <a:pt x="732" y="132"/>
                    <a:pt x="745" y="130"/>
                    <a:pt x="757" y="129"/>
                  </a:cubicBezTo>
                  <a:cubicBezTo>
                    <a:pt x="760" y="128"/>
                    <a:pt x="762" y="130"/>
                    <a:pt x="762" y="133"/>
                  </a:cubicBezTo>
                  <a:cubicBezTo>
                    <a:pt x="763" y="135"/>
                    <a:pt x="761" y="137"/>
                    <a:pt x="758" y="138"/>
                  </a:cubicBezTo>
                  <a:cubicBezTo>
                    <a:pt x="746" y="140"/>
                    <a:pt x="733" y="141"/>
                    <a:pt x="721" y="142"/>
                  </a:cubicBezTo>
                  <a:cubicBezTo>
                    <a:pt x="720" y="142"/>
                    <a:pt x="720" y="142"/>
                    <a:pt x="720" y="142"/>
                  </a:cubicBezTo>
                  <a:moveTo>
                    <a:pt x="476" y="140"/>
                  </a:moveTo>
                  <a:cubicBezTo>
                    <a:pt x="475" y="140"/>
                    <a:pt x="475" y="140"/>
                    <a:pt x="475" y="140"/>
                  </a:cubicBezTo>
                  <a:cubicBezTo>
                    <a:pt x="463" y="139"/>
                    <a:pt x="450" y="137"/>
                    <a:pt x="438" y="136"/>
                  </a:cubicBezTo>
                  <a:cubicBezTo>
                    <a:pt x="435" y="135"/>
                    <a:pt x="433" y="133"/>
                    <a:pt x="434" y="131"/>
                  </a:cubicBezTo>
                  <a:cubicBezTo>
                    <a:pt x="434" y="128"/>
                    <a:pt x="436" y="126"/>
                    <a:pt x="439" y="127"/>
                  </a:cubicBezTo>
                  <a:cubicBezTo>
                    <a:pt x="451" y="128"/>
                    <a:pt x="464" y="130"/>
                    <a:pt x="476" y="131"/>
                  </a:cubicBezTo>
                  <a:cubicBezTo>
                    <a:pt x="479" y="131"/>
                    <a:pt x="481" y="134"/>
                    <a:pt x="480" y="136"/>
                  </a:cubicBezTo>
                  <a:cubicBezTo>
                    <a:pt x="480" y="139"/>
                    <a:pt x="478" y="140"/>
                    <a:pt x="476" y="140"/>
                  </a:cubicBezTo>
                  <a:moveTo>
                    <a:pt x="776" y="135"/>
                  </a:moveTo>
                  <a:cubicBezTo>
                    <a:pt x="774" y="135"/>
                    <a:pt x="772" y="134"/>
                    <a:pt x="772" y="131"/>
                  </a:cubicBezTo>
                  <a:cubicBezTo>
                    <a:pt x="772" y="129"/>
                    <a:pt x="773" y="126"/>
                    <a:pt x="776" y="126"/>
                  </a:cubicBezTo>
                  <a:cubicBezTo>
                    <a:pt x="788" y="124"/>
                    <a:pt x="801" y="122"/>
                    <a:pt x="813" y="120"/>
                  </a:cubicBezTo>
                  <a:cubicBezTo>
                    <a:pt x="815" y="119"/>
                    <a:pt x="818" y="121"/>
                    <a:pt x="818" y="123"/>
                  </a:cubicBezTo>
                  <a:cubicBezTo>
                    <a:pt x="819" y="126"/>
                    <a:pt x="817" y="128"/>
                    <a:pt x="814" y="129"/>
                  </a:cubicBezTo>
                  <a:cubicBezTo>
                    <a:pt x="802" y="131"/>
                    <a:pt x="790" y="133"/>
                    <a:pt x="777" y="135"/>
                  </a:cubicBezTo>
                  <a:cubicBezTo>
                    <a:pt x="776" y="135"/>
                    <a:pt x="776" y="135"/>
                    <a:pt x="776" y="135"/>
                  </a:cubicBezTo>
                  <a:moveTo>
                    <a:pt x="420" y="133"/>
                  </a:moveTo>
                  <a:cubicBezTo>
                    <a:pt x="419" y="133"/>
                    <a:pt x="419" y="133"/>
                    <a:pt x="419" y="133"/>
                  </a:cubicBezTo>
                  <a:cubicBezTo>
                    <a:pt x="407" y="131"/>
                    <a:pt x="394" y="129"/>
                    <a:pt x="382" y="127"/>
                  </a:cubicBezTo>
                  <a:cubicBezTo>
                    <a:pt x="379" y="127"/>
                    <a:pt x="377" y="124"/>
                    <a:pt x="378" y="122"/>
                  </a:cubicBezTo>
                  <a:cubicBezTo>
                    <a:pt x="378" y="119"/>
                    <a:pt x="381" y="118"/>
                    <a:pt x="383" y="118"/>
                  </a:cubicBezTo>
                  <a:cubicBezTo>
                    <a:pt x="396" y="120"/>
                    <a:pt x="408" y="122"/>
                    <a:pt x="420" y="124"/>
                  </a:cubicBezTo>
                  <a:cubicBezTo>
                    <a:pt x="423" y="124"/>
                    <a:pt x="425" y="127"/>
                    <a:pt x="424" y="129"/>
                  </a:cubicBezTo>
                  <a:cubicBezTo>
                    <a:pt x="424" y="132"/>
                    <a:pt x="422" y="133"/>
                    <a:pt x="420" y="133"/>
                  </a:cubicBezTo>
                  <a:moveTo>
                    <a:pt x="832" y="125"/>
                  </a:moveTo>
                  <a:cubicBezTo>
                    <a:pt x="830" y="125"/>
                    <a:pt x="828" y="124"/>
                    <a:pt x="828" y="121"/>
                  </a:cubicBezTo>
                  <a:cubicBezTo>
                    <a:pt x="827" y="119"/>
                    <a:pt x="829" y="116"/>
                    <a:pt x="831" y="116"/>
                  </a:cubicBezTo>
                  <a:cubicBezTo>
                    <a:pt x="843" y="113"/>
                    <a:pt x="856" y="110"/>
                    <a:pt x="868" y="107"/>
                  </a:cubicBezTo>
                  <a:cubicBezTo>
                    <a:pt x="870" y="107"/>
                    <a:pt x="873" y="108"/>
                    <a:pt x="873" y="111"/>
                  </a:cubicBezTo>
                  <a:cubicBezTo>
                    <a:pt x="874" y="113"/>
                    <a:pt x="872" y="116"/>
                    <a:pt x="870" y="116"/>
                  </a:cubicBezTo>
                  <a:cubicBezTo>
                    <a:pt x="858" y="119"/>
                    <a:pt x="845" y="122"/>
                    <a:pt x="833" y="125"/>
                  </a:cubicBezTo>
                  <a:cubicBezTo>
                    <a:pt x="832" y="125"/>
                    <a:pt x="832" y="125"/>
                    <a:pt x="832" y="125"/>
                  </a:cubicBezTo>
                  <a:moveTo>
                    <a:pt x="364" y="124"/>
                  </a:moveTo>
                  <a:cubicBezTo>
                    <a:pt x="363" y="124"/>
                    <a:pt x="363" y="124"/>
                    <a:pt x="363" y="124"/>
                  </a:cubicBezTo>
                  <a:cubicBezTo>
                    <a:pt x="351" y="121"/>
                    <a:pt x="338" y="119"/>
                    <a:pt x="326" y="116"/>
                  </a:cubicBezTo>
                  <a:cubicBezTo>
                    <a:pt x="323" y="116"/>
                    <a:pt x="322" y="113"/>
                    <a:pt x="322" y="111"/>
                  </a:cubicBezTo>
                  <a:cubicBezTo>
                    <a:pt x="323" y="108"/>
                    <a:pt x="325" y="107"/>
                    <a:pt x="328" y="107"/>
                  </a:cubicBezTo>
                  <a:cubicBezTo>
                    <a:pt x="340" y="110"/>
                    <a:pt x="352" y="112"/>
                    <a:pt x="365" y="115"/>
                  </a:cubicBezTo>
                  <a:cubicBezTo>
                    <a:pt x="367" y="115"/>
                    <a:pt x="369" y="117"/>
                    <a:pt x="368" y="120"/>
                  </a:cubicBezTo>
                  <a:cubicBezTo>
                    <a:pt x="368" y="122"/>
                    <a:pt x="366" y="124"/>
                    <a:pt x="364" y="124"/>
                  </a:cubicBezTo>
                  <a:moveTo>
                    <a:pt x="308" y="112"/>
                  </a:moveTo>
                  <a:cubicBezTo>
                    <a:pt x="307" y="112"/>
                    <a:pt x="307" y="112"/>
                    <a:pt x="307" y="112"/>
                  </a:cubicBezTo>
                  <a:cubicBezTo>
                    <a:pt x="295" y="109"/>
                    <a:pt x="283" y="106"/>
                    <a:pt x="271" y="103"/>
                  </a:cubicBezTo>
                  <a:cubicBezTo>
                    <a:pt x="268" y="103"/>
                    <a:pt x="267" y="100"/>
                    <a:pt x="267" y="98"/>
                  </a:cubicBezTo>
                  <a:cubicBezTo>
                    <a:pt x="268" y="95"/>
                    <a:pt x="270" y="94"/>
                    <a:pt x="273" y="94"/>
                  </a:cubicBezTo>
                  <a:cubicBezTo>
                    <a:pt x="285" y="97"/>
                    <a:pt x="297" y="100"/>
                    <a:pt x="309" y="103"/>
                  </a:cubicBezTo>
                  <a:cubicBezTo>
                    <a:pt x="312" y="104"/>
                    <a:pt x="313" y="106"/>
                    <a:pt x="313" y="109"/>
                  </a:cubicBezTo>
                  <a:cubicBezTo>
                    <a:pt x="312" y="111"/>
                    <a:pt x="310" y="112"/>
                    <a:pt x="308" y="112"/>
                  </a:cubicBezTo>
                  <a:moveTo>
                    <a:pt x="887" y="112"/>
                  </a:moveTo>
                  <a:cubicBezTo>
                    <a:pt x="885" y="112"/>
                    <a:pt x="883" y="110"/>
                    <a:pt x="883" y="108"/>
                  </a:cubicBezTo>
                  <a:cubicBezTo>
                    <a:pt x="882" y="106"/>
                    <a:pt x="883" y="103"/>
                    <a:pt x="886" y="103"/>
                  </a:cubicBezTo>
                  <a:cubicBezTo>
                    <a:pt x="898" y="99"/>
                    <a:pt x="910" y="96"/>
                    <a:pt x="922" y="92"/>
                  </a:cubicBezTo>
                  <a:cubicBezTo>
                    <a:pt x="924" y="91"/>
                    <a:pt x="927" y="92"/>
                    <a:pt x="928" y="95"/>
                  </a:cubicBezTo>
                  <a:cubicBezTo>
                    <a:pt x="928" y="97"/>
                    <a:pt x="927" y="100"/>
                    <a:pt x="925" y="101"/>
                  </a:cubicBezTo>
                  <a:cubicBezTo>
                    <a:pt x="913" y="105"/>
                    <a:pt x="900" y="108"/>
                    <a:pt x="888" y="111"/>
                  </a:cubicBezTo>
                  <a:cubicBezTo>
                    <a:pt x="888" y="112"/>
                    <a:pt x="887" y="112"/>
                    <a:pt x="887" y="112"/>
                  </a:cubicBezTo>
                  <a:moveTo>
                    <a:pt x="253" y="99"/>
                  </a:moveTo>
                  <a:cubicBezTo>
                    <a:pt x="253" y="99"/>
                    <a:pt x="253" y="98"/>
                    <a:pt x="252" y="98"/>
                  </a:cubicBezTo>
                  <a:cubicBezTo>
                    <a:pt x="240" y="95"/>
                    <a:pt x="228" y="92"/>
                    <a:pt x="216" y="88"/>
                  </a:cubicBezTo>
                  <a:cubicBezTo>
                    <a:pt x="213" y="87"/>
                    <a:pt x="212" y="85"/>
                    <a:pt x="213" y="82"/>
                  </a:cubicBezTo>
                  <a:cubicBezTo>
                    <a:pt x="213" y="80"/>
                    <a:pt x="216" y="79"/>
                    <a:pt x="218" y="79"/>
                  </a:cubicBezTo>
                  <a:cubicBezTo>
                    <a:pt x="230" y="83"/>
                    <a:pt x="243" y="86"/>
                    <a:pt x="255" y="89"/>
                  </a:cubicBezTo>
                  <a:cubicBezTo>
                    <a:pt x="257" y="90"/>
                    <a:pt x="259" y="93"/>
                    <a:pt x="258" y="95"/>
                  </a:cubicBezTo>
                  <a:cubicBezTo>
                    <a:pt x="257" y="97"/>
                    <a:pt x="255" y="99"/>
                    <a:pt x="253" y="99"/>
                  </a:cubicBezTo>
                  <a:moveTo>
                    <a:pt x="941" y="95"/>
                  </a:moveTo>
                  <a:cubicBezTo>
                    <a:pt x="939" y="95"/>
                    <a:pt x="937" y="94"/>
                    <a:pt x="937" y="92"/>
                  </a:cubicBezTo>
                  <a:cubicBezTo>
                    <a:pt x="936" y="89"/>
                    <a:pt x="937" y="87"/>
                    <a:pt x="940" y="86"/>
                  </a:cubicBezTo>
                  <a:cubicBezTo>
                    <a:pt x="951" y="82"/>
                    <a:pt x="963" y="78"/>
                    <a:pt x="975" y="73"/>
                  </a:cubicBezTo>
                  <a:cubicBezTo>
                    <a:pt x="977" y="72"/>
                    <a:pt x="980" y="73"/>
                    <a:pt x="981" y="76"/>
                  </a:cubicBezTo>
                  <a:cubicBezTo>
                    <a:pt x="982" y="78"/>
                    <a:pt x="981" y="81"/>
                    <a:pt x="978" y="82"/>
                  </a:cubicBezTo>
                  <a:cubicBezTo>
                    <a:pt x="966" y="86"/>
                    <a:pt x="954" y="91"/>
                    <a:pt x="943" y="95"/>
                  </a:cubicBezTo>
                  <a:cubicBezTo>
                    <a:pt x="942" y="95"/>
                    <a:pt x="942" y="95"/>
                    <a:pt x="941" y="95"/>
                  </a:cubicBezTo>
                  <a:moveTo>
                    <a:pt x="199" y="83"/>
                  </a:moveTo>
                  <a:cubicBezTo>
                    <a:pt x="199" y="83"/>
                    <a:pt x="198" y="83"/>
                    <a:pt x="198" y="83"/>
                  </a:cubicBezTo>
                  <a:cubicBezTo>
                    <a:pt x="186" y="79"/>
                    <a:pt x="174" y="75"/>
                    <a:pt x="162" y="71"/>
                  </a:cubicBezTo>
                  <a:cubicBezTo>
                    <a:pt x="159" y="71"/>
                    <a:pt x="158" y="68"/>
                    <a:pt x="159" y="66"/>
                  </a:cubicBezTo>
                  <a:cubicBezTo>
                    <a:pt x="159" y="63"/>
                    <a:pt x="162" y="62"/>
                    <a:pt x="164" y="63"/>
                  </a:cubicBezTo>
                  <a:cubicBezTo>
                    <a:pt x="176" y="67"/>
                    <a:pt x="188" y="70"/>
                    <a:pt x="200" y="74"/>
                  </a:cubicBezTo>
                  <a:cubicBezTo>
                    <a:pt x="203" y="75"/>
                    <a:pt x="204" y="77"/>
                    <a:pt x="203" y="80"/>
                  </a:cubicBezTo>
                  <a:cubicBezTo>
                    <a:pt x="203" y="82"/>
                    <a:pt x="201" y="83"/>
                    <a:pt x="199" y="83"/>
                  </a:cubicBezTo>
                  <a:moveTo>
                    <a:pt x="994" y="75"/>
                  </a:moveTo>
                  <a:cubicBezTo>
                    <a:pt x="992" y="75"/>
                    <a:pt x="990" y="74"/>
                    <a:pt x="990" y="72"/>
                  </a:cubicBezTo>
                  <a:cubicBezTo>
                    <a:pt x="989" y="70"/>
                    <a:pt x="990" y="67"/>
                    <a:pt x="992" y="66"/>
                  </a:cubicBezTo>
                  <a:cubicBezTo>
                    <a:pt x="1004" y="61"/>
                    <a:pt x="1015" y="56"/>
                    <a:pt x="1027" y="51"/>
                  </a:cubicBezTo>
                  <a:cubicBezTo>
                    <a:pt x="1029" y="50"/>
                    <a:pt x="1032" y="51"/>
                    <a:pt x="1033" y="53"/>
                  </a:cubicBezTo>
                  <a:cubicBezTo>
                    <a:pt x="1034" y="56"/>
                    <a:pt x="1033" y="59"/>
                    <a:pt x="1030" y="60"/>
                  </a:cubicBezTo>
                  <a:cubicBezTo>
                    <a:pt x="1019" y="65"/>
                    <a:pt x="1007" y="70"/>
                    <a:pt x="996" y="75"/>
                  </a:cubicBezTo>
                  <a:cubicBezTo>
                    <a:pt x="995" y="75"/>
                    <a:pt x="995" y="75"/>
                    <a:pt x="994" y="75"/>
                  </a:cubicBezTo>
                  <a:moveTo>
                    <a:pt x="145" y="66"/>
                  </a:moveTo>
                  <a:cubicBezTo>
                    <a:pt x="145" y="66"/>
                    <a:pt x="144" y="65"/>
                    <a:pt x="144" y="65"/>
                  </a:cubicBezTo>
                  <a:cubicBezTo>
                    <a:pt x="132" y="61"/>
                    <a:pt x="120" y="57"/>
                    <a:pt x="108" y="53"/>
                  </a:cubicBezTo>
                  <a:cubicBezTo>
                    <a:pt x="106" y="52"/>
                    <a:pt x="104" y="49"/>
                    <a:pt x="105" y="47"/>
                  </a:cubicBezTo>
                  <a:cubicBezTo>
                    <a:pt x="106" y="44"/>
                    <a:pt x="109" y="43"/>
                    <a:pt x="111" y="44"/>
                  </a:cubicBezTo>
                  <a:cubicBezTo>
                    <a:pt x="123" y="48"/>
                    <a:pt x="135" y="53"/>
                    <a:pt x="147" y="57"/>
                  </a:cubicBezTo>
                  <a:cubicBezTo>
                    <a:pt x="149" y="57"/>
                    <a:pt x="150" y="60"/>
                    <a:pt x="149" y="62"/>
                  </a:cubicBezTo>
                  <a:cubicBezTo>
                    <a:pt x="149" y="64"/>
                    <a:pt x="147" y="66"/>
                    <a:pt x="145" y="66"/>
                  </a:cubicBezTo>
                  <a:moveTo>
                    <a:pt x="1046" y="52"/>
                  </a:moveTo>
                  <a:cubicBezTo>
                    <a:pt x="1044" y="52"/>
                    <a:pt x="1042" y="51"/>
                    <a:pt x="1041" y="49"/>
                  </a:cubicBezTo>
                  <a:cubicBezTo>
                    <a:pt x="1040" y="47"/>
                    <a:pt x="1041" y="44"/>
                    <a:pt x="1044" y="43"/>
                  </a:cubicBezTo>
                  <a:cubicBezTo>
                    <a:pt x="1055" y="38"/>
                    <a:pt x="1066" y="32"/>
                    <a:pt x="1077" y="26"/>
                  </a:cubicBezTo>
                  <a:cubicBezTo>
                    <a:pt x="1079" y="25"/>
                    <a:pt x="1082" y="26"/>
                    <a:pt x="1083" y="28"/>
                  </a:cubicBezTo>
                  <a:cubicBezTo>
                    <a:pt x="1084" y="30"/>
                    <a:pt x="1084" y="33"/>
                    <a:pt x="1081" y="34"/>
                  </a:cubicBezTo>
                  <a:cubicBezTo>
                    <a:pt x="1070" y="40"/>
                    <a:pt x="1059" y="46"/>
                    <a:pt x="1048" y="51"/>
                  </a:cubicBezTo>
                  <a:cubicBezTo>
                    <a:pt x="1047" y="52"/>
                    <a:pt x="1046" y="52"/>
                    <a:pt x="1046" y="52"/>
                  </a:cubicBezTo>
                  <a:moveTo>
                    <a:pt x="92" y="46"/>
                  </a:moveTo>
                  <a:cubicBezTo>
                    <a:pt x="91" y="46"/>
                    <a:pt x="91" y="46"/>
                    <a:pt x="90" y="46"/>
                  </a:cubicBezTo>
                  <a:cubicBezTo>
                    <a:pt x="78" y="41"/>
                    <a:pt x="67" y="37"/>
                    <a:pt x="55" y="32"/>
                  </a:cubicBezTo>
                  <a:cubicBezTo>
                    <a:pt x="53" y="31"/>
                    <a:pt x="52" y="28"/>
                    <a:pt x="53" y="26"/>
                  </a:cubicBezTo>
                  <a:cubicBezTo>
                    <a:pt x="54" y="24"/>
                    <a:pt x="56" y="22"/>
                    <a:pt x="59" y="23"/>
                  </a:cubicBezTo>
                  <a:cubicBezTo>
                    <a:pt x="70" y="28"/>
                    <a:pt x="82" y="33"/>
                    <a:pt x="94" y="37"/>
                  </a:cubicBezTo>
                  <a:cubicBezTo>
                    <a:pt x="96" y="38"/>
                    <a:pt x="97" y="41"/>
                    <a:pt x="96" y="43"/>
                  </a:cubicBezTo>
                  <a:cubicBezTo>
                    <a:pt x="96" y="45"/>
                    <a:pt x="94" y="46"/>
                    <a:pt x="92" y="46"/>
                  </a:cubicBezTo>
                  <a:moveTo>
                    <a:pt x="39" y="25"/>
                  </a:moveTo>
                  <a:cubicBezTo>
                    <a:pt x="39" y="25"/>
                    <a:pt x="38" y="25"/>
                    <a:pt x="38" y="25"/>
                  </a:cubicBezTo>
                  <a:cubicBezTo>
                    <a:pt x="26" y="20"/>
                    <a:pt x="14" y="14"/>
                    <a:pt x="3" y="9"/>
                  </a:cubicBezTo>
                  <a:cubicBezTo>
                    <a:pt x="1" y="8"/>
                    <a:pt x="0" y="5"/>
                    <a:pt x="1" y="3"/>
                  </a:cubicBezTo>
                  <a:cubicBezTo>
                    <a:pt x="2" y="1"/>
                    <a:pt x="5" y="0"/>
                    <a:pt x="7" y="1"/>
                  </a:cubicBezTo>
                  <a:cubicBezTo>
                    <a:pt x="18" y="6"/>
                    <a:pt x="29" y="11"/>
                    <a:pt x="41" y="16"/>
                  </a:cubicBezTo>
                  <a:cubicBezTo>
                    <a:pt x="44" y="17"/>
                    <a:pt x="45" y="20"/>
                    <a:pt x="44" y="22"/>
                  </a:cubicBezTo>
                  <a:cubicBezTo>
                    <a:pt x="43" y="24"/>
                    <a:pt x="41" y="25"/>
                    <a:pt x="39" y="25"/>
                  </a:cubicBezTo>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1" name="íSļiḑê">
              <a:extLst>
                <a:ext uri="{FF2B5EF4-FFF2-40B4-BE49-F238E27FC236}">
                  <a16:creationId xmlns:a16="http://schemas.microsoft.com/office/drawing/2014/main" id="{2D05983B-17C1-40ED-B52A-128DFEC6DC48}"/>
                </a:ext>
              </a:extLst>
            </p:cNvPr>
            <p:cNvSpPr/>
            <p:nvPr userDrawn="1"/>
          </p:nvSpPr>
          <p:spPr bwMode="auto">
            <a:xfrm>
              <a:off x="7165142" y="3572170"/>
              <a:ext cx="53291" cy="39080"/>
            </a:xfrm>
            <a:custGeom>
              <a:avLst/>
              <a:gdLst>
                <a:gd name="T0" fmla="*/ 5 w 26"/>
                <a:gd name="T1" fmla="*/ 19 h 19"/>
                <a:gd name="T2" fmla="*/ 1 w 26"/>
                <a:gd name="T3" fmla="*/ 17 h 19"/>
                <a:gd name="T4" fmla="*/ 3 w 26"/>
                <a:gd name="T5" fmla="*/ 11 h 19"/>
                <a:gd name="T6" fmla="*/ 18 w 26"/>
                <a:gd name="T7" fmla="*/ 2 h 19"/>
                <a:gd name="T8" fmla="*/ 25 w 26"/>
                <a:gd name="T9" fmla="*/ 3 h 19"/>
                <a:gd name="T10" fmla="*/ 23 w 26"/>
                <a:gd name="T11" fmla="*/ 10 h 19"/>
                <a:gd name="T12" fmla="*/ 7 w 26"/>
                <a:gd name="T13" fmla="*/ 19 h 19"/>
                <a:gd name="T14" fmla="*/ 5 w 2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9">
                  <a:moveTo>
                    <a:pt x="5" y="19"/>
                  </a:moveTo>
                  <a:cubicBezTo>
                    <a:pt x="3" y="19"/>
                    <a:pt x="2" y="19"/>
                    <a:pt x="1" y="17"/>
                  </a:cubicBezTo>
                  <a:cubicBezTo>
                    <a:pt x="0" y="15"/>
                    <a:pt x="0" y="12"/>
                    <a:pt x="3" y="11"/>
                  </a:cubicBezTo>
                  <a:cubicBezTo>
                    <a:pt x="8" y="8"/>
                    <a:pt x="13" y="5"/>
                    <a:pt x="18" y="2"/>
                  </a:cubicBezTo>
                  <a:cubicBezTo>
                    <a:pt x="21" y="0"/>
                    <a:pt x="23" y="1"/>
                    <a:pt x="25" y="3"/>
                  </a:cubicBezTo>
                  <a:cubicBezTo>
                    <a:pt x="26" y="5"/>
                    <a:pt x="25" y="8"/>
                    <a:pt x="23" y="10"/>
                  </a:cubicBezTo>
                  <a:cubicBezTo>
                    <a:pt x="18" y="13"/>
                    <a:pt x="12" y="16"/>
                    <a:pt x="7" y="19"/>
                  </a:cubicBezTo>
                  <a:cubicBezTo>
                    <a:pt x="6" y="19"/>
                    <a:pt x="6" y="19"/>
                    <a:pt x="5" y="19"/>
                  </a:cubicBezTo>
                  <a:close/>
                </a:path>
              </a:pathLst>
            </a:custGeom>
            <a:solidFill>
              <a:srgbClr val="C7E5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2" name="iṥļíḓè">
              <a:extLst>
                <a:ext uri="{FF2B5EF4-FFF2-40B4-BE49-F238E27FC236}">
                  <a16:creationId xmlns:a16="http://schemas.microsoft.com/office/drawing/2014/main" id="{398E4E62-7359-40DE-879E-B797DC4E71FA}"/>
                </a:ext>
              </a:extLst>
            </p:cNvPr>
            <p:cNvSpPr/>
            <p:nvPr userDrawn="1"/>
          </p:nvSpPr>
          <p:spPr bwMode="auto">
            <a:xfrm>
              <a:off x="5561684" y="1827790"/>
              <a:ext cx="17764" cy="1776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3" name="iŝľîḋè">
              <a:extLst>
                <a:ext uri="{FF2B5EF4-FFF2-40B4-BE49-F238E27FC236}">
                  <a16:creationId xmlns:a16="http://schemas.microsoft.com/office/drawing/2014/main" id="{B7C2FBAB-C44A-4D44-B8C1-524F336862D9}"/>
                </a:ext>
              </a:extLst>
            </p:cNvPr>
            <p:cNvSpPr/>
            <p:nvPr userDrawn="1"/>
          </p:nvSpPr>
          <p:spPr bwMode="auto">
            <a:xfrm>
              <a:off x="5559316" y="1780420"/>
              <a:ext cx="14211" cy="14211"/>
            </a:xfrm>
            <a:custGeom>
              <a:avLst/>
              <a:gdLst>
                <a:gd name="T0" fmla="*/ 3 w 7"/>
                <a:gd name="T1" fmla="*/ 7 h 7"/>
                <a:gd name="T2" fmla="*/ 5 w 7"/>
                <a:gd name="T3" fmla="*/ 5 h 7"/>
                <a:gd name="T4" fmla="*/ 3 w 7"/>
                <a:gd name="T5" fmla="*/ 0 h 7"/>
                <a:gd name="T6" fmla="*/ 2 w 7"/>
                <a:gd name="T7" fmla="*/ 5 h 7"/>
                <a:gd name="T8" fmla="*/ 3 w 7"/>
                <a:gd name="T9" fmla="*/ 7 h 7"/>
              </a:gdLst>
              <a:ahLst/>
              <a:cxnLst>
                <a:cxn ang="0">
                  <a:pos x="T0" y="T1"/>
                </a:cxn>
                <a:cxn ang="0">
                  <a:pos x="T2" y="T3"/>
                </a:cxn>
                <a:cxn ang="0">
                  <a:pos x="T4" y="T5"/>
                </a:cxn>
                <a:cxn ang="0">
                  <a:pos x="T6" y="T7"/>
                </a:cxn>
                <a:cxn ang="0">
                  <a:pos x="T8" y="T9"/>
                </a:cxn>
              </a:cxnLst>
              <a:rect l="0" t="0" r="r" b="b"/>
              <a:pathLst>
                <a:path w="7" h="7">
                  <a:moveTo>
                    <a:pt x="3" y="7"/>
                  </a:moveTo>
                  <a:cubicBezTo>
                    <a:pt x="3" y="6"/>
                    <a:pt x="4" y="5"/>
                    <a:pt x="5" y="5"/>
                  </a:cubicBezTo>
                  <a:cubicBezTo>
                    <a:pt x="7" y="4"/>
                    <a:pt x="6" y="0"/>
                    <a:pt x="3" y="0"/>
                  </a:cubicBezTo>
                  <a:cubicBezTo>
                    <a:pt x="1" y="0"/>
                    <a:pt x="0" y="4"/>
                    <a:pt x="2" y="5"/>
                  </a:cubicBezTo>
                  <a:cubicBezTo>
                    <a:pt x="3" y="5"/>
                    <a:pt x="3" y="6"/>
                    <a:pt x="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4" name="íšľiḓé">
              <a:extLst>
                <a:ext uri="{FF2B5EF4-FFF2-40B4-BE49-F238E27FC236}">
                  <a16:creationId xmlns:a16="http://schemas.microsoft.com/office/drawing/2014/main" id="{D0065BA7-32CD-4551-9A28-2183B1D57678}"/>
                </a:ext>
              </a:extLst>
            </p:cNvPr>
            <p:cNvSpPr/>
            <p:nvPr userDrawn="1"/>
          </p:nvSpPr>
          <p:spPr bwMode="auto">
            <a:xfrm>
              <a:off x="6658287" y="1800552"/>
              <a:ext cx="24869" cy="21316"/>
            </a:xfrm>
            <a:custGeom>
              <a:avLst/>
              <a:gdLst>
                <a:gd name="T0" fmla="*/ 6 w 12"/>
                <a:gd name="T1" fmla="*/ 10 h 10"/>
                <a:gd name="T2" fmla="*/ 6 w 12"/>
                <a:gd name="T3" fmla="*/ 0 h 10"/>
                <a:gd name="T4" fmla="*/ 6 w 12"/>
                <a:gd name="T5" fmla="*/ 10 h 10"/>
              </a:gdLst>
              <a:ahLst/>
              <a:cxnLst>
                <a:cxn ang="0">
                  <a:pos x="T0" y="T1"/>
                </a:cxn>
                <a:cxn ang="0">
                  <a:pos x="T2" y="T3"/>
                </a:cxn>
                <a:cxn ang="0">
                  <a:pos x="T4" y="T5"/>
                </a:cxn>
              </a:cxnLst>
              <a:rect l="0" t="0" r="r" b="b"/>
              <a:pathLst>
                <a:path w="12" h="10">
                  <a:moveTo>
                    <a:pt x="6" y="10"/>
                  </a:moveTo>
                  <a:cubicBezTo>
                    <a:pt x="12" y="10"/>
                    <a:pt x="12" y="0"/>
                    <a:pt x="6" y="0"/>
                  </a:cubicBezTo>
                  <a:cubicBezTo>
                    <a:pt x="0" y="0"/>
                    <a:pt x="0"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5" name="iṩḻîḋe">
              <a:extLst>
                <a:ext uri="{FF2B5EF4-FFF2-40B4-BE49-F238E27FC236}">
                  <a16:creationId xmlns:a16="http://schemas.microsoft.com/office/drawing/2014/main" id="{675DB62E-EA40-401A-9C87-30B476AB970D}"/>
                </a:ext>
              </a:extLst>
            </p:cNvPr>
            <p:cNvSpPr/>
            <p:nvPr userDrawn="1"/>
          </p:nvSpPr>
          <p:spPr bwMode="auto">
            <a:xfrm>
              <a:off x="6168013" y="1856212"/>
              <a:ext cx="13027" cy="10659"/>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6" name="îSľîḓê">
              <a:extLst>
                <a:ext uri="{FF2B5EF4-FFF2-40B4-BE49-F238E27FC236}">
                  <a16:creationId xmlns:a16="http://schemas.microsoft.com/office/drawing/2014/main" id="{CE409EDA-78FE-4691-AEDE-84F768B27F94}"/>
                </a:ext>
              </a:extLst>
            </p:cNvPr>
            <p:cNvSpPr/>
            <p:nvPr userDrawn="1"/>
          </p:nvSpPr>
          <p:spPr bwMode="auto">
            <a:xfrm>
              <a:off x="6310122" y="2005425"/>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7" name="îşļîďe">
              <a:extLst>
                <a:ext uri="{FF2B5EF4-FFF2-40B4-BE49-F238E27FC236}">
                  <a16:creationId xmlns:a16="http://schemas.microsoft.com/office/drawing/2014/main" id="{1D0EC4E1-FCE9-40DD-94F7-D555F44AE2D8}"/>
                </a:ext>
              </a:extLst>
            </p:cNvPr>
            <p:cNvSpPr/>
            <p:nvPr userDrawn="1"/>
          </p:nvSpPr>
          <p:spPr bwMode="auto">
            <a:xfrm>
              <a:off x="7509754" y="2032662"/>
              <a:ext cx="26053" cy="26053"/>
            </a:xfrm>
            <a:custGeom>
              <a:avLst/>
              <a:gdLst>
                <a:gd name="T0" fmla="*/ 6 w 13"/>
                <a:gd name="T1" fmla="*/ 13 h 13"/>
                <a:gd name="T2" fmla="*/ 10 w 13"/>
                <a:gd name="T3" fmla="*/ 11 h 13"/>
                <a:gd name="T4" fmla="*/ 13 w 13"/>
                <a:gd name="T5" fmla="*/ 7 h 13"/>
                <a:gd name="T6" fmla="*/ 10 w 13"/>
                <a:gd name="T7" fmla="*/ 2 h 13"/>
                <a:gd name="T8" fmla="*/ 6 w 13"/>
                <a:gd name="T9" fmla="*/ 1 h 13"/>
                <a:gd name="T10" fmla="*/ 0 w 13"/>
                <a:gd name="T11" fmla="*/ 7 h 13"/>
                <a:gd name="T12" fmla="*/ 6 w 1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6" y="13"/>
                  </a:moveTo>
                  <a:cubicBezTo>
                    <a:pt x="8" y="12"/>
                    <a:pt x="9" y="12"/>
                    <a:pt x="10" y="11"/>
                  </a:cubicBezTo>
                  <a:cubicBezTo>
                    <a:pt x="12" y="10"/>
                    <a:pt x="13" y="9"/>
                    <a:pt x="13" y="7"/>
                  </a:cubicBezTo>
                  <a:cubicBezTo>
                    <a:pt x="13" y="5"/>
                    <a:pt x="12" y="3"/>
                    <a:pt x="10" y="2"/>
                  </a:cubicBezTo>
                  <a:cubicBezTo>
                    <a:pt x="9" y="1"/>
                    <a:pt x="8" y="1"/>
                    <a:pt x="6" y="1"/>
                  </a:cubicBezTo>
                  <a:cubicBezTo>
                    <a:pt x="3" y="0"/>
                    <a:pt x="0" y="4"/>
                    <a:pt x="0" y="7"/>
                  </a:cubicBezTo>
                  <a:cubicBezTo>
                    <a:pt x="1" y="10"/>
                    <a:pt x="3" y="13"/>
                    <a:pt x="6"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8" name="îŝḻíḓé">
              <a:extLst>
                <a:ext uri="{FF2B5EF4-FFF2-40B4-BE49-F238E27FC236}">
                  <a16:creationId xmlns:a16="http://schemas.microsoft.com/office/drawing/2014/main" id="{295F4966-623B-4873-A6D4-D138A7264683}"/>
                </a:ext>
              </a:extLst>
            </p:cNvPr>
            <p:cNvSpPr/>
            <p:nvPr userDrawn="1"/>
          </p:nvSpPr>
          <p:spPr bwMode="auto">
            <a:xfrm>
              <a:off x="7443437" y="2245825"/>
              <a:ext cx="16579" cy="11842"/>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9" name="îŝḻíḓê">
              <a:extLst>
                <a:ext uri="{FF2B5EF4-FFF2-40B4-BE49-F238E27FC236}">
                  <a16:creationId xmlns:a16="http://schemas.microsoft.com/office/drawing/2014/main" id="{7A813A25-854A-43EA-8F0F-C04AB56710AA}"/>
                </a:ext>
              </a:extLst>
            </p:cNvPr>
            <p:cNvSpPr/>
            <p:nvPr userDrawn="1"/>
          </p:nvSpPr>
          <p:spPr bwMode="auto">
            <a:xfrm>
              <a:off x="7550017" y="2552543"/>
              <a:ext cx="18948" cy="17764"/>
            </a:xfrm>
            <a:custGeom>
              <a:avLst/>
              <a:gdLst>
                <a:gd name="T0" fmla="*/ 2 w 9"/>
                <a:gd name="T1" fmla="*/ 7 h 9"/>
                <a:gd name="T2" fmla="*/ 3 w 9"/>
                <a:gd name="T3" fmla="*/ 7 h 9"/>
                <a:gd name="T4" fmla="*/ 9 w 9"/>
                <a:gd name="T5" fmla="*/ 5 h 9"/>
                <a:gd name="T6" fmla="*/ 3 w 9"/>
                <a:gd name="T7" fmla="*/ 2 h 9"/>
                <a:gd name="T8" fmla="*/ 2 w 9"/>
                <a:gd name="T9" fmla="*/ 3 h 9"/>
                <a:gd name="T10" fmla="*/ 2 w 9"/>
                <a:gd name="T11" fmla="*/ 7 h 9"/>
              </a:gdLst>
              <a:ahLst/>
              <a:cxnLst>
                <a:cxn ang="0">
                  <a:pos x="T0" y="T1"/>
                </a:cxn>
                <a:cxn ang="0">
                  <a:pos x="T2" y="T3"/>
                </a:cxn>
                <a:cxn ang="0">
                  <a:pos x="T4" y="T5"/>
                </a:cxn>
                <a:cxn ang="0">
                  <a:pos x="T6" y="T7"/>
                </a:cxn>
                <a:cxn ang="0">
                  <a:pos x="T8" y="T9"/>
                </a:cxn>
                <a:cxn ang="0">
                  <a:pos x="T10" y="T11"/>
                </a:cxn>
              </a:cxnLst>
              <a:rect l="0" t="0" r="r" b="b"/>
              <a:pathLst>
                <a:path w="9" h="9">
                  <a:moveTo>
                    <a:pt x="2" y="7"/>
                  </a:moveTo>
                  <a:cubicBezTo>
                    <a:pt x="3" y="7"/>
                    <a:pt x="3" y="7"/>
                    <a:pt x="3" y="7"/>
                  </a:cubicBezTo>
                  <a:cubicBezTo>
                    <a:pt x="5" y="9"/>
                    <a:pt x="9" y="8"/>
                    <a:pt x="9" y="5"/>
                  </a:cubicBezTo>
                  <a:cubicBezTo>
                    <a:pt x="9" y="2"/>
                    <a:pt x="5" y="0"/>
                    <a:pt x="3" y="2"/>
                  </a:cubicBezTo>
                  <a:cubicBezTo>
                    <a:pt x="2" y="3"/>
                    <a:pt x="2" y="3"/>
                    <a:pt x="2" y="3"/>
                  </a:cubicBezTo>
                  <a:cubicBezTo>
                    <a:pt x="0" y="3"/>
                    <a:pt x="0" y="6"/>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0" name="íslïďe">
              <a:extLst>
                <a:ext uri="{FF2B5EF4-FFF2-40B4-BE49-F238E27FC236}">
                  <a16:creationId xmlns:a16="http://schemas.microsoft.com/office/drawing/2014/main" id="{9E244550-096C-43F5-AD64-CE5D51A45A5B}"/>
                </a:ext>
              </a:extLst>
            </p:cNvPr>
            <p:cNvSpPr/>
            <p:nvPr userDrawn="1"/>
          </p:nvSpPr>
          <p:spPr bwMode="auto">
            <a:xfrm>
              <a:off x="4581136" y="2623597"/>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1" name="ïŝlíḓé">
              <a:extLst>
                <a:ext uri="{FF2B5EF4-FFF2-40B4-BE49-F238E27FC236}">
                  <a16:creationId xmlns:a16="http://schemas.microsoft.com/office/drawing/2014/main" id="{E4036606-196A-459F-9776-5A44007DE455}"/>
                </a:ext>
              </a:extLst>
            </p:cNvPr>
            <p:cNvSpPr/>
            <p:nvPr userDrawn="1"/>
          </p:nvSpPr>
          <p:spPr bwMode="auto">
            <a:xfrm>
              <a:off x="4341920" y="2382013"/>
              <a:ext cx="20132" cy="21316"/>
            </a:xfrm>
            <a:custGeom>
              <a:avLst/>
              <a:gdLst>
                <a:gd name="T0" fmla="*/ 6 w 10"/>
                <a:gd name="T1" fmla="*/ 2 h 10"/>
                <a:gd name="T2" fmla="*/ 6 w 10"/>
                <a:gd name="T3" fmla="*/ 3 h 10"/>
                <a:gd name="T4" fmla="*/ 8 w 10"/>
                <a:gd name="T5" fmla="*/ 2 h 10"/>
                <a:gd name="T6" fmla="*/ 2 w 10"/>
                <a:gd name="T7" fmla="*/ 3 h 10"/>
                <a:gd name="T8" fmla="*/ 5 w 10"/>
                <a:gd name="T9" fmla="*/ 10 h 10"/>
                <a:gd name="T10" fmla="*/ 9 w 10"/>
                <a:gd name="T11" fmla="*/ 5 h 10"/>
                <a:gd name="T12" fmla="*/ 9 w 10"/>
                <a:gd name="T13" fmla="*/ 3 h 10"/>
                <a:gd name="T14" fmla="*/ 8 w 10"/>
                <a:gd name="T15" fmla="*/ 1 h 10"/>
                <a:gd name="T16" fmla="*/ 6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6" y="2"/>
                  </a:moveTo>
                  <a:cubicBezTo>
                    <a:pt x="7" y="2"/>
                    <a:pt x="7" y="2"/>
                    <a:pt x="6" y="3"/>
                  </a:cubicBezTo>
                  <a:cubicBezTo>
                    <a:pt x="7" y="3"/>
                    <a:pt x="7" y="2"/>
                    <a:pt x="8" y="2"/>
                  </a:cubicBezTo>
                  <a:cubicBezTo>
                    <a:pt x="6" y="1"/>
                    <a:pt x="3" y="1"/>
                    <a:pt x="2" y="3"/>
                  </a:cubicBezTo>
                  <a:cubicBezTo>
                    <a:pt x="0" y="6"/>
                    <a:pt x="2" y="9"/>
                    <a:pt x="5" y="10"/>
                  </a:cubicBezTo>
                  <a:cubicBezTo>
                    <a:pt x="8" y="10"/>
                    <a:pt x="10" y="8"/>
                    <a:pt x="9" y="5"/>
                  </a:cubicBezTo>
                  <a:cubicBezTo>
                    <a:pt x="9" y="4"/>
                    <a:pt x="9" y="3"/>
                    <a:pt x="9" y="3"/>
                  </a:cubicBezTo>
                  <a:cubicBezTo>
                    <a:pt x="8" y="2"/>
                    <a:pt x="8" y="2"/>
                    <a:pt x="8" y="1"/>
                  </a:cubicBezTo>
                  <a:cubicBezTo>
                    <a:pt x="8"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2" name="ïṥ1îdè">
              <a:extLst>
                <a:ext uri="{FF2B5EF4-FFF2-40B4-BE49-F238E27FC236}">
                  <a16:creationId xmlns:a16="http://schemas.microsoft.com/office/drawing/2014/main" id="{2435BB29-FDBF-4B61-B0A9-3F06A85B6824}"/>
                </a:ext>
              </a:extLst>
            </p:cNvPr>
            <p:cNvSpPr/>
            <p:nvPr userDrawn="1"/>
          </p:nvSpPr>
          <p:spPr bwMode="auto">
            <a:xfrm>
              <a:off x="5243124" y="1641864"/>
              <a:ext cx="33159" cy="23685"/>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3" name="ïŝḻiḍe">
              <a:extLst>
                <a:ext uri="{FF2B5EF4-FFF2-40B4-BE49-F238E27FC236}">
                  <a16:creationId xmlns:a16="http://schemas.microsoft.com/office/drawing/2014/main" id="{C9F402C2-6F73-4F0F-91A8-1AC695DE5DD0}"/>
                </a:ext>
              </a:extLst>
            </p:cNvPr>
            <p:cNvSpPr/>
            <p:nvPr userDrawn="1"/>
          </p:nvSpPr>
          <p:spPr bwMode="auto">
            <a:xfrm>
              <a:off x="6293542" y="1526994"/>
              <a:ext cx="30790" cy="23685"/>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4" name="îŝḷíďé">
              <a:extLst>
                <a:ext uri="{FF2B5EF4-FFF2-40B4-BE49-F238E27FC236}">
                  <a16:creationId xmlns:a16="http://schemas.microsoft.com/office/drawing/2014/main" id="{51BBCD53-4B43-4CDC-B376-D4E590A6E849}"/>
                </a:ext>
              </a:extLst>
            </p:cNvPr>
            <p:cNvSpPr/>
            <p:nvPr userDrawn="1"/>
          </p:nvSpPr>
          <p:spPr bwMode="auto">
            <a:xfrm>
              <a:off x="6691446" y="2350038"/>
              <a:ext cx="17764"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5" name="i$lîdé">
              <a:extLst>
                <a:ext uri="{FF2B5EF4-FFF2-40B4-BE49-F238E27FC236}">
                  <a16:creationId xmlns:a16="http://schemas.microsoft.com/office/drawing/2014/main" id="{FF9C338D-9A4B-469B-9F83-0C770402F1CC}"/>
                </a:ext>
              </a:extLst>
            </p:cNvPr>
            <p:cNvSpPr/>
            <p:nvPr userDrawn="1"/>
          </p:nvSpPr>
          <p:spPr bwMode="auto">
            <a:xfrm>
              <a:off x="7137904" y="1942660"/>
              <a:ext cx="22501" cy="22501"/>
            </a:xfrm>
            <a:custGeom>
              <a:avLst/>
              <a:gdLst>
                <a:gd name="T0" fmla="*/ 5 w 11"/>
                <a:gd name="T1" fmla="*/ 11 h 11"/>
                <a:gd name="T2" fmla="*/ 11 w 11"/>
                <a:gd name="T3" fmla="*/ 6 h 11"/>
                <a:gd name="T4" fmla="*/ 5 w 11"/>
                <a:gd name="T5" fmla="*/ 0 h 11"/>
                <a:gd name="T6" fmla="*/ 0 w 11"/>
                <a:gd name="T7" fmla="*/ 6 h 11"/>
                <a:gd name="T8" fmla="*/ 5 w 11"/>
                <a:gd name="T9" fmla="*/ 11 h 11"/>
              </a:gdLst>
              <a:ahLst/>
              <a:cxnLst>
                <a:cxn ang="0">
                  <a:pos x="T0" y="T1"/>
                </a:cxn>
                <a:cxn ang="0">
                  <a:pos x="T2" y="T3"/>
                </a:cxn>
                <a:cxn ang="0">
                  <a:pos x="T4" y="T5"/>
                </a:cxn>
                <a:cxn ang="0">
                  <a:pos x="T6" y="T7"/>
                </a:cxn>
                <a:cxn ang="0">
                  <a:pos x="T8" y="T9"/>
                </a:cxn>
              </a:cxnLst>
              <a:rect l="0" t="0" r="r" b="b"/>
              <a:pathLst>
                <a:path w="11" h="11">
                  <a:moveTo>
                    <a:pt x="5" y="11"/>
                  </a:moveTo>
                  <a:cubicBezTo>
                    <a:pt x="8" y="11"/>
                    <a:pt x="11" y="9"/>
                    <a:pt x="11" y="6"/>
                  </a:cubicBezTo>
                  <a:cubicBezTo>
                    <a:pt x="11" y="3"/>
                    <a:pt x="9" y="0"/>
                    <a:pt x="5" y="0"/>
                  </a:cubicBezTo>
                  <a:cubicBezTo>
                    <a:pt x="2" y="0"/>
                    <a:pt x="0" y="3"/>
                    <a:pt x="0" y="6"/>
                  </a:cubicBezTo>
                  <a:cubicBezTo>
                    <a:pt x="0" y="9"/>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6" name="îŝ1íḓè">
              <a:extLst>
                <a:ext uri="{FF2B5EF4-FFF2-40B4-BE49-F238E27FC236}">
                  <a16:creationId xmlns:a16="http://schemas.microsoft.com/office/drawing/2014/main" id="{877AA51D-4800-4A01-9C78-24A8978D2CF8}"/>
                </a:ext>
              </a:extLst>
            </p:cNvPr>
            <p:cNvSpPr/>
            <p:nvPr userDrawn="1"/>
          </p:nvSpPr>
          <p:spPr bwMode="auto">
            <a:xfrm>
              <a:off x="7154482" y="1760288"/>
              <a:ext cx="22501" cy="248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7" name="ï$ḻiḑe">
              <a:extLst>
                <a:ext uri="{FF2B5EF4-FFF2-40B4-BE49-F238E27FC236}">
                  <a16:creationId xmlns:a16="http://schemas.microsoft.com/office/drawing/2014/main" id="{B8147F1C-DA23-4219-9989-69A5182E004D}"/>
                </a:ext>
              </a:extLst>
            </p:cNvPr>
            <p:cNvSpPr/>
            <p:nvPr userDrawn="1"/>
          </p:nvSpPr>
          <p:spPr bwMode="auto">
            <a:xfrm>
              <a:off x="8029634" y="2496883"/>
              <a:ext cx="24869" cy="24869"/>
            </a:xfrm>
            <a:custGeom>
              <a:avLst/>
              <a:gdLst>
                <a:gd name="T0" fmla="*/ 6 w 12"/>
                <a:gd name="T1" fmla="*/ 12 h 12"/>
                <a:gd name="T2" fmla="*/ 12 w 12"/>
                <a:gd name="T3" fmla="*/ 6 h 12"/>
                <a:gd name="T4" fmla="*/ 6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cubicBezTo>
                    <a:pt x="9" y="12"/>
                    <a:pt x="12" y="9"/>
                    <a:pt x="12" y="6"/>
                  </a:cubicBezTo>
                  <a:cubicBezTo>
                    <a:pt x="11" y="3"/>
                    <a:pt x="9" y="0"/>
                    <a:pt x="6" y="0"/>
                  </a:cubicBezTo>
                  <a:cubicBezTo>
                    <a:pt x="3" y="0"/>
                    <a:pt x="0" y="3"/>
                    <a:pt x="0" y="6"/>
                  </a:cubicBezTo>
                  <a:cubicBezTo>
                    <a:pt x="0" y="9"/>
                    <a:pt x="3" y="12"/>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8" name="îşļîḑe">
              <a:extLst>
                <a:ext uri="{FF2B5EF4-FFF2-40B4-BE49-F238E27FC236}">
                  <a16:creationId xmlns:a16="http://schemas.microsoft.com/office/drawing/2014/main" id="{51E99ACC-E45E-462D-8D3C-E86997E64ECA}"/>
                </a:ext>
              </a:extLst>
            </p:cNvPr>
            <p:cNvSpPr/>
            <p:nvPr userDrawn="1"/>
          </p:nvSpPr>
          <p:spPr bwMode="auto">
            <a:xfrm>
              <a:off x="4479292" y="2974131"/>
              <a:ext cx="14211" cy="14211"/>
            </a:xfrm>
            <a:custGeom>
              <a:avLst/>
              <a:gdLst>
                <a:gd name="T0" fmla="*/ 1 w 7"/>
                <a:gd name="T1" fmla="*/ 7 h 7"/>
                <a:gd name="T2" fmla="*/ 2 w 7"/>
                <a:gd name="T3" fmla="*/ 6 h 7"/>
                <a:gd name="T4" fmla="*/ 3 w 7"/>
                <a:gd name="T5" fmla="*/ 7 h 7"/>
                <a:gd name="T6" fmla="*/ 5 w 7"/>
                <a:gd name="T7" fmla="*/ 6 h 7"/>
                <a:gd name="T8" fmla="*/ 5 w 7"/>
                <a:gd name="T9" fmla="*/ 2 h 7"/>
                <a:gd name="T10" fmla="*/ 1 w 7"/>
                <a:gd name="T11" fmla="*/ 2 h 7"/>
                <a:gd name="T12" fmla="*/ 0 w 7"/>
                <a:gd name="T13" fmla="*/ 4 h 7"/>
                <a:gd name="T14" fmla="*/ 1 w 7"/>
                <a:gd name="T15" fmla="*/ 5 h 7"/>
                <a:gd name="T16" fmla="*/ 0 w 7"/>
                <a:gd name="T17" fmla="*/ 6 h 7"/>
                <a:gd name="T18" fmla="*/ 1 w 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1" y="7"/>
                  </a:moveTo>
                  <a:cubicBezTo>
                    <a:pt x="2" y="7"/>
                    <a:pt x="2" y="7"/>
                    <a:pt x="2" y="6"/>
                  </a:cubicBezTo>
                  <a:cubicBezTo>
                    <a:pt x="2" y="7"/>
                    <a:pt x="2" y="7"/>
                    <a:pt x="3" y="7"/>
                  </a:cubicBezTo>
                  <a:cubicBezTo>
                    <a:pt x="4" y="7"/>
                    <a:pt x="4" y="7"/>
                    <a:pt x="5" y="6"/>
                  </a:cubicBezTo>
                  <a:cubicBezTo>
                    <a:pt x="6" y="5"/>
                    <a:pt x="7" y="3"/>
                    <a:pt x="5" y="2"/>
                  </a:cubicBezTo>
                  <a:cubicBezTo>
                    <a:pt x="4" y="0"/>
                    <a:pt x="2" y="0"/>
                    <a:pt x="1" y="2"/>
                  </a:cubicBezTo>
                  <a:cubicBezTo>
                    <a:pt x="1" y="2"/>
                    <a:pt x="0" y="3"/>
                    <a:pt x="0" y="4"/>
                  </a:cubicBezTo>
                  <a:cubicBezTo>
                    <a:pt x="0" y="4"/>
                    <a:pt x="0" y="5"/>
                    <a:pt x="1" y="5"/>
                  </a:cubicBezTo>
                  <a:cubicBezTo>
                    <a:pt x="0" y="5"/>
                    <a:pt x="0" y="5"/>
                    <a:pt x="0" y="6"/>
                  </a:cubicBezTo>
                  <a:cubicBezTo>
                    <a:pt x="0"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9" name="ï$ļiḋè">
              <a:extLst>
                <a:ext uri="{FF2B5EF4-FFF2-40B4-BE49-F238E27FC236}">
                  <a16:creationId xmlns:a16="http://schemas.microsoft.com/office/drawing/2014/main" id="{0ED832FB-68E4-43FB-A773-345D975F801D}"/>
                </a:ext>
              </a:extLst>
            </p:cNvPr>
            <p:cNvSpPr/>
            <p:nvPr userDrawn="1"/>
          </p:nvSpPr>
          <p:spPr bwMode="auto">
            <a:xfrm>
              <a:off x="4987329" y="3870598"/>
              <a:ext cx="123161" cy="78160"/>
            </a:xfrm>
            <a:custGeom>
              <a:avLst/>
              <a:gdLst>
                <a:gd name="T0" fmla="*/ 50 w 60"/>
                <a:gd name="T1" fmla="*/ 16 h 38"/>
                <a:gd name="T2" fmla="*/ 58 w 60"/>
                <a:gd name="T3" fmla="*/ 30 h 38"/>
                <a:gd name="T4" fmla="*/ 43 w 60"/>
                <a:gd name="T5" fmla="*/ 36 h 38"/>
                <a:gd name="T6" fmla="*/ 9 w 60"/>
                <a:gd name="T7" fmla="*/ 22 h 38"/>
                <a:gd name="T8" fmla="*/ 2 w 60"/>
                <a:gd name="T9" fmla="*/ 8 h 38"/>
                <a:gd name="T10" fmla="*/ 17 w 60"/>
                <a:gd name="T11" fmla="*/ 3 h 38"/>
                <a:gd name="T12" fmla="*/ 50 w 60"/>
                <a:gd name="T13" fmla="*/ 16 h 38"/>
              </a:gdLst>
              <a:ahLst/>
              <a:cxnLst>
                <a:cxn ang="0">
                  <a:pos x="T0" y="T1"/>
                </a:cxn>
                <a:cxn ang="0">
                  <a:pos x="T2" y="T3"/>
                </a:cxn>
                <a:cxn ang="0">
                  <a:pos x="T4" y="T5"/>
                </a:cxn>
                <a:cxn ang="0">
                  <a:pos x="T6" y="T7"/>
                </a:cxn>
                <a:cxn ang="0">
                  <a:pos x="T8" y="T9"/>
                </a:cxn>
                <a:cxn ang="0">
                  <a:pos x="T10" y="T11"/>
                </a:cxn>
                <a:cxn ang="0">
                  <a:pos x="T12" y="T13"/>
                </a:cxn>
              </a:cxnLst>
              <a:rect l="0" t="0" r="r" b="b"/>
              <a:pathLst>
                <a:path w="60" h="38">
                  <a:moveTo>
                    <a:pt x="50" y="16"/>
                  </a:moveTo>
                  <a:cubicBezTo>
                    <a:pt x="57" y="19"/>
                    <a:pt x="60" y="25"/>
                    <a:pt x="58" y="30"/>
                  </a:cubicBezTo>
                  <a:cubicBezTo>
                    <a:pt x="55" y="36"/>
                    <a:pt x="49" y="38"/>
                    <a:pt x="43" y="36"/>
                  </a:cubicBezTo>
                  <a:cubicBezTo>
                    <a:pt x="9" y="22"/>
                    <a:pt x="9" y="22"/>
                    <a:pt x="9" y="22"/>
                  </a:cubicBezTo>
                  <a:cubicBezTo>
                    <a:pt x="3" y="20"/>
                    <a:pt x="0" y="14"/>
                    <a:pt x="2" y="8"/>
                  </a:cubicBezTo>
                  <a:cubicBezTo>
                    <a:pt x="4" y="3"/>
                    <a:pt x="11" y="0"/>
                    <a:pt x="17" y="3"/>
                  </a:cubicBezTo>
                  <a:lnTo>
                    <a:pt x="50"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0" name="íṥḷîḋé">
              <a:extLst>
                <a:ext uri="{FF2B5EF4-FFF2-40B4-BE49-F238E27FC236}">
                  <a16:creationId xmlns:a16="http://schemas.microsoft.com/office/drawing/2014/main" id="{2D4F47FF-D1D2-42AF-9668-BF205DDA78BF}"/>
                </a:ext>
              </a:extLst>
            </p:cNvPr>
            <p:cNvSpPr/>
            <p:nvPr userDrawn="1"/>
          </p:nvSpPr>
          <p:spPr bwMode="auto">
            <a:xfrm>
              <a:off x="4975486" y="3794806"/>
              <a:ext cx="123161" cy="81713"/>
            </a:xfrm>
            <a:custGeom>
              <a:avLst/>
              <a:gdLst>
                <a:gd name="T0" fmla="*/ 51 w 60"/>
                <a:gd name="T1" fmla="*/ 16 h 40"/>
                <a:gd name="T2" fmla="*/ 58 w 60"/>
                <a:gd name="T3" fmla="*/ 31 h 40"/>
                <a:gd name="T4" fmla="*/ 43 w 60"/>
                <a:gd name="T5" fmla="*/ 37 h 40"/>
                <a:gd name="T6" fmla="*/ 9 w 60"/>
                <a:gd name="T7" fmla="*/ 24 h 40"/>
                <a:gd name="T8" fmla="*/ 2 w 60"/>
                <a:gd name="T9" fmla="*/ 9 h 40"/>
                <a:gd name="T10" fmla="*/ 18 w 60"/>
                <a:gd name="T11" fmla="*/ 3 h 40"/>
                <a:gd name="T12" fmla="*/ 51 w 60"/>
                <a:gd name="T13" fmla="*/ 16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51" y="16"/>
                  </a:moveTo>
                  <a:cubicBezTo>
                    <a:pt x="57" y="19"/>
                    <a:pt x="60" y="26"/>
                    <a:pt x="58" y="31"/>
                  </a:cubicBezTo>
                  <a:cubicBezTo>
                    <a:pt x="56" y="37"/>
                    <a:pt x="49" y="40"/>
                    <a:pt x="43" y="37"/>
                  </a:cubicBezTo>
                  <a:cubicBezTo>
                    <a:pt x="9" y="24"/>
                    <a:pt x="9" y="24"/>
                    <a:pt x="9" y="24"/>
                  </a:cubicBezTo>
                  <a:cubicBezTo>
                    <a:pt x="3" y="22"/>
                    <a:pt x="0" y="15"/>
                    <a:pt x="2" y="9"/>
                  </a:cubicBezTo>
                  <a:cubicBezTo>
                    <a:pt x="5" y="3"/>
                    <a:pt x="12" y="0"/>
                    <a:pt x="18" y="3"/>
                  </a:cubicBezTo>
                  <a:lnTo>
                    <a:pt x="51"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1" name="í$ľídè">
              <a:extLst>
                <a:ext uri="{FF2B5EF4-FFF2-40B4-BE49-F238E27FC236}">
                  <a16:creationId xmlns:a16="http://schemas.microsoft.com/office/drawing/2014/main" id="{59E8F4AD-47F9-4F56-9DB3-33C853B6CE4A}"/>
                </a:ext>
              </a:extLst>
            </p:cNvPr>
            <p:cNvSpPr/>
            <p:nvPr userDrawn="1"/>
          </p:nvSpPr>
          <p:spPr bwMode="auto">
            <a:xfrm>
              <a:off x="4956539" y="3716647"/>
              <a:ext cx="123161" cy="84081"/>
            </a:xfrm>
            <a:custGeom>
              <a:avLst/>
              <a:gdLst>
                <a:gd name="T0" fmla="*/ 52 w 60"/>
                <a:gd name="T1" fmla="*/ 16 h 41"/>
                <a:gd name="T2" fmla="*/ 58 w 60"/>
                <a:gd name="T3" fmla="*/ 32 h 41"/>
                <a:gd name="T4" fmla="*/ 42 w 60"/>
                <a:gd name="T5" fmla="*/ 39 h 41"/>
                <a:gd name="T6" fmla="*/ 9 w 60"/>
                <a:gd name="T7" fmla="*/ 25 h 41"/>
                <a:gd name="T8" fmla="*/ 2 w 60"/>
                <a:gd name="T9" fmla="*/ 9 h 41"/>
                <a:gd name="T10" fmla="*/ 18 w 60"/>
                <a:gd name="T11" fmla="*/ 2 h 41"/>
                <a:gd name="T12" fmla="*/ 52 w 60"/>
                <a:gd name="T13" fmla="*/ 16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52" y="16"/>
                  </a:moveTo>
                  <a:cubicBezTo>
                    <a:pt x="58" y="18"/>
                    <a:pt x="60" y="26"/>
                    <a:pt x="58" y="32"/>
                  </a:cubicBezTo>
                  <a:cubicBezTo>
                    <a:pt x="56" y="37"/>
                    <a:pt x="49" y="41"/>
                    <a:pt x="42" y="39"/>
                  </a:cubicBezTo>
                  <a:cubicBezTo>
                    <a:pt x="9" y="25"/>
                    <a:pt x="9" y="25"/>
                    <a:pt x="9" y="25"/>
                  </a:cubicBezTo>
                  <a:cubicBezTo>
                    <a:pt x="3" y="23"/>
                    <a:pt x="0" y="15"/>
                    <a:pt x="2" y="9"/>
                  </a:cubicBezTo>
                  <a:cubicBezTo>
                    <a:pt x="5" y="4"/>
                    <a:pt x="12" y="0"/>
                    <a:pt x="18" y="2"/>
                  </a:cubicBezTo>
                  <a:lnTo>
                    <a:pt x="52" y="1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2" name="íṩḻîḋe">
              <a:extLst>
                <a:ext uri="{FF2B5EF4-FFF2-40B4-BE49-F238E27FC236}">
                  <a16:creationId xmlns:a16="http://schemas.microsoft.com/office/drawing/2014/main" id="{DD65C008-2F00-462F-A182-B72B6B7F2889}"/>
                </a:ext>
              </a:extLst>
            </p:cNvPr>
            <p:cNvSpPr/>
            <p:nvPr userDrawn="1"/>
          </p:nvSpPr>
          <p:spPr bwMode="auto">
            <a:xfrm>
              <a:off x="5206413" y="3317559"/>
              <a:ext cx="123161" cy="82897"/>
            </a:xfrm>
            <a:custGeom>
              <a:avLst/>
              <a:gdLst>
                <a:gd name="T0" fmla="*/ 42 w 60"/>
                <a:gd name="T1" fmla="*/ 37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7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7"/>
                  </a:moveTo>
                  <a:cubicBezTo>
                    <a:pt x="49" y="40"/>
                    <a:pt x="56" y="37"/>
                    <a:pt x="58" y="31"/>
                  </a:cubicBezTo>
                  <a:cubicBezTo>
                    <a:pt x="60" y="25"/>
                    <a:pt x="57" y="18"/>
                    <a:pt x="51" y="16"/>
                  </a:cubicBezTo>
                  <a:cubicBezTo>
                    <a:pt x="17" y="3"/>
                    <a:pt x="17" y="3"/>
                    <a:pt x="17" y="3"/>
                  </a:cubicBezTo>
                  <a:cubicBezTo>
                    <a:pt x="11" y="0"/>
                    <a:pt x="4" y="3"/>
                    <a:pt x="2" y="9"/>
                  </a:cubicBezTo>
                  <a:cubicBezTo>
                    <a:pt x="0" y="15"/>
                    <a:pt x="3" y="21"/>
                    <a:pt x="9" y="24"/>
                  </a:cubicBezTo>
                  <a:lnTo>
                    <a:pt x="42" y="37"/>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3" name="iṥ1îďê">
              <a:extLst>
                <a:ext uri="{FF2B5EF4-FFF2-40B4-BE49-F238E27FC236}">
                  <a16:creationId xmlns:a16="http://schemas.microsoft.com/office/drawing/2014/main" id="{852C7733-B0AA-4305-96E0-3D731C9C48A6}"/>
                </a:ext>
              </a:extLst>
            </p:cNvPr>
            <p:cNvSpPr/>
            <p:nvPr userDrawn="1"/>
          </p:nvSpPr>
          <p:spPr bwMode="auto">
            <a:xfrm>
              <a:off x="5147201" y="3364929"/>
              <a:ext cx="123161" cy="81713"/>
            </a:xfrm>
            <a:custGeom>
              <a:avLst/>
              <a:gdLst>
                <a:gd name="T0" fmla="*/ 42 w 60"/>
                <a:gd name="T1" fmla="*/ 38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8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8"/>
                  </a:moveTo>
                  <a:cubicBezTo>
                    <a:pt x="48" y="40"/>
                    <a:pt x="55" y="37"/>
                    <a:pt x="58" y="31"/>
                  </a:cubicBezTo>
                  <a:cubicBezTo>
                    <a:pt x="60" y="26"/>
                    <a:pt x="57" y="19"/>
                    <a:pt x="51" y="16"/>
                  </a:cubicBezTo>
                  <a:cubicBezTo>
                    <a:pt x="17" y="3"/>
                    <a:pt x="17" y="3"/>
                    <a:pt x="17" y="3"/>
                  </a:cubicBezTo>
                  <a:cubicBezTo>
                    <a:pt x="11" y="0"/>
                    <a:pt x="4" y="3"/>
                    <a:pt x="2" y="9"/>
                  </a:cubicBezTo>
                  <a:cubicBezTo>
                    <a:pt x="0" y="15"/>
                    <a:pt x="3" y="22"/>
                    <a:pt x="9" y="24"/>
                  </a:cubicBezTo>
                  <a:lnTo>
                    <a:pt x="42" y="38"/>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4" name="ïŝļiḓê">
              <a:extLst>
                <a:ext uri="{FF2B5EF4-FFF2-40B4-BE49-F238E27FC236}">
                  <a16:creationId xmlns:a16="http://schemas.microsoft.com/office/drawing/2014/main" id="{063E32C2-40EF-407F-A7E1-4B1B82F1BF3D}"/>
                </a:ext>
              </a:extLst>
            </p:cNvPr>
            <p:cNvSpPr/>
            <p:nvPr userDrawn="1"/>
          </p:nvSpPr>
          <p:spPr bwMode="auto">
            <a:xfrm>
              <a:off x="5079699" y="3407562"/>
              <a:ext cx="125529" cy="80528"/>
            </a:xfrm>
            <a:custGeom>
              <a:avLst/>
              <a:gdLst>
                <a:gd name="T0" fmla="*/ 43 w 61"/>
                <a:gd name="T1" fmla="*/ 37 h 39"/>
                <a:gd name="T2" fmla="*/ 59 w 61"/>
                <a:gd name="T3" fmla="*/ 31 h 39"/>
                <a:gd name="T4" fmla="*/ 52 w 61"/>
                <a:gd name="T5" fmla="*/ 15 h 39"/>
                <a:gd name="T6" fmla="*/ 18 w 61"/>
                <a:gd name="T7" fmla="*/ 2 h 39"/>
                <a:gd name="T8" fmla="*/ 3 w 61"/>
                <a:gd name="T9" fmla="*/ 8 h 39"/>
                <a:gd name="T10" fmla="*/ 10 w 61"/>
                <a:gd name="T11" fmla="*/ 24 h 39"/>
                <a:gd name="T12" fmla="*/ 43 w 61"/>
                <a:gd name="T13" fmla="*/ 37 h 39"/>
              </a:gdLst>
              <a:ahLst/>
              <a:cxnLst>
                <a:cxn ang="0">
                  <a:pos x="T0" y="T1"/>
                </a:cxn>
                <a:cxn ang="0">
                  <a:pos x="T2" y="T3"/>
                </a:cxn>
                <a:cxn ang="0">
                  <a:pos x="T4" y="T5"/>
                </a:cxn>
                <a:cxn ang="0">
                  <a:pos x="T6" y="T7"/>
                </a:cxn>
                <a:cxn ang="0">
                  <a:pos x="T8" y="T9"/>
                </a:cxn>
                <a:cxn ang="0">
                  <a:pos x="T10" y="T11"/>
                </a:cxn>
                <a:cxn ang="0">
                  <a:pos x="T12" y="T13"/>
                </a:cxn>
              </a:cxnLst>
              <a:rect l="0" t="0" r="r" b="b"/>
              <a:pathLst>
                <a:path w="61" h="39">
                  <a:moveTo>
                    <a:pt x="43" y="37"/>
                  </a:moveTo>
                  <a:cubicBezTo>
                    <a:pt x="49" y="39"/>
                    <a:pt x="56" y="36"/>
                    <a:pt x="59" y="31"/>
                  </a:cubicBezTo>
                  <a:cubicBezTo>
                    <a:pt x="61" y="25"/>
                    <a:pt x="58" y="18"/>
                    <a:pt x="52" y="15"/>
                  </a:cubicBezTo>
                  <a:cubicBezTo>
                    <a:pt x="18" y="2"/>
                    <a:pt x="18" y="2"/>
                    <a:pt x="18" y="2"/>
                  </a:cubicBezTo>
                  <a:cubicBezTo>
                    <a:pt x="12" y="0"/>
                    <a:pt x="5" y="3"/>
                    <a:pt x="3" y="8"/>
                  </a:cubicBezTo>
                  <a:cubicBezTo>
                    <a:pt x="0" y="14"/>
                    <a:pt x="4" y="21"/>
                    <a:pt x="10" y="24"/>
                  </a:cubicBezTo>
                  <a:lnTo>
                    <a:pt x="43" y="37"/>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5" name="ïśļïďè">
              <a:extLst>
                <a:ext uri="{FF2B5EF4-FFF2-40B4-BE49-F238E27FC236}">
                  <a16:creationId xmlns:a16="http://schemas.microsoft.com/office/drawing/2014/main" id="{0761DAFA-A82A-4C6C-B86E-A57BE6DBAC9B}"/>
                </a:ext>
              </a:extLst>
            </p:cNvPr>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 name="T8" fmla="*/ 0 w 359"/>
                <a:gd name="T9" fmla="*/ 209 h 275"/>
              </a:gdLst>
              <a:ahLst/>
              <a:cxnLst>
                <a:cxn ang="0">
                  <a:pos x="T0" y="T1"/>
                </a:cxn>
                <a:cxn ang="0">
                  <a:pos x="T2" y="T3"/>
                </a:cxn>
                <a:cxn ang="0">
                  <a:pos x="T4" y="T5"/>
                </a:cxn>
                <a:cxn ang="0">
                  <a:pos x="T6" y="T7"/>
                </a:cxn>
                <a:cxn ang="0">
                  <a:pos x="T8" y="T9"/>
                </a:cxn>
              </a:cxnLst>
              <a:rect l="0" t="0" r="r" b="b"/>
              <a:pathLst>
                <a:path w="359" h="275">
                  <a:moveTo>
                    <a:pt x="0" y="209"/>
                  </a:moveTo>
                  <a:lnTo>
                    <a:pt x="296" y="0"/>
                  </a:lnTo>
                  <a:lnTo>
                    <a:pt x="359" y="24"/>
                  </a:lnTo>
                  <a:lnTo>
                    <a:pt x="166" y="275"/>
                  </a:lnTo>
                  <a:lnTo>
                    <a:pt x="0" y="209"/>
                  </a:lnTo>
                  <a:close/>
                </a:path>
              </a:pathLst>
            </a:custGeom>
            <a:solidFill>
              <a:srgbClr val="EDF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6" name="í$ḻíḓè">
              <a:extLst>
                <a:ext uri="{FF2B5EF4-FFF2-40B4-BE49-F238E27FC236}">
                  <a16:creationId xmlns:a16="http://schemas.microsoft.com/office/drawing/2014/main" id="{0A3B9626-8196-4449-AE96-65A0F929587A}"/>
                </a:ext>
              </a:extLst>
            </p:cNvPr>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Lst>
              <a:ahLst/>
              <a:cxnLst>
                <a:cxn ang="0">
                  <a:pos x="T0" y="T1"/>
                </a:cxn>
                <a:cxn ang="0">
                  <a:pos x="T2" y="T3"/>
                </a:cxn>
                <a:cxn ang="0">
                  <a:pos x="T4" y="T5"/>
                </a:cxn>
                <a:cxn ang="0">
                  <a:pos x="T6" y="T7"/>
                </a:cxn>
              </a:cxnLst>
              <a:rect l="0" t="0" r="r" b="b"/>
              <a:pathLst>
                <a:path w="359" h="275">
                  <a:moveTo>
                    <a:pt x="0" y="209"/>
                  </a:moveTo>
                  <a:lnTo>
                    <a:pt x="296" y="0"/>
                  </a:lnTo>
                  <a:lnTo>
                    <a:pt x="359" y="24"/>
                  </a:lnTo>
                  <a:lnTo>
                    <a:pt x="166"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7" name="îSḷíḋe">
              <a:extLst>
                <a:ext uri="{FF2B5EF4-FFF2-40B4-BE49-F238E27FC236}">
                  <a16:creationId xmlns:a16="http://schemas.microsoft.com/office/drawing/2014/main" id="{37E1C1AB-63A7-408A-A829-92A6D15F9F0E}"/>
                </a:ext>
              </a:extLst>
            </p:cNvPr>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 name="T8" fmla="*/ 0 w 167"/>
                <a:gd name="T9" fmla="*/ 0 h 379"/>
              </a:gdLst>
              <a:ahLst/>
              <a:cxnLst>
                <a:cxn ang="0">
                  <a:pos x="T0" y="T1"/>
                </a:cxn>
                <a:cxn ang="0">
                  <a:pos x="T2" y="T3"/>
                </a:cxn>
                <a:cxn ang="0">
                  <a:pos x="T4" y="T5"/>
                </a:cxn>
                <a:cxn ang="0">
                  <a:pos x="T6" y="T7"/>
                </a:cxn>
                <a:cxn ang="0">
                  <a:pos x="T8" y="T9"/>
                </a:cxn>
              </a:cxnLst>
              <a:rect l="0" t="0" r="r" b="b"/>
              <a:pathLst>
                <a:path w="167" h="379">
                  <a:moveTo>
                    <a:pt x="0" y="0"/>
                  </a:moveTo>
                  <a:lnTo>
                    <a:pt x="72" y="354"/>
                  </a:lnTo>
                  <a:lnTo>
                    <a:pt x="135" y="379"/>
                  </a:lnTo>
                  <a:lnTo>
                    <a:pt x="167" y="66"/>
                  </a:lnTo>
                  <a:lnTo>
                    <a:pt x="0" y="0"/>
                  </a:lnTo>
                  <a:close/>
                </a:path>
              </a:pathLst>
            </a:custGeom>
            <a:solidFill>
              <a:srgbClr val="EDF0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8" name="i$ḻíḋé">
              <a:extLst>
                <a:ext uri="{FF2B5EF4-FFF2-40B4-BE49-F238E27FC236}">
                  <a16:creationId xmlns:a16="http://schemas.microsoft.com/office/drawing/2014/main" id="{D42B4800-0393-41E9-9941-513CF7249903}"/>
                </a:ext>
              </a:extLst>
            </p:cNvPr>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Lst>
              <a:ahLst/>
              <a:cxnLst>
                <a:cxn ang="0">
                  <a:pos x="T0" y="T1"/>
                </a:cxn>
                <a:cxn ang="0">
                  <a:pos x="T2" y="T3"/>
                </a:cxn>
                <a:cxn ang="0">
                  <a:pos x="T4" y="T5"/>
                </a:cxn>
                <a:cxn ang="0">
                  <a:pos x="T6" y="T7"/>
                </a:cxn>
              </a:cxnLst>
              <a:rect l="0" t="0" r="r" b="b"/>
              <a:pathLst>
                <a:path w="167" h="379">
                  <a:moveTo>
                    <a:pt x="0" y="0"/>
                  </a:moveTo>
                  <a:lnTo>
                    <a:pt x="72" y="354"/>
                  </a:lnTo>
                  <a:lnTo>
                    <a:pt x="135" y="379"/>
                  </a:lnTo>
                  <a:lnTo>
                    <a:pt x="167"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9" name="išļïḓé">
              <a:extLst>
                <a:ext uri="{FF2B5EF4-FFF2-40B4-BE49-F238E27FC236}">
                  <a16:creationId xmlns:a16="http://schemas.microsoft.com/office/drawing/2014/main" id="{35D080C6-60AD-41BB-9F5A-204DBE13EAA6}"/>
                </a:ext>
              </a:extLst>
            </p:cNvPr>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 name="T8" fmla="*/ 0 w 95"/>
                <a:gd name="T9" fmla="*/ 66 h 92"/>
              </a:gdLst>
              <a:ahLst/>
              <a:cxnLst>
                <a:cxn ang="0">
                  <a:pos x="T0" y="T1"/>
                </a:cxn>
                <a:cxn ang="0">
                  <a:pos x="T2" y="T3"/>
                </a:cxn>
                <a:cxn ang="0">
                  <a:pos x="T4" y="T5"/>
                </a:cxn>
                <a:cxn ang="0">
                  <a:pos x="T6" y="T7"/>
                </a:cxn>
                <a:cxn ang="0">
                  <a:pos x="T8" y="T9"/>
                </a:cxn>
              </a:cxnLst>
              <a:rect l="0" t="0" r="r" b="b"/>
              <a:pathLst>
                <a:path w="95" h="92">
                  <a:moveTo>
                    <a:pt x="0" y="66"/>
                  </a:moveTo>
                  <a:lnTo>
                    <a:pt x="80" y="0"/>
                  </a:lnTo>
                  <a:lnTo>
                    <a:pt x="95" y="5"/>
                  </a:lnTo>
                  <a:lnTo>
                    <a:pt x="64" y="92"/>
                  </a:lnTo>
                  <a:lnTo>
                    <a:pt x="0" y="66"/>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0" name="iśļíḍê">
              <a:extLst>
                <a:ext uri="{FF2B5EF4-FFF2-40B4-BE49-F238E27FC236}">
                  <a16:creationId xmlns:a16="http://schemas.microsoft.com/office/drawing/2014/main" id="{CD44BB70-DE63-4622-AB9A-6147C6A7A114}"/>
                </a:ext>
              </a:extLst>
            </p:cNvPr>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Lst>
              <a:ahLst/>
              <a:cxnLst>
                <a:cxn ang="0">
                  <a:pos x="T0" y="T1"/>
                </a:cxn>
                <a:cxn ang="0">
                  <a:pos x="T2" y="T3"/>
                </a:cxn>
                <a:cxn ang="0">
                  <a:pos x="T4" y="T5"/>
                </a:cxn>
                <a:cxn ang="0">
                  <a:pos x="T6" y="T7"/>
                </a:cxn>
              </a:cxnLst>
              <a:rect l="0" t="0" r="r" b="b"/>
              <a:pathLst>
                <a:path w="95" h="92">
                  <a:moveTo>
                    <a:pt x="0" y="66"/>
                  </a:moveTo>
                  <a:lnTo>
                    <a:pt x="80" y="0"/>
                  </a:lnTo>
                  <a:lnTo>
                    <a:pt x="95" y="5"/>
                  </a:lnTo>
                  <a:lnTo>
                    <a:pt x="64"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1" name="ïṥļîḋe">
              <a:extLst>
                <a:ext uri="{FF2B5EF4-FFF2-40B4-BE49-F238E27FC236}">
                  <a16:creationId xmlns:a16="http://schemas.microsoft.com/office/drawing/2014/main" id="{90C168D0-6C8F-4337-968B-19682508D3F1}"/>
                </a:ext>
              </a:extLst>
            </p:cNvPr>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 name="T8" fmla="*/ 0 w 64"/>
                <a:gd name="T9" fmla="*/ 0 h 112"/>
              </a:gdLst>
              <a:ahLst/>
              <a:cxnLst>
                <a:cxn ang="0">
                  <a:pos x="T0" y="T1"/>
                </a:cxn>
                <a:cxn ang="0">
                  <a:pos x="T2" y="T3"/>
                </a:cxn>
                <a:cxn ang="0">
                  <a:pos x="T4" y="T5"/>
                </a:cxn>
                <a:cxn ang="0">
                  <a:pos x="T6" y="T7"/>
                </a:cxn>
                <a:cxn ang="0">
                  <a:pos x="T8" y="T9"/>
                </a:cxn>
              </a:cxnLst>
              <a:rect l="0" t="0" r="r" b="b"/>
              <a:pathLst>
                <a:path w="64" h="112">
                  <a:moveTo>
                    <a:pt x="0" y="0"/>
                  </a:moveTo>
                  <a:lnTo>
                    <a:pt x="12" y="105"/>
                  </a:lnTo>
                  <a:lnTo>
                    <a:pt x="28" y="112"/>
                  </a:lnTo>
                  <a:lnTo>
                    <a:pt x="64" y="26"/>
                  </a:lnTo>
                  <a:lnTo>
                    <a:pt x="0" y="0"/>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2" name="íṣḻîďê">
              <a:extLst>
                <a:ext uri="{FF2B5EF4-FFF2-40B4-BE49-F238E27FC236}">
                  <a16:creationId xmlns:a16="http://schemas.microsoft.com/office/drawing/2014/main" id="{C30A0D5E-7D0F-49F2-8EC2-42A9C8E02F5F}"/>
                </a:ext>
              </a:extLst>
            </p:cNvPr>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Lst>
              <a:ahLst/>
              <a:cxnLst>
                <a:cxn ang="0">
                  <a:pos x="T0" y="T1"/>
                </a:cxn>
                <a:cxn ang="0">
                  <a:pos x="T2" y="T3"/>
                </a:cxn>
                <a:cxn ang="0">
                  <a:pos x="T4" y="T5"/>
                </a:cxn>
                <a:cxn ang="0">
                  <a:pos x="T6" y="T7"/>
                </a:cxn>
              </a:cxnLst>
              <a:rect l="0" t="0" r="r" b="b"/>
              <a:pathLst>
                <a:path w="64" h="112">
                  <a:moveTo>
                    <a:pt x="0" y="0"/>
                  </a:moveTo>
                  <a:lnTo>
                    <a:pt x="12" y="105"/>
                  </a:lnTo>
                  <a:lnTo>
                    <a:pt x="28" y="112"/>
                  </a:lnTo>
                  <a:lnTo>
                    <a:pt x="6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3" name="iṥľíďè">
              <a:extLst>
                <a:ext uri="{FF2B5EF4-FFF2-40B4-BE49-F238E27FC236}">
                  <a16:creationId xmlns:a16="http://schemas.microsoft.com/office/drawing/2014/main" id="{0590E92C-C296-4BCF-8DB0-00670C5709B8}"/>
                </a:ext>
              </a:extLst>
            </p:cNvPr>
            <p:cNvSpPr/>
            <p:nvPr userDrawn="1"/>
          </p:nvSpPr>
          <p:spPr bwMode="auto">
            <a:xfrm>
              <a:off x="4776535" y="3445457"/>
              <a:ext cx="712911" cy="355271"/>
            </a:xfrm>
            <a:custGeom>
              <a:avLst/>
              <a:gdLst>
                <a:gd name="T0" fmla="*/ 326 w 348"/>
                <a:gd name="T1" fmla="*/ 122 h 174"/>
                <a:gd name="T2" fmla="*/ 342 w 348"/>
                <a:gd name="T3" fmla="*/ 155 h 174"/>
                <a:gd name="T4" fmla="*/ 341 w 348"/>
                <a:gd name="T5" fmla="*/ 157 h 174"/>
                <a:gd name="T6" fmla="*/ 307 w 348"/>
                <a:gd name="T7" fmla="*/ 169 h 174"/>
                <a:gd name="T8" fmla="*/ 28 w 348"/>
                <a:gd name="T9" fmla="*/ 68 h 174"/>
                <a:gd name="T10" fmla="*/ 5 w 348"/>
                <a:gd name="T11" fmla="*/ 23 h 174"/>
                <a:gd name="T12" fmla="*/ 6 w 348"/>
                <a:gd name="T13" fmla="*/ 21 h 174"/>
                <a:gd name="T14" fmla="*/ 54 w 348"/>
                <a:gd name="T15" fmla="*/ 4 h 174"/>
                <a:gd name="T16" fmla="*/ 326 w 348"/>
                <a:gd name="T17" fmla="*/ 1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74">
                  <a:moveTo>
                    <a:pt x="326" y="122"/>
                  </a:moveTo>
                  <a:cubicBezTo>
                    <a:pt x="340" y="128"/>
                    <a:pt x="348" y="141"/>
                    <a:pt x="342" y="155"/>
                  </a:cubicBezTo>
                  <a:cubicBezTo>
                    <a:pt x="341" y="157"/>
                    <a:pt x="341" y="157"/>
                    <a:pt x="341" y="157"/>
                  </a:cubicBezTo>
                  <a:cubicBezTo>
                    <a:pt x="336" y="171"/>
                    <a:pt x="321" y="174"/>
                    <a:pt x="307" y="169"/>
                  </a:cubicBezTo>
                  <a:cubicBezTo>
                    <a:pt x="28" y="68"/>
                    <a:pt x="28" y="68"/>
                    <a:pt x="28" y="68"/>
                  </a:cubicBezTo>
                  <a:cubicBezTo>
                    <a:pt x="19" y="64"/>
                    <a:pt x="0" y="37"/>
                    <a:pt x="5" y="23"/>
                  </a:cubicBezTo>
                  <a:cubicBezTo>
                    <a:pt x="6" y="21"/>
                    <a:pt x="6" y="21"/>
                    <a:pt x="6" y="21"/>
                  </a:cubicBezTo>
                  <a:cubicBezTo>
                    <a:pt x="12" y="7"/>
                    <a:pt x="44" y="0"/>
                    <a:pt x="54" y="4"/>
                  </a:cubicBezTo>
                  <a:lnTo>
                    <a:pt x="326"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4" name="ïṥ1ïḑe">
              <a:extLst>
                <a:ext uri="{FF2B5EF4-FFF2-40B4-BE49-F238E27FC236}">
                  <a16:creationId xmlns:a16="http://schemas.microsoft.com/office/drawing/2014/main" id="{B8DB4730-8EDF-4C17-821B-2D7929182615}"/>
                </a:ext>
              </a:extLst>
            </p:cNvPr>
            <p:cNvSpPr/>
            <p:nvPr userDrawn="1"/>
          </p:nvSpPr>
          <p:spPr bwMode="auto">
            <a:xfrm>
              <a:off x="4815615" y="3463219"/>
              <a:ext cx="59212" cy="95924"/>
            </a:xfrm>
            <a:custGeom>
              <a:avLst/>
              <a:gdLst>
                <a:gd name="T0" fmla="*/ 29 w 29"/>
                <a:gd name="T1" fmla="*/ 8 h 47"/>
                <a:gd name="T2" fmla="*/ 14 w 29"/>
                <a:gd name="T3" fmla="*/ 43 h 47"/>
                <a:gd name="T4" fmla="*/ 6 w 29"/>
                <a:gd name="T5" fmla="*/ 47 h 47"/>
                <a:gd name="T6" fmla="*/ 24 w 29"/>
                <a:gd name="T7" fmla="*/ 0 h 47"/>
                <a:gd name="T8" fmla="*/ 29 w 29"/>
                <a:gd name="T9" fmla="*/ 8 h 47"/>
              </a:gdLst>
              <a:ahLst/>
              <a:cxnLst>
                <a:cxn ang="0">
                  <a:pos x="T0" y="T1"/>
                </a:cxn>
                <a:cxn ang="0">
                  <a:pos x="T2" y="T3"/>
                </a:cxn>
                <a:cxn ang="0">
                  <a:pos x="T4" y="T5"/>
                </a:cxn>
                <a:cxn ang="0">
                  <a:pos x="T6" y="T7"/>
                </a:cxn>
                <a:cxn ang="0">
                  <a:pos x="T8" y="T9"/>
                </a:cxn>
              </a:cxnLst>
              <a:rect l="0" t="0" r="r" b="b"/>
              <a:pathLst>
                <a:path w="29" h="47">
                  <a:moveTo>
                    <a:pt x="29" y="8"/>
                  </a:moveTo>
                  <a:cubicBezTo>
                    <a:pt x="6" y="22"/>
                    <a:pt x="14" y="43"/>
                    <a:pt x="14" y="43"/>
                  </a:cubicBezTo>
                  <a:cubicBezTo>
                    <a:pt x="6" y="47"/>
                    <a:pt x="6" y="47"/>
                    <a:pt x="6" y="47"/>
                  </a:cubicBezTo>
                  <a:cubicBezTo>
                    <a:pt x="2" y="37"/>
                    <a:pt x="0" y="15"/>
                    <a:pt x="24" y="0"/>
                  </a:cubicBezTo>
                  <a:lnTo>
                    <a:pt x="29" y="8"/>
                  </a:lnTo>
                  <a:close/>
                </a:path>
              </a:pathLst>
            </a:custGeom>
            <a:solidFill>
              <a:srgbClr val="1183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5" name="îṣľíḍè">
              <a:extLst>
                <a:ext uri="{FF2B5EF4-FFF2-40B4-BE49-F238E27FC236}">
                  <a16:creationId xmlns:a16="http://schemas.microsoft.com/office/drawing/2014/main" id="{A35BFD8D-3B9D-4410-9196-6BFA5A0BE505}"/>
                </a:ext>
              </a:extLst>
            </p:cNvPr>
            <p:cNvSpPr/>
            <p:nvPr userDrawn="1"/>
          </p:nvSpPr>
          <p:spPr bwMode="auto">
            <a:xfrm>
              <a:off x="5021672" y="3524800"/>
              <a:ext cx="299612" cy="137371"/>
            </a:xfrm>
            <a:custGeom>
              <a:avLst/>
              <a:gdLst>
                <a:gd name="T0" fmla="*/ 1 w 146"/>
                <a:gd name="T1" fmla="*/ 3 h 67"/>
                <a:gd name="T2" fmla="*/ 145 w 146"/>
                <a:gd name="T3" fmla="*/ 66 h 67"/>
                <a:gd name="T4" fmla="*/ 145 w 146"/>
                <a:gd name="T5" fmla="*/ 64 h 67"/>
                <a:gd name="T6" fmla="*/ 2 w 146"/>
                <a:gd name="T7" fmla="*/ 1 h 67"/>
                <a:gd name="T8" fmla="*/ 1 w 146"/>
                <a:gd name="T9" fmla="*/ 3 h 67"/>
              </a:gdLst>
              <a:ahLst/>
              <a:cxnLst>
                <a:cxn ang="0">
                  <a:pos x="T0" y="T1"/>
                </a:cxn>
                <a:cxn ang="0">
                  <a:pos x="T2" y="T3"/>
                </a:cxn>
                <a:cxn ang="0">
                  <a:pos x="T4" y="T5"/>
                </a:cxn>
                <a:cxn ang="0">
                  <a:pos x="T6" y="T7"/>
                </a:cxn>
                <a:cxn ang="0">
                  <a:pos x="T8" y="T9"/>
                </a:cxn>
              </a:cxnLst>
              <a:rect l="0" t="0" r="r" b="b"/>
              <a:pathLst>
                <a:path w="146" h="67">
                  <a:moveTo>
                    <a:pt x="1" y="3"/>
                  </a:moveTo>
                  <a:cubicBezTo>
                    <a:pt x="48" y="25"/>
                    <a:pt x="96" y="46"/>
                    <a:pt x="145" y="66"/>
                  </a:cubicBezTo>
                  <a:cubicBezTo>
                    <a:pt x="146" y="67"/>
                    <a:pt x="146" y="65"/>
                    <a:pt x="145" y="64"/>
                  </a:cubicBezTo>
                  <a:cubicBezTo>
                    <a:pt x="97" y="44"/>
                    <a:pt x="49" y="23"/>
                    <a:pt x="2" y="1"/>
                  </a:cubicBezTo>
                  <a:cubicBezTo>
                    <a:pt x="1" y="0"/>
                    <a:pt x="0" y="2"/>
                    <a:pt x="1" y="3"/>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6" name="ïśļïḑé">
              <a:extLst>
                <a:ext uri="{FF2B5EF4-FFF2-40B4-BE49-F238E27FC236}">
                  <a16:creationId xmlns:a16="http://schemas.microsoft.com/office/drawing/2014/main" id="{1AD923AB-4BE3-45FB-9E07-DC7D362ECFA4}"/>
                </a:ext>
              </a:extLst>
            </p:cNvPr>
            <p:cNvSpPr/>
            <p:nvPr userDrawn="1"/>
          </p:nvSpPr>
          <p:spPr bwMode="auto">
            <a:xfrm>
              <a:off x="5405365" y="3768753"/>
              <a:ext cx="50923" cy="20132"/>
            </a:xfrm>
            <a:custGeom>
              <a:avLst/>
              <a:gdLst>
                <a:gd name="T0" fmla="*/ 1 w 25"/>
                <a:gd name="T1" fmla="*/ 5 h 10"/>
                <a:gd name="T2" fmla="*/ 24 w 25"/>
                <a:gd name="T3" fmla="*/ 2 h 10"/>
                <a:gd name="T4" fmla="*/ 22 w 25"/>
                <a:gd name="T5" fmla="*/ 1 h 10"/>
                <a:gd name="T6" fmla="*/ 2 w 25"/>
                <a:gd name="T7" fmla="*/ 3 h 10"/>
                <a:gd name="T8" fmla="*/ 1 w 25"/>
                <a:gd name="T9" fmla="*/ 5 h 10"/>
              </a:gdLst>
              <a:ahLst/>
              <a:cxnLst>
                <a:cxn ang="0">
                  <a:pos x="T0" y="T1"/>
                </a:cxn>
                <a:cxn ang="0">
                  <a:pos x="T2" y="T3"/>
                </a:cxn>
                <a:cxn ang="0">
                  <a:pos x="T4" y="T5"/>
                </a:cxn>
                <a:cxn ang="0">
                  <a:pos x="T6" y="T7"/>
                </a:cxn>
                <a:cxn ang="0">
                  <a:pos x="T8" y="T9"/>
                </a:cxn>
              </a:cxnLst>
              <a:rect l="0" t="0" r="r" b="b"/>
              <a:pathLst>
                <a:path w="25" h="10">
                  <a:moveTo>
                    <a:pt x="1" y="5"/>
                  </a:moveTo>
                  <a:cubicBezTo>
                    <a:pt x="9" y="9"/>
                    <a:pt x="19" y="10"/>
                    <a:pt x="24" y="2"/>
                  </a:cubicBezTo>
                  <a:cubicBezTo>
                    <a:pt x="25" y="1"/>
                    <a:pt x="23" y="0"/>
                    <a:pt x="22" y="1"/>
                  </a:cubicBezTo>
                  <a:cubicBezTo>
                    <a:pt x="17" y="8"/>
                    <a:pt x="9" y="7"/>
                    <a:pt x="2" y="3"/>
                  </a:cubicBezTo>
                  <a:cubicBezTo>
                    <a:pt x="1" y="3"/>
                    <a:pt x="0" y="5"/>
                    <a:pt x="1" y="5"/>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7" name="îṥ1ïdé">
              <a:extLst>
                <a:ext uri="{FF2B5EF4-FFF2-40B4-BE49-F238E27FC236}">
                  <a16:creationId xmlns:a16="http://schemas.microsoft.com/office/drawing/2014/main" id="{E2BD32B8-0607-465D-82C6-B580449C77E7}"/>
                </a:ext>
              </a:extLst>
            </p:cNvPr>
            <p:cNvSpPr/>
            <p:nvPr userDrawn="1"/>
          </p:nvSpPr>
          <p:spPr bwMode="auto">
            <a:xfrm>
              <a:off x="5018119" y="3735595"/>
              <a:ext cx="59212" cy="261717"/>
            </a:xfrm>
            <a:custGeom>
              <a:avLst/>
              <a:gdLst>
                <a:gd name="T0" fmla="*/ 28 w 29"/>
                <a:gd name="T1" fmla="*/ 126 h 128"/>
                <a:gd name="T2" fmla="*/ 2 w 29"/>
                <a:gd name="T3" fmla="*/ 2 h 128"/>
                <a:gd name="T4" fmla="*/ 0 w 29"/>
                <a:gd name="T5" fmla="*/ 2 h 128"/>
                <a:gd name="T6" fmla="*/ 26 w 29"/>
                <a:gd name="T7" fmla="*/ 126 h 128"/>
                <a:gd name="T8" fmla="*/ 28 w 29"/>
                <a:gd name="T9" fmla="*/ 126 h 128"/>
              </a:gdLst>
              <a:ahLst/>
              <a:cxnLst>
                <a:cxn ang="0">
                  <a:pos x="T0" y="T1"/>
                </a:cxn>
                <a:cxn ang="0">
                  <a:pos x="T2" y="T3"/>
                </a:cxn>
                <a:cxn ang="0">
                  <a:pos x="T4" y="T5"/>
                </a:cxn>
                <a:cxn ang="0">
                  <a:pos x="T6" y="T7"/>
                </a:cxn>
                <a:cxn ang="0">
                  <a:pos x="T8" y="T9"/>
                </a:cxn>
              </a:cxnLst>
              <a:rect l="0" t="0" r="r" b="b"/>
              <a:pathLst>
                <a:path w="29" h="128">
                  <a:moveTo>
                    <a:pt x="28" y="126"/>
                  </a:moveTo>
                  <a:cubicBezTo>
                    <a:pt x="20" y="84"/>
                    <a:pt x="11" y="43"/>
                    <a:pt x="2" y="2"/>
                  </a:cubicBezTo>
                  <a:cubicBezTo>
                    <a:pt x="2" y="0"/>
                    <a:pt x="0" y="1"/>
                    <a:pt x="0" y="2"/>
                  </a:cubicBezTo>
                  <a:cubicBezTo>
                    <a:pt x="9" y="44"/>
                    <a:pt x="17" y="85"/>
                    <a:pt x="26" y="126"/>
                  </a:cubicBezTo>
                  <a:cubicBezTo>
                    <a:pt x="26" y="128"/>
                    <a:pt x="29" y="127"/>
                    <a:pt x="28" y="126"/>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8" name="ïṣḻïḓè">
              <a:extLst>
                <a:ext uri="{FF2B5EF4-FFF2-40B4-BE49-F238E27FC236}">
                  <a16:creationId xmlns:a16="http://schemas.microsoft.com/office/drawing/2014/main" id="{1426DC2E-A30C-4D6D-86D6-B53F0404D037}"/>
                </a:ext>
              </a:extLst>
            </p:cNvPr>
            <p:cNvSpPr/>
            <p:nvPr userDrawn="1"/>
          </p:nvSpPr>
          <p:spPr bwMode="auto">
            <a:xfrm>
              <a:off x="5105753" y="3322297"/>
              <a:ext cx="234479" cy="161056"/>
            </a:xfrm>
            <a:custGeom>
              <a:avLst/>
              <a:gdLst>
                <a:gd name="T0" fmla="*/ 3 w 114"/>
                <a:gd name="T1" fmla="*/ 78 h 79"/>
                <a:gd name="T2" fmla="*/ 113 w 114"/>
                <a:gd name="T3" fmla="*/ 3 h 79"/>
                <a:gd name="T4" fmla="*/ 112 w 114"/>
                <a:gd name="T5" fmla="*/ 1 h 79"/>
                <a:gd name="T6" fmla="*/ 2 w 114"/>
                <a:gd name="T7" fmla="*/ 76 h 79"/>
                <a:gd name="T8" fmla="*/ 3 w 114"/>
                <a:gd name="T9" fmla="*/ 78 h 79"/>
              </a:gdLst>
              <a:ahLst/>
              <a:cxnLst>
                <a:cxn ang="0">
                  <a:pos x="T0" y="T1"/>
                </a:cxn>
                <a:cxn ang="0">
                  <a:pos x="T2" y="T3"/>
                </a:cxn>
                <a:cxn ang="0">
                  <a:pos x="T4" y="T5"/>
                </a:cxn>
                <a:cxn ang="0">
                  <a:pos x="T6" y="T7"/>
                </a:cxn>
                <a:cxn ang="0">
                  <a:pos x="T8" y="T9"/>
                </a:cxn>
              </a:cxnLst>
              <a:rect l="0" t="0" r="r" b="b"/>
              <a:pathLst>
                <a:path w="114" h="79">
                  <a:moveTo>
                    <a:pt x="3" y="78"/>
                  </a:moveTo>
                  <a:cubicBezTo>
                    <a:pt x="39" y="52"/>
                    <a:pt x="75" y="27"/>
                    <a:pt x="113" y="3"/>
                  </a:cubicBezTo>
                  <a:cubicBezTo>
                    <a:pt x="114" y="2"/>
                    <a:pt x="113" y="0"/>
                    <a:pt x="112" y="1"/>
                  </a:cubicBezTo>
                  <a:cubicBezTo>
                    <a:pt x="74" y="25"/>
                    <a:pt x="38" y="50"/>
                    <a:pt x="2" y="76"/>
                  </a:cubicBezTo>
                  <a:cubicBezTo>
                    <a:pt x="0" y="77"/>
                    <a:pt x="2" y="79"/>
                    <a:pt x="3" y="78"/>
                  </a:cubicBez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39" name="iṣľiḍê">
              <a:extLst>
                <a:ext uri="{FF2B5EF4-FFF2-40B4-BE49-F238E27FC236}">
                  <a16:creationId xmlns:a16="http://schemas.microsoft.com/office/drawing/2014/main" id="{2E502EC9-F36E-4B7A-BBA5-62C59A5F9F28}"/>
                </a:ext>
              </a:extLst>
            </p:cNvPr>
            <p:cNvSpPr/>
            <p:nvPr userDrawn="1"/>
          </p:nvSpPr>
          <p:spPr bwMode="auto">
            <a:xfrm>
              <a:off x="5898007" y="1476072"/>
              <a:ext cx="358824" cy="226190"/>
            </a:xfrm>
            <a:custGeom>
              <a:avLst/>
              <a:gdLst>
                <a:gd name="T0" fmla="*/ 170 w 175"/>
                <a:gd name="T1" fmla="*/ 73 h 111"/>
                <a:gd name="T2" fmla="*/ 144 w 175"/>
                <a:gd name="T3" fmla="*/ 58 h 111"/>
                <a:gd name="T4" fmla="*/ 101 w 175"/>
                <a:gd name="T5" fmla="*/ 13 h 111"/>
                <a:gd name="T6" fmla="*/ 73 w 175"/>
                <a:gd name="T7" fmla="*/ 22 h 111"/>
                <a:gd name="T8" fmla="*/ 62 w 175"/>
                <a:gd name="T9" fmla="*/ 27 h 111"/>
                <a:gd name="T10" fmla="*/ 42 w 175"/>
                <a:gd name="T11" fmla="*/ 33 h 111"/>
                <a:gd name="T12" fmla="*/ 31 w 175"/>
                <a:gd name="T13" fmla="*/ 45 h 111"/>
                <a:gd name="T14" fmla="*/ 19 w 175"/>
                <a:gd name="T15" fmla="*/ 65 h 111"/>
                <a:gd name="T16" fmla="*/ 10 w 175"/>
                <a:gd name="T17" fmla="*/ 70 h 111"/>
                <a:gd name="T18" fmla="*/ 12 w 175"/>
                <a:gd name="T19" fmla="*/ 99 h 111"/>
                <a:gd name="T20" fmla="*/ 78 w 175"/>
                <a:gd name="T21" fmla="*/ 109 h 111"/>
                <a:gd name="T22" fmla="*/ 151 w 175"/>
                <a:gd name="T23" fmla="*/ 103 h 111"/>
                <a:gd name="T24" fmla="*/ 170 w 175"/>
                <a:gd name="T25"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11">
                  <a:moveTo>
                    <a:pt x="170" y="73"/>
                  </a:moveTo>
                  <a:cubicBezTo>
                    <a:pt x="166" y="63"/>
                    <a:pt x="155" y="59"/>
                    <a:pt x="144" y="58"/>
                  </a:cubicBezTo>
                  <a:cubicBezTo>
                    <a:pt x="160" y="37"/>
                    <a:pt x="119" y="0"/>
                    <a:pt x="101" y="13"/>
                  </a:cubicBezTo>
                  <a:cubicBezTo>
                    <a:pt x="91" y="9"/>
                    <a:pt x="81" y="14"/>
                    <a:pt x="73" y="22"/>
                  </a:cubicBezTo>
                  <a:cubicBezTo>
                    <a:pt x="66" y="28"/>
                    <a:pt x="70" y="26"/>
                    <a:pt x="62" y="27"/>
                  </a:cubicBezTo>
                  <a:cubicBezTo>
                    <a:pt x="55" y="28"/>
                    <a:pt x="48" y="29"/>
                    <a:pt x="42" y="33"/>
                  </a:cubicBezTo>
                  <a:cubicBezTo>
                    <a:pt x="38" y="36"/>
                    <a:pt x="34" y="40"/>
                    <a:pt x="31" y="45"/>
                  </a:cubicBezTo>
                  <a:cubicBezTo>
                    <a:pt x="28" y="53"/>
                    <a:pt x="27" y="59"/>
                    <a:pt x="19" y="65"/>
                  </a:cubicBezTo>
                  <a:cubicBezTo>
                    <a:pt x="17" y="67"/>
                    <a:pt x="12" y="68"/>
                    <a:pt x="10" y="70"/>
                  </a:cubicBezTo>
                  <a:cubicBezTo>
                    <a:pt x="0" y="79"/>
                    <a:pt x="2" y="92"/>
                    <a:pt x="12" y="99"/>
                  </a:cubicBezTo>
                  <a:cubicBezTo>
                    <a:pt x="28" y="111"/>
                    <a:pt x="59" y="108"/>
                    <a:pt x="78" y="109"/>
                  </a:cubicBezTo>
                  <a:cubicBezTo>
                    <a:pt x="101" y="110"/>
                    <a:pt x="129" y="111"/>
                    <a:pt x="151" y="103"/>
                  </a:cubicBezTo>
                  <a:cubicBezTo>
                    <a:pt x="163" y="98"/>
                    <a:pt x="175" y="87"/>
                    <a:pt x="170"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0" name="ïš1îdé">
              <a:extLst>
                <a:ext uri="{FF2B5EF4-FFF2-40B4-BE49-F238E27FC236}">
                  <a16:creationId xmlns:a16="http://schemas.microsoft.com/office/drawing/2014/main" id="{D88BC59D-DDDD-4EB8-8C26-C8AF602B9E1A}"/>
                </a:ext>
              </a:extLst>
            </p:cNvPr>
            <p:cNvSpPr/>
            <p:nvPr userDrawn="1"/>
          </p:nvSpPr>
          <p:spPr bwMode="auto">
            <a:xfrm>
              <a:off x="6207093" y="1522258"/>
              <a:ext cx="445273" cy="280664"/>
            </a:xfrm>
            <a:custGeom>
              <a:avLst/>
              <a:gdLst>
                <a:gd name="T0" fmla="*/ 210 w 217"/>
                <a:gd name="T1" fmla="*/ 92 h 137"/>
                <a:gd name="T2" fmla="*/ 179 w 217"/>
                <a:gd name="T3" fmla="*/ 73 h 137"/>
                <a:gd name="T4" fmla="*/ 130 w 217"/>
                <a:gd name="T5" fmla="*/ 15 h 137"/>
                <a:gd name="T6" fmla="*/ 95 w 217"/>
                <a:gd name="T7" fmla="*/ 22 h 137"/>
                <a:gd name="T8" fmla="*/ 81 w 217"/>
                <a:gd name="T9" fmla="*/ 30 h 137"/>
                <a:gd name="T10" fmla="*/ 56 w 217"/>
                <a:gd name="T11" fmla="*/ 36 h 137"/>
                <a:gd name="T12" fmla="*/ 39 w 217"/>
                <a:gd name="T13" fmla="*/ 55 h 137"/>
                <a:gd name="T14" fmla="*/ 20 w 217"/>
                <a:gd name="T15" fmla="*/ 76 h 137"/>
                <a:gd name="T16" fmla="*/ 11 w 217"/>
                <a:gd name="T17" fmla="*/ 81 h 137"/>
                <a:gd name="T18" fmla="*/ 14 w 217"/>
                <a:gd name="T19" fmla="*/ 115 h 137"/>
                <a:gd name="T20" fmla="*/ 89 w 217"/>
                <a:gd name="T21" fmla="*/ 131 h 137"/>
                <a:gd name="T22" fmla="*/ 186 w 217"/>
                <a:gd name="T23" fmla="*/ 128 h 137"/>
                <a:gd name="T24" fmla="*/ 210 w 217"/>
                <a:gd name="T25" fmla="*/ 9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137">
                  <a:moveTo>
                    <a:pt x="210" y="92"/>
                  </a:moveTo>
                  <a:cubicBezTo>
                    <a:pt x="205" y="79"/>
                    <a:pt x="191" y="75"/>
                    <a:pt x="179" y="73"/>
                  </a:cubicBezTo>
                  <a:cubicBezTo>
                    <a:pt x="201" y="50"/>
                    <a:pt x="152" y="0"/>
                    <a:pt x="130" y="15"/>
                  </a:cubicBezTo>
                  <a:cubicBezTo>
                    <a:pt x="118" y="9"/>
                    <a:pt x="104" y="13"/>
                    <a:pt x="95" y="22"/>
                  </a:cubicBezTo>
                  <a:cubicBezTo>
                    <a:pt x="88" y="30"/>
                    <a:pt x="91" y="31"/>
                    <a:pt x="81" y="30"/>
                  </a:cubicBezTo>
                  <a:cubicBezTo>
                    <a:pt x="72" y="30"/>
                    <a:pt x="64" y="31"/>
                    <a:pt x="56" y="36"/>
                  </a:cubicBezTo>
                  <a:cubicBezTo>
                    <a:pt x="47" y="40"/>
                    <a:pt x="43" y="47"/>
                    <a:pt x="39" y="55"/>
                  </a:cubicBezTo>
                  <a:cubicBezTo>
                    <a:pt x="34" y="65"/>
                    <a:pt x="31" y="71"/>
                    <a:pt x="20" y="76"/>
                  </a:cubicBezTo>
                  <a:cubicBezTo>
                    <a:pt x="17" y="78"/>
                    <a:pt x="14" y="79"/>
                    <a:pt x="11" y="81"/>
                  </a:cubicBezTo>
                  <a:cubicBezTo>
                    <a:pt x="0" y="91"/>
                    <a:pt x="3" y="106"/>
                    <a:pt x="14" y="115"/>
                  </a:cubicBezTo>
                  <a:cubicBezTo>
                    <a:pt x="31" y="130"/>
                    <a:pt x="68" y="129"/>
                    <a:pt x="89" y="131"/>
                  </a:cubicBezTo>
                  <a:cubicBezTo>
                    <a:pt x="120" y="134"/>
                    <a:pt x="156" y="137"/>
                    <a:pt x="186" y="128"/>
                  </a:cubicBezTo>
                  <a:cubicBezTo>
                    <a:pt x="201" y="123"/>
                    <a:pt x="217" y="109"/>
                    <a:pt x="210" y="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1" name="ïšlíḓé">
              <a:extLst>
                <a:ext uri="{FF2B5EF4-FFF2-40B4-BE49-F238E27FC236}">
                  <a16:creationId xmlns:a16="http://schemas.microsoft.com/office/drawing/2014/main" id="{ED0DAC2B-4017-4AC9-9425-B89EB67B3F92}"/>
                </a:ext>
              </a:extLst>
            </p:cNvPr>
            <p:cNvSpPr/>
            <p:nvPr userDrawn="1"/>
          </p:nvSpPr>
          <p:spPr bwMode="auto">
            <a:xfrm>
              <a:off x="7650679" y="2292013"/>
              <a:ext cx="350534" cy="438168"/>
            </a:xfrm>
            <a:custGeom>
              <a:avLst/>
              <a:gdLst>
                <a:gd name="T0" fmla="*/ 167 w 171"/>
                <a:gd name="T1" fmla="*/ 143 h 214"/>
                <a:gd name="T2" fmla="*/ 151 w 171"/>
                <a:gd name="T3" fmla="*/ 127 h 214"/>
                <a:gd name="T4" fmla="*/ 142 w 171"/>
                <a:gd name="T5" fmla="*/ 96 h 214"/>
                <a:gd name="T6" fmla="*/ 147 w 171"/>
                <a:gd name="T7" fmla="*/ 90 h 214"/>
                <a:gd name="T8" fmla="*/ 145 w 171"/>
                <a:gd name="T9" fmla="*/ 61 h 214"/>
                <a:gd name="T10" fmla="*/ 110 w 171"/>
                <a:gd name="T11" fmla="*/ 43 h 214"/>
                <a:gd name="T12" fmla="*/ 101 w 171"/>
                <a:gd name="T13" fmla="*/ 14 h 214"/>
                <a:gd name="T14" fmla="*/ 62 w 171"/>
                <a:gd name="T15" fmla="*/ 5 h 214"/>
                <a:gd name="T16" fmla="*/ 35 w 171"/>
                <a:gd name="T17" fmla="*/ 39 h 214"/>
                <a:gd name="T18" fmla="*/ 35 w 171"/>
                <a:gd name="T19" fmla="*/ 46 h 214"/>
                <a:gd name="T20" fmla="*/ 1 w 171"/>
                <a:gd name="T21" fmla="*/ 77 h 214"/>
                <a:gd name="T22" fmla="*/ 29 w 171"/>
                <a:gd name="T23" fmla="*/ 105 h 214"/>
                <a:gd name="T24" fmla="*/ 26 w 171"/>
                <a:gd name="T25" fmla="*/ 139 h 214"/>
                <a:gd name="T26" fmla="*/ 53 w 171"/>
                <a:gd name="T27" fmla="*/ 140 h 214"/>
                <a:gd name="T28" fmla="*/ 49 w 171"/>
                <a:gd name="T29" fmla="*/ 157 h 214"/>
                <a:gd name="T30" fmla="*/ 57 w 171"/>
                <a:gd name="T31" fmla="*/ 169 h 214"/>
                <a:gd name="T32" fmla="*/ 83 w 171"/>
                <a:gd name="T33" fmla="*/ 167 h 214"/>
                <a:gd name="T34" fmla="*/ 93 w 171"/>
                <a:gd name="T35" fmla="*/ 200 h 214"/>
                <a:gd name="T36" fmla="*/ 123 w 171"/>
                <a:gd name="T37" fmla="*/ 194 h 214"/>
                <a:gd name="T38" fmla="*/ 130 w 171"/>
                <a:gd name="T39" fmla="*/ 210 h 214"/>
                <a:gd name="T40" fmla="*/ 146 w 171"/>
                <a:gd name="T41" fmla="*/ 209 h 214"/>
                <a:gd name="T42" fmla="*/ 159 w 171"/>
                <a:gd name="T43" fmla="*/ 173 h 214"/>
                <a:gd name="T44" fmla="*/ 167 w 171"/>
                <a:gd name="T45" fmla="*/ 14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214">
                  <a:moveTo>
                    <a:pt x="167" y="143"/>
                  </a:moveTo>
                  <a:cubicBezTo>
                    <a:pt x="165" y="135"/>
                    <a:pt x="159" y="129"/>
                    <a:pt x="151" y="127"/>
                  </a:cubicBezTo>
                  <a:cubicBezTo>
                    <a:pt x="152" y="116"/>
                    <a:pt x="149" y="104"/>
                    <a:pt x="142" y="96"/>
                  </a:cubicBezTo>
                  <a:cubicBezTo>
                    <a:pt x="144" y="94"/>
                    <a:pt x="146" y="93"/>
                    <a:pt x="147" y="90"/>
                  </a:cubicBezTo>
                  <a:cubicBezTo>
                    <a:pt x="152" y="81"/>
                    <a:pt x="150" y="69"/>
                    <a:pt x="145" y="61"/>
                  </a:cubicBezTo>
                  <a:cubicBezTo>
                    <a:pt x="138" y="47"/>
                    <a:pt x="124" y="40"/>
                    <a:pt x="110" y="43"/>
                  </a:cubicBezTo>
                  <a:cubicBezTo>
                    <a:pt x="112" y="33"/>
                    <a:pt x="108" y="22"/>
                    <a:pt x="101" y="14"/>
                  </a:cubicBezTo>
                  <a:cubicBezTo>
                    <a:pt x="91" y="3"/>
                    <a:pt x="76" y="0"/>
                    <a:pt x="62" y="5"/>
                  </a:cubicBezTo>
                  <a:cubicBezTo>
                    <a:pt x="47" y="10"/>
                    <a:pt x="37" y="23"/>
                    <a:pt x="35" y="39"/>
                  </a:cubicBezTo>
                  <a:cubicBezTo>
                    <a:pt x="35" y="41"/>
                    <a:pt x="35" y="44"/>
                    <a:pt x="35" y="46"/>
                  </a:cubicBezTo>
                  <a:cubicBezTo>
                    <a:pt x="18" y="44"/>
                    <a:pt x="2" y="60"/>
                    <a:pt x="1" y="77"/>
                  </a:cubicBezTo>
                  <a:cubicBezTo>
                    <a:pt x="0" y="94"/>
                    <a:pt x="14" y="106"/>
                    <a:pt x="29" y="105"/>
                  </a:cubicBezTo>
                  <a:cubicBezTo>
                    <a:pt x="22" y="115"/>
                    <a:pt x="15" y="129"/>
                    <a:pt x="26" y="139"/>
                  </a:cubicBezTo>
                  <a:cubicBezTo>
                    <a:pt x="34" y="146"/>
                    <a:pt x="46" y="146"/>
                    <a:pt x="53" y="140"/>
                  </a:cubicBezTo>
                  <a:cubicBezTo>
                    <a:pt x="53" y="144"/>
                    <a:pt x="49" y="154"/>
                    <a:pt x="49" y="157"/>
                  </a:cubicBezTo>
                  <a:cubicBezTo>
                    <a:pt x="50" y="162"/>
                    <a:pt x="53" y="166"/>
                    <a:pt x="57" y="169"/>
                  </a:cubicBezTo>
                  <a:cubicBezTo>
                    <a:pt x="65" y="174"/>
                    <a:pt x="75" y="171"/>
                    <a:pt x="83" y="167"/>
                  </a:cubicBezTo>
                  <a:cubicBezTo>
                    <a:pt x="80" y="179"/>
                    <a:pt x="82" y="193"/>
                    <a:pt x="93" y="200"/>
                  </a:cubicBezTo>
                  <a:cubicBezTo>
                    <a:pt x="103" y="206"/>
                    <a:pt x="117" y="203"/>
                    <a:pt x="123" y="194"/>
                  </a:cubicBezTo>
                  <a:cubicBezTo>
                    <a:pt x="127" y="197"/>
                    <a:pt x="126" y="206"/>
                    <a:pt x="130" y="210"/>
                  </a:cubicBezTo>
                  <a:cubicBezTo>
                    <a:pt x="135" y="214"/>
                    <a:pt x="141" y="212"/>
                    <a:pt x="146" y="209"/>
                  </a:cubicBezTo>
                  <a:cubicBezTo>
                    <a:pt x="158" y="202"/>
                    <a:pt x="164" y="186"/>
                    <a:pt x="159" y="173"/>
                  </a:cubicBezTo>
                  <a:cubicBezTo>
                    <a:pt x="165" y="165"/>
                    <a:pt x="171" y="154"/>
                    <a:pt x="167" y="1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2" name="iśḻïďè">
              <a:extLst>
                <a:ext uri="{FF2B5EF4-FFF2-40B4-BE49-F238E27FC236}">
                  <a16:creationId xmlns:a16="http://schemas.microsoft.com/office/drawing/2014/main" id="{BC08E0D4-8ED9-4411-9318-B5A79E0C5A3B}"/>
                </a:ext>
              </a:extLst>
            </p:cNvPr>
            <p:cNvSpPr/>
            <p:nvPr userDrawn="1"/>
          </p:nvSpPr>
          <p:spPr bwMode="auto">
            <a:xfrm>
              <a:off x="4126391" y="2701759"/>
              <a:ext cx="391983" cy="390798"/>
            </a:xfrm>
            <a:custGeom>
              <a:avLst/>
              <a:gdLst>
                <a:gd name="T0" fmla="*/ 112 w 191"/>
                <a:gd name="T1" fmla="*/ 8 h 191"/>
                <a:gd name="T2" fmla="*/ 102 w 191"/>
                <a:gd name="T3" fmla="*/ 29 h 191"/>
                <a:gd name="T4" fmla="*/ 74 w 191"/>
                <a:gd name="T5" fmla="*/ 47 h 191"/>
                <a:gd name="T6" fmla="*/ 68 w 191"/>
                <a:gd name="T7" fmla="*/ 43 h 191"/>
                <a:gd name="T8" fmla="*/ 39 w 191"/>
                <a:gd name="T9" fmla="*/ 53 h 191"/>
                <a:gd name="T10" fmla="*/ 32 w 191"/>
                <a:gd name="T11" fmla="*/ 91 h 191"/>
                <a:gd name="T12" fmla="*/ 8 w 191"/>
                <a:gd name="T13" fmla="*/ 109 h 191"/>
                <a:gd name="T14" fmla="*/ 10 w 191"/>
                <a:gd name="T15" fmla="*/ 149 h 191"/>
                <a:gd name="T16" fmla="*/ 50 w 191"/>
                <a:gd name="T17" fmla="*/ 165 h 191"/>
                <a:gd name="T18" fmla="*/ 57 w 191"/>
                <a:gd name="T19" fmla="*/ 163 h 191"/>
                <a:gd name="T20" fmla="*/ 96 w 191"/>
                <a:gd name="T21" fmla="*/ 187 h 191"/>
                <a:gd name="T22" fmla="*/ 115 w 191"/>
                <a:gd name="T23" fmla="*/ 152 h 191"/>
                <a:gd name="T24" fmla="*/ 149 w 191"/>
                <a:gd name="T25" fmla="*/ 145 h 191"/>
                <a:gd name="T26" fmla="*/ 141 w 191"/>
                <a:gd name="T27" fmla="*/ 119 h 191"/>
                <a:gd name="T28" fmla="*/ 159 w 191"/>
                <a:gd name="T29" fmla="*/ 118 h 191"/>
                <a:gd name="T30" fmla="*/ 168 w 191"/>
                <a:gd name="T31" fmla="*/ 107 h 191"/>
                <a:gd name="T32" fmla="*/ 159 w 191"/>
                <a:gd name="T33" fmla="*/ 83 h 191"/>
                <a:gd name="T34" fmla="*/ 188 w 191"/>
                <a:gd name="T35" fmla="*/ 64 h 191"/>
                <a:gd name="T36" fmla="*/ 173 w 191"/>
                <a:gd name="T37" fmla="*/ 37 h 191"/>
                <a:gd name="T38" fmla="*/ 187 w 191"/>
                <a:gd name="T39" fmla="*/ 25 h 191"/>
                <a:gd name="T40" fmla="*/ 182 w 191"/>
                <a:gd name="T41" fmla="*/ 10 h 191"/>
                <a:gd name="T42" fmla="*/ 144 w 191"/>
                <a:gd name="T43" fmla="*/ 8 h 191"/>
                <a:gd name="T44" fmla="*/ 112 w 191"/>
                <a:gd name="T4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1">
                  <a:moveTo>
                    <a:pt x="112" y="8"/>
                  </a:moveTo>
                  <a:cubicBezTo>
                    <a:pt x="105" y="13"/>
                    <a:pt x="101" y="21"/>
                    <a:pt x="102" y="29"/>
                  </a:cubicBezTo>
                  <a:cubicBezTo>
                    <a:pt x="90" y="30"/>
                    <a:pt x="80" y="37"/>
                    <a:pt x="74" y="47"/>
                  </a:cubicBezTo>
                  <a:cubicBezTo>
                    <a:pt x="72" y="45"/>
                    <a:pt x="70" y="44"/>
                    <a:pt x="68" y="43"/>
                  </a:cubicBezTo>
                  <a:cubicBezTo>
                    <a:pt x="58" y="40"/>
                    <a:pt x="46" y="46"/>
                    <a:pt x="39" y="53"/>
                  </a:cubicBezTo>
                  <a:cubicBezTo>
                    <a:pt x="29" y="63"/>
                    <a:pt x="26" y="79"/>
                    <a:pt x="32" y="91"/>
                  </a:cubicBezTo>
                  <a:cubicBezTo>
                    <a:pt x="22" y="93"/>
                    <a:pt x="13" y="100"/>
                    <a:pt x="8" y="109"/>
                  </a:cubicBezTo>
                  <a:cubicBezTo>
                    <a:pt x="0" y="121"/>
                    <a:pt x="1" y="137"/>
                    <a:pt x="10" y="149"/>
                  </a:cubicBezTo>
                  <a:cubicBezTo>
                    <a:pt x="19" y="161"/>
                    <a:pt x="35" y="168"/>
                    <a:pt x="50" y="165"/>
                  </a:cubicBezTo>
                  <a:cubicBezTo>
                    <a:pt x="52" y="164"/>
                    <a:pt x="55" y="163"/>
                    <a:pt x="57" y="163"/>
                  </a:cubicBezTo>
                  <a:cubicBezTo>
                    <a:pt x="60" y="180"/>
                    <a:pt x="80" y="191"/>
                    <a:pt x="96" y="187"/>
                  </a:cubicBezTo>
                  <a:cubicBezTo>
                    <a:pt x="113" y="183"/>
                    <a:pt x="120" y="166"/>
                    <a:pt x="115" y="152"/>
                  </a:cubicBezTo>
                  <a:cubicBezTo>
                    <a:pt x="127" y="156"/>
                    <a:pt x="142" y="159"/>
                    <a:pt x="149" y="145"/>
                  </a:cubicBezTo>
                  <a:cubicBezTo>
                    <a:pt x="153" y="136"/>
                    <a:pt x="150" y="124"/>
                    <a:pt x="141" y="119"/>
                  </a:cubicBezTo>
                  <a:cubicBezTo>
                    <a:pt x="146" y="118"/>
                    <a:pt x="156" y="119"/>
                    <a:pt x="159" y="118"/>
                  </a:cubicBezTo>
                  <a:cubicBezTo>
                    <a:pt x="164" y="116"/>
                    <a:pt x="167" y="112"/>
                    <a:pt x="168" y="107"/>
                  </a:cubicBezTo>
                  <a:cubicBezTo>
                    <a:pt x="171" y="97"/>
                    <a:pt x="166" y="89"/>
                    <a:pt x="159" y="83"/>
                  </a:cubicBezTo>
                  <a:cubicBezTo>
                    <a:pt x="171" y="82"/>
                    <a:pt x="184" y="76"/>
                    <a:pt x="188" y="64"/>
                  </a:cubicBezTo>
                  <a:cubicBezTo>
                    <a:pt x="191" y="53"/>
                    <a:pt x="185" y="40"/>
                    <a:pt x="173" y="37"/>
                  </a:cubicBezTo>
                  <a:cubicBezTo>
                    <a:pt x="176" y="32"/>
                    <a:pt x="184" y="30"/>
                    <a:pt x="187" y="25"/>
                  </a:cubicBezTo>
                  <a:cubicBezTo>
                    <a:pt x="190" y="20"/>
                    <a:pt x="186" y="14"/>
                    <a:pt x="182" y="10"/>
                  </a:cubicBezTo>
                  <a:cubicBezTo>
                    <a:pt x="172" y="0"/>
                    <a:pt x="155" y="0"/>
                    <a:pt x="144" y="8"/>
                  </a:cubicBezTo>
                  <a:cubicBezTo>
                    <a:pt x="134" y="4"/>
                    <a:pt x="122" y="2"/>
                    <a:pt x="112"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3" name="í$ľîdê">
              <a:extLst>
                <a:ext uri="{FF2B5EF4-FFF2-40B4-BE49-F238E27FC236}">
                  <a16:creationId xmlns:a16="http://schemas.microsoft.com/office/drawing/2014/main" id="{04D0CD7F-3EA7-434B-A29B-E88AF5ADC53D}"/>
                </a:ext>
              </a:extLst>
            </p:cNvPr>
            <p:cNvSpPr/>
            <p:nvPr userDrawn="1"/>
          </p:nvSpPr>
          <p:spPr bwMode="auto">
            <a:xfrm>
              <a:off x="4317050" y="2425830"/>
              <a:ext cx="328034" cy="286585"/>
            </a:xfrm>
            <a:custGeom>
              <a:avLst/>
              <a:gdLst>
                <a:gd name="T0" fmla="*/ 143 w 160"/>
                <a:gd name="T1" fmla="*/ 28 h 140"/>
                <a:gd name="T2" fmla="*/ 136 w 160"/>
                <a:gd name="T3" fmla="*/ 7 h 140"/>
                <a:gd name="T4" fmla="*/ 102 w 160"/>
                <a:gd name="T5" fmla="*/ 16 h 140"/>
                <a:gd name="T6" fmla="*/ 73 w 160"/>
                <a:gd name="T7" fmla="*/ 33 h 140"/>
                <a:gd name="T8" fmla="*/ 53 w 160"/>
                <a:gd name="T9" fmla="*/ 36 h 140"/>
                <a:gd name="T10" fmla="*/ 38 w 160"/>
                <a:gd name="T11" fmla="*/ 64 h 140"/>
                <a:gd name="T12" fmla="*/ 27 w 160"/>
                <a:gd name="T13" fmla="*/ 123 h 140"/>
                <a:gd name="T14" fmla="*/ 112 w 160"/>
                <a:gd name="T15" fmla="*/ 89 h 140"/>
                <a:gd name="T16" fmla="*/ 111 w 160"/>
                <a:gd name="T17" fmla="*/ 86 h 140"/>
                <a:gd name="T18" fmla="*/ 117 w 160"/>
                <a:gd name="T19" fmla="*/ 83 h 140"/>
                <a:gd name="T20" fmla="*/ 135 w 160"/>
                <a:gd name="T21" fmla="*/ 72 h 140"/>
                <a:gd name="T22" fmla="*/ 143 w 160"/>
                <a:gd name="T23"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40">
                  <a:moveTo>
                    <a:pt x="143" y="28"/>
                  </a:moveTo>
                  <a:cubicBezTo>
                    <a:pt x="146" y="20"/>
                    <a:pt x="143" y="12"/>
                    <a:pt x="136" y="7"/>
                  </a:cubicBezTo>
                  <a:cubicBezTo>
                    <a:pt x="124" y="0"/>
                    <a:pt x="111" y="7"/>
                    <a:pt x="102" y="16"/>
                  </a:cubicBezTo>
                  <a:cubicBezTo>
                    <a:pt x="92" y="27"/>
                    <a:pt x="93" y="31"/>
                    <a:pt x="73" y="33"/>
                  </a:cubicBezTo>
                  <a:cubicBezTo>
                    <a:pt x="66" y="34"/>
                    <a:pt x="60" y="33"/>
                    <a:pt x="53" y="36"/>
                  </a:cubicBezTo>
                  <a:cubicBezTo>
                    <a:pt x="42" y="42"/>
                    <a:pt x="37" y="53"/>
                    <a:pt x="38" y="64"/>
                  </a:cubicBezTo>
                  <a:cubicBezTo>
                    <a:pt x="17" y="76"/>
                    <a:pt x="0" y="107"/>
                    <a:pt x="27" y="123"/>
                  </a:cubicBezTo>
                  <a:cubicBezTo>
                    <a:pt x="55" y="140"/>
                    <a:pt x="98" y="114"/>
                    <a:pt x="112" y="89"/>
                  </a:cubicBezTo>
                  <a:cubicBezTo>
                    <a:pt x="112" y="88"/>
                    <a:pt x="112" y="87"/>
                    <a:pt x="111" y="86"/>
                  </a:cubicBezTo>
                  <a:cubicBezTo>
                    <a:pt x="112" y="85"/>
                    <a:pt x="114" y="84"/>
                    <a:pt x="117" y="83"/>
                  </a:cubicBezTo>
                  <a:cubicBezTo>
                    <a:pt x="123" y="80"/>
                    <a:pt x="129" y="76"/>
                    <a:pt x="135" y="72"/>
                  </a:cubicBezTo>
                  <a:cubicBezTo>
                    <a:pt x="147" y="62"/>
                    <a:pt x="160" y="37"/>
                    <a:pt x="143"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pic>
        <p:nvPicPr>
          <p:cNvPr id="3" name="图片 2">
            <a:extLst>
              <a:ext uri="{FF2B5EF4-FFF2-40B4-BE49-F238E27FC236}">
                <a16:creationId xmlns:a16="http://schemas.microsoft.com/office/drawing/2014/main" id="{B460BC0E-2910-4FE6-825A-A32F56EEB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364308">
            <a:off x="2781153" y="2515751"/>
            <a:ext cx="1118143" cy="2043719"/>
          </a:xfrm>
          <a:prstGeom prst="rect">
            <a:avLst/>
          </a:prstGeom>
        </p:spPr>
      </p:pic>
      <p:pic>
        <p:nvPicPr>
          <p:cNvPr id="4" name="图片 3">
            <a:extLst>
              <a:ext uri="{FF2B5EF4-FFF2-40B4-BE49-F238E27FC236}">
                <a16:creationId xmlns:a16="http://schemas.microsoft.com/office/drawing/2014/main" id="{9F3C9248-7814-407A-9DE6-18E084A80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062718">
            <a:off x="8332823" y="2219626"/>
            <a:ext cx="1150076" cy="2105277"/>
          </a:xfrm>
          <a:prstGeom prst="rect">
            <a:avLst/>
          </a:prstGeom>
        </p:spPr>
      </p:pic>
      <p:pic>
        <p:nvPicPr>
          <p:cNvPr id="5" name="图片 4">
            <a:extLst>
              <a:ext uri="{FF2B5EF4-FFF2-40B4-BE49-F238E27FC236}">
                <a16:creationId xmlns:a16="http://schemas.microsoft.com/office/drawing/2014/main" id="{39DE7E70-BC72-4899-8FBF-F030F4F362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963212">
            <a:off x="2660826" y="3398681"/>
            <a:ext cx="1088441" cy="1992453"/>
          </a:xfrm>
          <a:prstGeom prst="rect">
            <a:avLst/>
          </a:prstGeom>
        </p:spPr>
      </p:pic>
      <p:pic>
        <p:nvPicPr>
          <p:cNvPr id="6" name="图片 5">
            <a:extLst>
              <a:ext uri="{FF2B5EF4-FFF2-40B4-BE49-F238E27FC236}">
                <a16:creationId xmlns:a16="http://schemas.microsoft.com/office/drawing/2014/main" id="{DCD2EA89-9EFE-4B22-A7FC-C0CA181979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906577">
            <a:off x="2951606" y="4572341"/>
            <a:ext cx="1126746" cy="2062572"/>
          </a:xfrm>
          <a:prstGeom prst="rect">
            <a:avLst/>
          </a:prstGeom>
        </p:spPr>
      </p:pic>
      <p:pic>
        <p:nvPicPr>
          <p:cNvPr id="7" name="图片 6">
            <a:extLst>
              <a:ext uri="{FF2B5EF4-FFF2-40B4-BE49-F238E27FC236}">
                <a16:creationId xmlns:a16="http://schemas.microsoft.com/office/drawing/2014/main" id="{DB454035-1D28-4EAB-90C8-30CF6BF2C2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147554">
            <a:off x="8548640" y="3491896"/>
            <a:ext cx="1109124" cy="2030314"/>
          </a:xfrm>
          <a:prstGeom prst="rect">
            <a:avLst/>
          </a:prstGeom>
        </p:spPr>
      </p:pic>
      <p:pic>
        <p:nvPicPr>
          <p:cNvPr id="8" name="图片 7">
            <a:extLst>
              <a:ext uri="{FF2B5EF4-FFF2-40B4-BE49-F238E27FC236}">
                <a16:creationId xmlns:a16="http://schemas.microsoft.com/office/drawing/2014/main" id="{253D8B24-E3E6-4FF0-95B8-36DCFF1D32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957748">
            <a:off x="8200187" y="4297038"/>
            <a:ext cx="1089834" cy="1991974"/>
          </a:xfrm>
          <a:prstGeom prst="rect">
            <a:avLst/>
          </a:prstGeom>
        </p:spPr>
      </p:pic>
      <p:sp>
        <p:nvSpPr>
          <p:cNvPr id="2" name="TextBox 1">
            <a:extLst>
              <a:ext uri="{FF2B5EF4-FFF2-40B4-BE49-F238E27FC236}">
                <a16:creationId xmlns:a16="http://schemas.microsoft.com/office/drawing/2014/main" id="{1A22B690-0043-4408-9A21-C9F0BE310314}"/>
              </a:ext>
            </a:extLst>
          </p:cNvPr>
          <p:cNvSpPr txBox="1"/>
          <p:nvPr/>
        </p:nvSpPr>
        <p:spPr>
          <a:xfrm>
            <a:off x="182766" y="1586080"/>
            <a:ext cx="1650999" cy="4154984"/>
          </a:xfrm>
          <a:prstGeom prst="rect">
            <a:avLst/>
          </a:prstGeom>
          <a:noFill/>
        </p:spPr>
        <p:txBody>
          <a:bodyPr wrap="square" rtlCol="0">
            <a:spAutoFit/>
          </a:bodyPr>
          <a:lstStyle/>
          <a:p>
            <a:pPr algn="ctr"/>
            <a:r>
              <a:rPr lang="en-SG" sz="4400" dirty="0" err="1">
                <a:latin typeface="Times New Roman" panose="02020603050405020304" pitchFamily="18" charset="0"/>
                <a:cs typeface="Times New Roman" panose="02020603050405020304" pitchFamily="18" charset="0"/>
              </a:rPr>
              <a:t>Có</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gì</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đẹp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trên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hơn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thế</a:t>
            </a:r>
            <a:endParaRPr lang="en-SG" sz="4400" dirty="0">
              <a:latin typeface="Times New Roman" panose="02020603050405020304" pitchFamily="18" charset="0"/>
              <a:cs typeface="Times New Roman" panose="02020603050405020304" pitchFamily="18" charset="0"/>
            </a:endParaRPr>
          </a:p>
        </p:txBody>
      </p:sp>
      <p:sp>
        <p:nvSpPr>
          <p:cNvPr id="545" name="TextBox 544">
            <a:extLst>
              <a:ext uri="{FF2B5EF4-FFF2-40B4-BE49-F238E27FC236}">
                <a16:creationId xmlns:a16="http://schemas.microsoft.com/office/drawing/2014/main" id="{599566D9-3A9F-4CD6-A2DE-60ABC5EDF116}"/>
              </a:ext>
            </a:extLst>
          </p:cNvPr>
          <p:cNvSpPr txBox="1"/>
          <p:nvPr/>
        </p:nvSpPr>
        <p:spPr>
          <a:xfrm>
            <a:off x="10090236" y="1138664"/>
            <a:ext cx="1650999" cy="4832092"/>
          </a:xfrm>
          <a:prstGeom prst="rect">
            <a:avLst/>
          </a:prstGeom>
          <a:noFill/>
        </p:spPr>
        <p:txBody>
          <a:bodyPr wrap="square" rtlCol="0">
            <a:spAutoFit/>
          </a:bodyPr>
          <a:lstStyle/>
          <a:p>
            <a:pPr algn="ctr"/>
            <a:r>
              <a:rPr lang="en-SG" sz="4400" dirty="0">
                <a:latin typeface="Times New Roman" panose="02020603050405020304" pitchFamily="18" charset="0"/>
                <a:cs typeface="Times New Roman" panose="02020603050405020304" pitchFamily="18" charset="0"/>
              </a:rPr>
              <a:t>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với</a:t>
            </a:r>
            <a:r>
              <a:rPr lang="en-SG" sz="4400" dirty="0">
                <a:latin typeface="Times New Roman" panose="02020603050405020304" pitchFamily="18" charset="0"/>
                <a:cs typeface="Times New Roman" panose="02020603050405020304" pitchFamily="18" charset="0"/>
              </a:rPr>
              <a:t> 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để</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yêu</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nhau</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8781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45">
                                            <p:txEl>
                                              <p:pRg st="0" end="0"/>
                                            </p:txEl>
                                          </p:spTgt>
                                        </p:tgtEl>
                                        <p:attrNameLst>
                                          <p:attrName>style.visibility</p:attrName>
                                        </p:attrNameLst>
                                      </p:cBhvr>
                                      <p:to>
                                        <p:strVal val="visible"/>
                                      </p:to>
                                    </p:set>
                                    <p:animEffect transition="in" filter="barn(inVertical)">
                                      <p:cBhvr>
                                        <p:cTn id="35" dur="500"/>
                                        <p:tgtEl>
                                          <p:spTgt spid="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rot="2927532">
            <a:off x="6453633" y="3078459"/>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8" name="Rectangle 67"/>
          <p:cNvSpPr/>
          <p:nvPr/>
        </p:nvSpPr>
        <p:spPr>
          <a:xfrm rot="2927532">
            <a:off x="2930742" y="3328832"/>
            <a:ext cx="2791140" cy="3156011"/>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0" name="Picture 2" descr="Thế giới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828" y="11474"/>
            <a:ext cx="3122172" cy="27958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168858" y="502329"/>
            <a:ext cx="3030205" cy="3285051"/>
          </a:xfrm>
          <a:prstGeom prst="line">
            <a:avLst/>
          </a:prstGeom>
          <a:ln w="6350"/>
          <a:effectLst>
            <a:outerShdw blurRad="50800" dist="50800" dir="3780000" sx="159000" sy="159000" algn="ctr" rotWithShape="0">
              <a:schemeClr val="tx1">
                <a:alpha val="97000"/>
              </a:schemeClr>
            </a:outerShdw>
          </a:effectLst>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976486" y="5926209"/>
            <a:ext cx="3130117" cy="1552084"/>
            <a:chOff x="1902015" y="2680413"/>
            <a:chExt cx="1355841" cy="692689"/>
          </a:xfrm>
        </p:grpSpPr>
        <p:sp>
          <p:nvSpPr>
            <p:cNvPr id="10" name="Rectangle 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2892507">
              <a:off x="2338717" y="2952797"/>
              <a:ext cx="260828" cy="250251"/>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rot="2929597">
              <a:off x="1891769" y="2858801"/>
              <a:ext cx="524547" cy="504056"/>
            </a:xfrm>
            <a:prstGeom prst="rect">
              <a:avLst/>
            </a:prstGeom>
            <a:solidFill>
              <a:srgbClr val="A4BDDC">
                <a:alpha val="58000"/>
              </a:srgbClr>
            </a:solid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4" name="Right Triangle 23"/>
          <p:cNvSpPr/>
          <p:nvPr/>
        </p:nvSpPr>
        <p:spPr>
          <a:xfrm>
            <a:off x="7497042" y="469666"/>
            <a:ext cx="3030207" cy="326765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1" name="Rectangle 30"/>
          <p:cNvSpPr/>
          <p:nvPr/>
        </p:nvSpPr>
        <p:spPr>
          <a:xfrm rot="2852857">
            <a:off x="8483040" y="1537140"/>
            <a:ext cx="998240" cy="425393"/>
          </a:xfrm>
          <a:prstGeom prst="rect">
            <a:avLst/>
          </a:prstGeom>
          <a:solidFill>
            <a:srgbClr val="6598FF">
              <a:alpha val="21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2" name="Rectangle 31"/>
          <p:cNvSpPr/>
          <p:nvPr/>
        </p:nvSpPr>
        <p:spPr>
          <a:xfrm rot="2927532">
            <a:off x="8669411" y="1823041"/>
            <a:ext cx="966970" cy="967971"/>
          </a:xfrm>
          <a:prstGeom prst="rect">
            <a:avLst/>
          </a:prstGeom>
          <a:solidFill>
            <a:srgbClr val="C8D7EA">
              <a:alpha val="2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0" name="Rectangle 19"/>
          <p:cNvSpPr/>
          <p:nvPr/>
        </p:nvSpPr>
        <p:spPr>
          <a:xfrm rot="2674301">
            <a:off x="317378" y="356748"/>
            <a:ext cx="831194" cy="806729"/>
          </a:xfrm>
          <a:prstGeom prst="rect">
            <a:avLst/>
          </a:prstGeom>
          <a:solidFill>
            <a:srgbClr val="6598FF">
              <a:alpha val="29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0" name="TextBox 49"/>
          <p:cNvSpPr txBox="1"/>
          <p:nvPr/>
        </p:nvSpPr>
        <p:spPr>
          <a:xfrm>
            <a:off x="153833" y="1316268"/>
            <a:ext cx="9143215" cy="1687744"/>
          </a:xfrm>
          <a:prstGeom prst="rect">
            <a:avLst/>
          </a:prstGeom>
          <a:noFill/>
        </p:spPr>
        <p:txBody>
          <a:bodyPr wrap="square" lIns="208383" tIns="104191" rIns="208383" bIns="104191" rtlCol="0">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 G. </a:t>
            </a:r>
            <a:r>
              <a:rPr lang="en-US" sz="1600" b="1" dirty="0" err="1">
                <a:solidFill>
                  <a:srgbClr val="002060"/>
                </a:solidFill>
                <a:latin typeface="Times New Roman" panose="02020603050405020304" pitchFamily="18" charset="0"/>
                <a:cs typeface="Times New Roman" panose="02020603050405020304" pitchFamily="18" charset="0"/>
              </a:rPr>
              <a:t>Mác-két</a:t>
            </a:r>
            <a:endParaRPr lang="en-US" sz="1600" b="1"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Trích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họp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nguyên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thủ</a:t>
            </a:r>
            <a:r>
              <a:rPr lang="en-US" sz="1600" dirty="0">
                <a:solidFill>
                  <a:srgbClr val="002060"/>
                </a:solidFill>
                <a:latin typeface="Times New Roman" panose="02020603050405020304" pitchFamily="18" charset="0"/>
                <a:cs typeface="Times New Roman" panose="02020603050405020304" pitchFamily="18" charset="0"/>
              </a:rPr>
              <a:t> 6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tháng</a:t>
            </a:r>
            <a:r>
              <a:rPr lang="en-US" sz="1600" dirty="0">
                <a:solidFill>
                  <a:srgbClr val="002060"/>
                </a:solidFill>
                <a:latin typeface="Times New Roman" panose="02020603050405020304" pitchFamily="18" charset="0"/>
                <a:cs typeface="Times New Roman" panose="02020603050405020304" pitchFamily="18" charset="0"/>
              </a:rPr>
              <a:t> 8 </a:t>
            </a:r>
            <a:r>
              <a:rPr lang="en-US" sz="1600" dirty="0" err="1">
                <a:solidFill>
                  <a:srgbClr val="002060"/>
                </a:solidFill>
                <a:latin typeface="Times New Roman" panose="02020603050405020304" pitchFamily="18" charset="0"/>
                <a:cs typeface="Times New Roman" panose="02020603050405020304" pitchFamily="18" charset="0"/>
              </a:rPr>
              <a:t>năm</a:t>
            </a:r>
            <a:r>
              <a:rPr lang="en-US" sz="1600" dirty="0">
                <a:solidFill>
                  <a:srgbClr val="002060"/>
                </a:solidFill>
                <a:latin typeface="Times New Roman" panose="02020603050405020304" pitchFamily="18" charset="0"/>
                <a:cs typeface="Times New Roman" panose="02020603050405020304" pitchFamily="18" charset="0"/>
              </a:rPr>
              <a:t> 1986</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Chủ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hòa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bình</a:t>
            </a:r>
            <a:r>
              <a:rPr lang="en-US" sz="1600" dirty="0">
                <a:solidFill>
                  <a:srgbClr val="002060"/>
                </a:solidFill>
                <a:latin typeface="Times New Roman" panose="02020603050405020304" pitchFamily="18" charset="0"/>
                <a:cs typeface="Times New Roman" panose="02020603050405020304" pitchFamily="18" charset="0"/>
              </a:rPr>
              <a:t>.</a:t>
            </a: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cực</a:t>
            </a:r>
            <a:r>
              <a:rPr lang="en-US" sz="1600" dirty="0">
                <a:solidFill>
                  <a:srgbClr val="002060"/>
                </a:solidFill>
                <a:latin typeface="Times New Roman" panose="02020603050405020304" pitchFamily="18" charset="0"/>
                <a:cs typeface="Times New Roman" panose="02020603050405020304" pitchFamily="18" charset="0"/>
              </a:rPr>
              <a:t>.</a:t>
            </a:r>
            <a:endParaRPr lang="en-SG"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9Slide03 Nanami Rounded Light" pitchFamily="2" charset="0"/>
            </a:endParaRPr>
          </a:p>
        </p:txBody>
      </p:sp>
      <p:sp>
        <p:nvSpPr>
          <p:cNvPr id="29" name="Rectangle 28"/>
          <p:cNvSpPr/>
          <p:nvPr/>
        </p:nvSpPr>
        <p:spPr>
          <a:xfrm rot="2927532">
            <a:off x="390147" y="3765707"/>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7" name="Rectangle 26"/>
          <p:cNvSpPr/>
          <p:nvPr/>
        </p:nvSpPr>
        <p:spPr>
          <a:xfrm rot="2879357">
            <a:off x="2573205" y="6663860"/>
            <a:ext cx="645383" cy="664956"/>
          </a:xfrm>
          <a:prstGeom prst="rect">
            <a:avLst/>
          </a:prstGeom>
          <a:solidFill>
            <a:srgbClr val="002060">
              <a:alpha val="36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1" name="TextBox 50"/>
          <p:cNvSpPr txBox="1"/>
          <p:nvPr/>
        </p:nvSpPr>
        <p:spPr>
          <a:xfrm>
            <a:off x="3134327" y="3017446"/>
            <a:ext cx="3014811" cy="3072739"/>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2. </a:t>
            </a:r>
            <a:r>
              <a:rPr lang="en-US" sz="2000" b="1" u="sng" dirty="0" err="1">
                <a:solidFill>
                  <a:srgbClr val="002060"/>
                </a:solidFill>
                <a:latin typeface="Times New Roman" panose="02020603050405020304" pitchFamily="18" charset="0"/>
                <a:cs typeface="Times New Roman" panose="02020603050405020304" pitchFamily="18" charset="0"/>
              </a:rPr>
              <a:t>Sự</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tốn</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kém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và</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tính</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chất</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vô</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lí</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Dùng</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lĩnh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vực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hội</a:t>
            </a:r>
            <a:r>
              <a:rPr lang="en-US" dirty="0">
                <a:solidFill>
                  <a:srgbClr val="002060"/>
                </a:solidFill>
                <a:latin typeface="Times New Roman" panose="02020603050405020304" pitchFamily="18" charset="0"/>
                <a:cs typeface="Times New Roman" panose="02020603050405020304" pitchFamily="18" charset="0"/>
              </a:rPr>
              <a:t> THẤP. (</a:t>
            </a:r>
            <a:r>
              <a:rPr lang="en-US" dirty="0" err="1">
                <a:solidFill>
                  <a:srgbClr val="002060"/>
                </a:solidFill>
                <a:latin typeface="Times New Roman" panose="02020603050405020304" pitchFamily="18" charset="0"/>
                <a:cs typeface="Times New Roman" panose="02020603050405020304" pitchFamily="18" charset="0"/>
              </a:rPr>
              <a:t>Cứu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trợ</a:t>
            </a:r>
            <a:r>
              <a:rPr lang="en-US" dirty="0">
                <a:solidFill>
                  <a:srgbClr val="002060"/>
                </a:solidFill>
                <a:latin typeface="Times New Roman" panose="02020603050405020304" pitchFamily="18" charset="0"/>
                <a:cs typeface="Times New Roman" panose="02020603050405020304" pitchFamily="18" charset="0"/>
              </a:rPr>
              <a:t>, y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dục</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 Chi </a:t>
            </a:r>
            <a:r>
              <a:rPr lang="en-US" dirty="0" err="1">
                <a:solidFill>
                  <a:srgbClr val="002060"/>
                </a:solidFill>
                <a:latin typeface="Times New Roman" panose="02020603050405020304" pitchFamily="18" charset="0"/>
                <a:cs typeface="Times New Roman" panose="02020603050405020304" pitchFamily="18" charset="0"/>
              </a:rPr>
              <a:t>phí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 CAO.</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5" name="Oval 24"/>
          <p:cNvSpPr/>
          <p:nvPr/>
        </p:nvSpPr>
        <p:spPr>
          <a:xfrm>
            <a:off x="3584429" y="-229037"/>
            <a:ext cx="1354403" cy="1082355"/>
          </a:xfrm>
          <a:prstGeom prst="ellipse">
            <a:avLst/>
          </a:prstGeom>
          <a:solidFill>
            <a:srgbClr val="6598FF">
              <a:alpha val="32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2" name="Oval 51"/>
          <p:cNvSpPr/>
          <p:nvPr/>
        </p:nvSpPr>
        <p:spPr>
          <a:xfrm>
            <a:off x="3990925" y="-745599"/>
            <a:ext cx="2200714" cy="1943207"/>
          </a:xfrm>
          <a:prstGeom prst="ellipse">
            <a:avLst/>
          </a:prstGeom>
          <a:solidFill>
            <a:srgbClr val="002060">
              <a:alpha val="19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3" name="Oval 52"/>
          <p:cNvSpPr/>
          <p:nvPr/>
        </p:nvSpPr>
        <p:spPr>
          <a:xfrm>
            <a:off x="4640778" y="-834179"/>
            <a:ext cx="2499170" cy="2031785"/>
          </a:xfrm>
          <a:prstGeom prst="ellipse">
            <a:avLst/>
          </a:prstGeom>
          <a:solidFill>
            <a:srgbClr val="0043C8">
              <a:alpha val="18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4" name="TextBox 43"/>
          <p:cNvSpPr txBox="1"/>
          <p:nvPr/>
        </p:nvSpPr>
        <p:spPr>
          <a:xfrm>
            <a:off x="1874084" y="-37712"/>
            <a:ext cx="3500205" cy="1256857"/>
          </a:xfrm>
          <a:prstGeom prst="rect">
            <a:avLst/>
          </a:prstGeom>
          <a:noFill/>
        </p:spPr>
        <p:txBody>
          <a:bodyPr wrap="none" lIns="208383" tIns="104191" rIns="208383" bIns="104191" rtlCol="0">
            <a:spAutoFit/>
          </a:bodyPr>
          <a:lstStyle/>
          <a:p>
            <a:r>
              <a:rPr lang="en-US" sz="3400" dirty="0" err="1">
                <a:solidFill>
                  <a:srgbClr val="0038A8"/>
                </a:solidFill>
                <a:effectLst>
                  <a:outerShdw blurRad="38100" dist="38100" dir="2700000" algn="tl">
                    <a:srgbClr val="000000">
                      <a:alpha val="43137"/>
                    </a:srgbClr>
                  </a:outerShdw>
                </a:effectLst>
                <a:latin typeface="#9Slide04 SVNSwashington" pitchFamily="2" charset="0"/>
              </a:rPr>
              <a:t>Đấu</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tranh</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cho</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một</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p>
          <a:p>
            <a:r>
              <a:rPr lang="en-US" sz="3400" dirty="0" err="1">
                <a:solidFill>
                  <a:srgbClr val="0038A8"/>
                </a:solidFill>
                <a:effectLst>
                  <a:outerShdw blurRad="38100" dist="38100" dir="2700000" algn="tl">
                    <a:srgbClr val="000000">
                      <a:alpha val="43137"/>
                    </a:srgbClr>
                  </a:outerShdw>
                </a:effectLst>
                <a:latin typeface="#9Slide04 SVNSwashington" pitchFamily="2" charset="0"/>
              </a:rPr>
              <a:t>thế</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giới</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hòa</a:t>
            </a:r>
            <a:r>
              <a:rPr lang="en-US" sz="3400" dirty="0">
                <a:solidFill>
                  <a:srgbClr val="0038A8"/>
                </a:solidFill>
                <a:effectLst>
                  <a:outerShdw blurRad="38100" dist="38100" dir="2700000" algn="tl">
                    <a:srgbClr val="000000">
                      <a:alpha val="43137"/>
                    </a:srgbClr>
                  </a:outerShdw>
                </a:effectLst>
                <a:latin typeface="#9Slide04 SVNSwashington" pitchFamily="2" charset="0"/>
              </a:rPr>
              <a:t> </a:t>
            </a:r>
            <a:r>
              <a:rPr lang="en-US" sz="3400" dirty="0" err="1">
                <a:solidFill>
                  <a:srgbClr val="0038A8"/>
                </a:solidFill>
                <a:effectLst>
                  <a:outerShdw blurRad="38100" dist="38100" dir="2700000" algn="tl">
                    <a:srgbClr val="000000">
                      <a:alpha val="43137"/>
                    </a:srgbClr>
                  </a:outerShdw>
                </a:effectLst>
                <a:latin typeface="#9Slide04 SVNSwashington" pitchFamily="2" charset="0"/>
              </a:rPr>
              <a:t>bình</a:t>
            </a:r>
            <a:endParaRPr lang="en-US" sz="3400" dirty="0">
              <a:solidFill>
                <a:srgbClr val="0038A8"/>
              </a:solidFill>
              <a:effectLst>
                <a:outerShdw blurRad="38100" dist="38100" dir="2700000" algn="tl">
                  <a:srgbClr val="000000">
                    <a:alpha val="43137"/>
                  </a:srgbClr>
                </a:outerShdw>
              </a:effectLst>
              <a:latin typeface="#9Slide04 SVNSwashington" pitchFamily="2" charset="0"/>
            </a:endParaRPr>
          </a:p>
        </p:txBody>
      </p:sp>
      <p:grpSp>
        <p:nvGrpSpPr>
          <p:cNvPr id="57" name="Group 56"/>
          <p:cNvGrpSpPr/>
          <p:nvPr/>
        </p:nvGrpSpPr>
        <p:grpSpPr>
          <a:xfrm>
            <a:off x="1724133" y="994239"/>
            <a:ext cx="2635748" cy="417472"/>
            <a:chOff x="89369" y="590258"/>
            <a:chExt cx="1141700" cy="186316"/>
          </a:xfrm>
          <a:solidFill>
            <a:srgbClr val="A4BDDC">
              <a:alpha val="45000"/>
            </a:srgbClr>
          </a:solidFill>
        </p:grpSpPr>
        <p:sp>
          <p:nvSpPr>
            <p:cNvPr id="55" name="Rectangle 54"/>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8" name="TextBox 47"/>
          <p:cNvSpPr txBox="1"/>
          <p:nvPr/>
        </p:nvSpPr>
        <p:spPr>
          <a:xfrm>
            <a:off x="1739747" y="968369"/>
            <a:ext cx="2263288" cy="456638"/>
          </a:xfrm>
          <a:prstGeom prst="rect">
            <a:avLst/>
          </a:prstGeom>
          <a:noFill/>
        </p:spPr>
        <p:txBody>
          <a:bodyPr wrap="square" lIns="208383" tIns="104191" rIns="208383" bIns="104191" rtlCol="0">
            <a:spAutoFit/>
          </a:bodyPr>
          <a:lstStyle/>
          <a:p>
            <a:pPr algn="just"/>
            <a:r>
              <a:rPr lang="en-US" sz="1600" b="1">
                <a:solidFill>
                  <a:srgbClr val="002060"/>
                </a:solidFill>
                <a:latin typeface="#9Slide03 Nanami Rounded Light" pitchFamily="2" charset="0"/>
              </a:rPr>
              <a:t>KIẾN THỨC CƠ BẢN</a:t>
            </a:r>
          </a:p>
        </p:txBody>
      </p:sp>
      <p:grpSp>
        <p:nvGrpSpPr>
          <p:cNvPr id="60" name="Group 59"/>
          <p:cNvGrpSpPr/>
          <p:nvPr/>
        </p:nvGrpSpPr>
        <p:grpSpPr>
          <a:xfrm>
            <a:off x="2517992" y="2498303"/>
            <a:ext cx="2720070" cy="417472"/>
            <a:chOff x="1389935" y="590258"/>
            <a:chExt cx="1178225" cy="186316"/>
          </a:xfrm>
          <a:solidFill>
            <a:srgbClr val="A4BDDC">
              <a:alpha val="45000"/>
            </a:srgbClr>
          </a:solidFill>
        </p:grpSpPr>
        <p:sp>
          <p:nvSpPr>
            <p:cNvPr id="58" name="Rectangle 57"/>
            <p:cNvSpPr/>
            <p:nvPr/>
          </p:nvSpPr>
          <p:spPr>
            <a:xfrm>
              <a:off x="1581087" y="590258"/>
              <a:ext cx="792088"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p:nvPr/>
          </p:nvSpPr>
          <p:spPr>
            <a:xfrm>
              <a:off x="1389935" y="700578"/>
              <a:ext cx="1178225"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7" name="TextBox 46"/>
          <p:cNvSpPr txBox="1"/>
          <p:nvPr/>
        </p:nvSpPr>
        <p:spPr>
          <a:xfrm>
            <a:off x="2231026" y="2670623"/>
            <a:ext cx="3357803" cy="456638"/>
          </a:xfrm>
          <a:prstGeom prst="rect">
            <a:avLst/>
          </a:prstGeom>
          <a:noFill/>
        </p:spPr>
        <p:txBody>
          <a:bodyPr wrap="square" lIns="208383" tIns="104191" rIns="208383" bIns="104191" rtlCol="0">
            <a:spAutoFit/>
          </a:bodyPr>
          <a:lstStyle/>
          <a:p>
            <a:pPr algn="ctr"/>
            <a:r>
              <a:rPr lang="en-US" sz="1600" b="1" dirty="0">
                <a:solidFill>
                  <a:srgbClr val="002060"/>
                </a:solidFill>
                <a:latin typeface="#9Slide03 Nanami Rounded Light" pitchFamily="2" charset="0"/>
              </a:rPr>
              <a:t>KIẾN THỨC TRỌNG TÂM</a:t>
            </a:r>
          </a:p>
        </p:txBody>
      </p:sp>
      <p:sp>
        <p:nvSpPr>
          <p:cNvPr id="14" name="Rectangle 13"/>
          <p:cNvSpPr/>
          <p:nvPr/>
        </p:nvSpPr>
        <p:spPr>
          <a:xfrm>
            <a:off x="1593015" y="530"/>
            <a:ext cx="6113799" cy="199110"/>
          </a:xfrm>
          <a:prstGeom prst="rect">
            <a:avLst/>
          </a:prstGeom>
          <a:solidFill>
            <a:srgbClr val="0038A8"/>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9" name="Rectangle 18"/>
          <p:cNvSpPr/>
          <p:nvPr/>
        </p:nvSpPr>
        <p:spPr>
          <a:xfrm rot="2687083">
            <a:off x="1551155" y="-838094"/>
            <a:ext cx="1250125" cy="1218121"/>
          </a:xfrm>
          <a:prstGeom prst="rect">
            <a:avLst/>
          </a:prstGeom>
          <a:solidFill>
            <a:srgbClr val="CCDAEC">
              <a:alpha val="5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3" name="TextBox 42"/>
          <p:cNvSpPr txBox="1"/>
          <p:nvPr/>
        </p:nvSpPr>
        <p:spPr>
          <a:xfrm>
            <a:off x="222964" y="2959587"/>
            <a:ext cx="2788038" cy="3811403"/>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1. </a:t>
            </a:r>
            <a:r>
              <a:rPr lang="en-US" b="1" u="sng" dirty="0" err="1">
                <a:solidFill>
                  <a:srgbClr val="002060"/>
                </a:solidFill>
                <a:latin typeface="Times New Roman" panose="02020603050405020304" pitchFamily="18" charset="0"/>
                <a:cs typeface="Times New Roman" panose="02020603050405020304" pitchFamily="18" charset="0"/>
              </a:rPr>
              <a:t>Nguy</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cơ</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hạt</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nhân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8/8/1986 </a:t>
            </a:r>
            <a:r>
              <a:rPr lang="en-US" dirty="0" err="1">
                <a:solidFill>
                  <a:srgbClr val="002060"/>
                </a:solidFill>
                <a:latin typeface="Times New Roman" panose="02020603050405020304" pitchFamily="18" charset="0"/>
                <a:cs typeface="Times New Roman" panose="02020603050405020304" pitchFamily="18" charset="0"/>
              </a:rPr>
              <a:t>hơn</a:t>
            </a:r>
            <a:r>
              <a:rPr lang="en-US" dirty="0">
                <a:solidFill>
                  <a:srgbClr val="002060"/>
                </a:solidFill>
                <a:latin typeface="Times New Roman" panose="02020603050405020304" pitchFamily="18" charset="0"/>
                <a:cs typeface="Times New Roman" panose="02020603050405020304" pitchFamily="18" charset="0"/>
              </a:rPr>
              <a:t> 50.000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4 </a:t>
            </a:r>
            <a:r>
              <a:rPr lang="en-US" dirty="0" err="1">
                <a:solidFill>
                  <a:srgbClr val="002060"/>
                </a:solidFill>
                <a:latin typeface="Times New Roman" panose="02020603050405020304" pitchFamily="18" charset="0"/>
                <a:cs typeface="Times New Roman" panose="02020603050405020304" pitchFamily="18" charset="0"/>
              </a:rPr>
              <a:t>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hệ</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ám</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endParaRPr lang="en-US" dirty="0">
              <a:solidFill>
                <a:srgbClr val="002060"/>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5573911" y="5445493"/>
            <a:ext cx="2635748" cy="417472"/>
            <a:chOff x="89369" y="590258"/>
            <a:chExt cx="1141700" cy="186316"/>
          </a:xfrm>
          <a:solidFill>
            <a:srgbClr val="A4BDDC">
              <a:alpha val="45000"/>
            </a:srgbClr>
          </a:solidFill>
        </p:grpSpPr>
        <p:sp>
          <p:nvSpPr>
            <p:cNvPr id="63" name="Rectangle 62"/>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TextBox 66"/>
          <p:cNvSpPr txBox="1"/>
          <p:nvPr/>
        </p:nvSpPr>
        <p:spPr>
          <a:xfrm>
            <a:off x="5794694" y="5564650"/>
            <a:ext cx="2263288" cy="456638"/>
          </a:xfrm>
          <a:prstGeom prst="rect">
            <a:avLst/>
          </a:prstGeom>
          <a:noFill/>
        </p:spPr>
        <p:txBody>
          <a:bodyPr wrap="square" lIns="208383" tIns="104191" rIns="208383" bIns="104191" rtlCol="0">
            <a:spAutoFit/>
          </a:bodyPr>
          <a:lstStyle/>
          <a:p>
            <a:pPr algn="just"/>
            <a:r>
              <a:rPr lang="en-US" sz="1600" b="1" dirty="0">
                <a:solidFill>
                  <a:srgbClr val="002060"/>
                </a:solidFill>
                <a:latin typeface="#9Slide03 Nanami Rounded Light" pitchFamily="2" charset="0"/>
              </a:rPr>
              <a:t>TỔNG KẾT</a:t>
            </a:r>
          </a:p>
        </p:txBody>
      </p:sp>
      <p:sp>
        <p:nvSpPr>
          <p:cNvPr id="70" name="Rectangle 69"/>
          <p:cNvSpPr/>
          <p:nvPr/>
        </p:nvSpPr>
        <p:spPr>
          <a:xfrm rot="2927532">
            <a:off x="8765341" y="3142471"/>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2" name="Picture 4" descr="Lịch sử và ý nghĩa ngày lễ Quốc Tế Thiếu Nhi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069" y="5527788"/>
            <a:ext cx="1897447" cy="1423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33949" y="2792146"/>
            <a:ext cx="2779538" cy="2703407"/>
          </a:xfrm>
          <a:prstGeom prst="rect">
            <a:avLst/>
          </a:prstGeom>
          <a:noFill/>
        </p:spPr>
        <p:txBody>
          <a:bodyPr wrap="square" lIns="208383" tIns="104191" rIns="208383" bIns="104191" rtlCol="0">
            <a:spAutoFit/>
          </a:bodyPr>
          <a:lstStyle/>
          <a:p>
            <a:pPr algn="just"/>
            <a:r>
              <a:rPr lang="en-US" b="1" u="sng" dirty="0">
                <a:solidFill>
                  <a:srgbClr val="002060"/>
                </a:solidFill>
                <a:latin typeface="Times New Roman" panose="02020603050405020304" pitchFamily="18" charset="0"/>
                <a:cs typeface="Times New Roman" panose="02020603050405020304" pitchFamily="18" charset="0"/>
              </a:rPr>
              <a:t>3. </a:t>
            </a:r>
            <a:r>
              <a:rPr lang="en-US" b="1" u="sng" dirty="0" err="1">
                <a:solidFill>
                  <a:srgbClr val="002060"/>
                </a:solidFill>
                <a:latin typeface="Times New Roman" panose="02020603050405020304" pitchFamily="18" charset="0"/>
                <a:cs typeface="Times New Roman" panose="02020603050405020304" pitchFamily="18" charset="0"/>
              </a:rPr>
              <a:t>Chiến</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tranh</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đi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ngược</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lại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con </a:t>
            </a:r>
            <a:r>
              <a:rPr lang="en-US" b="1" u="sng" dirty="0" err="1">
                <a:solidFill>
                  <a:srgbClr val="002060"/>
                </a:solidFill>
                <a:latin typeface="Times New Roman" panose="02020603050405020304" pitchFamily="18" charset="0"/>
                <a:cs typeface="Times New Roman" panose="02020603050405020304" pitchFamily="18" charset="0"/>
              </a:rPr>
              <a:t>người</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lí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trí</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tự</a:t>
            </a:r>
            <a:r>
              <a:rPr lang="en-US" b="1" u="sng" dirty="0">
                <a:solidFill>
                  <a:srgbClr val="002060"/>
                </a:solidFill>
                <a:latin typeface="Times New Roman" panose="02020603050405020304" pitchFamily="18" charset="0"/>
                <a:cs typeface="Times New Roman" panose="02020603050405020304" pitchFamily="18" charset="0"/>
              </a:rPr>
              <a:t> </a:t>
            </a:r>
            <a:r>
              <a:rPr lang="en-US" b="1" u="sng" dirty="0" err="1">
                <a:solidFill>
                  <a:srgbClr val="002060"/>
                </a:solidFill>
                <a:latin typeface="Times New Roman" panose="02020603050405020304" pitchFamily="18" charset="0"/>
                <a:cs typeface="Times New Roman" panose="02020603050405020304" pitchFamily="18" charset="0"/>
              </a:rPr>
              <a:t>nhiên</a:t>
            </a:r>
            <a:endParaRPr lang="en-US"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bấm</a:t>
            </a:r>
            <a:r>
              <a:rPr lang="en-US" dirty="0">
                <a:solidFill>
                  <a:srgbClr val="002060"/>
                </a:solidFill>
                <a:latin typeface="Times New Roman" panose="02020603050405020304" pitchFamily="18" charset="0"/>
                <a:cs typeface="Times New Roman" panose="02020603050405020304" pitchFamily="18" charset="0"/>
              </a:rPr>
              <a:t> 1 </a:t>
            </a:r>
            <a:r>
              <a:rPr lang="en-US" dirty="0" err="1">
                <a:solidFill>
                  <a:srgbClr val="002060"/>
                </a:solidFill>
                <a:latin typeface="Times New Roman" panose="02020603050405020304" pitchFamily="18" charset="0"/>
                <a:cs typeface="Times New Roman" panose="02020603050405020304" pitchFamily="18" charset="0"/>
              </a:rPr>
              <a:t>nút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a:t>
            </a:r>
          </a:p>
        </p:txBody>
      </p:sp>
      <p:sp>
        <p:nvSpPr>
          <p:cNvPr id="61" name="TextBox 60"/>
          <p:cNvSpPr txBox="1"/>
          <p:nvPr/>
        </p:nvSpPr>
        <p:spPr>
          <a:xfrm>
            <a:off x="9181964" y="3003097"/>
            <a:ext cx="2903616" cy="1933966"/>
          </a:xfrm>
          <a:prstGeom prst="rect">
            <a:avLst/>
          </a:prstGeom>
          <a:noFill/>
        </p:spPr>
        <p:txBody>
          <a:bodyPr wrap="square" lIns="208383" tIns="104191" rIns="208383" bIns="104191" rtlCol="0">
            <a:spAutoFit/>
          </a:bodyPr>
          <a:lstStyle/>
          <a:p>
            <a:pPr algn="just"/>
            <a:r>
              <a:rPr lang="en-US" sz="2000" b="1" u="sng" dirty="0">
                <a:solidFill>
                  <a:srgbClr val="002060"/>
                </a:solidFill>
                <a:latin typeface="Times New Roman" panose="02020603050405020304" pitchFamily="18" charset="0"/>
                <a:cs typeface="Times New Roman" panose="02020603050405020304" pitchFamily="18" charset="0"/>
              </a:rPr>
              <a:t>3. </a:t>
            </a:r>
            <a:r>
              <a:rPr lang="en-US" sz="2000" b="1" u="sng" dirty="0" err="1">
                <a:solidFill>
                  <a:srgbClr val="002060"/>
                </a:solidFill>
                <a:latin typeface="Times New Roman" panose="02020603050405020304" pitchFamily="18" charset="0"/>
                <a:cs typeface="Times New Roman" panose="02020603050405020304" pitchFamily="18" charset="0"/>
              </a:rPr>
              <a:t>Nhiệm</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vụ</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đấu</a:t>
            </a:r>
            <a:r>
              <a:rPr lang="en-US" sz="2000" b="1" u="sng" dirty="0">
                <a:solidFill>
                  <a:srgbClr val="002060"/>
                </a:solidFill>
                <a:latin typeface="Times New Roman" panose="02020603050405020304" pitchFamily="18" charset="0"/>
                <a:cs typeface="Times New Roman" panose="02020603050405020304" pitchFamily="18" charset="0"/>
              </a:rPr>
              <a:t> </a:t>
            </a:r>
            <a:r>
              <a:rPr lang="en-US" sz="2000" b="1" u="sng" dirty="0" err="1">
                <a:solidFill>
                  <a:srgbClr val="002060"/>
                </a:solidFill>
                <a:latin typeface="Times New Roman" panose="02020603050405020304" pitchFamily="18" charset="0"/>
                <a:cs typeface="Times New Roman" panose="02020603050405020304" pitchFamily="18" charset="0"/>
              </a:rPr>
              <a:t>tranh</a:t>
            </a:r>
            <a:endParaRPr lang="en-US" sz="2000" b="1" u="sng"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gọi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Ngăn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chặn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bạo</a:t>
            </a:r>
            <a:r>
              <a:rPr lang="en-US" dirty="0">
                <a:solidFill>
                  <a:srgbClr val="002060"/>
                </a:solidFill>
                <a:latin typeface="Times New Roman" panose="02020603050405020304" pitchFamily="18" charset="0"/>
                <a:cs typeface="Times New Roman" panose="02020603050405020304" pitchFamily="18" charset="0"/>
              </a:rPr>
              <a:t>.</a:t>
            </a: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4108" y="5877272"/>
            <a:ext cx="6468556" cy="923330"/>
          </a:xfrm>
          <a:prstGeom prst="rect">
            <a:avLst/>
          </a:prstGeom>
          <a:noFill/>
        </p:spPr>
        <p:txBody>
          <a:bodyPr wrap="square" rtlCol="0">
            <a:spAutoFit/>
          </a:bodyPr>
          <a:lstStyle/>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điểm</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cứ</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đúng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đắn</a:t>
            </a:r>
            <a:r>
              <a:rPr lang="en-SG" dirty="0">
                <a:solidFill>
                  <a:srgbClr val="002060"/>
                </a:solidFill>
                <a:latin typeface="Times New Roman" panose="02020603050405020304" pitchFamily="18" charset="0"/>
                <a:cs typeface="Times New Roman" panose="02020603050405020304" pitchFamily="18" charset="0"/>
              </a:rPr>
              <a:t>/ So </a:t>
            </a:r>
            <a:r>
              <a:rPr lang="en-SG" dirty="0" err="1">
                <a:solidFill>
                  <a:srgbClr val="002060"/>
                </a:solidFill>
                <a:latin typeface="Times New Roman" panose="02020603050405020304" pitchFamily="18" charset="0"/>
                <a:cs typeface="Times New Roman" panose="02020603050405020304" pitchFamily="18" charset="0"/>
              </a:rPr>
              <a:t>sánh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văn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thuyết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phục</a:t>
            </a:r>
            <a:endParaRPr lang="en-SG" dirty="0">
              <a:solidFill>
                <a:srgbClr val="002060"/>
              </a:solidFill>
              <a:latin typeface="Times New Roman" panose="02020603050405020304" pitchFamily="18" charset="0"/>
              <a:cs typeface="Times New Roman" panose="02020603050405020304" pitchFamily="18" charset="0"/>
            </a:endParaRPr>
          </a:p>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ND: </a:t>
            </a:r>
            <a:r>
              <a:rPr lang="en-SG" dirty="0" err="1">
                <a:solidFill>
                  <a:srgbClr val="002060"/>
                </a:solidFill>
                <a:latin typeface="Times New Roman" panose="02020603050405020304" pitchFamily="18" charset="0"/>
                <a:cs typeface="Times New Roman" panose="02020603050405020304" pitchFamily="18" charset="0"/>
              </a:rPr>
              <a:t>Chiến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hạt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nhân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đe</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dọa</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loài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người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và</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mọi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sự</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sống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Vì</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vậy</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chúng</a:t>
            </a:r>
            <a:r>
              <a:rPr lang="en-SG" dirty="0">
                <a:solidFill>
                  <a:srgbClr val="002060"/>
                </a:solidFill>
                <a:latin typeface="Times New Roman" panose="02020603050405020304" pitchFamily="18" charset="0"/>
                <a:cs typeface="Times New Roman" panose="02020603050405020304" pitchFamily="18" charset="0"/>
              </a:rPr>
              <a:t> ta </a:t>
            </a:r>
            <a:r>
              <a:rPr lang="en-SG" dirty="0" err="1">
                <a:solidFill>
                  <a:srgbClr val="002060"/>
                </a:solidFill>
                <a:latin typeface="Times New Roman" panose="02020603050405020304" pitchFamily="18" charset="0"/>
                <a:cs typeface="Times New Roman" panose="02020603050405020304" pitchFamily="18" charset="0"/>
              </a:rPr>
              <a:t>phải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đấu</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a:t>
            </a:r>
          </a:p>
        </p:txBody>
      </p:sp>
      <p:pic>
        <p:nvPicPr>
          <p:cNvPr id="62" name="Picture 2" descr="Giỏi Văn - Tác giả: Gabriel García Márquez"/>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404576" y="218320"/>
            <a:ext cx="887735" cy="12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3801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BFF019-6D76-44C9-AA58-3FE71C27861B}"/>
              </a:ext>
            </a:extLst>
          </p:cNvPr>
          <p:cNvSpPr>
            <a:spLocks noGrp="1"/>
          </p:cNvSpPr>
          <p:nvPr>
            <p:ph type="title"/>
          </p:nvPr>
        </p:nvSpPr>
        <p:spPr>
          <a:xfrm>
            <a:off x="5879976" y="549760"/>
            <a:ext cx="5449371" cy="1387727"/>
          </a:xfrm>
        </p:spPr>
        <p:txBody>
          <a:bodyPr>
            <a:normAutofit fontScale="90000"/>
          </a:bodyPr>
          <a:lstStyle/>
          <a:p>
            <a:pPr algn="ctr"/>
            <a:r>
              <a:rPr lang="en-US" altLang="en-US" sz="6000" b="1" u="sng" dirty="0">
                <a:latin typeface="#9Slide03 Bebas Neue Bold" panose="020B0606020202050201" pitchFamily="34" charset="0"/>
                <a:cs typeface="Arial" panose="020B0604020202020204" pitchFamily="34" charset="0"/>
              </a:rPr>
              <a:t>G.G </a:t>
            </a:r>
            <a:r>
              <a:rPr lang="en-US" altLang="en-US" sz="6000" b="1" u="sng" dirty="0" err="1">
                <a:latin typeface="#9Slide03 Bebas Neue Bold" panose="020B0606020202050201" pitchFamily="34" charset="0"/>
                <a:cs typeface="Arial" panose="020B0604020202020204" pitchFamily="34" charset="0"/>
              </a:rPr>
              <a:t>Mác</a:t>
            </a:r>
            <a:r>
              <a:rPr lang="en-US" altLang="en-US" sz="6000" b="1" u="sng" dirty="0">
                <a:latin typeface="#9Slide03 Bebas Neue Bold" panose="020B0606020202050201" pitchFamily="34" charset="0"/>
                <a:cs typeface="Arial" panose="020B0604020202020204" pitchFamily="34" charset="0"/>
              </a:rPr>
              <a:t> </a:t>
            </a:r>
            <a:r>
              <a:rPr lang="en-US" altLang="en-US" sz="6000" b="1" u="sng" dirty="0" err="1">
                <a:latin typeface="#9Slide03 Bebas Neue Bold" panose="020B0606020202050201" pitchFamily="34" charset="0"/>
                <a:cs typeface="Arial" panose="020B0604020202020204" pitchFamily="34" charset="0"/>
              </a:rPr>
              <a:t>két</a:t>
            </a:r>
            <a:r>
              <a:rPr lang="en-US" altLang="en-US" sz="6000" b="1" u="sng" dirty="0">
                <a:latin typeface="#9Slide03 Bebas Neue Bold" panose="020B0606020202050201" pitchFamily="34" charset="0"/>
                <a:cs typeface="Arial" panose="020B0604020202020204" pitchFamily="34" charset="0"/>
              </a:rPr>
              <a:t> </a:t>
            </a:r>
            <a:r>
              <a:rPr lang="en-US" altLang="en-US" b="1" u="sng" dirty="0">
                <a:latin typeface="#9Slide03 Bebas Neue Bold" panose="020B0606020202050201" pitchFamily="34" charset="0"/>
                <a:cs typeface="Arial" panose="020B0604020202020204" pitchFamily="34" charset="0"/>
              </a:rPr>
              <a:t>(1928-2014)</a:t>
            </a:r>
            <a:br>
              <a:rPr lang="en-US" altLang="en-US" b="1" dirty="0">
                <a:latin typeface="#9Slide03 Bebas Neue Bold" panose="020B0606020202050201" pitchFamily="34" charset="0"/>
                <a:cs typeface="Arial" panose="020B0604020202020204" pitchFamily="34" charset="0"/>
              </a:rPr>
            </a:br>
            <a:endParaRPr lang="en-BZ" dirty="0">
              <a:latin typeface="#9Slide03 Bebas Neue Bold" panose="020B0606020202050201" pitchFamily="34" charset="0"/>
            </a:endParaRPr>
          </a:p>
        </p:txBody>
      </p:sp>
      <p:pic>
        <p:nvPicPr>
          <p:cNvPr id="12" name="Chỗ dành sẵn cho Nội dung 4" descr="Ảnh có chứa người đàn ông, cà vạt, đeo, tìm kiếm&#10;&#10;Mô tả được tạo tự động">
            <a:extLst>
              <a:ext uri="{FF2B5EF4-FFF2-40B4-BE49-F238E27FC236}">
                <a16:creationId xmlns:a16="http://schemas.microsoft.com/office/drawing/2014/main" id="{475F66B5-28B7-4949-8C8F-ADE3768E5E8A}"/>
              </a:ext>
            </a:extLst>
          </p:cNvPr>
          <p:cNvPicPr>
            <a:picLocks noChangeAspect="1"/>
          </p:cNvPicPr>
          <p:nvPr/>
        </p:nvPicPr>
        <p:blipFill rotWithShape="1">
          <a:blip r:embed="rId3">
            <a:extLst>
              <a:ext uri="{28A0092B-C50C-407E-A947-70E740481C1C}">
                <a14:useLocalDpi xmlns:a14="http://schemas.microsoft.com/office/drawing/2010/main" val="0"/>
              </a:ext>
            </a:extLst>
          </a:blip>
          <a:srcRect l="3429" r="1710" b="-4"/>
          <a:stretch/>
        </p:blipFill>
        <p:spPr>
          <a:xfrm>
            <a:off x="3159896" y="261280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Hình ảnh 8" descr="Ảnh có chứa người, người đàn ông, bàn, tường&#10;&#10;Mô tả được tạo tự động">
            <a:extLst>
              <a:ext uri="{FF2B5EF4-FFF2-40B4-BE49-F238E27FC236}">
                <a16:creationId xmlns:a16="http://schemas.microsoft.com/office/drawing/2014/main" id="{2B8D2373-8642-4994-BE62-C18E67A430E8}"/>
              </a:ext>
            </a:extLst>
          </p:cNvPr>
          <p:cNvPicPr>
            <a:picLocks noChangeAspect="1"/>
          </p:cNvPicPr>
          <p:nvPr/>
        </p:nvPicPr>
        <p:blipFill rotWithShape="1">
          <a:blip r:embed="rId4">
            <a:extLst>
              <a:ext uri="{28A0092B-C50C-407E-A947-70E740481C1C}">
                <a14:useLocalDpi xmlns:a14="http://schemas.microsoft.com/office/drawing/2010/main" val="0"/>
              </a:ext>
            </a:extLst>
          </a:blip>
          <a:srcRect l="23078" r="3327" b="-1"/>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7" name="Hình ảnh 6" descr="Ảnh có chứa người, người đàn ông, kính, đeo&#10;&#10;Mô tả được tạo tự động">
            <a:extLst>
              <a:ext uri="{FF2B5EF4-FFF2-40B4-BE49-F238E27FC236}">
                <a16:creationId xmlns:a16="http://schemas.microsoft.com/office/drawing/2014/main" id="{958FEFC0-4A3B-4317-9D86-347F05391030}"/>
              </a:ext>
            </a:extLst>
          </p:cNvPr>
          <p:cNvPicPr>
            <a:picLocks noChangeAspect="1"/>
          </p:cNvPicPr>
          <p:nvPr/>
        </p:nvPicPr>
        <p:blipFill rotWithShape="1">
          <a:blip r:embed="rId5">
            <a:extLst>
              <a:ext uri="{28A0092B-C50C-407E-A947-70E740481C1C}">
                <a14:useLocalDpi xmlns:a14="http://schemas.microsoft.com/office/drawing/2010/main" val="0"/>
              </a:ext>
            </a:extLst>
          </a:blip>
          <a:srcRect l="18623" r="19123"/>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4" name="Content Placeholder 13">
            <a:extLst>
              <a:ext uri="{FF2B5EF4-FFF2-40B4-BE49-F238E27FC236}">
                <a16:creationId xmlns:a16="http://schemas.microsoft.com/office/drawing/2014/main" id="{72E85471-7BD2-4BB5-A098-5FC94F9EB0CB}"/>
              </a:ext>
            </a:extLst>
          </p:cNvPr>
          <p:cNvSpPr>
            <a:spLocks noGrp="1"/>
          </p:cNvSpPr>
          <p:nvPr>
            <p:ph idx="1"/>
          </p:nvPr>
        </p:nvSpPr>
        <p:spPr>
          <a:xfrm>
            <a:off x="6328109" y="2063190"/>
            <a:ext cx="5449371" cy="3181684"/>
          </a:xfrm>
        </p:spPr>
        <p:txBody>
          <a:bodyPr anchor="t">
            <a:noAutofit/>
          </a:bodyPr>
          <a:lstStyle/>
          <a:p>
            <a:pPr algn="just"/>
            <a:r>
              <a:rPr lang="en-US" sz="3600" dirty="0" err="1">
                <a:latin typeface="#9Slide05 FS Blonde Script" panose="03000503000000000000" pitchFamily="65" charset="0"/>
              </a:rPr>
              <a:t>Nhà</a:t>
            </a:r>
            <a:r>
              <a:rPr lang="en-US" sz="3600" dirty="0">
                <a:latin typeface="#9Slide05 FS Blonde Script" panose="03000503000000000000" pitchFamily="65" charset="0"/>
              </a:rPr>
              <a:t> </a:t>
            </a:r>
            <a:r>
              <a:rPr lang="en-US" sz="3600" dirty="0" err="1">
                <a:latin typeface="#9Slide05 FS Blonde Script" panose="03000503000000000000" pitchFamily="65" charset="0"/>
              </a:rPr>
              <a:t>văn</a:t>
            </a:r>
            <a:r>
              <a:rPr lang="en-US" sz="3600" dirty="0">
                <a:latin typeface="#9Slide05 FS Blonde Script" panose="03000503000000000000" pitchFamily="65" charset="0"/>
              </a:rPr>
              <a:t> </a:t>
            </a:r>
            <a:r>
              <a:rPr lang="en-US" sz="3600" dirty="0" err="1">
                <a:latin typeface="#9Slide05 FS Blonde Script" panose="03000503000000000000" pitchFamily="65" charset="0"/>
              </a:rPr>
              <a:t>nổi</a:t>
            </a:r>
            <a:r>
              <a:rPr lang="en-US" sz="3600" dirty="0">
                <a:latin typeface="#9Slide05 FS Blonde Script" panose="03000503000000000000" pitchFamily="65" charset="0"/>
              </a:rPr>
              <a:t> </a:t>
            </a:r>
            <a:r>
              <a:rPr lang="en-US" sz="3600" dirty="0" err="1">
                <a:latin typeface="#9Slide05 FS Blonde Script" panose="03000503000000000000" pitchFamily="65" charset="0"/>
              </a:rPr>
              <a:t>tiếng</a:t>
            </a:r>
            <a:r>
              <a:rPr lang="en-US" sz="3600" dirty="0">
                <a:latin typeface="#9Slide05 FS Blonde Script" panose="03000503000000000000" pitchFamily="65" charset="0"/>
              </a:rPr>
              <a:t> </a:t>
            </a:r>
            <a:r>
              <a:rPr lang="en-US" sz="3600" dirty="0" err="1">
                <a:latin typeface="#9Slide05 FS Blonde Script" panose="03000503000000000000" pitchFamily="65" charset="0"/>
              </a:rPr>
              <a:t>của</a:t>
            </a:r>
            <a:r>
              <a:rPr lang="en-US" sz="3600" dirty="0">
                <a:latin typeface="#9Slide05 FS Blonde Script" panose="03000503000000000000" pitchFamily="65" charset="0"/>
              </a:rPr>
              <a:t> </a:t>
            </a:r>
            <a:r>
              <a:rPr lang="en-US" sz="3600" dirty="0" err="1">
                <a:latin typeface="#9Slide05 FS Blonde Script" panose="03000503000000000000" pitchFamily="65" charset="0"/>
              </a:rPr>
              <a:t>Cô</a:t>
            </a:r>
            <a:r>
              <a:rPr lang="en-US" sz="3600" dirty="0">
                <a:latin typeface="#9Slide05 FS Blonde Script" panose="03000503000000000000" pitchFamily="65" charset="0"/>
              </a:rPr>
              <a:t>-</a:t>
            </a:r>
            <a:r>
              <a:rPr lang="en-US" sz="3600" dirty="0" err="1">
                <a:latin typeface="#9Slide05 FS Blonde Script" panose="03000503000000000000" pitchFamily="65" charset="0"/>
              </a:rPr>
              <a:t>lôm</a:t>
            </a:r>
            <a:r>
              <a:rPr lang="en-US" sz="3600" dirty="0">
                <a:latin typeface="#9Slide05 FS Blonde Script" panose="03000503000000000000" pitchFamily="65" charset="0"/>
              </a:rPr>
              <a:t>-bi-a (</a:t>
            </a:r>
            <a:r>
              <a:rPr lang="en-US" sz="3600" dirty="0" err="1">
                <a:latin typeface="#9Slide05 FS Blonde Script" panose="03000503000000000000" pitchFamily="65" charset="0"/>
              </a:rPr>
              <a:t>khuynh</a:t>
            </a:r>
            <a:r>
              <a:rPr lang="en-US" sz="3600" dirty="0">
                <a:latin typeface="#9Slide05 FS Blonde Script" panose="03000503000000000000" pitchFamily="65" charset="0"/>
              </a:rPr>
              <a:t> </a:t>
            </a:r>
            <a:r>
              <a:rPr lang="en-US" sz="3600" dirty="0" err="1">
                <a:latin typeface="#9Slide05 FS Blonde Script" panose="03000503000000000000" pitchFamily="65" charset="0"/>
              </a:rPr>
              <a:t>hướng</a:t>
            </a:r>
            <a:r>
              <a:rPr lang="en-US" sz="3600" dirty="0">
                <a:latin typeface="#9Slide05 FS Blonde Script" panose="03000503000000000000" pitchFamily="65" charset="0"/>
              </a:rPr>
              <a:t> </a:t>
            </a:r>
            <a:r>
              <a:rPr lang="en-US" sz="3600" dirty="0" err="1">
                <a:latin typeface="#9Slide05 FS Blonde Script" panose="03000503000000000000" pitchFamily="65" charset="0"/>
              </a:rPr>
              <a:t>hiện</a:t>
            </a:r>
            <a:r>
              <a:rPr lang="en-US" sz="3600" dirty="0">
                <a:latin typeface="#9Slide05 FS Blonde Script" panose="03000503000000000000" pitchFamily="65" charset="0"/>
              </a:rPr>
              <a:t> </a:t>
            </a:r>
            <a:r>
              <a:rPr lang="en-US" sz="3600" dirty="0" err="1">
                <a:latin typeface="#9Slide05 FS Blonde Script" panose="03000503000000000000" pitchFamily="65" charset="0"/>
              </a:rPr>
              <a:t>thực</a:t>
            </a:r>
            <a:r>
              <a:rPr lang="en-US" sz="3600" dirty="0">
                <a:latin typeface="#9Slide05 FS Blonde Script" panose="03000503000000000000" pitchFamily="65" charset="0"/>
              </a:rPr>
              <a:t>)</a:t>
            </a:r>
          </a:p>
        </p:txBody>
      </p:sp>
      <p:sp>
        <p:nvSpPr>
          <p:cNvPr id="10" name="Content Placeholder 13">
            <a:extLst>
              <a:ext uri="{FF2B5EF4-FFF2-40B4-BE49-F238E27FC236}">
                <a16:creationId xmlns:a16="http://schemas.microsoft.com/office/drawing/2014/main" id="{09E4EC89-2F21-4F74-A783-5E524F84B354}"/>
              </a:ext>
            </a:extLst>
          </p:cNvPr>
          <p:cNvSpPr txBox="1">
            <a:spLocks/>
          </p:cNvSpPr>
          <p:nvPr/>
        </p:nvSpPr>
        <p:spPr>
          <a:xfrm>
            <a:off x="6314076" y="3415668"/>
            <a:ext cx="5449371" cy="318168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600" dirty="0" err="1">
                <a:latin typeface="#9Slide05 FS Blonde Script" panose="03000503000000000000" pitchFamily="65" charset="0"/>
              </a:rPr>
              <a:t>Nhà</a:t>
            </a:r>
            <a:r>
              <a:rPr lang="en-US" sz="3600" dirty="0">
                <a:latin typeface="#9Slide05 FS Blonde Script" panose="03000503000000000000" pitchFamily="65" charset="0"/>
              </a:rPr>
              <a:t> </a:t>
            </a:r>
            <a:r>
              <a:rPr lang="en-US" sz="3600" dirty="0" err="1">
                <a:latin typeface="#9Slide05 FS Blonde Script" panose="03000503000000000000" pitchFamily="65" charset="0"/>
              </a:rPr>
              <a:t>báo</a:t>
            </a:r>
            <a:r>
              <a:rPr lang="en-US" sz="3600" dirty="0">
                <a:latin typeface="#9Slide05 FS Blonde Script" panose="03000503000000000000" pitchFamily="65" charset="0"/>
              </a:rPr>
              <a:t>, </a:t>
            </a:r>
            <a:r>
              <a:rPr lang="en-US" sz="3600" dirty="0" err="1">
                <a:latin typeface="#9Slide05 FS Blonde Script" panose="03000503000000000000" pitchFamily="65" charset="0"/>
              </a:rPr>
              <a:t>nhà</a:t>
            </a:r>
            <a:r>
              <a:rPr lang="en-US" sz="3600" dirty="0">
                <a:latin typeface="#9Slide05 FS Blonde Script" panose="03000503000000000000" pitchFamily="65" charset="0"/>
              </a:rPr>
              <a:t> </a:t>
            </a:r>
            <a:r>
              <a:rPr lang="en-US" sz="3600" dirty="0" err="1">
                <a:latin typeface="#9Slide05 FS Blonde Script" panose="03000503000000000000" pitchFamily="65" charset="0"/>
              </a:rPr>
              <a:t>hoạt</a:t>
            </a:r>
            <a:r>
              <a:rPr lang="en-US" sz="3600" dirty="0">
                <a:latin typeface="#9Slide05 FS Blonde Script" panose="03000503000000000000" pitchFamily="65" charset="0"/>
              </a:rPr>
              <a:t> </a:t>
            </a:r>
            <a:r>
              <a:rPr lang="en-US" sz="3600" dirty="0" err="1">
                <a:latin typeface="#9Slide05 FS Blonde Script" panose="03000503000000000000" pitchFamily="65" charset="0"/>
              </a:rPr>
              <a:t>động</a:t>
            </a:r>
            <a:r>
              <a:rPr lang="en-US" sz="3600" dirty="0">
                <a:latin typeface="#9Slide05 FS Blonde Script" panose="03000503000000000000" pitchFamily="65" charset="0"/>
              </a:rPr>
              <a:t> </a:t>
            </a:r>
            <a:r>
              <a:rPr lang="en-US" sz="3600" dirty="0" err="1">
                <a:latin typeface="#9Slide05 FS Blonde Script" panose="03000503000000000000" pitchFamily="65" charset="0"/>
              </a:rPr>
              <a:t>chính</a:t>
            </a:r>
            <a:r>
              <a:rPr lang="en-US" sz="3600" dirty="0">
                <a:latin typeface="#9Slide05 FS Blonde Script" panose="03000503000000000000" pitchFamily="65" charset="0"/>
              </a:rPr>
              <a:t> </a:t>
            </a:r>
            <a:r>
              <a:rPr lang="en-US" sz="3600" dirty="0" err="1">
                <a:latin typeface="#9Slide05 FS Blonde Script" panose="03000503000000000000" pitchFamily="65" charset="0"/>
              </a:rPr>
              <a:t>trị</a:t>
            </a:r>
            <a:endParaRPr lang="en-US" sz="3600" dirty="0">
              <a:latin typeface="#9Slide05 FS Blonde Script" panose="03000503000000000000" pitchFamily="65" charset="0"/>
            </a:endParaRPr>
          </a:p>
        </p:txBody>
      </p:sp>
      <p:sp>
        <p:nvSpPr>
          <p:cNvPr id="11" name="Content Placeholder 13">
            <a:extLst>
              <a:ext uri="{FF2B5EF4-FFF2-40B4-BE49-F238E27FC236}">
                <a16:creationId xmlns:a16="http://schemas.microsoft.com/office/drawing/2014/main" id="{88CF53C2-CC52-41E2-A993-B9082AC17629}"/>
              </a:ext>
            </a:extLst>
          </p:cNvPr>
          <p:cNvSpPr txBox="1">
            <a:spLocks/>
          </p:cNvSpPr>
          <p:nvPr/>
        </p:nvSpPr>
        <p:spPr>
          <a:xfrm>
            <a:off x="6290946" y="4783820"/>
            <a:ext cx="5449371" cy="3181684"/>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3600" dirty="0" err="1">
                <a:latin typeface="#9Slide05 FS Blonde Script" panose="03000503000000000000" pitchFamily="65" charset="0"/>
              </a:rPr>
              <a:t>Giải</a:t>
            </a:r>
            <a:r>
              <a:rPr lang="en-US" sz="3600" dirty="0">
                <a:latin typeface="#9Slide05 FS Blonde Script" panose="03000503000000000000" pitchFamily="65" charset="0"/>
              </a:rPr>
              <a:t> </a:t>
            </a:r>
            <a:r>
              <a:rPr lang="en-US" sz="3600" dirty="0" err="1">
                <a:latin typeface="#9Slide05 FS Blonde Script" panose="03000503000000000000" pitchFamily="65" charset="0"/>
              </a:rPr>
              <a:t>th</a:t>
            </a:r>
            <a:r>
              <a:rPr lang="en-BZ" sz="3600" dirty="0" err="1">
                <a:latin typeface="#9Slide05 FS Blonde Script" panose="03000503000000000000" pitchFamily="65" charset="0"/>
              </a:rPr>
              <a:t>ưởng</a:t>
            </a:r>
            <a:r>
              <a:rPr lang="en-BZ" sz="3600" dirty="0">
                <a:latin typeface="#9Slide05 FS Blonde Script" panose="03000503000000000000" pitchFamily="65" charset="0"/>
              </a:rPr>
              <a:t> </a:t>
            </a:r>
            <a:r>
              <a:rPr lang="en-BZ" sz="3600" dirty="0" err="1">
                <a:latin typeface="#9Slide05 FS Blonde Script" panose="03000503000000000000" pitchFamily="65" charset="0"/>
              </a:rPr>
              <a:t>Nô</a:t>
            </a:r>
            <a:r>
              <a:rPr lang="en-BZ" sz="3600" dirty="0">
                <a:latin typeface="#9Slide05 FS Blonde Script" panose="03000503000000000000" pitchFamily="65" charset="0"/>
              </a:rPr>
              <a:t>-ben </a:t>
            </a:r>
            <a:r>
              <a:rPr lang="en-BZ" sz="3600" dirty="0" err="1">
                <a:latin typeface="#9Slide05 FS Blonde Script" panose="03000503000000000000" pitchFamily="65" charset="0"/>
              </a:rPr>
              <a:t>văn</a:t>
            </a:r>
            <a:r>
              <a:rPr lang="en-BZ" sz="3600" dirty="0">
                <a:latin typeface="#9Slide05 FS Blonde Script" panose="03000503000000000000" pitchFamily="65" charset="0"/>
              </a:rPr>
              <a:t> </a:t>
            </a:r>
            <a:r>
              <a:rPr lang="en-BZ" sz="3600" dirty="0" err="1">
                <a:latin typeface="#9Slide05 FS Blonde Script" panose="03000503000000000000" pitchFamily="65" charset="0"/>
              </a:rPr>
              <a:t>học</a:t>
            </a:r>
            <a:r>
              <a:rPr lang="en-BZ" sz="3600" dirty="0">
                <a:latin typeface="#9Slide05 FS Blonde Script" panose="03000503000000000000" pitchFamily="65" charset="0"/>
              </a:rPr>
              <a:t> </a:t>
            </a:r>
            <a:r>
              <a:rPr lang="en-BZ" sz="3600" dirty="0" err="1">
                <a:latin typeface="#9Slide05 FS Blonde Script" panose="03000503000000000000" pitchFamily="65" charset="0"/>
              </a:rPr>
              <a:t>năm</a:t>
            </a:r>
            <a:r>
              <a:rPr lang="en-BZ" sz="3600" dirty="0">
                <a:latin typeface="#9Slide05 FS Blonde Script" panose="03000503000000000000" pitchFamily="65" charset="0"/>
              </a:rPr>
              <a:t> 1982</a:t>
            </a:r>
            <a:endParaRPr lang="en-US" sz="3600" dirty="0">
              <a:latin typeface="#9Slide05 FS Blonde Script" panose="03000503000000000000" pitchFamily="65" charset="0"/>
            </a:endParaRPr>
          </a:p>
        </p:txBody>
      </p:sp>
    </p:spTree>
    <p:extLst>
      <p:ext uri="{BB962C8B-B14F-4D97-AF65-F5344CB8AC3E}">
        <p14:creationId xmlns:p14="http://schemas.microsoft.com/office/powerpoint/2010/main" val="23255636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1000"/>
                                        <p:tgtEl>
                                          <p:spTgt spid="10">
                                            <p:txEl>
                                              <p:pRg st="0" end="0"/>
                                            </p:txEl>
                                          </p:spTgt>
                                        </p:tgtEl>
                                      </p:cBhvr>
                                    </p:animEffect>
                                    <p:anim calcmode="lin" valueType="num">
                                      <p:cBhvr>
                                        <p:cTn id="2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fade">
                                      <p:cBhvr>
                                        <p:cTn id="33" dur="1000"/>
                                        <p:tgtEl>
                                          <p:spTgt spid="11">
                                            <p:txEl>
                                              <p:pRg st="0" end="0"/>
                                            </p:txEl>
                                          </p:spTgt>
                                        </p:tgtEl>
                                      </p:cBhvr>
                                    </p:animEffect>
                                    <p:anim calcmode="lin" valueType="num">
                                      <p:cBhvr>
                                        <p:cTn id="3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build="p"/>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601B101-AD3B-409A-8CAB-78821CDF6A12}"/>
              </a:ext>
            </a:extLst>
          </p:cNvPr>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phẩm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nổi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tiếng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G.G. </a:t>
            </a:r>
            <a:r>
              <a:rPr lang="en-US" b="1" dirty="0" err="1">
                <a:solidFill>
                  <a:srgbClr val="FF0000"/>
                </a:solidFill>
                <a:latin typeface="Times New Roman" pitchFamily="18" charset="0"/>
                <a:cs typeface="Times New Roman" pitchFamily="18" charset="0"/>
              </a:rPr>
              <a:t>Mác-két</a:t>
            </a:r>
            <a:endParaRPr lang="en-US" b="1" dirty="0">
              <a:solidFill>
                <a:srgbClr val="FF0000"/>
              </a:solidFill>
              <a:latin typeface="Times New Roman" pitchFamily="18" charset="0"/>
              <a:cs typeface="Times New Roman" pitchFamily="18" charset="0"/>
            </a:endParaRPr>
          </a:p>
        </p:txBody>
      </p:sp>
      <p:pic>
        <p:nvPicPr>
          <p:cNvPr id="25603" name="Picture 5" descr="tram-nam-co-don">
            <a:extLst>
              <a:ext uri="{FF2B5EF4-FFF2-40B4-BE49-F238E27FC236}">
                <a16:creationId xmlns:a16="http://schemas.microsoft.com/office/drawing/2014/main" id="{7C98D93C-E998-4ACE-AC08-73DC02E2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tinh-yeu-thoi-tho-ta">
            <a:extLst>
              <a:ext uri="{FF2B5EF4-FFF2-40B4-BE49-F238E27FC236}">
                <a16:creationId xmlns:a16="http://schemas.microsoft.com/office/drawing/2014/main" id="{D868A38F-D3E0-4215-84AB-0DAE1D38A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447801"/>
            <a:ext cx="33337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áº¡n bÃ i Äáº¥u tranh cho má»t tháº¿ giá»i hÃ²a bÃ¬nh | Soáº¡n vÄn 9">
            <a:extLst>
              <a:ext uri="{FF2B5EF4-FFF2-40B4-BE49-F238E27FC236}">
                <a16:creationId xmlns:a16="http://schemas.microsoft.com/office/drawing/2014/main" id="{2EE6485A-6E60-484D-AC87-1BC85F2BA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1414440"/>
            <a:ext cx="6459504" cy="4332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Box 76">
            <a:extLst>
              <a:ext uri="{FF2B5EF4-FFF2-40B4-BE49-F238E27FC236}">
                <a16:creationId xmlns:a16="http://schemas.microsoft.com/office/drawing/2014/main" id="{E2BC8B3C-4781-4FF5-8402-FE954544B25D}"/>
              </a:ext>
            </a:extLst>
          </p:cNvPr>
          <p:cNvSpPr txBox="1">
            <a:spLocks noChangeArrowheads="1"/>
          </p:cNvSpPr>
          <p:nvPr/>
        </p:nvSpPr>
        <p:spPr bwMode="auto">
          <a:xfrm>
            <a:off x="6846300" y="764704"/>
            <a:ext cx="504056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6000" dirty="0" err="1">
                <a:solidFill>
                  <a:srgbClr val="0000CC"/>
                </a:solidFill>
                <a:latin typeface="#9Slide05 Monalisa script" panose="02000000000000000000" pitchFamily="2" charset="0"/>
                <a:cs typeface="Times New Roman" panose="02020603050405020304" pitchFamily="18" charset="0"/>
              </a:rPr>
              <a:t>Là</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đoạn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trích</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của</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bản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tham</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luận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mà</a:t>
            </a:r>
            <a:r>
              <a:rPr lang="en-US" altLang="en-US" sz="6000" dirty="0">
                <a:solidFill>
                  <a:srgbClr val="0000CC"/>
                </a:solidFill>
                <a:latin typeface="#9Slide05 Monalisa script" panose="02000000000000000000" pitchFamily="2" charset="0"/>
                <a:cs typeface="Times New Roman" panose="02020603050405020304" pitchFamily="18" charset="0"/>
              </a:rPr>
              <a:t> G.G. </a:t>
            </a:r>
            <a:r>
              <a:rPr lang="en-US" altLang="en-US" sz="6000" dirty="0" err="1">
                <a:solidFill>
                  <a:srgbClr val="0000CC"/>
                </a:solidFill>
                <a:latin typeface="#9Slide05 Monalisa script" panose="02000000000000000000" pitchFamily="2" charset="0"/>
                <a:cs typeface="Times New Roman" panose="02020603050405020304" pitchFamily="18" charset="0"/>
              </a:rPr>
              <a:t>Mác-két</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đọc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tại</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cuộc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họp</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của</a:t>
            </a:r>
            <a:r>
              <a:rPr lang="en-US" altLang="en-US" sz="6000" dirty="0">
                <a:solidFill>
                  <a:srgbClr val="0000CC"/>
                </a:solidFill>
                <a:latin typeface="#9Slide05 Monalisa script" panose="02000000000000000000" pitchFamily="2" charset="0"/>
                <a:cs typeface="Times New Roman" panose="02020603050405020304" pitchFamily="18" charset="0"/>
              </a:rPr>
              <a:t> 6 </a:t>
            </a:r>
            <a:r>
              <a:rPr lang="en-US" altLang="en-US" sz="6000" dirty="0" err="1">
                <a:solidFill>
                  <a:srgbClr val="0000CC"/>
                </a:solidFill>
                <a:latin typeface="#9Slide05 Monalisa script" panose="02000000000000000000" pitchFamily="2" charset="0"/>
                <a:cs typeface="Times New Roman" panose="02020603050405020304" pitchFamily="18" charset="0"/>
              </a:rPr>
              <a:t>nguyên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thủ</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quốc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gia</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bàn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về</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việc</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chống</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chiến</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tranh</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hạt</a:t>
            </a:r>
            <a:r>
              <a:rPr lang="en-US" altLang="en-US" sz="6000" dirty="0">
                <a:solidFill>
                  <a:srgbClr val="0000CC"/>
                </a:solidFill>
                <a:latin typeface="#9Slide05 Monalisa script" panose="02000000000000000000" pitchFamily="2" charset="0"/>
                <a:cs typeface="Times New Roman" panose="02020603050405020304" pitchFamily="18" charset="0"/>
              </a:rPr>
              <a:t> </a:t>
            </a:r>
            <a:r>
              <a:rPr lang="en-US" altLang="en-US" sz="6000" dirty="0" err="1">
                <a:solidFill>
                  <a:srgbClr val="0000CC"/>
                </a:solidFill>
                <a:latin typeface="#9Slide05 Monalisa script" panose="02000000000000000000" pitchFamily="2" charset="0"/>
                <a:cs typeface="Times New Roman" panose="02020603050405020304" pitchFamily="18" charset="0"/>
              </a:rPr>
              <a:t>nhân</a:t>
            </a:r>
            <a:endParaRPr lang="en-US" altLang="en-US" sz="6000" dirty="0">
              <a:solidFill>
                <a:srgbClr val="0000CC"/>
              </a:solidFill>
              <a:latin typeface="#9Slide05 Monalisa script"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675381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3"/>
                                        </p:tgtEl>
                                        <p:attrNameLst>
                                          <p:attrName>style.visibility</p:attrName>
                                        </p:attrNameLst>
                                      </p:cBhvr>
                                      <p:to>
                                        <p:strVal val="visible"/>
                                      </p:to>
                                    </p:set>
                                    <p:anim calcmode="discrete" valueType="clr">
                                      <p:cBhvr override="childStyle">
                                        <p:cTn id="1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3"/>
                                        </p:tgtEl>
                                        <p:attrNameLst>
                                          <p:attrName>fillcolor</p:attrName>
                                        </p:attrNameLst>
                                      </p:cBhvr>
                                      <p:tavLst>
                                        <p:tav tm="0">
                                          <p:val>
                                            <p:clrVal>
                                              <a:schemeClr val="accent2"/>
                                            </p:clrVal>
                                          </p:val>
                                        </p:tav>
                                        <p:tav tm="50000">
                                          <p:val>
                                            <p:clrVal>
                                              <a:schemeClr val="hlink"/>
                                            </p:clrVal>
                                          </p:val>
                                        </p:tav>
                                      </p:tavLst>
                                    </p:anim>
                                    <p:set>
                                      <p:cBhvr>
                                        <p:cTn id="13"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998" y="1412776"/>
            <a:ext cx="3723774" cy="4343148"/>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46081" y="2614854"/>
            <a:ext cx="1954066" cy="1938992"/>
          </a:xfrm>
          <a:prstGeom prst="rect">
            <a:avLst/>
          </a:prstGeom>
          <a:noFill/>
        </p:spPr>
        <p:txBody>
          <a:bodyPr wrap="square" rtlCol="0">
            <a:spAutoFit/>
          </a:bodyPr>
          <a:lstStyle/>
          <a:p>
            <a:pPr algn="ctr"/>
            <a:r>
              <a:rPr lang="en-SG" sz="6000" b="1" dirty="0" err="1">
                <a:solidFill>
                  <a:srgbClr val="3E645C"/>
                </a:solidFill>
                <a:latin typeface="#9Slide03 Arima Madurai" panose="00000500000000000000" pitchFamily="2" charset="0"/>
                <a:cs typeface="#9Slide03 Arima Madurai" panose="00000500000000000000" pitchFamily="2" charset="0"/>
              </a:rPr>
              <a:t>Bố</a:t>
            </a:r>
            <a:r>
              <a:rPr lang="en-SG" sz="6000" b="1" dirty="0">
                <a:solidFill>
                  <a:srgbClr val="3E645C"/>
                </a:solidFill>
                <a:latin typeface="#9Slide03 Arima Madurai" panose="00000500000000000000" pitchFamily="2" charset="0"/>
                <a:cs typeface="#9Slide03 Arima Madurai" panose="00000500000000000000" pitchFamily="2" charset="0"/>
              </a:rPr>
              <a:t> </a:t>
            </a:r>
            <a:r>
              <a:rPr lang="en-SG" sz="6000" b="1" dirty="0" err="1">
                <a:solidFill>
                  <a:srgbClr val="3E645C"/>
                </a:solidFill>
                <a:latin typeface="#9Slide03 Arima Madurai" panose="00000500000000000000" pitchFamily="2" charset="0"/>
                <a:cs typeface="#9Slide03 Arima Madurai" panose="00000500000000000000" pitchFamily="2" charset="0"/>
              </a:rPr>
              <a:t>cục</a:t>
            </a:r>
            <a:endParaRPr lang="en-US" sz="6000" b="1" dirty="0">
              <a:solidFill>
                <a:srgbClr val="3E645C"/>
              </a:solidFill>
              <a:latin typeface="#9Slide03 Arima Madurai" panose="00000500000000000000" pitchFamily="2" charset="0"/>
              <a:cs typeface="#9Slide03 Arima Madurai" panose="000005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4477924" y="634957"/>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4484553" y="2792629"/>
            <a:ext cx="1053545" cy="1119809"/>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4477924" y="495393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9370" y="1041661"/>
            <a:ext cx="824730" cy="72863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7558" y="3278202"/>
            <a:ext cx="824730" cy="728638"/>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810" y="5415600"/>
            <a:ext cx="824730" cy="72863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6255004" y="476672"/>
            <a:ext cx="5381086" cy="1569660"/>
          </a:xfrm>
          <a:prstGeom prst="rect">
            <a:avLst/>
          </a:prstGeom>
          <a:noFill/>
        </p:spPr>
        <p:txBody>
          <a:bodyPr wrap="square" rtlCol="0">
            <a:spAutoFit/>
          </a:bodyPr>
          <a:lstStyle/>
          <a:p>
            <a:pPr lvl="0" algn="just"/>
            <a:r>
              <a:rPr lang="en-US" sz="3200" b="1" u="sng" dirty="0">
                <a:latin typeface="#9Slide03 Arima Madurai" panose="00000500000000000000" pitchFamily="2" charset="0"/>
                <a:cs typeface="#9Slide03 Arima Madurai" panose="00000500000000000000" pitchFamily="2" charset="0"/>
              </a:rPr>
              <a:t>P1</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Từ</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đầu</a:t>
            </a:r>
            <a:r>
              <a:rPr lang="en-US" sz="3200" b="1" dirty="0">
                <a:latin typeface="#9Slide03 Arima Madurai" panose="00000500000000000000" pitchFamily="2" charset="0"/>
                <a:cs typeface="#9Slide03 Arima Madurai" panose="00000500000000000000" pitchFamily="2" charset="0"/>
              </a:rPr>
              <a:t> </a:t>
            </a:r>
            <a:r>
              <a:rPr lang="en-US" sz="3200" b="1"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b="1" dirty="0" err="1">
                <a:latin typeface="#9Slide03 Arima Madurai" panose="00000500000000000000" pitchFamily="2" charset="0"/>
                <a:cs typeface="#9Slide03 Arima Madurai" panose="00000500000000000000" pitchFamily="2" charset="0"/>
              </a:rPr>
              <a:t>thế</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giới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Nguy</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cơ</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chiến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tranh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đe</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dọa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loài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người</a:t>
            </a:r>
            <a:r>
              <a:rPr lang="en-US" sz="3200" b="1" dirty="0">
                <a:latin typeface="#9Slide03 Arima Madurai" panose="00000500000000000000" pitchFamily="2" charset="0"/>
                <a:cs typeface="#9Slide03 Arima Madurai" panose="00000500000000000000" pitchFamily="2" charset="0"/>
              </a:rPr>
              <a:t>.</a:t>
            </a:r>
          </a:p>
        </p:txBody>
      </p:sp>
      <p:sp>
        <p:nvSpPr>
          <p:cNvPr id="24" name="TextBox 23">
            <a:extLst>
              <a:ext uri="{FF2B5EF4-FFF2-40B4-BE49-F238E27FC236}">
                <a16:creationId xmlns:a16="http://schemas.microsoft.com/office/drawing/2014/main" id="{E57E5503-EB8C-4A7F-B400-34A49B100BC1}"/>
              </a:ext>
            </a:extLst>
          </p:cNvPr>
          <p:cNvSpPr txBox="1"/>
          <p:nvPr/>
        </p:nvSpPr>
        <p:spPr>
          <a:xfrm>
            <a:off x="6215798" y="2458930"/>
            <a:ext cx="5420292" cy="2062103"/>
          </a:xfrm>
          <a:prstGeom prst="rect">
            <a:avLst/>
          </a:prstGeom>
          <a:noFill/>
        </p:spPr>
        <p:txBody>
          <a:bodyPr wrap="square" rtlCol="0">
            <a:spAutoFit/>
          </a:bodyPr>
          <a:lstStyle/>
          <a:p>
            <a:pPr lvl="0" algn="just"/>
            <a:r>
              <a:rPr lang="en-US" sz="3200" b="1" u="sng" dirty="0">
                <a:latin typeface="#9Slide03 Arima Madurai" panose="00000500000000000000" pitchFamily="2" charset="0"/>
                <a:cs typeface="#9Slide03 Arima Madurai" panose="00000500000000000000" pitchFamily="2" charset="0"/>
              </a:rPr>
              <a:t>P2</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Từ</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Niềm</a:t>
            </a:r>
            <a:r>
              <a:rPr lang="en-US" sz="3200" b="1" dirty="0">
                <a:latin typeface="#9Slide03 Arima Madurai" panose="00000500000000000000" pitchFamily="2" charset="0"/>
                <a:cs typeface="#9Slide03 Arima Madurai" panose="00000500000000000000" pitchFamily="2" charset="0"/>
              </a:rPr>
              <a:t> an </a:t>
            </a:r>
            <a:r>
              <a:rPr lang="en-US" sz="3200" b="1" dirty="0" err="1">
                <a:latin typeface="#9Slide03 Arima Madurai" panose="00000500000000000000" pitchFamily="2" charset="0"/>
                <a:cs typeface="#9Slide03 Arima Madurai" panose="00000500000000000000" pitchFamily="2" charset="0"/>
              </a:rPr>
              <a:t>ủi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duy</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nhất</a:t>
            </a:r>
            <a:r>
              <a:rPr lang="en-US" sz="3200" b="1" dirty="0">
                <a:latin typeface="#9Slide03 Arima Madurai" panose="00000500000000000000" pitchFamily="2" charset="0"/>
                <a:cs typeface="#9Slide03 Arima Madurai" panose="00000500000000000000" pitchFamily="2" charset="0"/>
              </a:rPr>
              <a:t> </a:t>
            </a:r>
            <a:r>
              <a:rPr lang="en-US" sz="3200" b="1"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b="1" dirty="0" err="1">
                <a:latin typeface="#9Slide03 Arima Madurai" panose="00000500000000000000" pitchFamily="2" charset="0"/>
                <a:cs typeface="#9Slide03 Arima Madurai" panose="00000500000000000000" pitchFamily="2" charset="0"/>
              </a:rPr>
              <a:t>xuất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phát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của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nó</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Sự</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tốn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kém</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và</a:t>
            </a:r>
            <a:r>
              <a:rPr lang="en-US" sz="3200" b="1" dirty="0">
                <a:latin typeface="#9Slide03 Arima Madurai" panose="00000500000000000000" pitchFamily="2" charset="0"/>
                <a:cs typeface="#9Slide03 Arima Madurai" panose="00000500000000000000" pitchFamily="2" charset="0"/>
              </a:rPr>
              <a:t> phi </a:t>
            </a:r>
            <a:r>
              <a:rPr lang="en-US" sz="3200" b="1" dirty="0" err="1">
                <a:latin typeface="#9Slide03 Arima Madurai" panose="00000500000000000000" pitchFamily="2" charset="0"/>
                <a:cs typeface="#9Slide03 Arima Madurai" panose="00000500000000000000" pitchFamily="2" charset="0"/>
              </a:rPr>
              <a:t>lí</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của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chiến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tranh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hạt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nhân</a:t>
            </a:r>
            <a:endParaRPr lang="en-BZ" sz="3200" b="1" dirty="0">
              <a:latin typeface="#9Slide03 Arima Madurai" panose="00000500000000000000" pitchFamily="2" charset="0"/>
              <a:cs typeface="#9Slide03 Arima Madurai" panose="00000500000000000000" pitchFamily="2"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6255004" y="5103184"/>
            <a:ext cx="5638562" cy="1569660"/>
          </a:xfrm>
          <a:prstGeom prst="rect">
            <a:avLst/>
          </a:prstGeom>
          <a:noFill/>
        </p:spPr>
        <p:txBody>
          <a:bodyPr wrap="square" rtlCol="0">
            <a:spAutoFit/>
          </a:bodyPr>
          <a:lstStyle/>
          <a:p>
            <a:pPr lvl="0" algn="just"/>
            <a:r>
              <a:rPr lang="en-US" sz="3200" b="1" u="sng" dirty="0">
                <a:latin typeface="#9Slide03 Arima Madurai" panose="00000500000000000000" pitchFamily="2" charset="0"/>
                <a:cs typeface="#9Slide03 Arima Madurai" panose="00000500000000000000" pitchFamily="2" charset="0"/>
              </a:rPr>
              <a:t>P3</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Còn</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lại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Lời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kêu</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gọi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đấu</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tranh</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cho</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một</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thế</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giới</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hòa</a:t>
            </a:r>
            <a:r>
              <a:rPr lang="en-US" sz="3200" b="1" dirty="0">
                <a:latin typeface="#9Slide03 Arima Madurai" panose="00000500000000000000" pitchFamily="2" charset="0"/>
                <a:cs typeface="#9Slide03 Arima Madurai" panose="00000500000000000000" pitchFamily="2" charset="0"/>
              </a:rPr>
              <a:t> </a:t>
            </a:r>
            <a:r>
              <a:rPr lang="en-US" sz="3200" b="1" dirty="0" err="1">
                <a:latin typeface="#9Slide03 Arima Madurai" panose="00000500000000000000" pitchFamily="2" charset="0"/>
                <a:cs typeface="#9Slide03 Arima Madurai" panose="00000500000000000000" pitchFamily="2" charset="0"/>
              </a:rPr>
              <a:t>bình</a:t>
            </a:r>
            <a:r>
              <a:rPr lang="en-US" sz="3200" b="1" dirty="0">
                <a:latin typeface="#9Slide03 Arima Madurai" panose="00000500000000000000" pitchFamily="2" charset="0"/>
                <a:cs typeface="#9Slide03 Arima Madurai" panose="00000500000000000000" pitchFamily="2" charset="0"/>
              </a:rPr>
              <a:t>.</a:t>
            </a:r>
            <a:endParaRPr lang="en-BZ" sz="3200" b="1"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3772547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5BA4CB4-7018-4065-A1E6-F83DD337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835F856-E577-4DAF-8E61-B7E6F05B7A4B}"/>
              </a:ext>
            </a:extLst>
          </p:cNvPr>
          <p:cNvSpPr/>
          <p:nvPr/>
        </p:nvSpPr>
        <p:spPr>
          <a:xfrm>
            <a:off x="6858000" y="0"/>
            <a:ext cx="5334000" cy="6858000"/>
          </a:xfrm>
          <a:prstGeom prst="rect">
            <a:avLst/>
          </a:prstGeom>
          <a:solidFill>
            <a:srgbClr val="FFF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Box 3">
            <a:extLst>
              <a:ext uri="{FF2B5EF4-FFF2-40B4-BE49-F238E27FC236}">
                <a16:creationId xmlns:a16="http://schemas.microsoft.com/office/drawing/2014/main" id="{7F3DD0D7-5DBC-413A-B5EB-208BB59613BB}"/>
              </a:ext>
            </a:extLst>
          </p:cNvPr>
          <p:cNvSpPr txBox="1"/>
          <p:nvPr/>
        </p:nvSpPr>
        <p:spPr>
          <a:xfrm>
            <a:off x="2276121" y="2276872"/>
            <a:ext cx="3142063" cy="3170099"/>
          </a:xfrm>
          <a:prstGeom prst="rect">
            <a:avLst/>
          </a:prstGeom>
          <a:noFill/>
        </p:spPr>
        <p:txBody>
          <a:bodyPr wrap="square" rtlCol="0">
            <a:spAutoFit/>
          </a:bodyPr>
          <a:lstStyle/>
          <a:p>
            <a:r>
              <a:rPr lang="en-SG" sz="20000" dirty="0">
                <a:latin typeface="#9Slide03 Arima Madurai Black" panose="00000A00000000000000" pitchFamily="2" charset="0"/>
                <a:cs typeface="#9Slide03 Arima Madurai Black" panose="00000A00000000000000" pitchFamily="2" charset="0"/>
              </a:rPr>
              <a:t>II. </a:t>
            </a:r>
          </a:p>
        </p:txBody>
      </p:sp>
      <p:sp>
        <p:nvSpPr>
          <p:cNvPr id="5" name="TextBox 4">
            <a:extLst>
              <a:ext uri="{FF2B5EF4-FFF2-40B4-BE49-F238E27FC236}">
                <a16:creationId xmlns:a16="http://schemas.microsoft.com/office/drawing/2014/main" id="{E488BBF0-DC65-4B8A-8D16-12B2ABDE111D}"/>
              </a:ext>
            </a:extLst>
          </p:cNvPr>
          <p:cNvSpPr txBox="1"/>
          <p:nvPr/>
        </p:nvSpPr>
        <p:spPr>
          <a:xfrm>
            <a:off x="6312024" y="836712"/>
            <a:ext cx="5550024" cy="5447645"/>
          </a:xfrm>
          <a:prstGeom prst="rect">
            <a:avLst/>
          </a:prstGeom>
          <a:noFill/>
        </p:spPr>
        <p:txBody>
          <a:bodyPr wrap="square" rtlCol="0">
            <a:spAutoFit/>
          </a:bodyPr>
          <a:lstStyle/>
          <a:p>
            <a:pPr algn="ctr"/>
            <a:r>
              <a:rPr lang="en-SG" sz="11600" dirty="0" err="1">
                <a:latin typeface="#9Slide03 Arima Madurai Black" panose="00000A00000000000000" pitchFamily="2" charset="0"/>
                <a:cs typeface="#9Slide03 Arima Madurai Black" panose="00000A00000000000000" pitchFamily="2" charset="0"/>
              </a:rPr>
              <a:t>Đọc</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hiểu</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văn</a:t>
            </a:r>
            <a:r>
              <a:rPr lang="en-SG" sz="11600" dirty="0">
                <a:latin typeface="#9Slide03 Arima Madurai Black" panose="00000A00000000000000" pitchFamily="2" charset="0"/>
                <a:cs typeface="#9Slide03 Arima Madurai Black" panose="00000A00000000000000" pitchFamily="2" charset="0"/>
              </a:rPr>
              <a:t> </a:t>
            </a:r>
            <a:r>
              <a:rPr lang="en-SG" sz="11600" dirty="0" err="1">
                <a:latin typeface="#9Slide03 Arima Madurai Black" panose="00000A00000000000000" pitchFamily="2" charset="0"/>
                <a:cs typeface="#9Slide03 Arima Madurai Black" panose="00000A00000000000000" pitchFamily="2" charset="0"/>
              </a:rPr>
              <a:t>bản</a:t>
            </a:r>
            <a:endParaRPr lang="en-SG" sz="1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209366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VECTOR" val="449bef45-1a50-439a-8a2a-2f56931756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1253</TotalTime>
  <Words>2052</Words>
  <Application>Microsoft Office PowerPoint</Application>
  <PresentationFormat>Widescreen</PresentationFormat>
  <Paragraphs>220</Paragraphs>
  <Slides>46</Slides>
  <Notes>45</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46</vt:i4>
      </vt:variant>
    </vt:vector>
  </HeadingPairs>
  <TitlesOfParts>
    <vt:vector size="66" baseType="lpstr">
      <vt:lpstr>#9Slide03 Arima Madurai</vt:lpstr>
      <vt:lpstr>#9Slide03 Arima Madurai Black</vt:lpstr>
      <vt:lpstr>#9Slide03 Bebas Neue Bold</vt:lpstr>
      <vt:lpstr>#9Slide03 Cabin Condensed Bold</vt:lpstr>
      <vt:lpstr>#9Slide03 Nanami Rounded Light</vt:lpstr>
      <vt:lpstr>#9Slide04 SVNSwashington</vt:lpstr>
      <vt:lpstr>#9Slide05 Edwardian</vt:lpstr>
      <vt:lpstr>#9Slide05 FS Blonde Script</vt:lpstr>
      <vt:lpstr>#9Slide05 HLT Boulevard</vt:lpstr>
      <vt:lpstr>#9Slide05 Israquella</vt:lpstr>
      <vt:lpstr>#9Slide05 Monalisa script</vt:lpstr>
      <vt:lpstr>#9Slide05 SVNVandella</vt:lpstr>
      <vt:lpstr>#9Slide05 ViceroyJF</vt:lpstr>
      <vt:lpstr>Arial</vt:lpstr>
      <vt:lpstr>Calibri</vt:lpstr>
      <vt:lpstr>medium-content-serif-font</vt:lpstr>
      <vt:lpstr>Times New Roman</vt:lpstr>
      <vt:lpstr>Wingdings</vt:lpstr>
      <vt:lpstr>汉仪家书简</vt:lpstr>
      <vt:lpstr>Office Theme</vt:lpstr>
      <vt:lpstr>PowerPoint Presentation</vt:lpstr>
      <vt:lpstr>PowerPoint Presentation</vt:lpstr>
      <vt:lpstr>PowerPoint Presentation</vt:lpstr>
      <vt:lpstr>PowerPoint Presentation</vt:lpstr>
      <vt:lpstr>G.G Mác két (1928-2014) </vt:lpstr>
      <vt:lpstr>Một số tác phẩm nổi tiếng của G.G. Mác-két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Như thanh gươm Đa-mô-clet</vt:lpstr>
      <vt:lpstr>PowerPoint Presentation</vt:lpstr>
      <vt:lpstr> Nguy cơ khủng khiếp và nghiêm trọng của chiến tranh hạt nhân đối với toàn nhân loại.</vt:lpstr>
      <vt:lpstr>PowerPoint Presentation</vt:lpstr>
      <vt:lpstr>Liệt kê và so sánh chi phí cho chiến tranh và chi phí cho cuộc sống.</vt:lpstr>
      <vt:lpstr>PowerPoint Presentation</vt:lpstr>
      <vt:lpstr>PowerPoint Presentation</vt:lpstr>
      <vt:lpstr>PowerPoint Presentation</vt:lpstr>
      <vt:lpstr>PowerPoint Presentation</vt:lpstr>
      <vt:lpstr>Sự tàn phá của chiến tranh</vt:lpstr>
      <vt:lpstr>PowerPoint Presentation</vt:lpstr>
      <vt:lpstr>PowerPoint Presentation</vt:lpstr>
      <vt:lpstr>SỰ PHI LÍ CỦA CHIẾN TRANH HẠT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 NGUY CƠ CHIẾN TRANH HẠT NHÂN HIỆN NAY:</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 Duc</cp:lastModifiedBy>
  <cp:revision>73</cp:revision>
  <dcterms:created xsi:type="dcterms:W3CDTF">2019-04-09T12:37:52Z</dcterms:created>
  <dcterms:modified xsi:type="dcterms:W3CDTF">2022-07-25T13:33:58Z</dcterms:modified>
</cp:coreProperties>
</file>