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8"/>
  </p:notesMasterIdLst>
  <p:sldIdLst>
    <p:sldId id="294" r:id="rId2"/>
    <p:sldId id="257" r:id="rId3"/>
    <p:sldId id="260" r:id="rId4"/>
    <p:sldId id="355" r:id="rId5"/>
    <p:sldId id="261" r:id="rId6"/>
    <p:sldId id="262" r:id="rId7"/>
    <p:sldId id="338" r:id="rId8"/>
    <p:sldId id="340" r:id="rId9"/>
    <p:sldId id="273" r:id="rId10"/>
    <p:sldId id="382" r:id="rId11"/>
    <p:sldId id="383" r:id="rId12"/>
    <p:sldId id="470" r:id="rId13"/>
    <p:sldId id="776" r:id="rId14"/>
    <p:sldId id="433" r:id="rId15"/>
    <p:sldId id="456" r:id="rId16"/>
    <p:sldId id="476" r:id="rId17"/>
    <p:sldId id="439" r:id="rId18"/>
    <p:sldId id="457" r:id="rId19"/>
    <p:sldId id="440" r:id="rId20"/>
    <p:sldId id="443" r:id="rId21"/>
    <p:sldId id="775" r:id="rId22"/>
    <p:sldId id="480" r:id="rId23"/>
    <p:sldId id="779" r:id="rId24"/>
    <p:sldId id="474" r:id="rId25"/>
    <p:sldId id="505" r:id="rId26"/>
    <p:sldId id="384" r:id="rId27"/>
    <p:sldId id="266" r:id="rId28"/>
    <p:sldId id="270" r:id="rId29"/>
    <p:sldId id="482" r:id="rId30"/>
    <p:sldId id="380" r:id="rId31"/>
    <p:sldId id="263" r:id="rId32"/>
    <p:sldId id="274" r:id="rId33"/>
    <p:sldId id="317" r:id="rId34"/>
    <p:sldId id="500" r:id="rId35"/>
    <p:sldId id="276" r:id="rId36"/>
    <p:sldId id="385" r:id="rId37"/>
    <p:sldId id="364" r:id="rId38"/>
    <p:sldId id="386" r:id="rId39"/>
    <p:sldId id="282" r:id="rId40"/>
    <p:sldId id="510" r:id="rId41"/>
    <p:sldId id="751" r:id="rId42"/>
    <p:sldId id="762" r:id="rId43"/>
    <p:sldId id="763" r:id="rId44"/>
    <p:sldId id="764" r:id="rId45"/>
    <p:sldId id="766" r:id="rId46"/>
    <p:sldId id="765" r:id="rId47"/>
    <p:sldId id="767" r:id="rId48"/>
    <p:sldId id="768" r:id="rId49"/>
    <p:sldId id="769" r:id="rId50"/>
    <p:sldId id="770" r:id="rId51"/>
    <p:sldId id="771" r:id="rId52"/>
    <p:sldId id="780" r:id="rId53"/>
    <p:sldId id="782" r:id="rId54"/>
    <p:sldId id="781" r:id="rId55"/>
    <p:sldId id="292" r:id="rId56"/>
    <p:sldId id="283" r:id="rId57"/>
  </p:sldIdLst>
  <p:sldSz cx="12192000" cy="6858000"/>
  <p:notesSz cx="6858000" cy="9144000"/>
  <p:embeddedFontLst>
    <p:embeddedFont>
      <p:font typeface="方正清刻本悦宋简体" panose="020B0604020202020204" charset="-122"/>
      <p:regular r:id="rId59"/>
    </p:embeddedFont>
    <p:embeddedFont>
      <p:font typeface="#9Slide03 Arima Madurai" panose="020B0604020202020204" charset="0"/>
      <p:regular r:id="rId60"/>
    </p:embeddedFont>
    <p:embeddedFont>
      <p:font typeface="#9Slide03 Arima Madurai Black" panose="020B0604020202020204" charset="0"/>
      <p:bold r:id="rId61"/>
    </p:embeddedFont>
    <p:embeddedFont>
      <p:font typeface="#9Slide03 FS Neusa Bold" panose="020B0604020202020204" charset="0"/>
      <p:bold r:id="rId62"/>
    </p:embeddedFont>
    <p:embeddedFont>
      <p:font typeface="#9Slide05 Ciaobella" panose="020B0604020202020204" charset="0"/>
      <p:regular r:id="rId63"/>
    </p:embeddedFont>
    <p:embeddedFont>
      <p:font typeface="#9Slide05 SVNBellico" panose="020B0604020202020204" charset="0"/>
      <p:regular r:id="rId64"/>
    </p:embeddedFont>
    <p:embeddedFont>
      <p:font typeface="#9Slide05 SVNBistro Script" panose="020B0604020202020204" charset="0"/>
      <p:regular r:id="rId65"/>
    </p:embeddedFont>
    <p:embeddedFont>
      <p:font typeface="#9Slide05 SVNCiao Bella" panose="020B0604020202020204" charset="0"/>
      <p:regular r:id="rId66"/>
    </p:embeddedFont>
    <p:embeddedFont>
      <p:font typeface="#9Slide05 SVNEgregio Script" panose="020B0604020202020204" charset="0"/>
      <p:regular r:id="rId67"/>
    </p:embeddedFont>
    <p:embeddedFont>
      <p:font typeface="#9Slide05 SVNFourth" panose="020B0604020202020204" charset="0"/>
      <p:regular r:id="rId68"/>
      <p:bold r:id="rId69"/>
    </p:embeddedFont>
    <p:embeddedFont>
      <p:font typeface="#9Slide05 SVNMercury Script" panose="020B0604020202020204" charset="0"/>
      <p:bold r:id="rId70"/>
    </p:embeddedFont>
    <p:embeddedFont>
      <p:font typeface="#9Slide05 SVNRingdena" panose="020B0604020202020204" charset="0"/>
      <p:regular r:id="rId71"/>
    </p:embeddedFont>
    <p:embeddedFont>
      <p:font typeface="#9Slide05 SVNThe Carpenter" panose="020B0604020202020204" charset="0"/>
      <p:regular r:id="rId72"/>
      <p:bold r:id="rId73"/>
    </p:embeddedFont>
    <p:embeddedFont>
      <p:font typeface="Arial Black" panose="020B0A04020102020204" pitchFamily="34" charset="0"/>
      <p:bold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</p:embeddedFontLst>
  <p:custDataLst>
    <p:tags r:id="rId8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3E4C"/>
    <a:srgbClr val="64B1CE"/>
    <a:srgbClr val="599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0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font" Target="fonts/font18.fntdata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82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font" Target="fonts/font22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tags" Target="tags/tag1.xml"/><Relationship Id="rId86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0T09:47:46.007" idx="2">
    <p:pos x="7392" y="102"/>
    <p:text>Truyền kì: Tên 1 thể loại văn học mang tính truyền miệng trong dân gian
Mạn: Tản mạn
Lục: Ghi chép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0T10:26:51.886" idx="3">
    <p:pos x="7692" y="1177"/>
    <p:text>Vất vả về thể xác: Gánh vác gia đình + Nuôi dạy con thơ + Chăm sóc mẹ già
Cô đơn về tinh thần: Sống lẻ loi, cô đơn + Nhớ thương khắc khoải + Lo lắng không thôi.</p:text>
    <p:extLst>
      <p:ext uri="{C676402C-5697-4E1C-873F-D02D1690AC5C}">
        <p15:threadingInfo xmlns:p15="http://schemas.microsoft.com/office/powerpoint/2012/main" timeZoneBias="-420"/>
      </p:ext>
    </p:extLst>
  </p:cm>
  <p:cm authorId="1" dt="2020-08-10T10:29:55.863" idx="4">
    <p:pos x="7677" y="2959"/>
    <p:text>Không hạnh phúc thực sự (kết thúc không trọn vẹn):
      + Thương nhớ gia đình
+ Không thể trở về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0T21:03:19.525" idx="5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C5CF84-6644-49D8-A741-04C648F0DC9F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AF161A22-58E5-4B47-AEE5-D43B6356400E}">
      <dgm:prSet phldrT="[Văn bản]" custT="1"/>
      <dgm:spPr/>
      <dgm:t>
        <a:bodyPr/>
        <a:lstStyle/>
        <a:p>
          <a:r>
            <a:rPr lang="en-BZ" sz="3600" b="1">
              <a:latin typeface="#9Slide03 Arima Madurai" panose="00000500000000000000" pitchFamily="2" charset="0"/>
              <a:cs typeface="#9Slide03 Arima Madurai" panose="00000500000000000000" pitchFamily="2" charset="0"/>
            </a:rPr>
            <a:t>Không ham danh lợi</a:t>
          </a:r>
          <a:endParaRPr lang="en-BZ" sz="3600" b="1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4FD7643-3B86-42E1-83DD-F8F0E7F2160A}" type="parTrans" cxnId="{795E0028-706C-466C-B900-82D98F11180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944F67C-F865-4EF3-BFE0-29E9095C9B2D}" type="sibTrans" cxnId="{795E0028-706C-466C-B900-82D98F11180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5E1FA5D-DC9B-4160-BF6B-DB99D6F3511D}">
      <dgm:prSet phldrT="[Văn bản]" custT="1"/>
      <dgm:spPr/>
      <dgm:t>
        <a:bodyPr/>
        <a:lstStyle/>
        <a:p>
          <a:r>
            <a:rPr lang="en-BZ" sz="3600" b="1">
              <a:latin typeface="#9Slide03 Arima Madurai" panose="00000500000000000000" pitchFamily="2" charset="0"/>
              <a:cs typeface="#9Slide03 Arima Madurai" panose="00000500000000000000" pitchFamily="2" charset="0"/>
            </a:rPr>
            <a:t>Mong bình yên</a:t>
          </a:r>
          <a:endParaRPr lang="en-BZ" sz="3600" b="1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4D989C1A-F488-4897-B437-4E3D13F26FA9}" type="parTrans" cxnId="{73278FBC-E0A3-468D-BFCD-3E9BF0236987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CC0088B-C676-4506-9B21-9A7F03D5FB2C}" type="sibTrans" cxnId="{73278FBC-E0A3-468D-BFCD-3E9BF0236987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7B58073-EB9C-4ECD-8111-D0FB2408D30C}">
      <dgm:prSet phldrT="[Văn bản]" custT="1"/>
      <dgm:spPr/>
      <dgm:t>
        <a:bodyPr/>
        <a:lstStyle/>
        <a:p>
          <a:r>
            <a:rPr lang="en-BZ" sz="3600" b="1">
              <a:latin typeface="#9Slide03 Arima Madurai" panose="00000500000000000000" pitchFamily="2" charset="0"/>
              <a:cs typeface="#9Slide03 Arima Madurai" panose="00000500000000000000" pitchFamily="2" charset="0"/>
            </a:rPr>
            <a:t>Lo sợ sự hiểm nguy, lo cho mẹ già</a:t>
          </a:r>
          <a:endParaRPr lang="en-BZ" sz="3600" b="1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A9830C84-CF72-4A66-97BE-CE5DEE5FEE86}" type="parTrans" cxnId="{5645A84F-1D96-4FC8-9F40-4F8A061A55A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2A8C63E3-B8F7-4F4B-A529-7ED8F22EAA4F}" type="sibTrans" cxnId="{5645A84F-1D96-4FC8-9F40-4F8A061A55A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A21C77A-8345-46D3-80A1-88F511A06D69}">
      <dgm:prSet custT="1"/>
      <dgm:spPr/>
      <dgm:t>
        <a:bodyPr/>
        <a:lstStyle/>
        <a:p>
          <a:r>
            <a:rPr lang="en-BZ" sz="3600" b="1">
              <a:latin typeface="#9Slide03 Arima Madurai" panose="00000500000000000000" pitchFamily="2" charset="0"/>
              <a:cs typeface="#9Slide03 Arima Madurai" panose="00000500000000000000" pitchFamily="2" charset="0"/>
            </a:rPr>
            <a:t>Bày tỏ kín đáo tình yêu, sự thủy chung</a:t>
          </a:r>
          <a:endParaRPr lang="en-BZ" sz="3600" b="1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64AC61A-FC61-4ABC-8705-6EB7FA95781A}" type="parTrans" cxnId="{53A32957-8E84-4558-886A-12C3494983B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8C48BCA-31EF-406A-8641-0F5ACF835C94}" type="sibTrans" cxnId="{53A32957-8E84-4558-886A-12C3494983B5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49DA777B-0A24-43CE-A304-C7F38925E52B}">
      <dgm:prSet custT="1"/>
      <dgm:spPr/>
      <dgm:t>
        <a:bodyPr/>
        <a:lstStyle/>
        <a:p>
          <a:r>
            <a:rPr lang="en-BZ" sz="3600" b="1">
              <a:latin typeface="#9Slide03 Arima Madurai" panose="00000500000000000000" pitchFamily="2" charset="0"/>
              <a:cs typeface="#9Slide03 Arima Madurai" panose="00000500000000000000" pitchFamily="2" charset="0"/>
            </a:rPr>
            <a:t>Nỗi lòng nhớ nhung, buồn bã</a:t>
          </a:r>
          <a:endParaRPr lang="en-BZ" sz="3600" b="1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6B806FE-2D5D-4660-A9A9-FEB4B0AF7D8C}" type="par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D8D749E-351D-4D26-8F82-FC72D0F9A977}" type="sib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A116817A-A9CD-407D-B9DA-1BDDE65547C1}" type="pres">
      <dgm:prSet presAssocID="{CBC5CF84-6644-49D8-A741-04C648F0DC9F}" presName="linearFlow" presStyleCnt="0">
        <dgm:presLayoutVars>
          <dgm:resizeHandles val="exact"/>
        </dgm:presLayoutVars>
      </dgm:prSet>
      <dgm:spPr/>
    </dgm:pt>
    <dgm:pt modelId="{1D43F919-23D9-41F8-8E7C-B1A3AF181D10}" type="pres">
      <dgm:prSet presAssocID="{AF161A22-58E5-4B47-AEE5-D43B6356400E}" presName="node" presStyleLbl="node1" presStyleIdx="0" presStyleCnt="5" custScaleX="292898">
        <dgm:presLayoutVars>
          <dgm:bulletEnabled val="1"/>
        </dgm:presLayoutVars>
      </dgm:prSet>
      <dgm:spPr/>
    </dgm:pt>
    <dgm:pt modelId="{F5A6CAC0-9A2F-4C12-BD0D-96243A392892}" type="pres">
      <dgm:prSet presAssocID="{6944F67C-F865-4EF3-BFE0-29E9095C9B2D}" presName="sibTrans" presStyleLbl="sibTrans2D1" presStyleIdx="0" presStyleCnt="4"/>
      <dgm:spPr/>
    </dgm:pt>
    <dgm:pt modelId="{FFF9B538-6C0E-414F-9CC6-FC58DB2862A3}" type="pres">
      <dgm:prSet presAssocID="{6944F67C-F865-4EF3-BFE0-29E9095C9B2D}" presName="connectorText" presStyleLbl="sibTrans2D1" presStyleIdx="0" presStyleCnt="4"/>
      <dgm:spPr/>
    </dgm:pt>
    <dgm:pt modelId="{F01FEF74-4F2D-444F-9B1D-E296BE98C9F1}" type="pres">
      <dgm:prSet presAssocID="{35E1FA5D-DC9B-4160-BF6B-DB99D6F3511D}" presName="node" presStyleLbl="node1" presStyleIdx="1" presStyleCnt="5" custScaleX="292898">
        <dgm:presLayoutVars>
          <dgm:bulletEnabled val="1"/>
        </dgm:presLayoutVars>
      </dgm:prSet>
      <dgm:spPr/>
    </dgm:pt>
    <dgm:pt modelId="{FCA7956F-DA37-4325-8045-B30140E294FE}" type="pres">
      <dgm:prSet presAssocID="{ECC0088B-C676-4506-9B21-9A7F03D5FB2C}" presName="sibTrans" presStyleLbl="sibTrans2D1" presStyleIdx="1" presStyleCnt="4"/>
      <dgm:spPr/>
    </dgm:pt>
    <dgm:pt modelId="{CAF5DF43-0633-4AAA-9B3C-885BFD403067}" type="pres">
      <dgm:prSet presAssocID="{ECC0088B-C676-4506-9B21-9A7F03D5FB2C}" presName="connectorText" presStyleLbl="sibTrans2D1" presStyleIdx="1" presStyleCnt="4"/>
      <dgm:spPr/>
    </dgm:pt>
    <dgm:pt modelId="{3FA0F4D0-EB72-4E87-89AB-16F91ED3B709}" type="pres">
      <dgm:prSet presAssocID="{D7B58073-EB9C-4ECD-8111-D0FB2408D30C}" presName="node" presStyleLbl="node1" presStyleIdx="2" presStyleCnt="5" custScaleX="292898">
        <dgm:presLayoutVars>
          <dgm:bulletEnabled val="1"/>
        </dgm:presLayoutVars>
      </dgm:prSet>
      <dgm:spPr/>
    </dgm:pt>
    <dgm:pt modelId="{C59119A1-60E5-4B77-8032-8368824D8A5F}" type="pres">
      <dgm:prSet presAssocID="{2A8C63E3-B8F7-4F4B-A529-7ED8F22EAA4F}" presName="sibTrans" presStyleLbl="sibTrans2D1" presStyleIdx="2" presStyleCnt="4"/>
      <dgm:spPr/>
    </dgm:pt>
    <dgm:pt modelId="{E50814EE-8848-4C87-82DA-3A3CB5059FE6}" type="pres">
      <dgm:prSet presAssocID="{2A8C63E3-B8F7-4F4B-A529-7ED8F22EAA4F}" presName="connectorText" presStyleLbl="sibTrans2D1" presStyleIdx="2" presStyleCnt="4"/>
      <dgm:spPr/>
    </dgm:pt>
    <dgm:pt modelId="{F4AD7E47-8409-41D5-ACA6-730FEC69BEB5}" type="pres">
      <dgm:prSet presAssocID="{EA21C77A-8345-46D3-80A1-88F511A06D69}" presName="node" presStyleLbl="node1" presStyleIdx="3" presStyleCnt="5" custScaleX="298443">
        <dgm:presLayoutVars>
          <dgm:bulletEnabled val="1"/>
        </dgm:presLayoutVars>
      </dgm:prSet>
      <dgm:spPr/>
    </dgm:pt>
    <dgm:pt modelId="{F239DECA-EDB4-4AD4-A7F2-3968FFB16846}" type="pres">
      <dgm:prSet presAssocID="{08C48BCA-31EF-406A-8641-0F5ACF835C94}" presName="sibTrans" presStyleLbl="sibTrans2D1" presStyleIdx="3" presStyleCnt="4"/>
      <dgm:spPr/>
    </dgm:pt>
    <dgm:pt modelId="{07EA41FB-2CF6-463D-8BFE-EAED1B3A7DF5}" type="pres">
      <dgm:prSet presAssocID="{08C48BCA-31EF-406A-8641-0F5ACF835C94}" presName="connectorText" presStyleLbl="sibTrans2D1" presStyleIdx="3" presStyleCnt="4"/>
      <dgm:spPr/>
    </dgm:pt>
    <dgm:pt modelId="{8F81E917-B6E2-4943-BBF5-FE000723820E}" type="pres">
      <dgm:prSet presAssocID="{49DA777B-0A24-43CE-A304-C7F38925E52B}" presName="node" presStyleLbl="node1" presStyleIdx="4" presStyleCnt="5" custScaleX="298443">
        <dgm:presLayoutVars>
          <dgm:bulletEnabled val="1"/>
        </dgm:presLayoutVars>
      </dgm:prSet>
      <dgm:spPr/>
    </dgm:pt>
  </dgm:ptLst>
  <dgm:cxnLst>
    <dgm:cxn modelId="{FF7F3F24-8968-4E86-877E-7B5553544BCD}" type="presOf" srcId="{08C48BCA-31EF-406A-8641-0F5ACF835C94}" destId="{F239DECA-EDB4-4AD4-A7F2-3968FFB16846}" srcOrd="0" destOrd="0" presId="urn:microsoft.com/office/officeart/2005/8/layout/process2"/>
    <dgm:cxn modelId="{795E0028-706C-466C-B900-82D98F11180C}" srcId="{CBC5CF84-6644-49D8-A741-04C648F0DC9F}" destId="{AF161A22-58E5-4B47-AEE5-D43B6356400E}" srcOrd="0" destOrd="0" parTransId="{74FD7643-3B86-42E1-83DD-F8F0E7F2160A}" sibTransId="{6944F67C-F865-4EF3-BFE0-29E9095C9B2D}"/>
    <dgm:cxn modelId="{8DAF5B35-0A96-4E75-849A-14E3613B43CF}" type="presOf" srcId="{6944F67C-F865-4EF3-BFE0-29E9095C9B2D}" destId="{F5A6CAC0-9A2F-4C12-BD0D-96243A392892}" srcOrd="0" destOrd="0" presId="urn:microsoft.com/office/officeart/2005/8/layout/process2"/>
    <dgm:cxn modelId="{0B5A053B-D778-4006-95E3-C31E38887330}" type="presOf" srcId="{CBC5CF84-6644-49D8-A741-04C648F0DC9F}" destId="{A116817A-A9CD-407D-B9DA-1BDDE65547C1}" srcOrd="0" destOrd="0" presId="urn:microsoft.com/office/officeart/2005/8/layout/process2"/>
    <dgm:cxn modelId="{710A6748-A2A8-4799-9C28-14D2C8E9BDC2}" type="presOf" srcId="{2A8C63E3-B8F7-4F4B-A529-7ED8F22EAA4F}" destId="{E50814EE-8848-4C87-82DA-3A3CB5059FE6}" srcOrd="1" destOrd="0" presId="urn:microsoft.com/office/officeart/2005/8/layout/process2"/>
    <dgm:cxn modelId="{51DEEF49-D16B-4283-8420-1F89AD23C392}" type="presOf" srcId="{ECC0088B-C676-4506-9B21-9A7F03D5FB2C}" destId="{CAF5DF43-0633-4AAA-9B3C-885BFD403067}" srcOrd="1" destOrd="0" presId="urn:microsoft.com/office/officeart/2005/8/layout/process2"/>
    <dgm:cxn modelId="{41AF674C-447A-4B6F-9273-A24428E9F03E}" type="presOf" srcId="{D7B58073-EB9C-4ECD-8111-D0FB2408D30C}" destId="{3FA0F4D0-EB72-4E87-89AB-16F91ED3B709}" srcOrd="0" destOrd="0" presId="urn:microsoft.com/office/officeart/2005/8/layout/process2"/>
    <dgm:cxn modelId="{5645A84F-1D96-4FC8-9F40-4F8A061A55AC}" srcId="{CBC5CF84-6644-49D8-A741-04C648F0DC9F}" destId="{D7B58073-EB9C-4ECD-8111-D0FB2408D30C}" srcOrd="2" destOrd="0" parTransId="{A9830C84-CF72-4A66-97BE-CE5DEE5FEE86}" sibTransId="{2A8C63E3-B8F7-4F4B-A529-7ED8F22EAA4F}"/>
    <dgm:cxn modelId="{5CC52F70-F64B-41B0-9D8D-A4A988C84C31}" type="presOf" srcId="{EA21C77A-8345-46D3-80A1-88F511A06D69}" destId="{F4AD7E47-8409-41D5-ACA6-730FEC69BEB5}" srcOrd="0" destOrd="0" presId="urn:microsoft.com/office/officeart/2005/8/layout/process2"/>
    <dgm:cxn modelId="{53A32957-8E84-4558-886A-12C3494983B5}" srcId="{CBC5CF84-6644-49D8-A741-04C648F0DC9F}" destId="{EA21C77A-8345-46D3-80A1-88F511A06D69}" srcOrd="3" destOrd="0" parTransId="{C64AC61A-FC61-4ABC-8705-6EB7FA95781A}" sibTransId="{08C48BCA-31EF-406A-8641-0F5ACF835C94}"/>
    <dgm:cxn modelId="{6E210683-5980-4A50-9F75-BAECA66C1E04}" type="presOf" srcId="{ECC0088B-C676-4506-9B21-9A7F03D5FB2C}" destId="{FCA7956F-DA37-4325-8045-B30140E294FE}" srcOrd="0" destOrd="0" presId="urn:microsoft.com/office/officeart/2005/8/layout/process2"/>
    <dgm:cxn modelId="{D7FFA883-6C01-4EAD-933C-DC226868F3A5}" srcId="{CBC5CF84-6644-49D8-A741-04C648F0DC9F}" destId="{49DA777B-0A24-43CE-A304-C7F38925E52B}" srcOrd="4" destOrd="0" parTransId="{06B806FE-2D5D-4660-A9A9-FEB4B0AF7D8C}" sibTransId="{7D8D749E-351D-4D26-8F82-FC72D0F9A977}"/>
    <dgm:cxn modelId="{EE1DCF86-65B0-4548-A1C0-1F31755473E0}" type="presOf" srcId="{35E1FA5D-DC9B-4160-BF6B-DB99D6F3511D}" destId="{F01FEF74-4F2D-444F-9B1D-E296BE98C9F1}" srcOrd="0" destOrd="0" presId="urn:microsoft.com/office/officeart/2005/8/layout/process2"/>
    <dgm:cxn modelId="{CFC2E191-4C1E-46E3-B2B7-78AC75D06190}" type="presOf" srcId="{49DA777B-0A24-43CE-A304-C7F38925E52B}" destId="{8F81E917-B6E2-4943-BBF5-FE000723820E}" srcOrd="0" destOrd="0" presId="urn:microsoft.com/office/officeart/2005/8/layout/process2"/>
    <dgm:cxn modelId="{9578ABA5-937E-4922-8941-8EEA04DDD0A7}" type="presOf" srcId="{08C48BCA-31EF-406A-8641-0F5ACF835C94}" destId="{07EA41FB-2CF6-463D-8BFE-EAED1B3A7DF5}" srcOrd="1" destOrd="0" presId="urn:microsoft.com/office/officeart/2005/8/layout/process2"/>
    <dgm:cxn modelId="{73278FBC-E0A3-468D-BFCD-3E9BF0236987}" srcId="{CBC5CF84-6644-49D8-A741-04C648F0DC9F}" destId="{35E1FA5D-DC9B-4160-BF6B-DB99D6F3511D}" srcOrd="1" destOrd="0" parTransId="{4D989C1A-F488-4897-B437-4E3D13F26FA9}" sibTransId="{ECC0088B-C676-4506-9B21-9A7F03D5FB2C}"/>
    <dgm:cxn modelId="{0DCE6FD7-1789-405C-B9E4-499F085BBD3D}" type="presOf" srcId="{2A8C63E3-B8F7-4F4B-A529-7ED8F22EAA4F}" destId="{C59119A1-60E5-4B77-8032-8368824D8A5F}" srcOrd="0" destOrd="0" presId="urn:microsoft.com/office/officeart/2005/8/layout/process2"/>
    <dgm:cxn modelId="{A16FD8DC-AFE9-49D4-9976-4AE5E3725E17}" type="presOf" srcId="{AF161A22-58E5-4B47-AEE5-D43B6356400E}" destId="{1D43F919-23D9-41F8-8E7C-B1A3AF181D10}" srcOrd="0" destOrd="0" presId="urn:microsoft.com/office/officeart/2005/8/layout/process2"/>
    <dgm:cxn modelId="{FD5655F4-8624-4924-A3C4-BA9C613799B9}" type="presOf" srcId="{6944F67C-F865-4EF3-BFE0-29E9095C9B2D}" destId="{FFF9B538-6C0E-414F-9CC6-FC58DB2862A3}" srcOrd="1" destOrd="0" presId="urn:microsoft.com/office/officeart/2005/8/layout/process2"/>
    <dgm:cxn modelId="{A5BBA77F-78DC-4038-9E3D-27ECBC0EF09F}" type="presParOf" srcId="{A116817A-A9CD-407D-B9DA-1BDDE65547C1}" destId="{1D43F919-23D9-41F8-8E7C-B1A3AF181D10}" srcOrd="0" destOrd="0" presId="urn:microsoft.com/office/officeart/2005/8/layout/process2"/>
    <dgm:cxn modelId="{5475C00C-9496-444A-8B95-BBFC526D1FAF}" type="presParOf" srcId="{A116817A-A9CD-407D-B9DA-1BDDE65547C1}" destId="{F5A6CAC0-9A2F-4C12-BD0D-96243A392892}" srcOrd="1" destOrd="0" presId="urn:microsoft.com/office/officeart/2005/8/layout/process2"/>
    <dgm:cxn modelId="{9938F363-2986-4B67-A034-E9A988D2FD14}" type="presParOf" srcId="{F5A6CAC0-9A2F-4C12-BD0D-96243A392892}" destId="{FFF9B538-6C0E-414F-9CC6-FC58DB2862A3}" srcOrd="0" destOrd="0" presId="urn:microsoft.com/office/officeart/2005/8/layout/process2"/>
    <dgm:cxn modelId="{DBF50429-9123-413B-BAEC-FCBADC0CD8A8}" type="presParOf" srcId="{A116817A-A9CD-407D-B9DA-1BDDE65547C1}" destId="{F01FEF74-4F2D-444F-9B1D-E296BE98C9F1}" srcOrd="2" destOrd="0" presId="urn:microsoft.com/office/officeart/2005/8/layout/process2"/>
    <dgm:cxn modelId="{3AD88682-B1EF-457C-B67E-71CB9A98CB87}" type="presParOf" srcId="{A116817A-A9CD-407D-B9DA-1BDDE65547C1}" destId="{FCA7956F-DA37-4325-8045-B30140E294FE}" srcOrd="3" destOrd="0" presId="urn:microsoft.com/office/officeart/2005/8/layout/process2"/>
    <dgm:cxn modelId="{A974647F-FAF9-4F12-85CD-39935951103A}" type="presParOf" srcId="{FCA7956F-DA37-4325-8045-B30140E294FE}" destId="{CAF5DF43-0633-4AAA-9B3C-885BFD403067}" srcOrd="0" destOrd="0" presId="urn:microsoft.com/office/officeart/2005/8/layout/process2"/>
    <dgm:cxn modelId="{1409CFB9-2B41-4532-B35E-C2D5995C4FC2}" type="presParOf" srcId="{A116817A-A9CD-407D-B9DA-1BDDE65547C1}" destId="{3FA0F4D0-EB72-4E87-89AB-16F91ED3B709}" srcOrd="4" destOrd="0" presId="urn:microsoft.com/office/officeart/2005/8/layout/process2"/>
    <dgm:cxn modelId="{27D4E2D8-6FEE-40B2-AE79-6048ED1DF960}" type="presParOf" srcId="{A116817A-A9CD-407D-B9DA-1BDDE65547C1}" destId="{C59119A1-60E5-4B77-8032-8368824D8A5F}" srcOrd="5" destOrd="0" presId="urn:microsoft.com/office/officeart/2005/8/layout/process2"/>
    <dgm:cxn modelId="{7AEBA17E-ABE0-4A7B-AE27-CABC0B086E3E}" type="presParOf" srcId="{C59119A1-60E5-4B77-8032-8368824D8A5F}" destId="{E50814EE-8848-4C87-82DA-3A3CB5059FE6}" srcOrd="0" destOrd="0" presId="urn:microsoft.com/office/officeart/2005/8/layout/process2"/>
    <dgm:cxn modelId="{30076C94-D259-4CB2-918A-AE2C98E76AC8}" type="presParOf" srcId="{A116817A-A9CD-407D-B9DA-1BDDE65547C1}" destId="{F4AD7E47-8409-41D5-ACA6-730FEC69BEB5}" srcOrd="6" destOrd="0" presId="urn:microsoft.com/office/officeart/2005/8/layout/process2"/>
    <dgm:cxn modelId="{DB955203-F247-460D-858F-7F1C270CDC28}" type="presParOf" srcId="{A116817A-A9CD-407D-B9DA-1BDDE65547C1}" destId="{F239DECA-EDB4-4AD4-A7F2-3968FFB16846}" srcOrd="7" destOrd="0" presId="urn:microsoft.com/office/officeart/2005/8/layout/process2"/>
    <dgm:cxn modelId="{64330CAA-90B4-4978-8792-477EEC54C107}" type="presParOf" srcId="{F239DECA-EDB4-4AD4-A7F2-3968FFB16846}" destId="{07EA41FB-2CF6-463D-8BFE-EAED1B3A7DF5}" srcOrd="0" destOrd="0" presId="urn:microsoft.com/office/officeart/2005/8/layout/process2"/>
    <dgm:cxn modelId="{C9EDEA60-9840-44C3-A7E7-483BF187C5BF}" type="presParOf" srcId="{A116817A-A9CD-407D-B9DA-1BDDE65547C1}" destId="{8F81E917-B6E2-4943-BBF5-FE000723820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354658-B0F0-4CDB-8579-61746EB35561}" type="doc">
      <dgm:prSet loTypeId="urn:microsoft.com/office/officeart/2005/8/layout/process5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BZ"/>
        </a:p>
      </dgm:t>
    </dgm:pt>
    <dgm:pt modelId="{7F43ED29-EB5F-48F8-8CFB-96A195A6AE82}">
      <dgm:prSet phldrT="[Văn bản]" custT="1"/>
      <dgm:spPr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chồng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ốm</a:t>
          </a:r>
          <a:endParaRPr lang="en-BZ" sz="3200" b="1" dirty="0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90ADAE17-9816-4E2D-BC9D-2F741E066F28}" type="parTrans" cxnId="{65948AB1-FDFF-4436-8CCA-D02FF662A3C1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D35B1BE-1CF1-41E6-BC91-F34C53E51ECA}" type="sibTrans" cxnId="{65948AB1-FDFF-4436-8CCA-D02FF662A3C1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3B19C9C2-66BD-4599-99C6-4CD70661274B}">
      <dgm:prSet phldrT="[Văn bản]" custT="1"/>
      <dgm:spPr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Hết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sức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thuốc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thang</a:t>
          </a:r>
        </a:p>
      </dgm:t>
    </dgm:pt>
    <dgm:pt modelId="{890F687D-7998-4937-91CE-DE7233B107FF}" type="parTrans" cxnId="{ABD287AB-EFF1-4AD3-9D05-A6CC51B7B52B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FF479BA-7D71-4F51-A3AE-5257854D5CC6}" type="sibTrans" cxnId="{ABD287AB-EFF1-4AD3-9D05-A6CC51B7B52B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D69039D-B587-4B36-B599-A4641FEA31AC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Lễ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bái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thần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phật</a:t>
          </a:r>
          <a:endParaRPr lang="en-BZ" sz="3200" b="1" dirty="0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2C492B6C-F5C3-4857-A9BA-740E56C1BEC8}" type="parTrans" cxnId="{9FB891B8-686D-4E26-B68C-6766C1FB0BBF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FE6D633C-74A6-4DB3-9D02-544A93B46438}" type="sibTrans" cxnId="{9FB891B8-686D-4E26-B68C-6766C1FB0BBF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CCCF5B7C-17B6-46E5-94A0-B6AB6526B963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Dùng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lời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ngọt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ngào</a:t>
          </a:r>
          <a:endParaRPr lang="en-BZ" sz="3200" b="1" dirty="0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F5422F50-D0D5-430D-91D2-B18782B49DFD}" type="parTrans" cxnId="{99679B23-2DD5-4842-B23E-27859DA372B6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310A8131-8188-470B-9B1C-1798D4C179DD}" type="sibTrans" cxnId="{99679B23-2DD5-4842-B23E-27859DA372B6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2FF0DAB4-CF31-4B28-B49E-443351A5924A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Thương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xót</a:t>
          </a:r>
          <a:endParaRPr lang="en-BZ" sz="3200" b="1" dirty="0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BC0958E4-CD62-4A5E-9A7B-ED61042D8292}" type="parTrans" cxnId="{2BEB2176-9FF1-40DC-A65B-9BB2E2AABF67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E1C0-2515-475B-B4AB-0FC8832711E7}" type="sibTrans" cxnId="{2BEB2176-9FF1-40DC-A65B-9BB2E2AABF67}">
      <dgm:prSet custT="1"/>
      <dgm:spPr/>
      <dgm:t>
        <a:bodyPr/>
        <a:lstStyle/>
        <a:p>
          <a:endParaRPr lang="en-BZ" sz="28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39219916-0931-4185-A791-311610ADD396}">
      <dgm:prSet custT="1"/>
      <dgm:spPr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Lo ma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chay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như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cha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#9Slide05 SVNFourth" panose="00000500000000000000" pitchFamily="2" charset="0"/>
            </a:rPr>
            <a:t>ruột</a:t>
          </a:r>
          <a:endParaRPr lang="en-BZ" sz="3200" b="1" dirty="0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DED9ADD-C9A9-4E13-A3F3-15F8D73A2C08}" type="par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AFE25686-B1D6-41E7-8690-56112A775117}" type="sib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1B62-CA0A-4CE3-9191-C45E0090077A}" type="pres">
      <dgm:prSet presAssocID="{2F354658-B0F0-4CDB-8579-61746EB35561}" presName="diagram" presStyleCnt="0">
        <dgm:presLayoutVars>
          <dgm:dir/>
          <dgm:resizeHandles val="exact"/>
        </dgm:presLayoutVars>
      </dgm:prSet>
      <dgm:spPr/>
    </dgm:pt>
    <dgm:pt modelId="{20002821-18CD-4CC2-A74B-8EE68855C000}" type="pres">
      <dgm:prSet presAssocID="{7F43ED29-EB5F-48F8-8CFB-96A195A6AE82}" presName="node" presStyleLbl="node1" presStyleIdx="0" presStyleCnt="6" custScaleX="120874">
        <dgm:presLayoutVars>
          <dgm:bulletEnabled val="1"/>
        </dgm:presLayoutVars>
      </dgm:prSet>
      <dgm:spPr/>
    </dgm:pt>
    <dgm:pt modelId="{BE5D5C74-1BC8-482D-9F85-15D4B69460A2}" type="pres">
      <dgm:prSet presAssocID="{8D35B1BE-1CF1-41E6-BC91-F34C53E51ECA}" presName="sibTrans" presStyleLbl="sibTrans2D1" presStyleIdx="0" presStyleCnt="5"/>
      <dgm:spPr/>
    </dgm:pt>
    <dgm:pt modelId="{BB48089C-6A57-479F-A50C-FD0CD405B9D1}" type="pres">
      <dgm:prSet presAssocID="{8D35B1BE-1CF1-41E6-BC91-F34C53E51ECA}" presName="connectorText" presStyleLbl="sibTrans2D1" presStyleIdx="0" presStyleCnt="5"/>
      <dgm:spPr/>
    </dgm:pt>
    <dgm:pt modelId="{3269D23B-EA63-4F49-B932-4CEECBD17589}" type="pres">
      <dgm:prSet presAssocID="{3B19C9C2-66BD-4599-99C6-4CD70661274B}" presName="node" presStyleLbl="node1" presStyleIdx="1" presStyleCnt="6" custScaleX="120874">
        <dgm:presLayoutVars>
          <dgm:bulletEnabled val="1"/>
        </dgm:presLayoutVars>
      </dgm:prSet>
      <dgm:spPr/>
    </dgm:pt>
    <dgm:pt modelId="{F5527B6F-BA72-4F09-9C60-500B68C9F52C}" type="pres">
      <dgm:prSet presAssocID="{8FF479BA-7D71-4F51-A3AE-5257854D5CC6}" presName="sibTrans" presStyleLbl="sibTrans2D1" presStyleIdx="1" presStyleCnt="5"/>
      <dgm:spPr/>
    </dgm:pt>
    <dgm:pt modelId="{6A1949A0-4B68-41ED-8C05-C60BBE2FA0F6}" type="pres">
      <dgm:prSet presAssocID="{8FF479BA-7D71-4F51-A3AE-5257854D5CC6}" presName="connectorText" presStyleLbl="sibTrans2D1" presStyleIdx="1" presStyleCnt="5"/>
      <dgm:spPr/>
    </dgm:pt>
    <dgm:pt modelId="{C53526CB-0646-4089-AE63-76E446439699}" type="pres">
      <dgm:prSet presAssocID="{8D69039D-B587-4B36-B599-A4641FEA31AC}" presName="node" presStyleLbl="node1" presStyleIdx="2" presStyleCnt="6" custScaleX="120874">
        <dgm:presLayoutVars>
          <dgm:bulletEnabled val="1"/>
        </dgm:presLayoutVars>
      </dgm:prSet>
      <dgm:spPr/>
    </dgm:pt>
    <dgm:pt modelId="{46F57F98-5756-4B2D-A849-25DA17FE267C}" type="pres">
      <dgm:prSet presAssocID="{FE6D633C-74A6-4DB3-9D02-544A93B46438}" presName="sibTrans" presStyleLbl="sibTrans2D1" presStyleIdx="2" presStyleCnt="5"/>
      <dgm:spPr/>
    </dgm:pt>
    <dgm:pt modelId="{00A46244-F955-418D-9804-75AE6E0DF42B}" type="pres">
      <dgm:prSet presAssocID="{FE6D633C-74A6-4DB3-9D02-544A93B46438}" presName="connectorText" presStyleLbl="sibTrans2D1" presStyleIdx="2" presStyleCnt="5"/>
      <dgm:spPr/>
    </dgm:pt>
    <dgm:pt modelId="{9E07DE62-C2AC-41DF-9EF8-1CE72434924F}" type="pres">
      <dgm:prSet presAssocID="{CCCF5B7C-17B6-46E5-94A0-B6AB6526B963}" presName="node" presStyleLbl="node1" presStyleIdx="3" presStyleCnt="6" custScaleX="120874">
        <dgm:presLayoutVars>
          <dgm:bulletEnabled val="1"/>
        </dgm:presLayoutVars>
      </dgm:prSet>
      <dgm:spPr/>
    </dgm:pt>
    <dgm:pt modelId="{6BDC8ADE-52AB-4A4B-BAC2-477DD46A6132}" type="pres">
      <dgm:prSet presAssocID="{310A8131-8188-470B-9B1C-1798D4C179DD}" presName="sibTrans" presStyleLbl="sibTrans2D1" presStyleIdx="3" presStyleCnt="5"/>
      <dgm:spPr/>
    </dgm:pt>
    <dgm:pt modelId="{30EDA23F-2C6C-4B1F-83B5-56ABFA754D75}" type="pres">
      <dgm:prSet presAssocID="{310A8131-8188-470B-9B1C-1798D4C179DD}" presName="connectorText" presStyleLbl="sibTrans2D1" presStyleIdx="3" presStyleCnt="5"/>
      <dgm:spPr/>
    </dgm:pt>
    <dgm:pt modelId="{BD04D2DC-289C-4D85-AC4F-2CC1EE102E1D}" type="pres">
      <dgm:prSet presAssocID="{2FF0DAB4-CF31-4B28-B49E-443351A5924A}" presName="node" presStyleLbl="node1" presStyleIdx="4" presStyleCnt="6" custScaleX="120874">
        <dgm:presLayoutVars>
          <dgm:bulletEnabled val="1"/>
        </dgm:presLayoutVars>
      </dgm:prSet>
      <dgm:spPr/>
    </dgm:pt>
    <dgm:pt modelId="{DA875A06-E579-428C-A795-2E122D92A80C}" type="pres">
      <dgm:prSet presAssocID="{7645E1C0-2515-475B-B4AB-0FC8832711E7}" presName="sibTrans" presStyleLbl="sibTrans2D1" presStyleIdx="4" presStyleCnt="5"/>
      <dgm:spPr/>
    </dgm:pt>
    <dgm:pt modelId="{38CCD040-DEA2-4C70-A30A-94DD23633613}" type="pres">
      <dgm:prSet presAssocID="{7645E1C0-2515-475B-B4AB-0FC8832711E7}" presName="connectorText" presStyleLbl="sibTrans2D1" presStyleIdx="4" presStyleCnt="5"/>
      <dgm:spPr/>
    </dgm:pt>
    <dgm:pt modelId="{D2A8F269-A29F-49CF-9D18-9450D9DCC075}" type="pres">
      <dgm:prSet presAssocID="{39219916-0931-4185-A791-311610ADD396}" presName="node" presStyleLbl="node1" presStyleIdx="5" presStyleCnt="6" custScaleX="120874">
        <dgm:presLayoutVars>
          <dgm:bulletEnabled val="1"/>
        </dgm:presLayoutVars>
      </dgm:prSet>
      <dgm:spPr/>
    </dgm:pt>
  </dgm:ptLst>
  <dgm:cxnLst>
    <dgm:cxn modelId="{F65F0A08-D5C7-4F41-92C1-32D167EB6B3F}" type="presOf" srcId="{7F43ED29-EB5F-48F8-8CFB-96A195A6AE82}" destId="{20002821-18CD-4CC2-A74B-8EE68855C000}" srcOrd="0" destOrd="0" presId="urn:microsoft.com/office/officeart/2005/8/layout/process5"/>
    <dgm:cxn modelId="{C0A53A0F-FAD3-4F3E-939B-8A070B0F2642}" type="presOf" srcId="{310A8131-8188-470B-9B1C-1798D4C179DD}" destId="{30EDA23F-2C6C-4B1F-83B5-56ABFA754D75}" srcOrd="1" destOrd="0" presId="urn:microsoft.com/office/officeart/2005/8/layout/process5"/>
    <dgm:cxn modelId="{2627BA12-522B-4A0E-916A-BA97AAFADA03}" type="presOf" srcId="{FE6D633C-74A6-4DB3-9D02-544A93B46438}" destId="{00A46244-F955-418D-9804-75AE6E0DF42B}" srcOrd="1" destOrd="0" presId="urn:microsoft.com/office/officeart/2005/8/layout/process5"/>
    <dgm:cxn modelId="{99679B23-2DD5-4842-B23E-27859DA372B6}" srcId="{2F354658-B0F0-4CDB-8579-61746EB35561}" destId="{CCCF5B7C-17B6-46E5-94A0-B6AB6526B963}" srcOrd="3" destOrd="0" parTransId="{F5422F50-D0D5-430D-91D2-B18782B49DFD}" sibTransId="{310A8131-8188-470B-9B1C-1798D4C179DD}"/>
    <dgm:cxn modelId="{64E3E028-ECA0-4D8F-9712-794354B8FFCD}" type="presOf" srcId="{310A8131-8188-470B-9B1C-1798D4C179DD}" destId="{6BDC8ADE-52AB-4A4B-BAC2-477DD46A6132}" srcOrd="0" destOrd="0" presId="urn:microsoft.com/office/officeart/2005/8/layout/process5"/>
    <dgm:cxn modelId="{EBEE022C-3252-4AC3-86F9-F14137FEA8DC}" type="presOf" srcId="{7645E1C0-2515-475B-B4AB-0FC8832711E7}" destId="{38CCD040-DEA2-4C70-A30A-94DD23633613}" srcOrd="1" destOrd="0" presId="urn:microsoft.com/office/officeart/2005/8/layout/process5"/>
    <dgm:cxn modelId="{70BC6B3D-6944-4E00-BB67-CAD2FF1CA459}" type="presOf" srcId="{2F354658-B0F0-4CDB-8579-61746EB35561}" destId="{76451B62-CA0A-4CE3-9191-C45E0090077A}" srcOrd="0" destOrd="0" presId="urn:microsoft.com/office/officeart/2005/8/layout/process5"/>
    <dgm:cxn modelId="{8A607163-3E29-42DB-B96C-C94EB676C569}" type="presOf" srcId="{39219916-0931-4185-A791-311610ADD396}" destId="{D2A8F269-A29F-49CF-9D18-9450D9DCC075}" srcOrd="0" destOrd="0" presId="urn:microsoft.com/office/officeart/2005/8/layout/process5"/>
    <dgm:cxn modelId="{2BEB2176-9FF1-40DC-A65B-9BB2E2AABF67}" srcId="{2F354658-B0F0-4CDB-8579-61746EB35561}" destId="{2FF0DAB4-CF31-4B28-B49E-443351A5924A}" srcOrd="4" destOrd="0" parTransId="{BC0958E4-CD62-4A5E-9A7B-ED61042D8292}" sibTransId="{7645E1C0-2515-475B-B4AB-0FC8832711E7}"/>
    <dgm:cxn modelId="{B266AA97-3521-40D2-A48C-7BF4C166A862}" type="presOf" srcId="{8FF479BA-7D71-4F51-A3AE-5257854D5CC6}" destId="{6A1949A0-4B68-41ED-8C05-C60BBE2FA0F6}" srcOrd="1" destOrd="0" presId="urn:microsoft.com/office/officeart/2005/8/layout/process5"/>
    <dgm:cxn modelId="{9B17A998-4202-44C5-9037-919D02E589E0}" type="presOf" srcId="{FE6D633C-74A6-4DB3-9D02-544A93B46438}" destId="{46F57F98-5756-4B2D-A849-25DA17FE267C}" srcOrd="0" destOrd="0" presId="urn:microsoft.com/office/officeart/2005/8/layout/process5"/>
    <dgm:cxn modelId="{8362E6A7-E195-48D3-A96E-EFBA8191F176}" type="presOf" srcId="{8D69039D-B587-4B36-B599-A4641FEA31AC}" destId="{C53526CB-0646-4089-AE63-76E446439699}" srcOrd="0" destOrd="0" presId="urn:microsoft.com/office/officeart/2005/8/layout/process5"/>
    <dgm:cxn modelId="{ABD287AB-EFF1-4AD3-9D05-A6CC51B7B52B}" srcId="{2F354658-B0F0-4CDB-8579-61746EB35561}" destId="{3B19C9C2-66BD-4599-99C6-4CD70661274B}" srcOrd="1" destOrd="0" parTransId="{890F687D-7998-4937-91CE-DE7233B107FF}" sibTransId="{8FF479BA-7D71-4F51-A3AE-5257854D5CC6}"/>
    <dgm:cxn modelId="{3B6F01AF-4EFB-480E-9298-FCEB4EC24A66}" type="presOf" srcId="{7645E1C0-2515-475B-B4AB-0FC8832711E7}" destId="{DA875A06-E579-428C-A795-2E122D92A80C}" srcOrd="0" destOrd="0" presId="urn:microsoft.com/office/officeart/2005/8/layout/process5"/>
    <dgm:cxn modelId="{65948AB1-FDFF-4436-8CCA-D02FF662A3C1}" srcId="{2F354658-B0F0-4CDB-8579-61746EB35561}" destId="{7F43ED29-EB5F-48F8-8CFB-96A195A6AE82}" srcOrd="0" destOrd="0" parTransId="{90ADAE17-9816-4E2D-BC9D-2F741E066F28}" sibTransId="{8D35B1BE-1CF1-41E6-BC91-F34C53E51ECA}"/>
    <dgm:cxn modelId="{9FB891B8-686D-4E26-B68C-6766C1FB0BBF}" srcId="{2F354658-B0F0-4CDB-8579-61746EB35561}" destId="{8D69039D-B587-4B36-B599-A4641FEA31AC}" srcOrd="2" destOrd="0" parTransId="{2C492B6C-F5C3-4857-A9BA-740E56C1BEC8}" sibTransId="{FE6D633C-74A6-4DB3-9D02-544A93B46438}"/>
    <dgm:cxn modelId="{A8C5E2BF-584A-4360-9A2F-F075E176F86C}" type="presOf" srcId="{3B19C9C2-66BD-4599-99C6-4CD70661274B}" destId="{3269D23B-EA63-4F49-B932-4CEECBD17589}" srcOrd="0" destOrd="0" presId="urn:microsoft.com/office/officeart/2005/8/layout/process5"/>
    <dgm:cxn modelId="{2AE721C6-9BE3-4D66-A987-0F1DE0EC7A8D}" type="presOf" srcId="{8FF479BA-7D71-4F51-A3AE-5257854D5CC6}" destId="{F5527B6F-BA72-4F09-9C60-500B68C9F52C}" srcOrd="0" destOrd="0" presId="urn:microsoft.com/office/officeart/2005/8/layout/process5"/>
    <dgm:cxn modelId="{C3A8D4CA-9D30-4FC4-8A14-BCD0CE44DAE5}" type="presOf" srcId="{8D35B1BE-1CF1-41E6-BC91-F34C53E51ECA}" destId="{BB48089C-6A57-479F-A50C-FD0CD405B9D1}" srcOrd="1" destOrd="0" presId="urn:microsoft.com/office/officeart/2005/8/layout/process5"/>
    <dgm:cxn modelId="{ADFC6ACD-1EFB-4345-BB44-07AE5E876D75}" type="presOf" srcId="{8D35B1BE-1CF1-41E6-BC91-F34C53E51ECA}" destId="{BE5D5C74-1BC8-482D-9F85-15D4B69460A2}" srcOrd="0" destOrd="0" presId="urn:microsoft.com/office/officeart/2005/8/layout/process5"/>
    <dgm:cxn modelId="{80A241CE-4C9B-4465-8D67-05D44DE8C8C0}" type="presOf" srcId="{CCCF5B7C-17B6-46E5-94A0-B6AB6526B963}" destId="{9E07DE62-C2AC-41DF-9EF8-1CE72434924F}" srcOrd="0" destOrd="0" presId="urn:microsoft.com/office/officeart/2005/8/layout/process5"/>
    <dgm:cxn modelId="{0AAB2BD5-C9D1-40CC-AEE8-7BF8C7096C94}" type="presOf" srcId="{2FF0DAB4-CF31-4B28-B49E-443351A5924A}" destId="{BD04D2DC-289C-4D85-AC4F-2CC1EE102E1D}" srcOrd="0" destOrd="0" presId="urn:microsoft.com/office/officeart/2005/8/layout/process5"/>
    <dgm:cxn modelId="{282254E0-4F27-4FCC-96E8-CEFFE6FCE444}" srcId="{2F354658-B0F0-4CDB-8579-61746EB35561}" destId="{39219916-0931-4185-A791-311610ADD396}" srcOrd="5" destOrd="0" parTransId="{7DED9ADD-C9A9-4E13-A3F3-15F8D73A2C08}" sibTransId="{AFE25686-B1D6-41E7-8690-56112A775117}"/>
    <dgm:cxn modelId="{4BB64421-B13F-49BA-A6B1-1AB58EAD7598}" type="presParOf" srcId="{76451B62-CA0A-4CE3-9191-C45E0090077A}" destId="{20002821-18CD-4CC2-A74B-8EE68855C000}" srcOrd="0" destOrd="0" presId="urn:microsoft.com/office/officeart/2005/8/layout/process5"/>
    <dgm:cxn modelId="{C4856B39-2AD1-4BC8-A93D-FF7A69966C47}" type="presParOf" srcId="{76451B62-CA0A-4CE3-9191-C45E0090077A}" destId="{BE5D5C74-1BC8-482D-9F85-15D4B69460A2}" srcOrd="1" destOrd="0" presId="urn:microsoft.com/office/officeart/2005/8/layout/process5"/>
    <dgm:cxn modelId="{BE75B918-8C68-46B0-A569-B920A500553B}" type="presParOf" srcId="{BE5D5C74-1BC8-482D-9F85-15D4B69460A2}" destId="{BB48089C-6A57-479F-A50C-FD0CD405B9D1}" srcOrd="0" destOrd="0" presId="urn:microsoft.com/office/officeart/2005/8/layout/process5"/>
    <dgm:cxn modelId="{3E592756-4518-476D-8461-AE132285CA8E}" type="presParOf" srcId="{76451B62-CA0A-4CE3-9191-C45E0090077A}" destId="{3269D23B-EA63-4F49-B932-4CEECBD17589}" srcOrd="2" destOrd="0" presId="urn:microsoft.com/office/officeart/2005/8/layout/process5"/>
    <dgm:cxn modelId="{463C8D93-17AC-4BCF-97DB-95A1C13A92DE}" type="presParOf" srcId="{76451B62-CA0A-4CE3-9191-C45E0090077A}" destId="{F5527B6F-BA72-4F09-9C60-500B68C9F52C}" srcOrd="3" destOrd="0" presId="urn:microsoft.com/office/officeart/2005/8/layout/process5"/>
    <dgm:cxn modelId="{9A576EBE-D99A-4962-BE38-E80AA9F1BA84}" type="presParOf" srcId="{F5527B6F-BA72-4F09-9C60-500B68C9F52C}" destId="{6A1949A0-4B68-41ED-8C05-C60BBE2FA0F6}" srcOrd="0" destOrd="0" presId="urn:microsoft.com/office/officeart/2005/8/layout/process5"/>
    <dgm:cxn modelId="{202720FA-062B-4944-B607-99D5D69DFB2F}" type="presParOf" srcId="{76451B62-CA0A-4CE3-9191-C45E0090077A}" destId="{C53526CB-0646-4089-AE63-76E446439699}" srcOrd="4" destOrd="0" presId="urn:microsoft.com/office/officeart/2005/8/layout/process5"/>
    <dgm:cxn modelId="{44526B45-4969-41D0-8401-2A3E904A9A7B}" type="presParOf" srcId="{76451B62-CA0A-4CE3-9191-C45E0090077A}" destId="{46F57F98-5756-4B2D-A849-25DA17FE267C}" srcOrd="5" destOrd="0" presId="urn:microsoft.com/office/officeart/2005/8/layout/process5"/>
    <dgm:cxn modelId="{68CC7EBA-ADAF-4D34-9BF8-DAE2711687CB}" type="presParOf" srcId="{46F57F98-5756-4B2D-A849-25DA17FE267C}" destId="{00A46244-F955-418D-9804-75AE6E0DF42B}" srcOrd="0" destOrd="0" presId="urn:microsoft.com/office/officeart/2005/8/layout/process5"/>
    <dgm:cxn modelId="{66058C7F-AA7F-4095-93CE-D90F56805504}" type="presParOf" srcId="{76451B62-CA0A-4CE3-9191-C45E0090077A}" destId="{9E07DE62-C2AC-41DF-9EF8-1CE72434924F}" srcOrd="6" destOrd="0" presId="urn:microsoft.com/office/officeart/2005/8/layout/process5"/>
    <dgm:cxn modelId="{820947F6-8D90-4CAA-AF5D-3D254948C5F7}" type="presParOf" srcId="{76451B62-CA0A-4CE3-9191-C45E0090077A}" destId="{6BDC8ADE-52AB-4A4B-BAC2-477DD46A6132}" srcOrd="7" destOrd="0" presId="urn:microsoft.com/office/officeart/2005/8/layout/process5"/>
    <dgm:cxn modelId="{93F3C12E-83E8-4060-900D-64ED9E2DA787}" type="presParOf" srcId="{6BDC8ADE-52AB-4A4B-BAC2-477DD46A6132}" destId="{30EDA23F-2C6C-4B1F-83B5-56ABFA754D75}" srcOrd="0" destOrd="0" presId="urn:microsoft.com/office/officeart/2005/8/layout/process5"/>
    <dgm:cxn modelId="{22A63C7F-040D-448A-B400-B841D140C3F6}" type="presParOf" srcId="{76451B62-CA0A-4CE3-9191-C45E0090077A}" destId="{BD04D2DC-289C-4D85-AC4F-2CC1EE102E1D}" srcOrd="8" destOrd="0" presId="urn:microsoft.com/office/officeart/2005/8/layout/process5"/>
    <dgm:cxn modelId="{6AF6C0E9-9F2D-474B-BBAB-D704E5830324}" type="presParOf" srcId="{76451B62-CA0A-4CE3-9191-C45E0090077A}" destId="{DA875A06-E579-428C-A795-2E122D92A80C}" srcOrd="9" destOrd="0" presId="urn:microsoft.com/office/officeart/2005/8/layout/process5"/>
    <dgm:cxn modelId="{DC4C414F-965B-4E12-BBEF-159D9CD68D51}" type="presParOf" srcId="{DA875A06-E579-428C-A795-2E122D92A80C}" destId="{38CCD040-DEA2-4C70-A30A-94DD23633613}" srcOrd="0" destOrd="0" presId="urn:microsoft.com/office/officeart/2005/8/layout/process5"/>
    <dgm:cxn modelId="{2167979B-E801-4EFD-A3DE-8CFEBEE9A63D}" type="presParOf" srcId="{76451B62-CA0A-4CE3-9191-C45E0090077A}" destId="{D2A8F269-A29F-49CF-9D18-9450D9DCC075}" srcOrd="10" destOrd="0" presId="urn:microsoft.com/office/officeart/2005/8/layout/process5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C2136E-921D-4602-B59D-B58D122B3B6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D0C22A64-3EA4-4638-BF99-B3290209741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Cố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thanh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minh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giãi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bày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trong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tủi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hổ</a:t>
          </a:r>
          <a:endParaRPr lang="en-BZ" sz="28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D2A407C-E99E-49E0-971C-83D5664B7D9E}" type="parTrans" cxnId="{B102BD9B-6CDE-4B60-BCBB-B50A6F087738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F0F5064-E57D-4037-9C37-ED63403C3DE5}" type="sibTrans" cxnId="{B102BD9B-6CDE-4B60-BCBB-B50A6F087738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C9B0FA6-1A7B-494B-8E2E-711139F446D4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Xót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xa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đau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đớn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trước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tình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cảnh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chia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lìa</a:t>
          </a:r>
          <a:endParaRPr lang="en-BZ" sz="28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11D94FF4-C5AC-434B-95BE-6BB77876EFD0}" type="parTrans" cxnId="{9B7D8EE0-56BF-4549-8402-350BFDBD12F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5E0ABE5-926D-4A55-8339-9999BF43F939}" type="sibTrans" cxnId="{9B7D8EE0-56BF-4549-8402-350BFDBD12F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7E8A29B-FBF8-41F4-AD84-FC23D1947FF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Tuyệt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vọng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lấy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cái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chết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để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minh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chứng</a:t>
          </a:r>
          <a:endParaRPr lang="en-BZ" sz="28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26A58360-5404-43C4-A4D3-9E059B9579C2}" type="parTrans" cxnId="{94E972B7-CB39-42EB-8FA4-F0CD898F3E8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5E22EAA8-0045-4367-9A37-FB188AE5B3C5}" type="sibTrans" cxnId="{94E972B7-CB39-42EB-8FA4-F0CD898F3E8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A40127D-B1A5-4354-A7F3-227778C4101C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Số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phận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oan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nghiệt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bất</a:t>
          </a:r>
          <a:r>
            <a:rPr lang="en-BZ" sz="28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hạnh</a:t>
          </a:r>
          <a:endParaRPr lang="en-BZ" sz="28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57E7AFD-7D79-426C-9BE7-E07C7CC9BA86}" type="par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B26838A-9751-4476-851A-E8E774024828}" type="sib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C2DA770-A22D-4B1A-B8B1-590C11B981D8}" type="pres">
      <dgm:prSet presAssocID="{D2C2136E-921D-4602-B59D-B58D122B3B65}" presName="linearFlow" presStyleCnt="0">
        <dgm:presLayoutVars>
          <dgm:resizeHandles val="exact"/>
        </dgm:presLayoutVars>
      </dgm:prSet>
      <dgm:spPr/>
    </dgm:pt>
    <dgm:pt modelId="{49760483-ACB9-4FC8-B1B8-5B9290B0EB2A}" type="pres">
      <dgm:prSet presAssocID="{D0C22A64-3EA4-4638-BF99-B32902097412}" presName="node" presStyleLbl="node1" presStyleIdx="0" presStyleCnt="4" custScaleX="155320">
        <dgm:presLayoutVars>
          <dgm:bulletEnabled val="1"/>
        </dgm:presLayoutVars>
      </dgm:prSet>
      <dgm:spPr/>
    </dgm:pt>
    <dgm:pt modelId="{1380CB88-008D-4EBD-8CD2-655B18B998A1}" type="pres">
      <dgm:prSet presAssocID="{CF0F5064-E57D-4037-9C37-ED63403C3DE5}" presName="sibTrans" presStyleLbl="sibTrans2D1" presStyleIdx="0" presStyleCnt="3"/>
      <dgm:spPr/>
    </dgm:pt>
    <dgm:pt modelId="{BE094738-CC54-4468-9790-55C45ACB38E3}" type="pres">
      <dgm:prSet presAssocID="{CF0F5064-E57D-4037-9C37-ED63403C3DE5}" presName="connectorText" presStyleLbl="sibTrans2D1" presStyleIdx="0" presStyleCnt="3"/>
      <dgm:spPr/>
    </dgm:pt>
    <dgm:pt modelId="{9B87AFEA-2A85-4236-8C0B-F3F8BA9E1052}" type="pres">
      <dgm:prSet presAssocID="{7C9B0FA6-1A7B-494B-8E2E-711139F446D4}" presName="node" presStyleLbl="node1" presStyleIdx="1" presStyleCnt="4" custScaleX="155320">
        <dgm:presLayoutVars>
          <dgm:bulletEnabled val="1"/>
        </dgm:presLayoutVars>
      </dgm:prSet>
      <dgm:spPr/>
    </dgm:pt>
    <dgm:pt modelId="{31F34716-FD11-492E-AA31-A5C6DB6D94D6}" type="pres">
      <dgm:prSet presAssocID="{D5E0ABE5-926D-4A55-8339-9999BF43F939}" presName="sibTrans" presStyleLbl="sibTrans2D1" presStyleIdx="1" presStyleCnt="3"/>
      <dgm:spPr/>
    </dgm:pt>
    <dgm:pt modelId="{4C2E8FA4-09CE-40E4-A7FF-3FAE99A3865E}" type="pres">
      <dgm:prSet presAssocID="{D5E0ABE5-926D-4A55-8339-9999BF43F939}" presName="connectorText" presStyleLbl="sibTrans2D1" presStyleIdx="1" presStyleCnt="3"/>
      <dgm:spPr/>
    </dgm:pt>
    <dgm:pt modelId="{6C34846E-F05B-4703-9B79-3A6876EBD595}" type="pres">
      <dgm:prSet presAssocID="{07E8A29B-FBF8-41F4-AD84-FC23D1947FF2}" presName="node" presStyleLbl="node1" presStyleIdx="2" presStyleCnt="4" custScaleX="155320">
        <dgm:presLayoutVars>
          <dgm:bulletEnabled val="1"/>
        </dgm:presLayoutVars>
      </dgm:prSet>
      <dgm:spPr/>
    </dgm:pt>
    <dgm:pt modelId="{099CDB31-541B-4A2A-AF44-B7D04C669428}" type="pres">
      <dgm:prSet presAssocID="{5E22EAA8-0045-4367-9A37-FB188AE5B3C5}" presName="sibTrans" presStyleLbl="sibTrans2D1" presStyleIdx="2" presStyleCnt="3"/>
      <dgm:spPr/>
    </dgm:pt>
    <dgm:pt modelId="{EB57370F-3311-4B48-9501-BC816C05F80F}" type="pres">
      <dgm:prSet presAssocID="{5E22EAA8-0045-4367-9A37-FB188AE5B3C5}" presName="connectorText" presStyleLbl="sibTrans2D1" presStyleIdx="2" presStyleCnt="3"/>
      <dgm:spPr/>
    </dgm:pt>
    <dgm:pt modelId="{BA99F4A8-389F-4509-8237-D82AD9BC015A}" type="pres">
      <dgm:prSet presAssocID="{6A40127D-B1A5-4354-A7F3-227778C4101C}" presName="node" presStyleLbl="node1" presStyleIdx="3" presStyleCnt="4" custScaleX="155320">
        <dgm:presLayoutVars>
          <dgm:bulletEnabled val="1"/>
        </dgm:presLayoutVars>
      </dgm:prSet>
      <dgm:spPr/>
    </dgm:pt>
  </dgm:ptLst>
  <dgm:cxnLst>
    <dgm:cxn modelId="{EE075301-76A2-45A6-8921-758EBD004602}" type="presOf" srcId="{D5E0ABE5-926D-4A55-8339-9999BF43F939}" destId="{31F34716-FD11-492E-AA31-A5C6DB6D94D6}" srcOrd="0" destOrd="0" presId="urn:microsoft.com/office/officeart/2005/8/layout/process2"/>
    <dgm:cxn modelId="{9F70C806-FA33-4BA4-9291-9F5488C644D6}" type="presOf" srcId="{6A40127D-B1A5-4354-A7F3-227778C4101C}" destId="{BA99F4A8-389F-4509-8237-D82AD9BC015A}" srcOrd="0" destOrd="0" presId="urn:microsoft.com/office/officeart/2005/8/layout/process2"/>
    <dgm:cxn modelId="{DA22AE0F-D913-4C5C-A7E9-99108D280D07}" type="presOf" srcId="{CF0F5064-E57D-4037-9C37-ED63403C3DE5}" destId="{1380CB88-008D-4EBD-8CD2-655B18B998A1}" srcOrd="0" destOrd="0" presId="urn:microsoft.com/office/officeart/2005/8/layout/process2"/>
    <dgm:cxn modelId="{6A834319-29D8-4EED-B3A0-F5BFA53A6E88}" type="presOf" srcId="{5E22EAA8-0045-4367-9A37-FB188AE5B3C5}" destId="{EB57370F-3311-4B48-9501-BC816C05F80F}" srcOrd="1" destOrd="0" presId="urn:microsoft.com/office/officeart/2005/8/layout/process2"/>
    <dgm:cxn modelId="{B59FDC27-11E5-4B2B-8EF6-609447B4E368}" type="presOf" srcId="{7C9B0FA6-1A7B-494B-8E2E-711139F446D4}" destId="{9B87AFEA-2A85-4236-8C0B-F3F8BA9E1052}" srcOrd="0" destOrd="0" presId="urn:microsoft.com/office/officeart/2005/8/layout/process2"/>
    <dgm:cxn modelId="{0973076C-791B-4C36-B7D9-2BC81E131127}" srcId="{D2C2136E-921D-4602-B59D-B58D122B3B65}" destId="{6A40127D-B1A5-4354-A7F3-227778C4101C}" srcOrd="3" destOrd="0" parTransId="{F57E7AFD-7D79-426C-9BE7-E07C7CC9BA86}" sibTransId="{FB26838A-9751-4476-851A-E8E774024828}"/>
    <dgm:cxn modelId="{FFDCA050-6299-40ED-B3F1-A0AAF282588D}" type="presOf" srcId="{D5E0ABE5-926D-4A55-8339-9999BF43F939}" destId="{4C2E8FA4-09CE-40E4-A7FF-3FAE99A3865E}" srcOrd="1" destOrd="0" presId="urn:microsoft.com/office/officeart/2005/8/layout/process2"/>
    <dgm:cxn modelId="{7DE4E682-BCAB-4104-B288-33A526AA1D3A}" type="presOf" srcId="{07E8A29B-FBF8-41F4-AD84-FC23D1947FF2}" destId="{6C34846E-F05B-4703-9B79-3A6876EBD595}" srcOrd="0" destOrd="0" presId="urn:microsoft.com/office/officeart/2005/8/layout/process2"/>
    <dgm:cxn modelId="{64EFA08E-E0D3-49FE-8AB3-393C7B4817F0}" type="presOf" srcId="{CF0F5064-E57D-4037-9C37-ED63403C3DE5}" destId="{BE094738-CC54-4468-9790-55C45ACB38E3}" srcOrd="1" destOrd="0" presId="urn:microsoft.com/office/officeart/2005/8/layout/process2"/>
    <dgm:cxn modelId="{459FCB95-1CC1-40F6-B12B-E28C03550DA8}" type="presOf" srcId="{D0C22A64-3EA4-4638-BF99-B32902097412}" destId="{49760483-ACB9-4FC8-B1B8-5B9290B0EB2A}" srcOrd="0" destOrd="0" presId="urn:microsoft.com/office/officeart/2005/8/layout/process2"/>
    <dgm:cxn modelId="{B102BD9B-6CDE-4B60-BCBB-B50A6F087738}" srcId="{D2C2136E-921D-4602-B59D-B58D122B3B65}" destId="{D0C22A64-3EA4-4638-BF99-B32902097412}" srcOrd="0" destOrd="0" parTransId="{0D2A407C-E99E-49E0-971C-83D5664B7D9E}" sibTransId="{CF0F5064-E57D-4037-9C37-ED63403C3DE5}"/>
    <dgm:cxn modelId="{208037AB-DB68-4AC7-9FC6-005594717AFB}" type="presOf" srcId="{5E22EAA8-0045-4367-9A37-FB188AE5B3C5}" destId="{099CDB31-541B-4A2A-AF44-B7D04C669428}" srcOrd="0" destOrd="0" presId="urn:microsoft.com/office/officeart/2005/8/layout/process2"/>
    <dgm:cxn modelId="{94E972B7-CB39-42EB-8FA4-F0CD898F3E8D}" srcId="{D2C2136E-921D-4602-B59D-B58D122B3B65}" destId="{07E8A29B-FBF8-41F4-AD84-FC23D1947FF2}" srcOrd="2" destOrd="0" parTransId="{26A58360-5404-43C4-A4D3-9E059B9579C2}" sibTransId="{5E22EAA8-0045-4367-9A37-FB188AE5B3C5}"/>
    <dgm:cxn modelId="{F80E15CF-3DED-4A69-B03B-3BB77C38C53A}" type="presOf" srcId="{D2C2136E-921D-4602-B59D-B58D122B3B65}" destId="{3C2DA770-A22D-4B1A-B8B1-590C11B981D8}" srcOrd="0" destOrd="0" presId="urn:microsoft.com/office/officeart/2005/8/layout/process2"/>
    <dgm:cxn modelId="{9B7D8EE0-56BF-4549-8402-350BFDBD12FD}" srcId="{D2C2136E-921D-4602-B59D-B58D122B3B65}" destId="{7C9B0FA6-1A7B-494B-8E2E-711139F446D4}" srcOrd="1" destOrd="0" parTransId="{11D94FF4-C5AC-434B-95BE-6BB77876EFD0}" sibTransId="{D5E0ABE5-926D-4A55-8339-9999BF43F939}"/>
    <dgm:cxn modelId="{F213D1FF-E55C-40ED-9BB8-BF9C022875C3}" type="presParOf" srcId="{3C2DA770-A22D-4B1A-B8B1-590C11B981D8}" destId="{49760483-ACB9-4FC8-B1B8-5B9290B0EB2A}" srcOrd="0" destOrd="0" presId="urn:microsoft.com/office/officeart/2005/8/layout/process2"/>
    <dgm:cxn modelId="{8E6B3860-A190-4743-8955-2AC1C684462C}" type="presParOf" srcId="{3C2DA770-A22D-4B1A-B8B1-590C11B981D8}" destId="{1380CB88-008D-4EBD-8CD2-655B18B998A1}" srcOrd="1" destOrd="0" presId="urn:microsoft.com/office/officeart/2005/8/layout/process2"/>
    <dgm:cxn modelId="{625F8129-3451-4D47-B656-5C6EBECF425D}" type="presParOf" srcId="{1380CB88-008D-4EBD-8CD2-655B18B998A1}" destId="{BE094738-CC54-4468-9790-55C45ACB38E3}" srcOrd="0" destOrd="0" presId="urn:microsoft.com/office/officeart/2005/8/layout/process2"/>
    <dgm:cxn modelId="{D0DB9A0D-72EA-42BE-8D66-EC8AF88E5601}" type="presParOf" srcId="{3C2DA770-A22D-4B1A-B8B1-590C11B981D8}" destId="{9B87AFEA-2A85-4236-8C0B-F3F8BA9E1052}" srcOrd="2" destOrd="0" presId="urn:microsoft.com/office/officeart/2005/8/layout/process2"/>
    <dgm:cxn modelId="{CCEDDD0C-317A-4B36-838B-85C488B0A394}" type="presParOf" srcId="{3C2DA770-A22D-4B1A-B8B1-590C11B981D8}" destId="{31F34716-FD11-492E-AA31-A5C6DB6D94D6}" srcOrd="3" destOrd="0" presId="urn:microsoft.com/office/officeart/2005/8/layout/process2"/>
    <dgm:cxn modelId="{75227EFC-4F97-4BB1-BC73-BF57F7A0CBD7}" type="presParOf" srcId="{31F34716-FD11-492E-AA31-A5C6DB6D94D6}" destId="{4C2E8FA4-09CE-40E4-A7FF-3FAE99A3865E}" srcOrd="0" destOrd="0" presId="urn:microsoft.com/office/officeart/2005/8/layout/process2"/>
    <dgm:cxn modelId="{65A495E3-968E-433C-87EE-28135EE6F46D}" type="presParOf" srcId="{3C2DA770-A22D-4B1A-B8B1-590C11B981D8}" destId="{6C34846E-F05B-4703-9B79-3A6876EBD595}" srcOrd="4" destOrd="0" presId="urn:microsoft.com/office/officeart/2005/8/layout/process2"/>
    <dgm:cxn modelId="{B3EAFDCC-5217-4803-B941-8283E3A32626}" type="presParOf" srcId="{3C2DA770-A22D-4B1A-B8B1-590C11B981D8}" destId="{099CDB31-541B-4A2A-AF44-B7D04C669428}" srcOrd="5" destOrd="0" presId="urn:microsoft.com/office/officeart/2005/8/layout/process2"/>
    <dgm:cxn modelId="{143B7A2F-CBE8-43FA-B1E3-2308BECEF24D}" type="presParOf" srcId="{099CDB31-541B-4A2A-AF44-B7D04C669428}" destId="{EB57370F-3311-4B48-9501-BC816C05F80F}" srcOrd="0" destOrd="0" presId="urn:microsoft.com/office/officeart/2005/8/layout/process2"/>
    <dgm:cxn modelId="{D4F0908F-9A14-4D1F-B857-DDC8ECC19B8A}" type="presParOf" srcId="{3C2DA770-A22D-4B1A-B8B1-590C11B981D8}" destId="{BA99F4A8-389F-4509-8237-D82AD9BC015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3F919-23D9-41F8-8E7C-B1A3AF181D10}">
      <dsp:nvSpPr>
        <dsp:cNvPr id="0" name=""/>
        <dsp:cNvSpPr/>
      </dsp:nvSpPr>
      <dsp:spPr>
        <a:xfrm>
          <a:off x="76347" y="3529"/>
          <a:ext cx="8065656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>
              <a:latin typeface="#9Slide03 Arima Madurai" panose="00000500000000000000" pitchFamily="2" charset="0"/>
              <a:cs typeface="#9Slide03 Arima Madurai" panose="00000500000000000000" pitchFamily="2" charset="0"/>
            </a:rPr>
            <a:t>Không ham danh lợi</a:t>
          </a:r>
          <a:endParaRPr lang="en-BZ" sz="3600" b="1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100515" y="27697"/>
        <a:ext cx="8017320" cy="776820"/>
      </dsp:txXfrm>
    </dsp:sp>
    <dsp:sp modelId="{F5A6CAC0-9A2F-4C12-BD0D-96243A392892}">
      <dsp:nvSpPr>
        <dsp:cNvPr id="0" name=""/>
        <dsp:cNvSpPr/>
      </dsp:nvSpPr>
      <dsp:spPr>
        <a:xfrm rot="5400000">
          <a:off x="3954459" y="84931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997780" y="880257"/>
        <a:ext cx="222792" cy="216603"/>
      </dsp:txXfrm>
    </dsp:sp>
    <dsp:sp modelId="{F01FEF74-4F2D-444F-9B1D-E296BE98C9F1}">
      <dsp:nvSpPr>
        <dsp:cNvPr id="0" name=""/>
        <dsp:cNvSpPr/>
      </dsp:nvSpPr>
      <dsp:spPr>
        <a:xfrm>
          <a:off x="76347" y="1241264"/>
          <a:ext cx="8065656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>
              <a:latin typeface="#9Slide03 Arima Madurai" panose="00000500000000000000" pitchFamily="2" charset="0"/>
              <a:cs typeface="#9Slide03 Arima Madurai" panose="00000500000000000000" pitchFamily="2" charset="0"/>
            </a:rPr>
            <a:t>Mong bình yên</a:t>
          </a:r>
          <a:endParaRPr lang="en-BZ" sz="3600" b="1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100515" y="1265432"/>
        <a:ext cx="8017320" cy="776820"/>
      </dsp:txXfrm>
    </dsp:sp>
    <dsp:sp modelId="{FCA7956F-DA37-4325-8045-B30140E294FE}">
      <dsp:nvSpPr>
        <dsp:cNvPr id="0" name=""/>
        <dsp:cNvSpPr/>
      </dsp:nvSpPr>
      <dsp:spPr>
        <a:xfrm rot="5400000">
          <a:off x="3954459" y="208704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997780" y="2117992"/>
        <a:ext cx="222792" cy="216603"/>
      </dsp:txXfrm>
    </dsp:sp>
    <dsp:sp modelId="{3FA0F4D0-EB72-4E87-89AB-16F91ED3B709}">
      <dsp:nvSpPr>
        <dsp:cNvPr id="0" name=""/>
        <dsp:cNvSpPr/>
      </dsp:nvSpPr>
      <dsp:spPr>
        <a:xfrm>
          <a:off x="76347" y="2478999"/>
          <a:ext cx="8065656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>
              <a:latin typeface="#9Slide03 Arima Madurai" panose="00000500000000000000" pitchFamily="2" charset="0"/>
              <a:cs typeface="#9Slide03 Arima Madurai" panose="00000500000000000000" pitchFamily="2" charset="0"/>
            </a:rPr>
            <a:t>Lo sợ sự hiểm nguy, lo cho mẹ già</a:t>
          </a:r>
          <a:endParaRPr lang="en-BZ" sz="3600" b="1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100515" y="2503167"/>
        <a:ext cx="8017320" cy="776820"/>
      </dsp:txXfrm>
    </dsp:sp>
    <dsp:sp modelId="{C59119A1-60E5-4B77-8032-8368824D8A5F}">
      <dsp:nvSpPr>
        <dsp:cNvPr id="0" name=""/>
        <dsp:cNvSpPr/>
      </dsp:nvSpPr>
      <dsp:spPr>
        <a:xfrm rot="5400000">
          <a:off x="3954459" y="332478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997780" y="3355727"/>
        <a:ext cx="222792" cy="216603"/>
      </dsp:txXfrm>
    </dsp:sp>
    <dsp:sp modelId="{F4AD7E47-8409-41D5-ACA6-730FEC69BEB5}">
      <dsp:nvSpPr>
        <dsp:cNvPr id="0" name=""/>
        <dsp:cNvSpPr/>
      </dsp:nvSpPr>
      <dsp:spPr>
        <a:xfrm>
          <a:off x="0" y="3716734"/>
          <a:ext cx="821835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>
              <a:latin typeface="#9Slide03 Arima Madurai" panose="00000500000000000000" pitchFamily="2" charset="0"/>
              <a:cs typeface="#9Slide03 Arima Madurai" panose="00000500000000000000" pitchFamily="2" charset="0"/>
            </a:rPr>
            <a:t>Bày tỏ kín đáo tình yêu, sự thủy chung</a:t>
          </a:r>
          <a:endParaRPr lang="en-BZ" sz="3600" b="1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24168" y="3740902"/>
        <a:ext cx="8170016" cy="776820"/>
      </dsp:txXfrm>
    </dsp:sp>
    <dsp:sp modelId="{F239DECA-EDB4-4AD4-A7F2-3968FFB16846}">
      <dsp:nvSpPr>
        <dsp:cNvPr id="0" name=""/>
        <dsp:cNvSpPr/>
      </dsp:nvSpPr>
      <dsp:spPr>
        <a:xfrm rot="5400000">
          <a:off x="3954459" y="456251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997780" y="4593462"/>
        <a:ext cx="222792" cy="216603"/>
      </dsp:txXfrm>
    </dsp:sp>
    <dsp:sp modelId="{8F81E917-B6E2-4943-BBF5-FE000723820E}">
      <dsp:nvSpPr>
        <dsp:cNvPr id="0" name=""/>
        <dsp:cNvSpPr/>
      </dsp:nvSpPr>
      <dsp:spPr>
        <a:xfrm>
          <a:off x="0" y="4954469"/>
          <a:ext cx="821835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>
              <a:latin typeface="#9Slide03 Arima Madurai" panose="00000500000000000000" pitchFamily="2" charset="0"/>
              <a:cs typeface="#9Slide03 Arima Madurai" panose="00000500000000000000" pitchFamily="2" charset="0"/>
            </a:rPr>
            <a:t>Nỗi lòng nhớ nhung, buồn bã</a:t>
          </a:r>
          <a:endParaRPr lang="en-BZ" sz="3600" b="1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24168" y="4978637"/>
        <a:ext cx="8170016" cy="776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02821-18CD-4CC2-A74B-8EE68855C000}">
      <dsp:nvSpPr>
        <dsp:cNvPr id="0" name=""/>
        <dsp:cNvSpPr/>
      </dsp:nvSpPr>
      <dsp:spPr>
        <a:xfrm>
          <a:off x="50409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chồng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ốm</a:t>
          </a:r>
          <a:endParaRPr lang="en-BZ" sz="3200" b="1" kern="1200" dirty="0">
            <a:solidFill>
              <a:srgbClr val="0070C0"/>
            </a:solidFill>
            <a:latin typeface="#9Slide05 SVNFourth" panose="00000500000000000000" pitchFamily="2" charset="0"/>
          </a:endParaRPr>
        </a:p>
      </dsp:txBody>
      <dsp:txXfrm>
        <a:off x="91751" y="43307"/>
        <a:ext cx="2760946" cy="1328850"/>
      </dsp:txXfrm>
    </dsp:sp>
    <dsp:sp modelId="{BE5D5C74-1BC8-482D-9F85-15D4B69460A2}">
      <dsp:nvSpPr>
        <dsp:cNvPr id="0" name=""/>
        <dsp:cNvSpPr/>
      </dsp:nvSpPr>
      <dsp:spPr>
        <a:xfrm>
          <a:off x="3101065" y="416015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#9Slide05 SVNFourth" panose="00000500000000000000" pitchFamily="2" charset="0"/>
          </a:endParaRPr>
        </a:p>
      </dsp:txBody>
      <dsp:txXfrm>
        <a:off x="3101065" y="532702"/>
        <a:ext cx="349119" cy="350060"/>
      </dsp:txXfrm>
    </dsp:sp>
    <dsp:sp modelId="{3269D23B-EA63-4F49-B932-4CEECBD17589}">
      <dsp:nvSpPr>
        <dsp:cNvPr id="0" name=""/>
        <dsp:cNvSpPr/>
      </dsp:nvSpPr>
      <dsp:spPr>
        <a:xfrm>
          <a:off x="3835062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Hết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sức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thuốc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thang</a:t>
          </a:r>
        </a:p>
      </dsp:txBody>
      <dsp:txXfrm>
        <a:off x="3876404" y="43307"/>
        <a:ext cx="2760946" cy="1328850"/>
      </dsp:txXfrm>
    </dsp:sp>
    <dsp:sp modelId="{F5527B6F-BA72-4F09-9C60-500B68C9F52C}">
      <dsp:nvSpPr>
        <dsp:cNvPr id="0" name=""/>
        <dsp:cNvSpPr/>
      </dsp:nvSpPr>
      <dsp:spPr>
        <a:xfrm rot="5400000">
          <a:off x="5007507" y="1578179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#9Slide05 SVNFourth" panose="00000500000000000000" pitchFamily="2" charset="0"/>
          </a:endParaRPr>
        </a:p>
      </dsp:txBody>
      <dsp:txXfrm rot="-5400000">
        <a:off x="5081849" y="1620525"/>
        <a:ext cx="350060" cy="349119"/>
      </dsp:txXfrm>
    </dsp:sp>
    <dsp:sp modelId="{C53526CB-0646-4089-AE63-76E446439699}">
      <dsp:nvSpPr>
        <dsp:cNvPr id="0" name=""/>
        <dsp:cNvSpPr/>
      </dsp:nvSpPr>
      <dsp:spPr>
        <a:xfrm>
          <a:off x="3835062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Lễ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bái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thần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phật</a:t>
          </a:r>
          <a:endParaRPr lang="en-BZ" sz="3200" b="1" kern="1200" dirty="0">
            <a:solidFill>
              <a:srgbClr val="0070C0"/>
            </a:solidFill>
            <a:latin typeface="#9Slide05 SVNFourth" panose="00000500000000000000" pitchFamily="2" charset="0"/>
          </a:endParaRPr>
        </a:p>
      </dsp:txBody>
      <dsp:txXfrm>
        <a:off x="3876404" y="2395865"/>
        <a:ext cx="2760946" cy="1328850"/>
      </dsp:txXfrm>
    </dsp:sp>
    <dsp:sp modelId="{46F57F98-5756-4B2D-A849-25DA17FE267C}">
      <dsp:nvSpPr>
        <dsp:cNvPr id="0" name=""/>
        <dsp:cNvSpPr/>
      </dsp:nvSpPr>
      <dsp:spPr>
        <a:xfrm rot="10800000">
          <a:off x="3129295" y="2768573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#9Slide05 SVNFourth" panose="00000500000000000000" pitchFamily="2" charset="0"/>
          </a:endParaRPr>
        </a:p>
      </dsp:txBody>
      <dsp:txXfrm rot="10800000">
        <a:off x="3278918" y="2885260"/>
        <a:ext cx="349119" cy="350060"/>
      </dsp:txXfrm>
    </dsp:sp>
    <dsp:sp modelId="{9E07DE62-C2AC-41DF-9EF8-1CE72434924F}">
      <dsp:nvSpPr>
        <dsp:cNvPr id="0" name=""/>
        <dsp:cNvSpPr/>
      </dsp:nvSpPr>
      <dsp:spPr>
        <a:xfrm>
          <a:off x="50409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Dùng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lời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ngọt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ngào</a:t>
          </a:r>
          <a:endParaRPr lang="en-BZ" sz="3200" b="1" kern="1200" dirty="0">
            <a:solidFill>
              <a:srgbClr val="0070C0"/>
            </a:solidFill>
            <a:latin typeface="#9Slide05 SVNFourth" panose="00000500000000000000" pitchFamily="2" charset="0"/>
          </a:endParaRPr>
        </a:p>
      </dsp:txBody>
      <dsp:txXfrm>
        <a:off x="91751" y="2395865"/>
        <a:ext cx="2760946" cy="1328850"/>
      </dsp:txXfrm>
    </dsp:sp>
    <dsp:sp modelId="{6BDC8ADE-52AB-4A4B-BAC2-477DD46A6132}">
      <dsp:nvSpPr>
        <dsp:cNvPr id="0" name=""/>
        <dsp:cNvSpPr/>
      </dsp:nvSpPr>
      <dsp:spPr>
        <a:xfrm rot="5400000">
          <a:off x="1222853" y="3930736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#9Slide05 SVNFourth" panose="00000500000000000000" pitchFamily="2" charset="0"/>
          </a:endParaRPr>
        </a:p>
      </dsp:txBody>
      <dsp:txXfrm rot="-5400000">
        <a:off x="1297195" y="3973082"/>
        <a:ext cx="350060" cy="349119"/>
      </dsp:txXfrm>
    </dsp:sp>
    <dsp:sp modelId="{BD04D2DC-289C-4D85-AC4F-2CC1EE102E1D}">
      <dsp:nvSpPr>
        <dsp:cNvPr id="0" name=""/>
        <dsp:cNvSpPr/>
      </dsp:nvSpPr>
      <dsp:spPr>
        <a:xfrm>
          <a:off x="50409" y="4707080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Thương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xót</a:t>
          </a:r>
          <a:endParaRPr lang="en-BZ" sz="3200" b="1" kern="1200" dirty="0">
            <a:solidFill>
              <a:srgbClr val="0070C0"/>
            </a:solidFill>
            <a:latin typeface="#9Slide05 SVNFourth" panose="00000500000000000000" pitchFamily="2" charset="0"/>
          </a:endParaRPr>
        </a:p>
      </dsp:txBody>
      <dsp:txXfrm>
        <a:off x="91751" y="4748422"/>
        <a:ext cx="2760946" cy="1328850"/>
      </dsp:txXfrm>
    </dsp:sp>
    <dsp:sp modelId="{DA875A06-E579-428C-A795-2E122D92A80C}">
      <dsp:nvSpPr>
        <dsp:cNvPr id="0" name=""/>
        <dsp:cNvSpPr/>
      </dsp:nvSpPr>
      <dsp:spPr>
        <a:xfrm>
          <a:off x="3101065" y="5121130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#9Slide05 SVNFourth" panose="00000500000000000000" pitchFamily="2" charset="0"/>
          </a:endParaRPr>
        </a:p>
      </dsp:txBody>
      <dsp:txXfrm>
        <a:off x="3101065" y="5237817"/>
        <a:ext cx="349119" cy="350060"/>
      </dsp:txXfrm>
    </dsp:sp>
    <dsp:sp modelId="{D2A8F269-A29F-49CF-9D18-9450D9DCC075}">
      <dsp:nvSpPr>
        <dsp:cNvPr id="0" name=""/>
        <dsp:cNvSpPr/>
      </dsp:nvSpPr>
      <dsp:spPr>
        <a:xfrm>
          <a:off x="3835062" y="4707080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Lo ma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chay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như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cha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#9Slide05 SVNFourth" panose="00000500000000000000" pitchFamily="2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#9Slide05 SVNFourth" panose="00000500000000000000" pitchFamily="2" charset="0"/>
            </a:rPr>
            <a:t>ruột</a:t>
          </a:r>
          <a:endParaRPr lang="en-BZ" sz="3200" b="1" kern="1200" dirty="0">
            <a:solidFill>
              <a:srgbClr val="0070C0"/>
            </a:solidFill>
            <a:latin typeface="#9Slide05 SVNFourth" panose="00000500000000000000" pitchFamily="2" charset="0"/>
          </a:endParaRPr>
        </a:p>
      </dsp:txBody>
      <dsp:txXfrm>
        <a:off x="3876404" y="4748422"/>
        <a:ext cx="2760946" cy="13288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60483-ACB9-4FC8-B1B8-5B9290B0EB2A}">
      <dsp:nvSpPr>
        <dsp:cNvPr id="0" name=""/>
        <dsp:cNvSpPr/>
      </dsp:nvSpPr>
      <dsp:spPr>
        <a:xfrm>
          <a:off x="49713" y="5547"/>
          <a:ext cx="6407421" cy="1031325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Cố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thanh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minh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giãi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bày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trong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tủi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hổ</a:t>
          </a:r>
          <a:endParaRPr lang="en-BZ" sz="28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9919" y="35753"/>
        <a:ext cx="6347009" cy="970913"/>
      </dsp:txXfrm>
    </dsp:sp>
    <dsp:sp modelId="{1380CB88-008D-4EBD-8CD2-655B18B998A1}">
      <dsp:nvSpPr>
        <dsp:cNvPr id="0" name=""/>
        <dsp:cNvSpPr/>
      </dsp:nvSpPr>
      <dsp:spPr>
        <a:xfrm rot="5400000">
          <a:off x="3060050" y="1062656"/>
          <a:ext cx="386747" cy="464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14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114195" y="1101330"/>
        <a:ext cx="278458" cy="270723"/>
      </dsp:txXfrm>
    </dsp:sp>
    <dsp:sp modelId="{9B87AFEA-2A85-4236-8C0B-F3F8BA9E1052}">
      <dsp:nvSpPr>
        <dsp:cNvPr id="0" name=""/>
        <dsp:cNvSpPr/>
      </dsp:nvSpPr>
      <dsp:spPr>
        <a:xfrm>
          <a:off x="49713" y="1552536"/>
          <a:ext cx="6407421" cy="1031325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Xót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xa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đau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đớn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trước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tình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cảnh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chia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lìa</a:t>
          </a:r>
          <a:endParaRPr lang="en-BZ" sz="28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9919" y="1582742"/>
        <a:ext cx="6347009" cy="970913"/>
      </dsp:txXfrm>
    </dsp:sp>
    <dsp:sp modelId="{31F34716-FD11-492E-AA31-A5C6DB6D94D6}">
      <dsp:nvSpPr>
        <dsp:cNvPr id="0" name=""/>
        <dsp:cNvSpPr/>
      </dsp:nvSpPr>
      <dsp:spPr>
        <a:xfrm rot="5400000">
          <a:off x="3060050" y="2609645"/>
          <a:ext cx="386747" cy="464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14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114195" y="2648319"/>
        <a:ext cx="278458" cy="270723"/>
      </dsp:txXfrm>
    </dsp:sp>
    <dsp:sp modelId="{6C34846E-F05B-4703-9B79-3A6876EBD595}">
      <dsp:nvSpPr>
        <dsp:cNvPr id="0" name=""/>
        <dsp:cNvSpPr/>
      </dsp:nvSpPr>
      <dsp:spPr>
        <a:xfrm>
          <a:off x="49713" y="3099524"/>
          <a:ext cx="6407421" cy="1031325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Tuyệt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vọng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lấy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cái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chết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để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minh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chứng</a:t>
          </a:r>
          <a:endParaRPr lang="en-BZ" sz="28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9919" y="3129730"/>
        <a:ext cx="6347009" cy="970913"/>
      </dsp:txXfrm>
    </dsp:sp>
    <dsp:sp modelId="{099CDB31-541B-4A2A-AF44-B7D04C669428}">
      <dsp:nvSpPr>
        <dsp:cNvPr id="0" name=""/>
        <dsp:cNvSpPr/>
      </dsp:nvSpPr>
      <dsp:spPr>
        <a:xfrm rot="5400000">
          <a:off x="3060050" y="4156633"/>
          <a:ext cx="386747" cy="464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14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114195" y="4195307"/>
        <a:ext cx="278458" cy="270723"/>
      </dsp:txXfrm>
    </dsp:sp>
    <dsp:sp modelId="{BA99F4A8-389F-4509-8237-D82AD9BC015A}">
      <dsp:nvSpPr>
        <dsp:cNvPr id="0" name=""/>
        <dsp:cNvSpPr/>
      </dsp:nvSpPr>
      <dsp:spPr>
        <a:xfrm>
          <a:off x="49713" y="4646513"/>
          <a:ext cx="6407421" cy="1031325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Số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phận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oan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nghiệt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bất</a:t>
          </a:r>
          <a:r>
            <a:rPr lang="en-BZ" sz="28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hạnh</a:t>
          </a:r>
          <a:endParaRPr lang="en-BZ" sz="28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9919" y="4676719"/>
        <a:ext cx="6347009" cy="970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A736B-B312-45F4-8299-42858737638A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F053B-06B8-4F9B-B7DB-5480CF88F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50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77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01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138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920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06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367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851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128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22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287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723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6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324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473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133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12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599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97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35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7824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84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738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03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555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06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3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8058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68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2522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178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168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27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44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7021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0985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1647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0491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950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4630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63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4140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8437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29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559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159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0901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7171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4361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573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5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067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657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801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3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25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8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71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2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2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70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4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5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51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99608-7868-45A6-8381-BE2C73B26F96}" type="datetimeFigureOut">
              <a:rPr lang="zh-CN" altLang="en-US" smtClean="0"/>
              <a:t>2022/7/25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4" y="-35996"/>
            <a:ext cx="12252361" cy="68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5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4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9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2.jpeg"/><Relationship Id="rId5" Type="http://schemas.openxmlformats.org/officeDocument/2006/relationships/tags" Target="../tags/tag6.xml"/><Relationship Id="rId10" Type="http://schemas.openxmlformats.org/officeDocument/2006/relationships/image" Target="../media/image51.png"/><Relationship Id="rId4" Type="http://schemas.openxmlformats.org/officeDocument/2006/relationships/tags" Target="../tags/tag5.xml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51.png"/><Relationship Id="rId4" Type="http://schemas.openxmlformats.org/officeDocument/2006/relationships/tags" Target="../tags/tag11.xml"/><Relationship Id="rId9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7.emf"/><Relationship Id="rId4" Type="http://schemas.openxmlformats.org/officeDocument/2006/relationships/audio" Target="../media/audio2.wav"/><Relationship Id="rId9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7.emf"/><Relationship Id="rId4" Type="http://schemas.openxmlformats.org/officeDocument/2006/relationships/audio" Target="../media/audio2.wav"/><Relationship Id="rId9" Type="http://schemas.openxmlformats.org/officeDocument/2006/relationships/image" Target="../media/image59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7.emf"/><Relationship Id="rId4" Type="http://schemas.openxmlformats.org/officeDocument/2006/relationships/audio" Target="../media/audio2.wav"/><Relationship Id="rId9" Type="http://schemas.openxmlformats.org/officeDocument/2006/relationships/image" Target="../media/image59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7.emf"/><Relationship Id="rId4" Type="http://schemas.openxmlformats.org/officeDocument/2006/relationships/audio" Target="../media/audio2.wav"/><Relationship Id="rId9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7.emf"/><Relationship Id="rId4" Type="http://schemas.openxmlformats.org/officeDocument/2006/relationships/audio" Target="../media/audio2.wav"/><Relationship Id="rId9" Type="http://schemas.openxmlformats.org/officeDocument/2006/relationships/image" Target="../media/image59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7.emf"/><Relationship Id="rId4" Type="http://schemas.openxmlformats.org/officeDocument/2006/relationships/audio" Target="../media/audio2.wav"/><Relationship Id="rId9" Type="http://schemas.openxmlformats.org/officeDocument/2006/relationships/image" Target="../media/image59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7.emf"/><Relationship Id="rId4" Type="http://schemas.openxmlformats.org/officeDocument/2006/relationships/audio" Target="../media/audio2.wav"/><Relationship Id="rId9" Type="http://schemas.openxmlformats.org/officeDocument/2006/relationships/image" Target="../media/image59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7.emf"/><Relationship Id="rId4" Type="http://schemas.openxmlformats.org/officeDocument/2006/relationships/audio" Target="../media/audio2.wav"/><Relationship Id="rId9" Type="http://schemas.openxmlformats.org/officeDocument/2006/relationships/image" Target="../media/image59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7.emf"/><Relationship Id="rId4" Type="http://schemas.openxmlformats.org/officeDocument/2006/relationships/audio" Target="../media/audio2.wav"/><Relationship Id="rId9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7.emf"/><Relationship Id="rId4" Type="http://schemas.openxmlformats.org/officeDocument/2006/relationships/audio" Target="../media/audio2.wav"/><Relationship Id="rId9" Type="http://schemas.openxmlformats.org/officeDocument/2006/relationships/image" Target="../media/image59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7.emf"/><Relationship Id="rId4" Type="http://schemas.openxmlformats.org/officeDocument/2006/relationships/audio" Target="../media/audio2.wav"/><Relationship Id="rId9" Type="http://schemas.openxmlformats.org/officeDocument/2006/relationships/image" Target="../media/image5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jpe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image" Target="../media/image12.jpeg"/><Relationship Id="rId9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-68572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 THÂN MẾN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2725251" y="4915413"/>
            <a:ext cx="65831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TỔ: NGỮ VĂN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BÌNH KHÁNH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395167"/>
            <a:ext cx="1842839" cy="175918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567252" y="1730901"/>
            <a:ext cx="1316598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88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II.</a:t>
            </a:r>
            <a:endParaRPr lang="en-US" altLang="zh-CN" sz="88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8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117599" y="4282315"/>
            <a:ext cx="9956799" cy="154655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Đọc</a:t>
            </a:r>
            <a:r>
              <a:rPr lang="en-SG" altLang="zh-CN" sz="96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96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hiểu</a:t>
            </a:r>
            <a:r>
              <a:rPr lang="en-SG" altLang="zh-CN" sz="96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96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văn</a:t>
            </a:r>
            <a:r>
              <a:rPr lang="en-SG" altLang="zh-CN" sz="96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96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bản</a:t>
            </a:r>
            <a:endParaRPr lang="en-US" altLang="zh-CN" sz="96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9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/>
          <p:bldP spid="1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Ã i vÄn máº«u lá»p 9: Cáº£m nháº­n ná»i oan khuáº¥t cá»§a VÅ© NÆ°Æ¡ng trong ...">
            <a:extLst>
              <a:ext uri="{FF2B5EF4-FFF2-40B4-BE49-F238E27FC236}">
                <a16:creationId xmlns:a16="http://schemas.microsoft.com/office/drawing/2014/main" id="{5ECA3AD8-74B6-4588-B212-7477B70A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3B8006-B686-4C07-A6A8-5330B2607781}"/>
              </a:ext>
            </a:extLst>
          </p:cNvPr>
          <p:cNvSpPr/>
          <p:nvPr/>
        </p:nvSpPr>
        <p:spPr>
          <a:xfrm>
            <a:off x="0" y="5532582"/>
            <a:ext cx="12192000" cy="13254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 dirty="0">
                <a:solidFill>
                  <a:srgbClr val="FF0000"/>
                </a:solidFill>
                <a:latin typeface="#9Slide05 Ciaobella" pitchFamily="2" charset="0"/>
              </a:rPr>
              <a:t>1. </a:t>
            </a:r>
            <a:r>
              <a:rPr lang="en-SG" sz="8800" dirty="0" err="1">
                <a:solidFill>
                  <a:srgbClr val="FF0000"/>
                </a:solidFill>
                <a:latin typeface="#9Slide05 Ciaobella" pitchFamily="2" charset="0"/>
              </a:rPr>
              <a:t>Nhân</a:t>
            </a:r>
            <a:r>
              <a:rPr lang="en-SG" sz="8800" dirty="0">
                <a:solidFill>
                  <a:srgbClr val="FF0000"/>
                </a:solidFill>
                <a:latin typeface="#9Slide05 Ciaobella" pitchFamily="2" charset="0"/>
              </a:rPr>
              <a:t> </a:t>
            </a:r>
            <a:r>
              <a:rPr lang="en-SG" sz="8800" dirty="0" err="1">
                <a:solidFill>
                  <a:srgbClr val="FF0000"/>
                </a:solidFill>
                <a:latin typeface="#9Slide05 Ciaobella" pitchFamily="2" charset="0"/>
              </a:rPr>
              <a:t>vật</a:t>
            </a:r>
            <a:r>
              <a:rPr lang="en-SG" sz="8800" dirty="0">
                <a:solidFill>
                  <a:srgbClr val="FF0000"/>
                </a:solidFill>
                <a:latin typeface="#9Slide05 Ciaobella" pitchFamily="2" charset="0"/>
              </a:rPr>
              <a:t> </a:t>
            </a:r>
            <a:r>
              <a:rPr lang="en-SG" sz="8800" dirty="0" err="1">
                <a:solidFill>
                  <a:srgbClr val="FF0000"/>
                </a:solidFill>
                <a:latin typeface="#9Slide05 Ciaobella" pitchFamily="2" charset="0"/>
              </a:rPr>
              <a:t>Vũ</a:t>
            </a:r>
            <a:r>
              <a:rPr lang="en-SG" sz="8800" dirty="0">
                <a:solidFill>
                  <a:srgbClr val="FF0000"/>
                </a:solidFill>
                <a:latin typeface="#9Slide05 Ciaobella" pitchFamily="2" charset="0"/>
              </a:rPr>
              <a:t> N</a:t>
            </a:r>
            <a:r>
              <a:rPr lang="vi-VN" sz="8800" dirty="0">
                <a:solidFill>
                  <a:srgbClr val="FF0000"/>
                </a:solidFill>
                <a:latin typeface="#9Slide05 Ciaobella" pitchFamily="2" charset="0"/>
              </a:rPr>
              <a:t>ư</a:t>
            </a:r>
            <a:r>
              <a:rPr lang="en-SG" sz="8800" dirty="0" err="1">
                <a:solidFill>
                  <a:srgbClr val="FF0000"/>
                </a:solidFill>
                <a:latin typeface="#9Slide05 Ciaobella" pitchFamily="2" charset="0"/>
              </a:rPr>
              <a:t>ơng</a:t>
            </a:r>
            <a:endParaRPr lang="en-SG" sz="8800" dirty="0">
              <a:solidFill>
                <a:srgbClr val="FF0000"/>
              </a:solidFill>
              <a:latin typeface="#9Slide05 Ciaobe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5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cỏ, ngoài trời, người, bầu trời&#10;&#10;Mô tả được tạo với mức tin cậy rất cao">
            <a:extLst>
              <a:ext uri="{FF2B5EF4-FFF2-40B4-BE49-F238E27FC236}">
                <a16:creationId xmlns:a16="http://schemas.microsoft.com/office/drawing/2014/main" id="{4F896566-5C4D-48DC-A7DF-A56156D21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5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71157C1-A317-427A-B401-9C31C70729C6}"/>
              </a:ext>
            </a:extLst>
          </p:cNvPr>
          <p:cNvSpPr/>
          <p:nvPr/>
        </p:nvSpPr>
        <p:spPr>
          <a:xfrm>
            <a:off x="320801" y="175497"/>
            <a:ext cx="4906982" cy="11171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X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AEB3D02-98B4-4BD6-B489-C5B142848019}"/>
              </a:ext>
            </a:extLst>
          </p:cNvPr>
          <p:cNvSpPr/>
          <p:nvPr/>
        </p:nvSpPr>
        <p:spPr>
          <a:xfrm>
            <a:off x="320801" y="1614689"/>
            <a:ext cx="5248723" cy="7088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DF1FF7A-7980-4492-B857-EA659C37EAD9}"/>
              </a:ext>
            </a:extLst>
          </p:cNvPr>
          <p:cNvSpPr/>
          <p:nvPr/>
        </p:nvSpPr>
        <p:spPr>
          <a:xfrm>
            <a:off x="320801" y="2653273"/>
            <a:ext cx="5562760" cy="639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64A6CF4F-9A33-4B56-BD9A-720A07CCC034}"/>
              </a:ext>
            </a:extLst>
          </p:cNvPr>
          <p:cNvSpPr/>
          <p:nvPr/>
        </p:nvSpPr>
        <p:spPr>
          <a:xfrm>
            <a:off x="320801" y="3641309"/>
            <a:ext cx="5922978" cy="693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31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0F8DA-F288-403B-814F-C49B57E8CF52}"/>
              </a:ext>
            </a:extLst>
          </p:cNvPr>
          <p:cNvSpPr txBox="1"/>
          <p:nvPr/>
        </p:nvSpPr>
        <p:spPr>
          <a:xfrm>
            <a:off x="283386" y="129312"/>
            <a:ext cx="11729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US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Vũ</a:t>
            </a:r>
            <a:r>
              <a:rPr lang="en-US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5400" dirty="0" err="1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US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gợi</a:t>
            </a:r>
            <a:r>
              <a:rPr lang="en-US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5400" dirty="0" err="1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bảng</a:t>
            </a:r>
            <a:r>
              <a:rPr lang="en-US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5400" dirty="0">
                <a:solidFill>
                  <a:srgbClr val="FF0000"/>
                </a:solidFill>
                <a:latin typeface="#9Slide05 SVNBellico" panose="02000000000000000000" pitchFamily="2" charset="0"/>
                <a:cs typeface="#9Slide03 Arima Madurai Black" panose="00000A00000000000000" pitchFamily="2" charset="0"/>
              </a:rPr>
              <a:t>:</a:t>
            </a:r>
            <a:endParaRPr lang="en-SG" sz="5400" dirty="0">
              <a:solidFill>
                <a:srgbClr val="FF0000"/>
              </a:solidFill>
              <a:latin typeface="#9Slide05 SVNBellico" panose="02000000000000000000" pitchFamily="2" charset="0"/>
              <a:cs typeface="#9Slide03 Arima Madurai Black" panose="00000A00000000000000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4FE24E1-1AFE-401A-ADE9-906581BE4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96113"/>
              </p:ext>
            </p:extLst>
          </p:nvPr>
        </p:nvGraphicFramePr>
        <p:xfrm>
          <a:off x="283386" y="1405134"/>
          <a:ext cx="11729493" cy="5246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909">
                  <a:extLst>
                    <a:ext uri="{9D8B030D-6E8A-4147-A177-3AD203B41FA5}">
                      <a16:colId xmlns:a16="http://schemas.microsoft.com/office/drawing/2014/main" val="1990168562"/>
                    </a:ext>
                  </a:extLst>
                </a:gridCol>
                <a:gridCol w="4869517">
                  <a:extLst>
                    <a:ext uri="{9D8B030D-6E8A-4147-A177-3AD203B41FA5}">
                      <a16:colId xmlns:a16="http://schemas.microsoft.com/office/drawing/2014/main" val="3835558863"/>
                    </a:ext>
                  </a:extLst>
                </a:gridCol>
                <a:gridCol w="3190067">
                  <a:extLst>
                    <a:ext uri="{9D8B030D-6E8A-4147-A177-3AD203B41FA5}">
                      <a16:colId xmlns:a16="http://schemas.microsoft.com/office/drawing/2014/main" val="944091997"/>
                    </a:ext>
                  </a:extLst>
                </a:gridCol>
              </a:tblGrid>
              <a:tr h="7781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Hoàn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cảnh</a:t>
                      </a:r>
                      <a:endParaRPr lang="en-SG" sz="28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Chi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miêu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tả</a:t>
                      </a:r>
                      <a:endParaRPr lang="en-SG" sz="28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xét</a:t>
                      </a:r>
                      <a:endParaRPr lang="en-SG" sz="28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476826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</a:t>
                      </a:r>
                      <a:r>
                        <a:rPr lang="vi-VN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ư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ớc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khi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chồng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ra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trận</a:t>
                      </a:r>
                      <a:endParaRPr lang="en-SG" sz="2400" b="1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0198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Lúc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tiễn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đ</a:t>
                      </a:r>
                      <a:r>
                        <a:rPr lang="vi-VN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ư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a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chồng</a:t>
                      </a:r>
                      <a:endParaRPr lang="en-SG" sz="2400" b="1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932737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Khi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chồng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ra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trận</a:t>
                      </a:r>
                      <a:endParaRPr lang="en-SG" sz="2400" b="1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20984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Lúc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chồng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trở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về</a:t>
                      </a:r>
                      <a:endParaRPr lang="en-SG" sz="2400" b="1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35859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Sau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khi</a:t>
                      </a:r>
                      <a:r>
                        <a:rPr lang="en-US" sz="2400" b="1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chết</a:t>
                      </a:r>
                      <a:endParaRPr lang="en-SG" sz="2400" b="1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997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53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RƯỜNG HOÀNG VIỆT\hình nền\hình nền pp\hinh-nen-powerpoint-doc-dao-2-461x3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959"/>
            <a:ext cx="12192000" cy="6862959"/>
          </a:xfrm>
          <a:prstGeom prst="rect">
            <a:avLst/>
          </a:prstGeom>
          <a:noFill/>
        </p:spPr>
      </p:pic>
      <p:pic>
        <p:nvPicPr>
          <p:cNvPr id="3" name="Picture 2" descr="vforum.vn-13200-tpnx0410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850006" y="457200"/>
            <a:ext cx="4577400" cy="579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186706" y="789706"/>
            <a:ext cx="502623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00" b="1" dirty="0">
                <a:latin typeface="#9Slide05 SVNThe Carpenter" pitchFamily="2" charset="0"/>
              </a:rPr>
              <a:t>… </a:t>
            </a:r>
            <a:r>
              <a:rPr lang="en-US" sz="5700" b="1" dirty="0" err="1">
                <a:latin typeface="#9Slide05 SVNThe Carpenter" pitchFamily="2" charset="0"/>
              </a:rPr>
              <a:t>Chẳng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mong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đeo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được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ấn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phong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hầu</a:t>
            </a:r>
            <a:r>
              <a:rPr lang="en-US" sz="5700" b="1" dirty="0">
                <a:latin typeface="#9Slide05 SVNThe Carpenter" pitchFamily="2" charset="0"/>
              </a:rPr>
              <a:t> … </a:t>
            </a:r>
            <a:r>
              <a:rPr lang="en-US" sz="5700" b="1" dirty="0" err="1">
                <a:latin typeface="#9Slide05 SVNThe Carpenter" pitchFamily="2" charset="0"/>
              </a:rPr>
              <a:t>chỉ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xin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mang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theo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được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hai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chữ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bình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yên</a:t>
            </a:r>
            <a:r>
              <a:rPr lang="en-US" sz="5700" b="1" dirty="0">
                <a:latin typeface="#9Slide05 SVNThe Carpenter" pitchFamily="2" charset="0"/>
              </a:rPr>
              <a:t>. </a:t>
            </a:r>
            <a:r>
              <a:rPr lang="en-US" sz="5700" b="1" dirty="0" err="1">
                <a:latin typeface="#9Slide05 SVNThe Carpenter" pitchFamily="2" charset="0"/>
              </a:rPr>
              <a:t>Chỉ</a:t>
            </a:r>
            <a:r>
              <a:rPr lang="en-US" sz="5700" b="1" dirty="0">
                <a:latin typeface="#9Slide05 SVNThe Carpenter" pitchFamily="2" charset="0"/>
              </a:rPr>
              <a:t> e … </a:t>
            </a:r>
            <a:r>
              <a:rPr lang="en-US" sz="5700" b="1" dirty="0" err="1">
                <a:latin typeface="#9Slide05 SVNThe Carpenter" pitchFamily="2" charset="0"/>
              </a:rPr>
              <a:t>khiến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cho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tiện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thiếp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băn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khoăn</a:t>
            </a:r>
            <a:r>
              <a:rPr lang="en-US" sz="5700" b="1" dirty="0">
                <a:latin typeface="#9Slide05 SVNThe Carpenter" pitchFamily="2" charset="0"/>
              </a:rPr>
              <a:t>…</a:t>
            </a:r>
            <a:r>
              <a:rPr lang="en-US" sz="5700" b="1" dirty="0" err="1">
                <a:latin typeface="#9Slide05 SVNThe Carpenter" pitchFamily="2" charset="0"/>
              </a:rPr>
              <a:t>thổn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thức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tâm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tình</a:t>
            </a:r>
            <a:r>
              <a:rPr lang="en-US" sz="5700" b="1" dirty="0">
                <a:latin typeface="#9Slide05 SVNThe Carpenter" pitchFamily="2" charset="0"/>
              </a:rPr>
              <a:t>, </a:t>
            </a:r>
            <a:r>
              <a:rPr lang="en-US" sz="5700" b="1" dirty="0" err="1">
                <a:latin typeface="#9Slide05 SVNThe Carpenter" pitchFamily="2" charset="0"/>
              </a:rPr>
              <a:t>thương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người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đất</a:t>
            </a:r>
            <a:r>
              <a:rPr lang="en-US" sz="5700" b="1" dirty="0">
                <a:latin typeface="#9Slide05 SVNThe Carpenter" pitchFamily="2" charset="0"/>
              </a:rPr>
              <a:t> </a:t>
            </a:r>
            <a:r>
              <a:rPr lang="en-US" sz="5700" b="1" dirty="0" err="1">
                <a:latin typeface="#9Slide05 SVNThe Carpenter" pitchFamily="2" charset="0"/>
              </a:rPr>
              <a:t>thú</a:t>
            </a:r>
            <a:r>
              <a:rPr lang="en-US" sz="5700" b="1" dirty="0">
                <a:latin typeface="#9Slide05 SVNThe Carpenter" pitchFamily="2" charset="0"/>
              </a:rPr>
              <a:t>! </a:t>
            </a:r>
            <a:endParaRPr lang="en-BZ" sz="5700" b="1" dirty="0">
              <a:latin typeface="#9Slide05 SVNThe Carpen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id="{A0B86683-3AE4-4AC8-A3FE-EB1C1CB97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6899"/>
              </p:ext>
            </p:extLst>
          </p:nvPr>
        </p:nvGraphicFramePr>
        <p:xfrm>
          <a:off x="140558" y="905163"/>
          <a:ext cx="8218352" cy="578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FABB6C3-8EC3-4883-A21A-5DBE54805285}"/>
              </a:ext>
            </a:extLst>
          </p:cNvPr>
          <p:cNvSpPr txBox="1"/>
          <p:nvPr/>
        </p:nvSpPr>
        <p:spPr>
          <a:xfrm>
            <a:off x="2617243" y="191582"/>
            <a:ext cx="478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LỜI TIỄN CHỒNG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CBC24-9CFA-4049-AF34-BBA3A4F376C7}"/>
              </a:ext>
            </a:extLst>
          </p:cNvPr>
          <p:cNvSpPr/>
          <p:nvPr/>
        </p:nvSpPr>
        <p:spPr>
          <a:xfrm>
            <a:off x="9631979" y="954663"/>
            <a:ext cx="239557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Ng</a:t>
            </a:r>
            <a:r>
              <a:rPr lang="vi-VN" sz="6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ư</a:t>
            </a:r>
            <a:r>
              <a:rPr lang="en-BZ" sz="6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ời</a:t>
            </a:r>
            <a:r>
              <a:rPr lang="en-BZ" sz="6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 </a:t>
            </a:r>
            <a:r>
              <a:rPr lang="en-BZ" sz="6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vợ</a:t>
            </a:r>
            <a:r>
              <a:rPr lang="en-BZ" sz="6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 </a:t>
            </a:r>
            <a:r>
              <a:rPr lang="en-BZ" sz="6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tình</a:t>
            </a:r>
            <a:r>
              <a:rPr lang="en-BZ" sz="6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 </a:t>
            </a:r>
            <a:r>
              <a:rPr lang="en-BZ" sz="6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nghĩa</a:t>
            </a:r>
            <a:r>
              <a:rPr lang="en-BZ" sz="6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, </a:t>
            </a:r>
            <a:r>
              <a:rPr lang="en-BZ" sz="6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đoan</a:t>
            </a:r>
            <a:r>
              <a:rPr lang="en-BZ" sz="6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 </a:t>
            </a:r>
            <a:r>
              <a:rPr lang="en-BZ" sz="6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trang</a:t>
            </a:r>
            <a:r>
              <a:rPr lang="en-BZ" sz="6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, </a:t>
            </a:r>
            <a:r>
              <a:rPr lang="en-BZ" sz="6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thủy</a:t>
            </a:r>
            <a:r>
              <a:rPr lang="en-BZ" sz="6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 </a:t>
            </a:r>
            <a:r>
              <a:rPr lang="en-BZ" sz="6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chung</a:t>
            </a:r>
            <a:r>
              <a:rPr lang="en-BZ" sz="6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 </a:t>
            </a:r>
            <a:r>
              <a:rPr lang="en-BZ" sz="6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hết</a:t>
            </a:r>
            <a:r>
              <a:rPr lang="en-BZ" sz="6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 </a:t>
            </a:r>
            <a:r>
              <a:rPr lang="en-BZ" sz="6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SVNThe Carpenter" pitchFamily="2" charset="0"/>
              </a:rPr>
              <a:t>mực</a:t>
            </a:r>
            <a:endParaRPr lang="en-US" sz="6400" b="1" dirty="0">
              <a:solidFill>
                <a:schemeClr val="tx1">
                  <a:lumMod val="85000"/>
                  <a:lumOff val="15000"/>
                </a:schemeClr>
              </a:solidFill>
              <a:latin typeface="#9Slide05 SVNThe Carpenter" pitchFamily="2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EDE1826-367D-482E-94BB-6A8328E5A255}"/>
              </a:ext>
            </a:extLst>
          </p:cNvPr>
          <p:cNvSpPr/>
          <p:nvPr/>
        </p:nvSpPr>
        <p:spPr>
          <a:xfrm>
            <a:off x="8676790" y="160447"/>
            <a:ext cx="637309" cy="660519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3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5" descr="Ảnh có chứa người, trong nhà, tường, người phụ nữ&#10;&#10;Mô tả được tạo tự động">
            <a:extLst>
              <a:ext uri="{FF2B5EF4-FFF2-40B4-BE49-F238E27FC236}">
                <a16:creationId xmlns:a16="http://schemas.microsoft.com/office/drawing/2014/main" id="{92867D48-69F4-457E-8AD6-BE5D940F2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49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EFA4B5A-0CF5-4966-BE6A-224037B2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01825"/>
            <a:ext cx="5865161" cy="425435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400" b="1" dirty="0">
                <a:solidFill>
                  <a:srgbClr val="0A090E"/>
                </a:solidFill>
                <a:latin typeface="#9Slide05 SVNRingdena" pitchFamily="2" charset="0"/>
              </a:rPr>
              <a:t>“ </a:t>
            </a:r>
            <a:r>
              <a:rPr lang="en-US" sz="5400" b="1" dirty="0" err="1">
                <a:solidFill>
                  <a:srgbClr val="0A090E"/>
                </a:solidFill>
                <a:latin typeface="#9Slide05 SVNRingdena" pitchFamily="2" charset="0"/>
              </a:rPr>
              <a:t>Mỗi</a:t>
            </a:r>
            <a:r>
              <a:rPr lang="en-US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#9Slide05 SVNRingdena" pitchFamily="2" charset="0"/>
              </a:rPr>
              <a:t>khi</a:t>
            </a:r>
            <a:r>
              <a:rPr lang="en-US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#9Slide05 SVNRingdena" pitchFamily="2" charset="0"/>
              </a:rPr>
              <a:t>thấy</a:t>
            </a:r>
            <a:r>
              <a:rPr lang="en-US" sz="5400" b="1" dirty="0">
                <a:solidFill>
                  <a:srgbClr val="0A090E"/>
                </a:solidFill>
                <a:latin typeface="#9Slide05 SVNRingdena" pitchFamily="2" charset="0"/>
              </a:rPr>
              <a:t> b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ướm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lượn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đầy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vườn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,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mây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che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kín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núi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thì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nỗi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buồn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góc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bể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chân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trời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không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thể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nào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ngăn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#9Slide05 SVNRingdena" pitchFamily="2" charset="0"/>
              </a:rPr>
              <a:t>được</a:t>
            </a:r>
            <a:r>
              <a:rPr lang="en-BZ" sz="5400" b="1" dirty="0">
                <a:solidFill>
                  <a:srgbClr val="0A090E"/>
                </a:solidFill>
                <a:latin typeface="#9Slide05 SVNRingdena" pitchFamily="2" charset="0"/>
              </a:rPr>
              <a:t>.”</a:t>
            </a:r>
            <a:endParaRPr lang="en-US" sz="5400" b="1" dirty="0">
              <a:solidFill>
                <a:srgbClr val="0A090E"/>
              </a:solidFill>
              <a:latin typeface="#9Slide05 SVNRingdena" pitchFamily="2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38A9710-0DFE-4ABB-BA74-EA3E5496BC5C}"/>
              </a:ext>
            </a:extLst>
          </p:cNvPr>
          <p:cNvSpPr txBox="1"/>
          <p:nvPr/>
        </p:nvSpPr>
        <p:spPr>
          <a:xfrm>
            <a:off x="534146" y="405871"/>
            <a:ext cx="442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ở </a:t>
            </a:r>
            <a:r>
              <a:rPr lang="en-BZ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BZ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6CC0594-F132-45D5-8B18-39CE1C2AC0A2}"/>
              </a:ext>
            </a:extLst>
          </p:cNvPr>
          <p:cNvSpPr/>
          <p:nvPr/>
        </p:nvSpPr>
        <p:spPr>
          <a:xfrm>
            <a:off x="73175" y="5220195"/>
            <a:ext cx="5343629" cy="145986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endParaRPr lang="en-SG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forum.vn-13200-tpnx0610.jpg"/>
          <p:cNvPicPr>
            <a:picLocks noGrp="1" noChangeAspect="1"/>
          </p:cNvPicPr>
          <p:nvPr isPhoto="1"/>
        </p:nvPicPr>
        <p:blipFill rotWithShape="1">
          <a:blip r:embed="rId3"/>
          <a:srcRect l="3768" r="1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32C98BFC-A387-487D-B3CD-77B6A801C4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715802"/>
              </p:ext>
            </p:extLst>
          </p:nvPr>
        </p:nvGraphicFramePr>
        <p:xfrm>
          <a:off x="0" y="481443"/>
          <a:ext cx="6729103" cy="612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538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cuốn sách&#10;&#10;Mô tả được tạo với mức tin cậy rất cao">
            <a:extLst>
              <a:ext uri="{FF2B5EF4-FFF2-40B4-BE49-F238E27FC236}">
                <a16:creationId xmlns:a16="http://schemas.microsoft.com/office/drawing/2014/main" id="{09EF5E56-BCA2-4FF2-BA13-FA6BD9020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1" b="3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effectLst>
            <a:reflection blurRad="127000" stA="8000" endPos="65000" dist="50800" dir="5400000" sy="-100000" algn="bl" rotWithShape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2930F3B-D338-4737-B8F1-2DA790FFCAE1}"/>
              </a:ext>
            </a:extLst>
          </p:cNvPr>
          <p:cNvSpPr/>
          <p:nvPr/>
        </p:nvSpPr>
        <p:spPr>
          <a:xfrm>
            <a:off x="169766" y="157016"/>
            <a:ext cx="658037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“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Chồng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con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xa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xôi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,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mẹ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chết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lúc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nào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,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không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thể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kịp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về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đền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báo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được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. Sau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này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trời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giúp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người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lành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, ban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cho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phúc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lớn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,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giống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dòng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tươi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tốt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, con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cháu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đông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đàn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, mong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xanh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kia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chẳng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phụ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con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cũng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như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con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đã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chẳng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nỡ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phụ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 </a:t>
            </a:r>
            <a:r>
              <a:rPr lang="en-BZ" sz="6000" b="1" dirty="0" err="1">
                <a:latin typeface="#9Slide05 SVNThe Carpenter" pitchFamily="2" charset="0"/>
                <a:ea typeface="Calibri" panose="020F0502020204030204" pitchFamily="34" charset="0"/>
              </a:rPr>
              <a:t>mẹ</a:t>
            </a:r>
            <a:r>
              <a:rPr lang="en-BZ" sz="6000" b="1" dirty="0">
                <a:latin typeface="#9Slide05 SVNThe Carpenter" pitchFamily="2" charset="0"/>
                <a:ea typeface="Calibri" panose="020F0502020204030204" pitchFamily="34" charset="0"/>
              </a:rPr>
              <a:t>.”</a:t>
            </a:r>
            <a:endParaRPr lang="en-BZ" sz="6000" b="1" dirty="0">
              <a:latin typeface="#9Slide05 SVNThe Carpen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Ảnh có chứa cỏ, ngoài trời&#10;&#10;Mô tả được tạo tự động">
            <a:extLst>
              <a:ext uri="{FF2B5EF4-FFF2-40B4-BE49-F238E27FC236}">
                <a16:creationId xmlns:a16="http://schemas.microsoft.com/office/drawing/2014/main" id="{767A35EA-682C-4146-8F56-280B8E3E5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9" r="-1" b="7985"/>
          <a:stretch/>
        </p:blipFill>
        <p:spPr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8EDFE-A3F4-4EA0-98DE-4FAEBCF966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10596" b="-1"/>
          <a:stretch/>
        </p:blipFill>
        <p:spPr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 descr="Ảnh có chứa người&#10;&#10;Mô tả được tạo tự động">
            <a:extLst>
              <a:ext uri="{FF2B5EF4-FFF2-40B4-BE49-F238E27FC236}">
                <a16:creationId xmlns:a16="http://schemas.microsoft.com/office/drawing/2014/main" id="{A56A4B02-9A8C-4AA8-A12E-E9BE9E23E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 descr="Ảnh có chứa trong nhà, sàn&#10;&#10;Mô tả được tạo tự động">
            <a:extLst>
              <a:ext uri="{FF2B5EF4-FFF2-40B4-BE49-F238E27FC236}">
                <a16:creationId xmlns:a16="http://schemas.microsoft.com/office/drawing/2014/main" id="{7D563C0F-FFD7-4361-8E3C-B55C51E6C0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39" r="1733"/>
          <a:stretch/>
        </p:blipFill>
        <p:spPr>
          <a:xfrm>
            <a:off x="8918761" y="-4331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5282129-A076-48CA-80BF-179884FF5B71}"/>
              </a:ext>
            </a:extLst>
          </p:cNvPr>
          <p:cNvSpPr txBox="1"/>
          <p:nvPr/>
        </p:nvSpPr>
        <p:spPr>
          <a:xfrm>
            <a:off x="4509370" y="4396636"/>
            <a:ext cx="7039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5400" dirty="0" err="1">
                <a:latin typeface="#9Slide03 FS Neusa Bold" panose="00000800000000000000" pitchFamily="2" charset="0"/>
              </a:rPr>
              <a:t>Người</a:t>
            </a:r>
            <a:r>
              <a:rPr lang="en-BZ" sz="5400" dirty="0">
                <a:latin typeface="#9Slide03 FS Neusa Bold" panose="00000800000000000000" pitchFamily="2" charset="0"/>
              </a:rPr>
              <a:t> </a:t>
            </a:r>
            <a:r>
              <a:rPr lang="en-BZ" sz="5400" dirty="0" err="1">
                <a:latin typeface="#9Slide03 FS Neusa Bold" panose="00000800000000000000" pitchFamily="2" charset="0"/>
              </a:rPr>
              <a:t>vợ</a:t>
            </a:r>
            <a:r>
              <a:rPr lang="en-BZ" sz="5400" dirty="0">
                <a:latin typeface="#9Slide03 FS Neusa Bold" panose="00000800000000000000" pitchFamily="2" charset="0"/>
              </a:rPr>
              <a:t> </a:t>
            </a:r>
            <a:r>
              <a:rPr lang="en-BZ" sz="5400" dirty="0" err="1">
                <a:latin typeface="#9Slide03 FS Neusa Bold" panose="00000800000000000000" pitchFamily="2" charset="0"/>
              </a:rPr>
              <a:t>đảm</a:t>
            </a:r>
            <a:r>
              <a:rPr lang="en-BZ" sz="5400" dirty="0">
                <a:latin typeface="#9Slide03 FS Neusa Bold" panose="00000800000000000000" pitchFamily="2" charset="0"/>
              </a:rPr>
              <a:t> </a:t>
            </a:r>
            <a:r>
              <a:rPr lang="en-BZ" sz="5400" dirty="0" err="1">
                <a:latin typeface="#9Slide03 FS Neusa Bold" panose="00000800000000000000" pitchFamily="2" charset="0"/>
              </a:rPr>
              <a:t>đang</a:t>
            </a:r>
            <a:r>
              <a:rPr lang="en-BZ" sz="5400" dirty="0">
                <a:latin typeface="#9Slide03 FS Neusa Bold" panose="00000800000000000000" pitchFamily="2" charset="0"/>
              </a:rPr>
              <a:t>, </a:t>
            </a:r>
            <a:r>
              <a:rPr lang="en-BZ" sz="5400" dirty="0" err="1">
                <a:latin typeface="#9Slide03 FS Neusa Bold" panose="00000800000000000000" pitchFamily="2" charset="0"/>
              </a:rPr>
              <a:t>người</a:t>
            </a:r>
            <a:r>
              <a:rPr lang="en-BZ" sz="5400" dirty="0">
                <a:latin typeface="#9Slide03 FS Neusa Bold" panose="00000800000000000000" pitchFamily="2" charset="0"/>
              </a:rPr>
              <a:t> con </a:t>
            </a:r>
            <a:r>
              <a:rPr lang="en-BZ" sz="5400" dirty="0" err="1">
                <a:latin typeface="#9Slide03 FS Neusa Bold" panose="00000800000000000000" pitchFamily="2" charset="0"/>
              </a:rPr>
              <a:t>dâu</a:t>
            </a:r>
            <a:r>
              <a:rPr lang="en-BZ" sz="5400" dirty="0">
                <a:latin typeface="#9Slide03 FS Neusa Bold" panose="00000800000000000000" pitchFamily="2" charset="0"/>
              </a:rPr>
              <a:t> </a:t>
            </a:r>
            <a:r>
              <a:rPr lang="en-BZ" sz="5400" dirty="0" err="1">
                <a:latin typeface="#9Slide03 FS Neusa Bold" panose="00000800000000000000" pitchFamily="2" charset="0"/>
              </a:rPr>
              <a:t>hiếu</a:t>
            </a:r>
            <a:r>
              <a:rPr lang="en-BZ" sz="5400" dirty="0">
                <a:latin typeface="#9Slide03 FS Neusa Bold" panose="00000800000000000000" pitchFamily="2" charset="0"/>
              </a:rPr>
              <a:t> </a:t>
            </a:r>
            <a:r>
              <a:rPr lang="en-BZ" sz="5400" dirty="0" err="1">
                <a:latin typeface="#9Slide03 FS Neusa Bold" panose="00000800000000000000" pitchFamily="2" charset="0"/>
              </a:rPr>
              <a:t>thảo</a:t>
            </a:r>
            <a:endParaRPr lang="en-BZ" sz="5400" dirty="0">
              <a:latin typeface="#9Slide03 FS Neus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62" y="2861499"/>
            <a:ext cx="2015293" cy="1597573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00660" y="3788955"/>
            <a:ext cx="4456185" cy="3032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F4640A-EB32-4A6E-8613-2D924F9FF043}"/>
              </a:ext>
            </a:extLst>
          </p:cNvPr>
          <p:cNvSpPr txBox="1"/>
          <p:nvPr/>
        </p:nvSpPr>
        <p:spPr>
          <a:xfrm>
            <a:off x="1166327" y="1844403"/>
            <a:ext cx="11390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dirty="0">
                <a:latin typeface="#9Slide05 SVNThe Carpenter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NGƯỜI CON GÁI NAM XƯƠNG</a:t>
            </a:r>
          </a:p>
        </p:txBody>
      </p:sp>
    </p:spTree>
    <p:extLst>
      <p:ext uri="{BB962C8B-B14F-4D97-AF65-F5344CB8AC3E}">
        <p14:creationId xmlns:p14="http://schemas.microsoft.com/office/powerpoint/2010/main" val="19521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8764D-830B-409D-BF21-A831ABFAB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78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8024" y="267752"/>
            <a:ext cx="238271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2451908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4736812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3947158" y="464896"/>
            <a:ext cx="803053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...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vốn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con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kẻ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khó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được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nương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tựa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nhà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giàu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.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chia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phôi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vì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động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việc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lửa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binh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đã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nguôi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lòng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chưa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từng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bén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gót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đâu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có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dám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xin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mong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chàng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...</a:t>
            </a:r>
            <a:r>
              <a:rPr lang="vi-VN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endParaRPr lang="en-US" sz="2800" b="1" dirty="0">
              <a:latin typeface="#9Slide03 Arima Madurai" panose="00000500000000000000" pitchFamily="2" charset="0"/>
              <a:ea typeface="Verdana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72380" y="2710201"/>
            <a:ext cx="8030535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...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bình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rơi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trâm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gãy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mây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tạnh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mưa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tan,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sen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rũ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trong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ao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liễu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tàn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trước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gió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bông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hoa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rụng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cuống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én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lìa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đàn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nước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thẳm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buồm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xa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...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đâu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còn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có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thể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...</a:t>
            </a:r>
            <a:endParaRPr lang="en-US" sz="2800" b="1" dirty="0">
              <a:latin typeface="#9Slide03 Arima Madurai" panose="00000500000000000000" pitchFamily="2" charset="0"/>
              <a:ea typeface="Verdana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71594" y="4964742"/>
            <a:ext cx="777027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Kẻ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bạc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mệnh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này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duyên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phận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hẩm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hiu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rẫy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bỏ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nhuốc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nhơ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xin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ngài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chứng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giám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xin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làm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ngọc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..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làm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mồi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cá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tôm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làm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cơm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diều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quạ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bị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phỉ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nhổ</a:t>
            </a:r>
            <a:r>
              <a:rPr lang="en-BZ" sz="2800" b="1" dirty="0">
                <a:latin typeface="#9Slide03 Arima Madurai" panose="00000500000000000000" pitchFamily="2" charset="0"/>
                <a:ea typeface="Verdana" pitchFamily="34" charset="0"/>
                <a:cs typeface="#9Slide03 Arima Madurai" panose="00000500000000000000" pitchFamily="2" charset="0"/>
              </a:rPr>
              <a:t>...</a:t>
            </a:r>
            <a:endParaRPr lang="en-US" sz="2800" b="1" dirty="0">
              <a:latin typeface="#9Slide03 Arima Madurai" panose="00000500000000000000" pitchFamily="2" charset="0"/>
              <a:ea typeface="Verdana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5137" name="TextBox 40"/>
          <p:cNvSpPr txBox="1">
            <a:spLocks noChangeArrowheads="1"/>
          </p:cNvSpPr>
          <p:nvPr/>
        </p:nvSpPr>
        <p:spPr bwMode="auto">
          <a:xfrm>
            <a:off x="1333540" y="661164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1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TextBox 40"/>
          <p:cNvSpPr txBox="1">
            <a:spLocks noChangeArrowheads="1"/>
          </p:cNvSpPr>
          <p:nvPr/>
        </p:nvSpPr>
        <p:spPr bwMode="auto">
          <a:xfrm>
            <a:off x="1485940" y="2845320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2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Box 40"/>
          <p:cNvSpPr txBox="1">
            <a:spLocks noChangeArrowheads="1"/>
          </p:cNvSpPr>
          <p:nvPr/>
        </p:nvSpPr>
        <p:spPr bwMode="auto">
          <a:xfrm>
            <a:off x="1409740" y="5130224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3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5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5137" grpId="0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F0C73CA-C6C8-4E55-BEDF-A2CE80E64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3" r="1" b="3365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80AF34D6-8A92-41E7-AF25-63047174BE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891720"/>
              </p:ext>
            </p:extLst>
          </p:nvPr>
        </p:nvGraphicFramePr>
        <p:xfrm>
          <a:off x="5445664" y="750069"/>
          <a:ext cx="6506849" cy="568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818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98AD9A-3BC6-451C-B437-9EB383E9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5" y="725337"/>
            <a:ext cx="5314536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 </a:t>
            </a:r>
            <a:r>
              <a:rPr lang="en-US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chết</a:t>
            </a:r>
            <a:endParaRPr lang="en-BZ" sz="48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64BA96-6051-4FD7-ACA6-CECA6105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45" y="2154697"/>
            <a:ext cx="6040802" cy="4884612"/>
          </a:xfrm>
        </p:spPr>
        <p:txBody>
          <a:bodyPr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#9Slide05 SVNFourth" panose="00000500000000000000" pitchFamily="2" charset="0"/>
              </a:rPr>
              <a:t>Ở </a:t>
            </a:r>
            <a:r>
              <a:rPr lang="en-US" sz="4000" b="1" dirty="0" err="1">
                <a:latin typeface="#9Slide05 SVNFourth" panose="00000500000000000000" pitchFamily="2" charset="0"/>
              </a:rPr>
              <a:t>dưới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Thủy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cung</a:t>
            </a:r>
            <a:r>
              <a:rPr lang="en-US" sz="4000" b="1" dirty="0">
                <a:latin typeface="#9Slide05 SVNFourth" panose="00000500000000000000" pitchFamily="2" charset="0"/>
              </a:rPr>
              <a:t>, </a:t>
            </a:r>
            <a:r>
              <a:rPr lang="en-US" sz="4000" b="1" dirty="0" err="1">
                <a:latin typeface="#9Slide05 SVNFourth" panose="00000500000000000000" pitchFamily="2" charset="0"/>
              </a:rPr>
              <a:t>không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trở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về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nhân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gian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nữa</a:t>
            </a:r>
            <a:endParaRPr lang="en-US" sz="4000" b="1" dirty="0">
              <a:latin typeface="#9Slide05 SVNFourth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#9Slide05 SVNFourth" panose="00000500000000000000" pitchFamily="2" charset="0"/>
              </a:rPr>
              <a:t>Thăm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Trương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Sinh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và</a:t>
            </a:r>
            <a:r>
              <a:rPr lang="en-US" sz="4000" b="1" dirty="0">
                <a:latin typeface="#9Slide05 SVNFourth" panose="00000500000000000000" pitchFamily="2" charset="0"/>
              </a:rPr>
              <a:t> con 1 </a:t>
            </a:r>
            <a:r>
              <a:rPr lang="en-US" sz="4000" b="1" dirty="0" err="1">
                <a:latin typeface="#9Slide05 SVNFourth" panose="00000500000000000000" pitchFamily="2" charset="0"/>
              </a:rPr>
              <a:t>lát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rồi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biến</a:t>
            </a:r>
            <a:r>
              <a:rPr lang="en-US" sz="4000" b="1" dirty="0">
                <a:latin typeface="#9Slide05 SVNFourth" panose="00000500000000000000" pitchFamily="2" charset="0"/>
              </a:rPr>
              <a:t> </a:t>
            </a:r>
            <a:r>
              <a:rPr lang="en-US" sz="4000" b="1" dirty="0" err="1">
                <a:latin typeface="#9Slide05 SVNFourth" panose="00000500000000000000" pitchFamily="2" charset="0"/>
              </a:rPr>
              <a:t>mất</a:t>
            </a:r>
            <a:endParaRPr lang="en-US" sz="4000" b="1" dirty="0">
              <a:latin typeface="#9Slide05 SVNFourth" panose="00000500000000000000" pitchFamily="2" charset="0"/>
            </a:endParaRPr>
          </a:p>
        </p:txBody>
      </p:sp>
      <p:pic>
        <p:nvPicPr>
          <p:cNvPr id="5" name="Chỗ dành sẵn cho Nội dung 4" descr="Ảnh có chứa ngoài trời, bầu trời, nước, người&#10;&#10;Mô tả được tạo tự động">
            <a:extLst>
              <a:ext uri="{FF2B5EF4-FFF2-40B4-BE49-F238E27FC236}">
                <a16:creationId xmlns:a16="http://schemas.microsoft.com/office/drawing/2014/main" id="{8A8E7D3B-61C7-488F-87A7-0E7C8513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82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D720F3-39B4-474F-A796-F2A3D6828873}"/>
              </a:ext>
            </a:extLst>
          </p:cNvPr>
          <p:cNvGrpSpPr/>
          <p:nvPr/>
        </p:nvGrpSpPr>
        <p:grpSpPr>
          <a:xfrm>
            <a:off x="209624" y="692440"/>
            <a:ext cx="3266916" cy="4326303"/>
            <a:chOff x="290171" y="1795542"/>
            <a:chExt cx="3266916" cy="4326303"/>
          </a:xfrm>
        </p:grpSpPr>
        <p:pic>
          <p:nvPicPr>
            <p:cNvPr id="2" name="Picture 4" descr="Cáº£m nháº­n cá»§a em vá» nhÃ¢n váº­t VÅ© NÆ°Æ¡ng trong tÃ¡c pháº©m âChuyá»n ngÆ°á»i ...">
              <a:extLst>
                <a:ext uri="{FF2B5EF4-FFF2-40B4-BE49-F238E27FC236}">
                  <a16:creationId xmlns:a16="http://schemas.microsoft.com/office/drawing/2014/main" id="{FD2A9965-05EB-467A-A872-0608E0B7C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71" y="1795542"/>
              <a:ext cx="3266916" cy="326691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E59539-8B06-40D1-9A6F-8CA249205AB3}"/>
                </a:ext>
              </a:extLst>
            </p:cNvPr>
            <p:cNvSpPr txBox="1"/>
            <p:nvPr/>
          </p:nvSpPr>
          <p:spPr>
            <a:xfrm flipH="1">
              <a:off x="851261" y="5475514"/>
              <a:ext cx="23055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Vũ</a:t>
              </a:r>
              <a:r>
                <a:rPr lang="en-US" sz="36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N</a:t>
              </a:r>
              <a:r>
                <a:rPr lang="vi-VN" sz="36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US" sz="36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ơng</a:t>
              </a:r>
              <a:endParaRPr lang="en-SG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79C4CC-61FA-4EC4-A338-CDCF018AADD1}"/>
              </a:ext>
            </a:extLst>
          </p:cNvPr>
          <p:cNvCxnSpPr>
            <a:cxnSpLocks/>
            <a:stCxn id="2" idx="6"/>
            <a:endCxn id="7" idx="1"/>
          </p:cNvCxnSpPr>
          <p:nvPr/>
        </p:nvCxnSpPr>
        <p:spPr>
          <a:xfrm flipV="1">
            <a:off x="3476540" y="721477"/>
            <a:ext cx="993497" cy="1604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EF8C26-92F3-46FB-BCEC-41267275D9A5}"/>
              </a:ext>
            </a:extLst>
          </p:cNvPr>
          <p:cNvSpPr/>
          <p:nvPr/>
        </p:nvSpPr>
        <p:spPr>
          <a:xfrm>
            <a:off x="4470037" y="136070"/>
            <a:ext cx="7588435" cy="11708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C395F4-9B96-47DF-931B-969E7FBE3699}"/>
              </a:ext>
            </a:extLst>
          </p:cNvPr>
          <p:cNvCxnSpPr>
            <a:cxnSpLocks/>
            <a:stCxn id="2" idx="6"/>
            <a:endCxn id="14" idx="1"/>
          </p:cNvCxnSpPr>
          <p:nvPr/>
        </p:nvCxnSpPr>
        <p:spPr>
          <a:xfrm>
            <a:off x="3476540" y="2325898"/>
            <a:ext cx="932902" cy="144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24DC59-4174-439B-A8ED-5F19773A28E0}"/>
              </a:ext>
            </a:extLst>
          </p:cNvPr>
          <p:cNvSpPr/>
          <p:nvPr/>
        </p:nvSpPr>
        <p:spPr>
          <a:xfrm>
            <a:off x="4409442" y="3096987"/>
            <a:ext cx="1363256" cy="1338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BBFC58-E641-456D-B1E4-7A56A0D70AA6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>
          <a:xfrm flipV="1">
            <a:off x="5772698" y="2137221"/>
            <a:ext cx="932902" cy="162923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FFE0D8-7BC9-4E50-A6A2-BD13C910A756}"/>
              </a:ext>
            </a:extLst>
          </p:cNvPr>
          <p:cNvSpPr/>
          <p:nvPr/>
        </p:nvSpPr>
        <p:spPr>
          <a:xfrm>
            <a:off x="6705600" y="1551813"/>
            <a:ext cx="5352872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583DB22-D62A-468E-A875-DCC5B2C4CF53}"/>
              </a:ext>
            </a:extLst>
          </p:cNvPr>
          <p:cNvCxnSpPr>
            <a:cxnSpLocks/>
            <a:stCxn id="14" idx="3"/>
            <a:endCxn id="27" idx="1"/>
          </p:cNvCxnSpPr>
          <p:nvPr/>
        </p:nvCxnSpPr>
        <p:spPr>
          <a:xfrm flipV="1">
            <a:off x="5772698" y="3535437"/>
            <a:ext cx="932902" cy="23102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3EF3195-23E9-4CDE-8D87-531FFCB632D9}"/>
              </a:ext>
            </a:extLst>
          </p:cNvPr>
          <p:cNvSpPr/>
          <p:nvPr/>
        </p:nvSpPr>
        <p:spPr>
          <a:xfrm>
            <a:off x="6705600" y="2950029"/>
            <a:ext cx="5352872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74233B-0D96-4556-944A-3AA34AA2F2AF}"/>
              </a:ext>
            </a:extLst>
          </p:cNvPr>
          <p:cNvCxnSpPr>
            <a:cxnSpLocks/>
            <a:stCxn id="14" idx="3"/>
            <a:endCxn id="30" idx="1"/>
          </p:cNvCxnSpPr>
          <p:nvPr/>
        </p:nvCxnSpPr>
        <p:spPr>
          <a:xfrm>
            <a:off x="5772698" y="3766459"/>
            <a:ext cx="932902" cy="112545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7C8BF4D-7E2C-4E25-9685-5B9243B46ED5}"/>
              </a:ext>
            </a:extLst>
          </p:cNvPr>
          <p:cNvSpPr/>
          <p:nvPr/>
        </p:nvSpPr>
        <p:spPr>
          <a:xfrm>
            <a:off x="6705600" y="4306504"/>
            <a:ext cx="5352872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9139ABA-2687-4281-AE92-EA2D19D0267E}"/>
              </a:ext>
            </a:extLst>
          </p:cNvPr>
          <p:cNvSpPr/>
          <p:nvPr/>
        </p:nvSpPr>
        <p:spPr>
          <a:xfrm>
            <a:off x="657318" y="5902867"/>
            <a:ext cx="11216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nữ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th</a:t>
            </a:r>
            <a:r>
              <a:rPr lang="en-SG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ời</a:t>
            </a:r>
            <a:r>
              <a:rPr lang="en-SG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phong</a:t>
            </a:r>
            <a:r>
              <a:rPr lang="en-SG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C00000"/>
                </a:solidFill>
                <a:latin typeface="#9Slide05 SVNFourth" panose="000005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368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9" grpId="0" animBg="1"/>
      <p:bldP spid="27" grpId="0" animBg="1"/>
      <p:bldP spid="30" grpId="0" animBg="1"/>
      <p:bldP spid="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chinh phá»¥ ngÃ¢m">
            <a:extLst>
              <a:ext uri="{FF2B5EF4-FFF2-40B4-BE49-F238E27FC236}">
                <a16:creationId xmlns:a16="http://schemas.microsoft.com/office/drawing/2014/main" id="{336EFEAE-C7DD-4196-9F3E-2FF2A39571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C47DAA2-D03B-46EC-8B06-EBB4723FA910}"/>
              </a:ext>
            </a:extLst>
          </p:cNvPr>
          <p:cNvSpPr/>
          <p:nvPr/>
        </p:nvSpPr>
        <p:spPr>
          <a:xfrm>
            <a:off x="203829" y="2155639"/>
            <a:ext cx="2354317" cy="20621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 NHÂN BI KỊCH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D124C9-9053-4F6E-B6BB-D3B8623A3538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2558146" y="1367794"/>
            <a:ext cx="1240970" cy="181889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5CEB7A-26F0-4A39-92CF-96016DA52997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2558146" y="3186690"/>
            <a:ext cx="1240970" cy="15014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0DACEC-7F71-47EA-997F-51C6873EE78D}"/>
              </a:ext>
            </a:extLst>
          </p:cNvPr>
          <p:cNvSpPr txBox="1"/>
          <p:nvPr/>
        </p:nvSpPr>
        <p:spPr>
          <a:xfrm>
            <a:off x="3799116" y="767629"/>
            <a:ext cx="140425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Trực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endParaRPr lang="en-US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EB3C3-0934-4B84-A02F-3955F52D4FF4}"/>
              </a:ext>
            </a:extLst>
          </p:cNvPr>
          <p:cNvSpPr txBox="1"/>
          <p:nvPr/>
        </p:nvSpPr>
        <p:spPr>
          <a:xfrm>
            <a:off x="3799116" y="4087967"/>
            <a:ext cx="139337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Gián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endParaRPr lang="en-US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9190A7-5E35-48B0-A50D-DBA7EC376D88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203371" y="737135"/>
            <a:ext cx="1230086" cy="63065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3E2EDE-2480-49F6-9D6F-B018B647DEB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5203371" y="1367794"/>
            <a:ext cx="1230086" cy="36892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699CECF-4C9A-4141-A9E1-504708E1C35E}"/>
              </a:ext>
            </a:extLst>
          </p:cNvPr>
          <p:cNvSpPr/>
          <p:nvPr/>
        </p:nvSpPr>
        <p:spPr>
          <a:xfrm>
            <a:off x="6433457" y="352414"/>
            <a:ext cx="5554715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Lời nói ngây thơ của bé Đản</a:t>
            </a:r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CA7A4-FFBD-4466-8CEB-5A511A9F5FD3}"/>
              </a:ext>
            </a:extLst>
          </p:cNvPr>
          <p:cNvSpPr/>
          <p:nvPr/>
        </p:nvSpPr>
        <p:spPr>
          <a:xfrm>
            <a:off x="6433457" y="1351997"/>
            <a:ext cx="5554714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ính đa nghi</a:t>
            </a:r>
            <a:r>
              <a:rPr lang="en-SG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 Trương Sinh</a:t>
            </a:r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D34577-F364-4D57-8001-0F39DCEBF8E1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 flipV="1">
            <a:off x="5192486" y="3997502"/>
            <a:ext cx="1240970" cy="69063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FD502D-E619-41FC-9ED8-E40D4B3C1BAD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>
            <a:off x="5192486" y="4688132"/>
            <a:ext cx="1240970" cy="126962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10564B-0992-459C-ACAB-B8E9EBAA447A}"/>
              </a:ext>
            </a:extLst>
          </p:cNvPr>
          <p:cNvSpPr/>
          <p:nvPr/>
        </p:nvSpPr>
        <p:spPr>
          <a:xfrm>
            <a:off x="6433456" y="2897201"/>
            <a:ext cx="5554714" cy="22006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900" dirty="0">
              <a:solidFill>
                <a:srgbClr val="0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hế độ nam quyền độc đoán,</a:t>
            </a:r>
            <a:r>
              <a:rPr lang="en-SG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bất</a:t>
            </a:r>
            <a:r>
              <a:rPr lang="en-SG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 đẳng</a:t>
            </a:r>
            <a:r>
              <a:rPr lang="en-SG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nam</a:t>
            </a:r>
            <a:r>
              <a:rPr lang="en-SG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- </a:t>
            </a:r>
            <a:r>
              <a:rPr lang="en-SG" sz="3200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nữ</a:t>
            </a:r>
            <a:r>
              <a:rPr lang="en-SG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hôn nhân không</a:t>
            </a:r>
            <a:r>
              <a:rPr lang="en-SG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 yêu và tự do.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AE1275-9464-40EF-920C-8BF3ED7C4603}"/>
              </a:ext>
            </a:extLst>
          </p:cNvPr>
          <p:cNvSpPr/>
          <p:nvPr/>
        </p:nvSpPr>
        <p:spPr>
          <a:xfrm>
            <a:off x="6433456" y="5357589"/>
            <a:ext cx="5554714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800" dirty="0">
              <a:solidFill>
                <a:srgbClr val="0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hiến tranh phong kiến phi nghĩa</a:t>
            </a:r>
            <a:endParaRPr lang="en-US" sz="3200" dirty="0">
              <a:solidFill>
                <a:srgbClr val="0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extLst>
              <a:ext uri="{FF2B5EF4-FFF2-40B4-BE49-F238E27FC236}">
                <a16:creationId xmlns:a16="http://schemas.microsoft.com/office/drawing/2014/main" id="{EC00BFA1-DF0E-42F8-8DB5-04A21A6F5EEB}"/>
              </a:ext>
            </a:extLst>
          </p:cNvPr>
          <p:cNvSpPr/>
          <p:nvPr/>
        </p:nvSpPr>
        <p:spPr>
          <a:xfrm>
            <a:off x="576943" y="5296766"/>
            <a:ext cx="10798628" cy="1459863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SG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SG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Tinh</a:t>
            </a:r>
            <a:r>
              <a:rPr lang="en-SG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thần</a:t>
            </a:r>
            <a:r>
              <a:rPr lang="en-SG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nhân</a:t>
            </a:r>
            <a:r>
              <a:rPr lang="en-SG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đạo</a:t>
            </a:r>
            <a:r>
              <a:rPr lang="en-SG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đi</a:t>
            </a:r>
            <a:r>
              <a:rPr lang="en-SG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trước</a:t>
            </a:r>
            <a:r>
              <a:rPr lang="en-SG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thời</a:t>
            </a:r>
            <a:r>
              <a:rPr lang="en-SG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đại</a:t>
            </a:r>
            <a:r>
              <a:rPr lang="en-SG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của</a:t>
            </a:r>
            <a:r>
              <a:rPr lang="en-SG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Nguyễn</a:t>
            </a:r>
            <a:r>
              <a:rPr lang="en-SG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Dữ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050" name="Picture 2" descr="Giá»i thiá»u vá» Nguyá»n Dá»¯ vÃ  thá» loáº¡i truyá»n kÃ¬ âTruyá»n kÃ¬ máº¡n lá»¥c ...">
            <a:extLst>
              <a:ext uri="{FF2B5EF4-FFF2-40B4-BE49-F238E27FC236}">
                <a16:creationId xmlns:a16="http://schemas.microsoft.com/office/drawing/2014/main" id="{13C61B7D-5CA8-46A6-8650-BC51385EB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9"/>
          <a:stretch/>
        </p:blipFill>
        <p:spPr bwMode="auto">
          <a:xfrm>
            <a:off x="217716" y="1626902"/>
            <a:ext cx="3385456" cy="3275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270A0-36FF-494C-924B-08001BEDD5F6}"/>
              </a:ext>
            </a:extLst>
          </p:cNvPr>
          <p:cNvSpPr txBox="1"/>
          <p:nvPr/>
        </p:nvSpPr>
        <p:spPr>
          <a:xfrm flipH="1">
            <a:off x="2721429" y="387009"/>
            <a:ext cx="5845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Thái</a:t>
            </a:r>
            <a:r>
              <a:rPr lang="en-SG" sz="4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</a:t>
            </a:r>
            <a:r>
              <a:rPr lang="en-SG" sz="4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4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SG" sz="4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endParaRPr lang="en-SG" sz="4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2AE624-DFA4-4FAD-8E84-B5B7AC2AA75C}"/>
              </a:ext>
            </a:extLst>
          </p:cNvPr>
          <p:cNvSpPr/>
          <p:nvPr/>
        </p:nvSpPr>
        <p:spPr>
          <a:xfrm>
            <a:off x="3777342" y="1582679"/>
            <a:ext cx="7848601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cáo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xã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phong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phi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nam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308F4F-B449-4639-A6C5-1EC48DD48A41}"/>
              </a:ext>
            </a:extLst>
          </p:cNvPr>
          <p:cNvSpPr/>
          <p:nvPr/>
        </p:nvSpPr>
        <p:spPr>
          <a:xfrm>
            <a:off x="4125686" y="2847108"/>
            <a:ext cx="7500257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Trân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ngợi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6494C0-4693-48B0-8ED6-0E7185738778}"/>
              </a:ext>
            </a:extLst>
          </p:cNvPr>
          <p:cNvSpPr/>
          <p:nvPr/>
        </p:nvSpPr>
        <p:spPr>
          <a:xfrm>
            <a:off x="3777343" y="4109851"/>
            <a:ext cx="7848599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phận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oan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nghiệt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nữ</a:t>
            </a:r>
            <a:endParaRPr lang="en-SG" sz="30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 bÃ i TÃ³m táº¯t Chuyá»n ngÆ°á»i con gÃ¡i Nam XÆ°Æ¡ng">
            <a:extLst>
              <a:ext uri="{FF2B5EF4-FFF2-40B4-BE49-F238E27FC236}">
                <a16:creationId xmlns:a16="http://schemas.microsoft.com/office/drawing/2014/main" id="{8D805370-5A73-4E14-AE93-142C4262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0DF4B-0F9A-4C4B-B144-900D4BB9E519}"/>
              </a:ext>
            </a:extLst>
          </p:cNvPr>
          <p:cNvSpPr/>
          <p:nvPr/>
        </p:nvSpPr>
        <p:spPr>
          <a:xfrm>
            <a:off x="0" y="5532582"/>
            <a:ext cx="12192000" cy="13254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 dirty="0">
                <a:solidFill>
                  <a:srgbClr val="FF0000"/>
                </a:solidFill>
                <a:latin typeface="#9Slide05 Ciaobella" pitchFamily="2" charset="0"/>
              </a:rPr>
              <a:t>2. </a:t>
            </a:r>
            <a:r>
              <a:rPr lang="en-SG" sz="8800" dirty="0" err="1">
                <a:solidFill>
                  <a:srgbClr val="FF0000"/>
                </a:solidFill>
                <a:latin typeface="#9Slide05 Ciaobella" pitchFamily="2" charset="0"/>
              </a:rPr>
              <a:t>Nhân</a:t>
            </a:r>
            <a:r>
              <a:rPr lang="en-SG" sz="8800" dirty="0">
                <a:solidFill>
                  <a:srgbClr val="FF0000"/>
                </a:solidFill>
                <a:latin typeface="#9Slide05 Ciaobella" pitchFamily="2" charset="0"/>
              </a:rPr>
              <a:t> </a:t>
            </a:r>
            <a:r>
              <a:rPr lang="en-SG" sz="8800" dirty="0" err="1">
                <a:solidFill>
                  <a:srgbClr val="FF0000"/>
                </a:solidFill>
                <a:latin typeface="#9Slide05 Ciaobella" pitchFamily="2" charset="0"/>
              </a:rPr>
              <a:t>vật</a:t>
            </a:r>
            <a:r>
              <a:rPr lang="en-SG" sz="8800" dirty="0">
                <a:solidFill>
                  <a:srgbClr val="FF0000"/>
                </a:solidFill>
                <a:latin typeface="#9Slide05 Ciaobella" pitchFamily="2" charset="0"/>
              </a:rPr>
              <a:t> Tr</a:t>
            </a:r>
            <a:r>
              <a:rPr lang="vi-VN" sz="8800" dirty="0">
                <a:solidFill>
                  <a:srgbClr val="FF0000"/>
                </a:solidFill>
                <a:latin typeface="#9Slide05 Ciaobella" pitchFamily="2" charset="0"/>
              </a:rPr>
              <a:t>ư</a:t>
            </a:r>
            <a:r>
              <a:rPr lang="en-SG" sz="8800" dirty="0" err="1">
                <a:solidFill>
                  <a:srgbClr val="FF0000"/>
                </a:solidFill>
                <a:latin typeface="#9Slide05 Ciaobella" pitchFamily="2" charset="0"/>
              </a:rPr>
              <a:t>ơng</a:t>
            </a:r>
            <a:r>
              <a:rPr lang="en-SG" sz="8800" dirty="0">
                <a:solidFill>
                  <a:srgbClr val="FF0000"/>
                </a:solidFill>
                <a:latin typeface="#9Slide05 Ciaobella" pitchFamily="2" charset="0"/>
              </a:rPr>
              <a:t> </a:t>
            </a:r>
            <a:r>
              <a:rPr lang="en-SG" sz="8800" dirty="0" err="1">
                <a:solidFill>
                  <a:srgbClr val="FF0000"/>
                </a:solidFill>
                <a:latin typeface="#9Slide05 Ciaobella" pitchFamily="2" charset="0"/>
              </a:rPr>
              <a:t>Sinh</a:t>
            </a:r>
            <a:endParaRPr lang="en-SG" sz="8800" dirty="0">
              <a:solidFill>
                <a:srgbClr val="FF0000"/>
              </a:solidFill>
              <a:latin typeface="#9Slide05 Ciaobe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14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55920" y="1585094"/>
            <a:ext cx="4868459" cy="5272906"/>
            <a:chOff x="3668724" y="1507724"/>
            <a:chExt cx="4868459" cy="527290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5" b="12071"/>
            <a:stretch/>
          </p:blipFill>
          <p:spPr>
            <a:xfrm>
              <a:off x="4684848" y="1507724"/>
              <a:ext cx="3852335" cy="527290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784838" y="4756223"/>
              <a:ext cx="1065321" cy="149379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668724" y="5158181"/>
              <a:ext cx="1065321" cy="1493797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568" y="1954366"/>
            <a:ext cx="1008841" cy="8500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83897" y="113975"/>
            <a:ext cx="1838003" cy="15487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7846" flipH="1">
            <a:off x="3675033" y="4977187"/>
            <a:ext cx="1106666" cy="932521"/>
          </a:xfrm>
          <a:prstGeom prst="rect">
            <a:avLst/>
          </a:prstGeom>
        </p:spPr>
      </p:pic>
      <p:sp>
        <p:nvSpPr>
          <p:cNvPr id="40" name="Freeform 5"/>
          <p:cNvSpPr>
            <a:spLocks noEditPoints="1"/>
          </p:cNvSpPr>
          <p:nvPr/>
        </p:nvSpPr>
        <p:spPr bwMode="auto">
          <a:xfrm>
            <a:off x="798945" y="2744297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1099763" y="3190940"/>
            <a:ext cx="1674562" cy="173122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Trước</a:t>
            </a:r>
            <a:r>
              <a:rPr lang="en-SG" altLang="zh-CN" sz="36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9178763" y="2653032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9527429" y="3361150"/>
            <a:ext cx="1674562" cy="117722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Sau </a:t>
            </a:r>
            <a:r>
              <a:rPr lang="en-SG" altLang="zh-CN" sz="36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3897745" y="368448"/>
            <a:ext cx="7693891" cy="2713371"/>
            <a:chOff x="1068237" y="1327277"/>
            <a:chExt cx="5192134" cy="1581153"/>
          </a:xfrm>
        </p:grpSpPr>
        <p:sp>
          <p:nvSpPr>
            <p:cNvPr id="62" name="矩形 61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63"/>
          <p:cNvSpPr/>
          <p:nvPr/>
        </p:nvSpPr>
        <p:spPr>
          <a:xfrm>
            <a:off x="10956186" y="367928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US" altLang="zh-CN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Trước</a:t>
            </a:r>
            <a:r>
              <a:rPr lang="en-US" altLang="zh-CN" sz="28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3897745" y="3665863"/>
            <a:ext cx="7693891" cy="2713371"/>
            <a:chOff x="1068237" y="1327277"/>
            <a:chExt cx="5192134" cy="1581153"/>
          </a:xfrm>
        </p:grpSpPr>
        <p:sp>
          <p:nvSpPr>
            <p:cNvPr id="67" name="矩形 66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63">
            <a:extLst>
              <a:ext uri="{FF2B5EF4-FFF2-40B4-BE49-F238E27FC236}">
                <a16:creationId xmlns:a16="http://schemas.microsoft.com/office/drawing/2014/main" id="{2075077C-E403-4C08-8291-093286286201}"/>
              </a:ext>
            </a:extLst>
          </p:cNvPr>
          <p:cNvSpPr/>
          <p:nvPr/>
        </p:nvSpPr>
        <p:spPr>
          <a:xfrm>
            <a:off x="10950126" y="3665863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Sau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B807E-6E3E-4D75-9918-053D33619309}"/>
              </a:ext>
            </a:extLst>
          </p:cNvPr>
          <p:cNvSpPr txBox="1"/>
          <p:nvPr/>
        </p:nvSpPr>
        <p:spPr>
          <a:xfrm>
            <a:off x="4108131" y="680439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Con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phú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endParaRPr lang="en-SG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1D4CDF-186A-42F4-853F-85898E712DCD}"/>
              </a:ext>
            </a:extLst>
          </p:cNvPr>
          <p:cNvSpPr txBox="1"/>
          <p:nvPr/>
        </p:nvSpPr>
        <p:spPr>
          <a:xfrm>
            <a:off x="4108131" y="1353785"/>
            <a:ext cx="6495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Hôn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Xin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</a:t>
            </a: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mến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Cuộc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hôn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khôn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đẳng</a:t>
            </a:r>
            <a:endParaRPr lang="en-SG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500A66-9C02-41A9-89A6-379FD678B717}"/>
              </a:ext>
            </a:extLst>
          </p:cNvPr>
          <p:cNvSpPr txBox="1"/>
          <p:nvPr/>
        </p:nvSpPr>
        <p:spPr>
          <a:xfrm>
            <a:off x="4056633" y="2396463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ngừa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quá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sức</a:t>
            </a:r>
            <a:endParaRPr lang="en-SG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135567-BE37-4BAB-9955-DD1DC6CAA29C}"/>
              </a:ext>
            </a:extLst>
          </p:cNvPr>
          <p:cNvSpPr txBox="1"/>
          <p:nvPr/>
        </p:nvSpPr>
        <p:spPr>
          <a:xfrm>
            <a:off x="4108130" y="3801935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endParaRPr lang="en-SG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F2A697-5CF9-4F22-B17B-5250C9906F6D}"/>
              </a:ext>
            </a:extLst>
          </p:cNvPr>
          <p:cNvSpPr txBox="1"/>
          <p:nvPr/>
        </p:nvSpPr>
        <p:spPr>
          <a:xfrm>
            <a:off x="4107717" y="4410370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đau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lìa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mẹ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vợ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con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</a:t>
            </a: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endParaRPr lang="en-SG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421270-095F-4775-A33C-2BA54015023A}"/>
              </a:ext>
            </a:extLst>
          </p:cNvPr>
          <p:cNvSpPr txBox="1"/>
          <p:nvPr/>
        </p:nvSpPr>
        <p:spPr>
          <a:xfrm>
            <a:off x="4145075" y="5006885"/>
            <a:ext cx="652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Bi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kịch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Mất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mẹ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kích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tr</a:t>
            </a: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ớc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Hiểu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lầm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Ghen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mù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quáng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chết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oan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tỉnh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ngộ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lòng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</a:t>
            </a: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ư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ơng</a:t>
            </a:r>
            <a:endParaRPr lang="en-SG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43" name="图片 1">
            <a:extLst>
              <a:ext uri="{FF2B5EF4-FFF2-40B4-BE49-F238E27FC236}">
                <a16:creationId xmlns:a16="http://schemas.microsoft.com/office/drawing/2014/main" id="{BB4B16ED-8624-42A7-85C3-A604C3360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6918">
            <a:off x="-986648" y="1997019"/>
            <a:ext cx="5155672" cy="2922850"/>
          </a:xfrm>
          <a:prstGeom prst="rect">
            <a:avLst/>
          </a:prstGeom>
        </p:spPr>
      </p:pic>
      <p:pic>
        <p:nvPicPr>
          <p:cNvPr id="44" name="图片 30">
            <a:extLst>
              <a:ext uri="{FF2B5EF4-FFF2-40B4-BE49-F238E27FC236}">
                <a16:creationId xmlns:a16="http://schemas.microsoft.com/office/drawing/2014/main" id="{FC4265BC-13AE-43EA-88FD-FCA25FA72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213" y="897062"/>
            <a:ext cx="831951" cy="701035"/>
          </a:xfrm>
          <a:prstGeom prst="rect">
            <a:avLst/>
          </a:prstGeom>
        </p:spPr>
      </p:pic>
      <p:pic>
        <p:nvPicPr>
          <p:cNvPr id="45" name="图片 34">
            <a:extLst>
              <a:ext uri="{FF2B5EF4-FFF2-40B4-BE49-F238E27FC236}">
                <a16:creationId xmlns:a16="http://schemas.microsoft.com/office/drawing/2014/main" id="{2A8B48B0-B172-46B5-BE18-CEEC50427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84" y="1711856"/>
            <a:ext cx="831951" cy="701035"/>
          </a:xfrm>
          <a:prstGeom prst="rect">
            <a:avLst/>
          </a:prstGeom>
        </p:spPr>
      </p:pic>
      <p:pic>
        <p:nvPicPr>
          <p:cNvPr id="46" name="图片 35">
            <a:extLst>
              <a:ext uri="{FF2B5EF4-FFF2-40B4-BE49-F238E27FC236}">
                <a16:creationId xmlns:a16="http://schemas.microsoft.com/office/drawing/2014/main" id="{2164EF67-15D6-404B-B9BC-4295AA95D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246" y="3013551"/>
            <a:ext cx="831951" cy="701035"/>
          </a:xfrm>
          <a:prstGeom prst="rect">
            <a:avLst/>
          </a:prstGeom>
        </p:spPr>
      </p:pic>
      <p:pic>
        <p:nvPicPr>
          <p:cNvPr id="47" name="图片 36">
            <a:extLst>
              <a:ext uri="{FF2B5EF4-FFF2-40B4-BE49-F238E27FC236}">
                <a16:creationId xmlns:a16="http://schemas.microsoft.com/office/drawing/2014/main" id="{EB3492EF-ADB2-451C-93C2-DDE45FDD3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6" y="4167648"/>
            <a:ext cx="831951" cy="7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7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0D6BC65-FC2A-47EA-AF6E-41C291DA6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-2" b="-2"/>
          <a:stretch/>
        </p:blipFill>
        <p:spPr>
          <a:xfrm>
            <a:off x="9220197" y="17252"/>
            <a:ext cx="2970465" cy="338327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F6173A5-5BB2-48BD-B370-320D1521B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5079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2CC18EE-0D5A-4946-8295-08FCB6C92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r="3783" b="-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9" name="Hình ảnh 8" descr="Ảnh có chứa người, ngoài trời, cỏ, bầu trời&#10;&#10;Mô tả được tạo tự động">
            <a:extLst>
              <a:ext uri="{FF2B5EF4-FFF2-40B4-BE49-F238E27FC236}">
                <a16:creationId xmlns:a16="http://schemas.microsoft.com/office/drawing/2014/main" id="{6ACFE31A-7B05-4620-B5DA-37AB574DC9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8005" b="-2"/>
          <a:stretch/>
        </p:blipFill>
        <p:spPr>
          <a:xfrm>
            <a:off x="3072288" y="3473228"/>
            <a:ext cx="2971800" cy="3383268"/>
          </a:xfrm>
          <a:prstGeom prst="rect">
            <a:avLst/>
          </a:prstGeom>
        </p:spPr>
      </p:pic>
      <p:pic>
        <p:nvPicPr>
          <p:cNvPr id="15" name="Hình ảnh 14" descr="Ảnh có chứa ngoài trời, bầu trời, nước, người&#10;&#10;Mô tả được tạo tự động">
            <a:extLst>
              <a:ext uri="{FF2B5EF4-FFF2-40B4-BE49-F238E27FC236}">
                <a16:creationId xmlns:a16="http://schemas.microsoft.com/office/drawing/2014/main" id="{2A4FB103-9931-4847-81C3-21294BECDC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0" b="-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F1071D67-8D00-415A-863A-EE1D1903C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481" y="4846300"/>
            <a:ext cx="5626456" cy="63712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</a:t>
            </a:r>
            <a:r>
              <a:rPr lang="vi-VN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 SINH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chế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phụ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quyền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đoán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giết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chết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bi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kịch</a:t>
            </a:r>
            <a:endParaRPr lang="en-BZ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DC71DA-9BEF-4395-9BBE-EF79348479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1300" b="-2"/>
          <a:stretch/>
        </p:blipFill>
        <p:spPr>
          <a:xfrm>
            <a:off x="51246" y="-1"/>
            <a:ext cx="29704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395167"/>
            <a:ext cx="1842839" cy="175918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728529" y="1719224"/>
            <a:ext cx="1316598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88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I.</a:t>
            </a:r>
            <a:endParaRPr lang="en-US" altLang="zh-CN" sz="88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8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826164" y="3940570"/>
            <a:ext cx="8647871" cy="302388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ĐỌC – HIỂU CHÚ THÍCH</a:t>
            </a:r>
            <a:endParaRPr lang="en-US" altLang="zh-CN" sz="96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0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/>
          <p:bldP spid="18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2F070D-8346-434E-9ACD-6895B741A380}"/>
              </a:ext>
            </a:extLst>
          </p:cNvPr>
          <p:cNvGrpSpPr/>
          <p:nvPr/>
        </p:nvGrpSpPr>
        <p:grpSpPr>
          <a:xfrm>
            <a:off x="-14286" y="-170409"/>
            <a:ext cx="12192000" cy="7028409"/>
            <a:chOff x="0" y="-137071"/>
            <a:chExt cx="12192000" cy="7028409"/>
          </a:xfrm>
        </p:grpSpPr>
        <p:pic>
          <p:nvPicPr>
            <p:cNvPr id="44034" name="Picture 2" descr="H 2A">
              <a:extLst>
                <a:ext uri="{FF2B5EF4-FFF2-40B4-BE49-F238E27FC236}">
                  <a16:creationId xmlns:a16="http://schemas.microsoft.com/office/drawing/2014/main" id="{9FB3AD58-EE59-427B-9E0C-61F4A27D0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37071"/>
              <a:ext cx="1219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3" name="Picture 3" descr="H 2">
              <a:extLst>
                <a:ext uri="{FF2B5EF4-FFF2-40B4-BE49-F238E27FC236}">
                  <a16:creationId xmlns:a16="http://schemas.microsoft.com/office/drawing/2014/main" id="{64DA3712-05A4-4B34-89D1-4EF899D20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14738"/>
              <a:ext cx="121920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24" name="Picture 4" descr="neucotrang">
            <a:extLst>
              <a:ext uri="{FF2B5EF4-FFF2-40B4-BE49-F238E27FC236}">
                <a16:creationId xmlns:a16="http://schemas.microsoft.com/office/drawing/2014/main" id="{1BC32B60-7E61-472F-A154-14BFF43E7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logon_anim">
            <a:extLst>
              <a:ext uri="{FF2B5EF4-FFF2-40B4-BE49-F238E27FC236}">
                <a16:creationId xmlns:a16="http://schemas.microsoft.com/office/drawing/2014/main" id="{A152515E-C219-4864-8D55-B3B38E9F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logon_anim">
            <a:extLst>
              <a:ext uri="{FF2B5EF4-FFF2-40B4-BE49-F238E27FC236}">
                <a16:creationId xmlns:a16="http://schemas.microsoft.com/office/drawing/2014/main" id="{17804315-7224-465C-8B91-BA7A44A7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logon_anim">
            <a:extLst>
              <a:ext uri="{FF2B5EF4-FFF2-40B4-BE49-F238E27FC236}">
                <a16:creationId xmlns:a16="http://schemas.microsoft.com/office/drawing/2014/main" id="{8B9B9EB2-1AA0-471F-BBC5-A390DE674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819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logon_anim">
            <a:extLst>
              <a:ext uri="{FF2B5EF4-FFF2-40B4-BE49-F238E27FC236}">
                <a16:creationId xmlns:a16="http://schemas.microsoft.com/office/drawing/2014/main" id="{C722A0AA-615F-4A24-925E-04E10F33D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29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 descr="logon_anim">
            <a:extLst>
              <a:ext uri="{FF2B5EF4-FFF2-40B4-BE49-F238E27FC236}">
                <a16:creationId xmlns:a16="http://schemas.microsoft.com/office/drawing/2014/main" id="{8AF7913D-980E-4E9D-988E-F7099CB7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733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logon_anim">
            <a:extLst>
              <a:ext uri="{FF2B5EF4-FFF2-40B4-BE49-F238E27FC236}">
                <a16:creationId xmlns:a16="http://schemas.microsoft.com/office/drawing/2014/main" id="{FE894933-03D5-4963-A8E4-E2BE215A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1" descr="logon_anim">
            <a:extLst>
              <a:ext uri="{FF2B5EF4-FFF2-40B4-BE49-F238E27FC236}">
                <a16:creationId xmlns:a16="http://schemas.microsoft.com/office/drawing/2014/main" id="{FBD78F0B-411B-4FAF-9C8E-6359CEBC9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Picture 12" descr="logon_anim">
            <a:extLst>
              <a:ext uri="{FF2B5EF4-FFF2-40B4-BE49-F238E27FC236}">
                <a16:creationId xmlns:a16="http://schemas.microsoft.com/office/drawing/2014/main" id="{F371D307-1B3F-4B99-8B83-EFAEDDAC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13" descr="logon_anim">
            <a:extLst>
              <a:ext uri="{FF2B5EF4-FFF2-40B4-BE49-F238E27FC236}">
                <a16:creationId xmlns:a16="http://schemas.microsoft.com/office/drawing/2014/main" id="{FE265F63-9233-405C-980F-A755A989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Picture 14" descr="logon_anim">
            <a:extLst>
              <a:ext uri="{FF2B5EF4-FFF2-40B4-BE49-F238E27FC236}">
                <a16:creationId xmlns:a16="http://schemas.microsoft.com/office/drawing/2014/main" id="{49632862-23B8-4020-8B94-D906ABBD9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5" descr="logon_anim">
            <a:extLst>
              <a:ext uri="{FF2B5EF4-FFF2-40B4-BE49-F238E27FC236}">
                <a16:creationId xmlns:a16="http://schemas.microsoft.com/office/drawing/2014/main" id="{7FF592D7-4824-4332-BC5C-F14ED624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828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logon_anim">
            <a:extLst>
              <a:ext uri="{FF2B5EF4-FFF2-40B4-BE49-F238E27FC236}">
                <a16:creationId xmlns:a16="http://schemas.microsoft.com/office/drawing/2014/main" id="{61C6CC1F-FCB1-44BC-8CE1-F59F5630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090738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logon_anim">
            <a:extLst>
              <a:ext uri="{FF2B5EF4-FFF2-40B4-BE49-F238E27FC236}">
                <a16:creationId xmlns:a16="http://schemas.microsoft.com/office/drawing/2014/main" id="{E434780E-2E5E-45E4-994C-D66E6FEE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8" name="Picture 18" descr="logon_anim">
            <a:extLst>
              <a:ext uri="{FF2B5EF4-FFF2-40B4-BE49-F238E27FC236}">
                <a16:creationId xmlns:a16="http://schemas.microsoft.com/office/drawing/2014/main" id="{EDF04EFC-0394-4CEB-87FC-0EFA6696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9" name="Picture 19" descr="logon_anim">
            <a:extLst>
              <a:ext uri="{FF2B5EF4-FFF2-40B4-BE49-F238E27FC236}">
                <a16:creationId xmlns:a16="http://schemas.microsoft.com/office/drawing/2014/main" id="{5D2AA97A-3E76-4973-8DBE-A5317B15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657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0" name="Picture 20" descr="logon_anim">
            <a:extLst>
              <a:ext uri="{FF2B5EF4-FFF2-40B4-BE49-F238E27FC236}">
                <a16:creationId xmlns:a16="http://schemas.microsoft.com/office/drawing/2014/main" id="{42E3B317-9D93-4C11-B54B-89CB1DB47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1" name="Picture 21" descr="logon_anim">
            <a:extLst>
              <a:ext uri="{FF2B5EF4-FFF2-40B4-BE49-F238E27FC236}">
                <a16:creationId xmlns:a16="http://schemas.microsoft.com/office/drawing/2014/main" id="{3E7C1D36-9D6E-460A-96A5-F8C40DE78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2" name="Picture 22" descr="logon_anim">
            <a:extLst>
              <a:ext uri="{FF2B5EF4-FFF2-40B4-BE49-F238E27FC236}">
                <a16:creationId xmlns:a16="http://schemas.microsoft.com/office/drawing/2014/main" id="{F79D3A9E-781A-4F79-996F-19B0B8F4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3" name="Picture 23" descr="logon_anim">
            <a:extLst>
              <a:ext uri="{FF2B5EF4-FFF2-40B4-BE49-F238E27FC236}">
                <a16:creationId xmlns:a16="http://schemas.microsoft.com/office/drawing/2014/main" id="{ADFAFB64-6BE1-4B15-A785-C895AF73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133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logon_anim">
            <a:extLst>
              <a:ext uri="{FF2B5EF4-FFF2-40B4-BE49-F238E27FC236}">
                <a16:creationId xmlns:a16="http://schemas.microsoft.com/office/drawing/2014/main" id="{26620A69-0A74-44E2-A5CE-F04AA50B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 descr="logon_anim">
            <a:extLst>
              <a:ext uri="{FF2B5EF4-FFF2-40B4-BE49-F238E27FC236}">
                <a16:creationId xmlns:a16="http://schemas.microsoft.com/office/drawing/2014/main" id="{67A7A15C-D82E-48A7-AB14-E3D74BDC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685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6" name="Picture 26" descr="logon_anim">
            <a:extLst>
              <a:ext uri="{FF2B5EF4-FFF2-40B4-BE49-F238E27FC236}">
                <a16:creationId xmlns:a16="http://schemas.microsoft.com/office/drawing/2014/main" id="{3F2F5F7A-873D-456F-BA12-E969AAB1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7" name="Picture 27" descr="logon_anim">
            <a:extLst>
              <a:ext uri="{FF2B5EF4-FFF2-40B4-BE49-F238E27FC236}">
                <a16:creationId xmlns:a16="http://schemas.microsoft.com/office/drawing/2014/main" id="{5297E140-6FDF-43EF-9C18-6D1AC629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905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8" name="Picture 28" descr="logon_anim">
            <a:extLst>
              <a:ext uri="{FF2B5EF4-FFF2-40B4-BE49-F238E27FC236}">
                <a16:creationId xmlns:a16="http://schemas.microsoft.com/office/drawing/2014/main" id="{5AC0F6A4-0334-4315-A035-2DA2DA30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9" name="Picture 29" descr="logon_anim">
            <a:extLst>
              <a:ext uri="{FF2B5EF4-FFF2-40B4-BE49-F238E27FC236}">
                <a16:creationId xmlns:a16="http://schemas.microsoft.com/office/drawing/2014/main" id="{D7B2231B-6677-47DE-BF63-27C020CF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524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0" name="Picture 30" descr="logon_anim">
            <a:extLst>
              <a:ext uri="{FF2B5EF4-FFF2-40B4-BE49-F238E27FC236}">
                <a16:creationId xmlns:a16="http://schemas.microsoft.com/office/drawing/2014/main" id="{9B034AD7-5526-4128-BE15-C0648818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200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1" name="Picture 31" descr="logon_anim">
            <a:extLst>
              <a:ext uri="{FF2B5EF4-FFF2-40B4-BE49-F238E27FC236}">
                <a16:creationId xmlns:a16="http://schemas.microsoft.com/office/drawing/2014/main" id="{045DE994-632C-4C01-A1ED-611E41FE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048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2" name="Picture 32" descr="logon_anim">
            <a:extLst>
              <a:ext uri="{FF2B5EF4-FFF2-40B4-BE49-F238E27FC236}">
                <a16:creationId xmlns:a16="http://schemas.microsoft.com/office/drawing/2014/main" id="{0551F485-4631-49D6-9810-BDD672451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609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3" name="Picture 33" descr="logon_anim">
            <a:extLst>
              <a:ext uri="{FF2B5EF4-FFF2-40B4-BE49-F238E27FC236}">
                <a16:creationId xmlns:a16="http://schemas.microsoft.com/office/drawing/2014/main" id="{383E1398-CD5B-4B83-A396-AF316C013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4" name="Picture 34" descr="logon_anim">
            <a:extLst>
              <a:ext uri="{FF2B5EF4-FFF2-40B4-BE49-F238E27FC236}">
                <a16:creationId xmlns:a16="http://schemas.microsoft.com/office/drawing/2014/main" id="{D11EF99D-3BD8-42FA-97D6-E21E997A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5" name="Picture 35" descr="logon_anim">
            <a:extLst>
              <a:ext uri="{FF2B5EF4-FFF2-40B4-BE49-F238E27FC236}">
                <a16:creationId xmlns:a16="http://schemas.microsoft.com/office/drawing/2014/main" id="{C31A4BEB-62C9-40EF-A21B-D53EE40A5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6" name="Picture 36" descr="logon_anim">
            <a:extLst>
              <a:ext uri="{FF2B5EF4-FFF2-40B4-BE49-F238E27FC236}">
                <a16:creationId xmlns:a16="http://schemas.microsoft.com/office/drawing/2014/main" id="{32BE17C9-CF32-4321-A1FF-9150F09B9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7" name="Picture 37" descr="logon_anim">
            <a:extLst>
              <a:ext uri="{FF2B5EF4-FFF2-40B4-BE49-F238E27FC236}">
                <a16:creationId xmlns:a16="http://schemas.microsoft.com/office/drawing/2014/main" id="{52758CA3-3415-4F77-B3C8-E77D53E6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8" name="Picture 38" descr="logon_anim">
            <a:extLst>
              <a:ext uri="{FF2B5EF4-FFF2-40B4-BE49-F238E27FC236}">
                <a16:creationId xmlns:a16="http://schemas.microsoft.com/office/drawing/2014/main" id="{5135894B-A94F-49EC-A015-597055DD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9" name="Picture 39" descr="logon_anim">
            <a:extLst>
              <a:ext uri="{FF2B5EF4-FFF2-40B4-BE49-F238E27FC236}">
                <a16:creationId xmlns:a16="http://schemas.microsoft.com/office/drawing/2014/main" id="{552C3983-BD38-464A-97E2-CDA4143A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114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0" name="Picture 40" descr="logon_anim">
            <a:extLst>
              <a:ext uri="{FF2B5EF4-FFF2-40B4-BE49-F238E27FC236}">
                <a16:creationId xmlns:a16="http://schemas.microsoft.com/office/drawing/2014/main" id="{65EE2900-064B-4EBB-8105-52B162147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895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1" name="Picture 41" descr="logon_anim">
            <a:extLst>
              <a:ext uri="{FF2B5EF4-FFF2-40B4-BE49-F238E27FC236}">
                <a16:creationId xmlns:a16="http://schemas.microsoft.com/office/drawing/2014/main" id="{DC7A33DB-FC40-4C96-BA83-6FEE81CC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505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2" name="Picture 42" descr="logon_anim">
            <a:extLst>
              <a:ext uri="{FF2B5EF4-FFF2-40B4-BE49-F238E27FC236}">
                <a16:creationId xmlns:a16="http://schemas.microsoft.com/office/drawing/2014/main" id="{5174CC6A-3CE6-4D77-BB41-C15CEF02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3" name="Picture 43" descr="logon_anim">
            <a:extLst>
              <a:ext uri="{FF2B5EF4-FFF2-40B4-BE49-F238E27FC236}">
                <a16:creationId xmlns:a16="http://schemas.microsoft.com/office/drawing/2014/main" id="{4685E51C-352B-48BA-BF37-05FE0B7D2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4" name="Picture 44" descr="logon_anim">
            <a:extLst>
              <a:ext uri="{FF2B5EF4-FFF2-40B4-BE49-F238E27FC236}">
                <a16:creationId xmlns:a16="http://schemas.microsoft.com/office/drawing/2014/main" id="{21233FF8-1ED9-47EA-9E5E-F71A514F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143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5" name="Picture 45" descr="firew1">
            <a:extLst>
              <a:ext uri="{FF2B5EF4-FFF2-40B4-BE49-F238E27FC236}">
                <a16:creationId xmlns:a16="http://schemas.microsoft.com/office/drawing/2014/main" id="{B6CCC952-9915-48C9-8391-AB0DACAF8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04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6" name="Picture 46" descr="firew1">
            <a:extLst>
              <a:ext uri="{FF2B5EF4-FFF2-40B4-BE49-F238E27FC236}">
                <a16:creationId xmlns:a16="http://schemas.microsoft.com/office/drawing/2014/main" id="{F3E2EC9D-B8A7-4B02-81EC-A3754001EB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286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7" name="Picture 47" descr="firew1">
            <a:extLst>
              <a:ext uri="{FF2B5EF4-FFF2-40B4-BE49-F238E27FC236}">
                <a16:creationId xmlns:a16="http://schemas.microsoft.com/office/drawing/2014/main" id="{A113BF4A-E395-409E-87D2-242E6A76A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81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8" name="Picture 48" descr="firew1">
            <a:extLst>
              <a:ext uri="{FF2B5EF4-FFF2-40B4-BE49-F238E27FC236}">
                <a16:creationId xmlns:a16="http://schemas.microsoft.com/office/drawing/2014/main" id="{E1368942-6352-4627-B93C-73D598085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057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9" name="Picture 49" descr="firew1">
            <a:extLst>
              <a:ext uri="{FF2B5EF4-FFF2-40B4-BE49-F238E27FC236}">
                <a16:creationId xmlns:a16="http://schemas.microsoft.com/office/drawing/2014/main" id="{19B70EBC-F645-43BA-9891-676B2D5D92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2743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0" name="Picture 50" descr="firew1">
            <a:extLst>
              <a:ext uri="{FF2B5EF4-FFF2-40B4-BE49-F238E27FC236}">
                <a16:creationId xmlns:a16="http://schemas.microsoft.com/office/drawing/2014/main" id="{46828FF0-5BCA-4A54-8E71-AB5504504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838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1" name="Picture 51" descr="firew1">
            <a:extLst>
              <a:ext uri="{FF2B5EF4-FFF2-40B4-BE49-F238E27FC236}">
                <a16:creationId xmlns:a16="http://schemas.microsoft.com/office/drawing/2014/main" id="{464FB8D3-4FB0-40F1-A176-2E02EAD8DD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2" name="Picture 52" descr="firew1">
            <a:extLst>
              <a:ext uri="{FF2B5EF4-FFF2-40B4-BE49-F238E27FC236}">
                <a16:creationId xmlns:a16="http://schemas.microsoft.com/office/drawing/2014/main" id="{6B52784E-2CF9-41E6-816F-C4762A1AD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3" name="Picture 53" descr="firew1">
            <a:extLst>
              <a:ext uri="{FF2B5EF4-FFF2-40B4-BE49-F238E27FC236}">
                <a16:creationId xmlns:a16="http://schemas.microsoft.com/office/drawing/2014/main" id="{128E8B2E-C2DB-4DD6-8DE0-0827A44008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609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4" name="Picture 54" descr="firew1">
            <a:extLst>
              <a:ext uri="{FF2B5EF4-FFF2-40B4-BE49-F238E27FC236}">
                <a16:creationId xmlns:a16="http://schemas.microsoft.com/office/drawing/2014/main" id="{7732BD27-4BDB-42D2-B4F4-85285B7137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5" name="Picture 55" descr="firew1">
            <a:extLst>
              <a:ext uri="{FF2B5EF4-FFF2-40B4-BE49-F238E27FC236}">
                <a16:creationId xmlns:a16="http://schemas.microsoft.com/office/drawing/2014/main" id="{A3BB7F12-B65B-4FA0-928F-F956785A6B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066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6" name="Picture 56" descr="firew1">
            <a:extLst>
              <a:ext uri="{FF2B5EF4-FFF2-40B4-BE49-F238E27FC236}">
                <a16:creationId xmlns:a16="http://schemas.microsoft.com/office/drawing/2014/main" id="{C3DD62C5-BD29-488B-8569-FD167A7D5C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7" name="Picture 57" descr="firew1">
            <a:extLst>
              <a:ext uri="{FF2B5EF4-FFF2-40B4-BE49-F238E27FC236}">
                <a16:creationId xmlns:a16="http://schemas.microsoft.com/office/drawing/2014/main" id="{AC5DB1E0-27D1-4FB2-BB49-8415BD30D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819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8" name="Picture 58" descr="firew1">
            <a:extLst>
              <a:ext uri="{FF2B5EF4-FFF2-40B4-BE49-F238E27FC236}">
                <a16:creationId xmlns:a16="http://schemas.microsoft.com/office/drawing/2014/main" id="{5107CD36-C0A8-4CE7-A5A8-8A0FE5E8D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9" name="Picture 59" descr="firew1">
            <a:extLst>
              <a:ext uri="{FF2B5EF4-FFF2-40B4-BE49-F238E27FC236}">
                <a16:creationId xmlns:a16="http://schemas.microsoft.com/office/drawing/2014/main" id="{909DCE78-993B-4B04-9232-DF2E78E05B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2895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0" name="Picture 60" descr="firew1">
            <a:extLst>
              <a:ext uri="{FF2B5EF4-FFF2-40B4-BE49-F238E27FC236}">
                <a16:creationId xmlns:a16="http://schemas.microsoft.com/office/drawing/2014/main" id="{ACA34E25-4FD5-4FC0-AFF6-C61273396B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905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1" name="Picture 61" descr="firew1">
            <a:extLst>
              <a:ext uri="{FF2B5EF4-FFF2-40B4-BE49-F238E27FC236}">
                <a16:creationId xmlns:a16="http://schemas.microsoft.com/office/drawing/2014/main" id="{93A8EDB5-750C-4F24-8AE7-ECA6249F03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2" name="Picture 62" descr="firew1">
            <a:extLst>
              <a:ext uri="{FF2B5EF4-FFF2-40B4-BE49-F238E27FC236}">
                <a16:creationId xmlns:a16="http://schemas.microsoft.com/office/drawing/2014/main" id="{E33A564A-C4A2-4A9B-BEE7-0D1C52E9A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C1E9585-C3E5-492A-B22D-A8962ADBCACA}"/>
              </a:ext>
            </a:extLst>
          </p:cNvPr>
          <p:cNvSpPr/>
          <p:nvPr/>
        </p:nvSpPr>
        <p:spPr>
          <a:xfrm>
            <a:off x="0" y="5532582"/>
            <a:ext cx="12192000" cy="13254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#9Slide05 Ciaobella" pitchFamily="2" charset="0"/>
              </a:rPr>
              <a:t>3. </a:t>
            </a:r>
            <a:r>
              <a:rPr lang="en-US" sz="8800" dirty="0" err="1">
                <a:solidFill>
                  <a:srgbClr val="FF0000"/>
                </a:solidFill>
                <a:latin typeface="#9Slide05 Ciaobella" pitchFamily="2" charset="0"/>
              </a:rPr>
              <a:t>Những</a:t>
            </a:r>
            <a:r>
              <a:rPr lang="en-US" sz="8800" dirty="0">
                <a:solidFill>
                  <a:srgbClr val="FF0000"/>
                </a:solidFill>
                <a:latin typeface="#9Slide05 Ciaobella" pitchFamily="2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Ciaobella" pitchFamily="2" charset="0"/>
              </a:rPr>
              <a:t>đặc</a:t>
            </a:r>
            <a:r>
              <a:rPr lang="en-US" sz="8800" dirty="0">
                <a:solidFill>
                  <a:srgbClr val="FF0000"/>
                </a:solidFill>
                <a:latin typeface="#9Slide05 Ciaobella" pitchFamily="2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Ciaobella" pitchFamily="2" charset="0"/>
              </a:rPr>
              <a:t>sắc</a:t>
            </a:r>
            <a:r>
              <a:rPr lang="en-US" sz="8800" dirty="0">
                <a:solidFill>
                  <a:srgbClr val="FF0000"/>
                </a:solidFill>
                <a:latin typeface="#9Slide05 Ciaobella" pitchFamily="2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Ciaobella" pitchFamily="2" charset="0"/>
              </a:rPr>
              <a:t>nghệ</a:t>
            </a:r>
            <a:r>
              <a:rPr lang="en-US" sz="8800" dirty="0">
                <a:solidFill>
                  <a:srgbClr val="FF0000"/>
                </a:solidFill>
                <a:latin typeface="#9Slide05 Ciaobella" pitchFamily="2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Ciaobella" pitchFamily="2" charset="0"/>
              </a:rPr>
              <a:t>thuật</a:t>
            </a:r>
            <a:endParaRPr lang="en-SG" sz="8800" dirty="0">
              <a:solidFill>
                <a:srgbClr val="FF0000"/>
              </a:solidFill>
              <a:latin typeface="#9Slide05 Ciaobella" pitchFamily="2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8096" y="2942715"/>
            <a:ext cx="5278609" cy="25519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1887811"/>
            <a:ext cx="622382" cy="52444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1887810"/>
            <a:ext cx="622382" cy="52444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4645440"/>
            <a:ext cx="622382" cy="52444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4218680"/>
            <a:ext cx="622382" cy="524444"/>
          </a:xfrm>
          <a:prstGeom prst="rect">
            <a:avLst/>
          </a:prstGeom>
        </p:spPr>
      </p:pic>
      <p:sp>
        <p:nvSpPr>
          <p:cNvPr id="21" name="Tiêu đề 1">
            <a:extLst>
              <a:ext uri="{FF2B5EF4-FFF2-40B4-BE49-F238E27FC236}">
                <a16:creationId xmlns:a16="http://schemas.microsoft.com/office/drawing/2014/main" id="{ABD2FB52-F46A-436F-A9BF-59A51C62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996" y="42838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Yếu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ảo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Chi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tiết</a:t>
            </a:r>
            <a:endParaRPr lang="en-BZ" sz="5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41774E-8C40-4549-B7F1-A52A6ED93FF4}"/>
              </a:ext>
            </a:extLst>
          </p:cNvPr>
          <p:cNvSpPr/>
          <p:nvPr/>
        </p:nvSpPr>
        <p:spPr>
          <a:xfrm>
            <a:off x="1471448" y="1826867"/>
            <a:ext cx="32161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được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các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tiên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nữ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rẽ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nước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xuống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dưới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thủy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cung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#9Slide03 Arima Madurai Black" panose="00000A00000000000000" pitchFamily="2" charset="0"/>
              <a:ea typeface="宋体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2BBC06-189A-4EE1-A014-F04A81BF90D1}"/>
              </a:ext>
            </a:extLst>
          </p:cNvPr>
          <p:cNvSpPr/>
          <p:nvPr/>
        </p:nvSpPr>
        <p:spPr>
          <a:xfrm>
            <a:off x="8438921" y="1965366"/>
            <a:ext cx="3223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nằm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mộng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rồi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thả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rùa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#9Slide03 Arima Madurai Black" panose="00000A00000000000000" pitchFamily="2" charset="0"/>
              <a:ea typeface="宋体"/>
              <a:cs typeface="#9Slide03 Arima Madurai Black" panose="00000A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06C9B-D7B3-46C5-96C3-7A8BB30B0FCF}"/>
              </a:ext>
            </a:extLst>
          </p:cNvPr>
          <p:cNvSpPr/>
          <p:nvPr/>
        </p:nvSpPr>
        <p:spPr>
          <a:xfrm>
            <a:off x="1481958" y="4655264"/>
            <a:ext cx="29774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vào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của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Linh Phi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#9Slide03 Arima Madurai Black" panose="00000A00000000000000" pitchFamily="2" charset="0"/>
              <a:ea typeface="宋体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B1580F-EA16-4D27-993B-64EEE95C57BC}"/>
              </a:ext>
            </a:extLst>
          </p:cNvPr>
          <p:cNvSpPr/>
          <p:nvPr/>
        </p:nvSpPr>
        <p:spPr>
          <a:xfrm>
            <a:off x="8438921" y="4086611"/>
            <a:ext cx="33852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hiện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về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sau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khi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Trương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Sinh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lập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đàn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giải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oan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nàng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ở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bến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sông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Hoàng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Giang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#9Slide03 Arima Madurai Black" panose="00000A00000000000000" pitchFamily="2" charset="0"/>
              <a:ea typeface="宋体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3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-1726645" y="2458891"/>
            <a:ext cx="6146556" cy="27239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7" y="2474076"/>
            <a:ext cx="583028" cy="491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35" y="911279"/>
            <a:ext cx="831951" cy="7010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1" y="5776693"/>
            <a:ext cx="3307961" cy="1162975"/>
          </a:xfrm>
          <a:prstGeom prst="rect">
            <a:avLst/>
          </a:prstGeom>
        </p:spPr>
      </p:pic>
      <p:sp>
        <p:nvSpPr>
          <p:cNvPr id="31" name="Tiêu đề 1">
            <a:extLst>
              <a:ext uri="{FF2B5EF4-FFF2-40B4-BE49-F238E27FC236}">
                <a16:creationId xmlns:a16="http://schemas.microsoft.com/office/drawing/2014/main" id="{B64A1D17-FDF0-4BDF-BB60-FEDB9EA3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031" y="32244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Yếu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ảo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Ý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endParaRPr lang="en-BZ" sz="5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F1E595F-E3A5-4CF3-AA72-9356A7B5D198}"/>
              </a:ext>
            </a:extLst>
          </p:cNvPr>
          <p:cNvSpPr/>
          <p:nvPr/>
        </p:nvSpPr>
        <p:spPr>
          <a:xfrm>
            <a:off x="2510335" y="161231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Tăng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sức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hấp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dẫn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chuyện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47CD838-35CC-4AD7-92C4-9C0B59C69A58}"/>
              </a:ext>
            </a:extLst>
          </p:cNvPr>
          <p:cNvSpPr/>
          <p:nvPr/>
        </p:nvSpPr>
        <p:spPr>
          <a:xfrm>
            <a:off x="3135701" y="2923319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Hoàn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chỉnh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thêm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nét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đẹp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vốn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Vũ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Nương</a:t>
            </a:r>
            <a:endParaRPr lang="en-US" altLang="zh-CN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DA30401-2A5A-40F6-8386-71ABDA0A1531}"/>
              </a:ext>
            </a:extLst>
          </p:cNvPr>
          <p:cNvSpPr/>
          <p:nvPr/>
        </p:nvSpPr>
        <p:spPr>
          <a:xfrm>
            <a:off x="3866170" y="425534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thúc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phần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hậu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 Ở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hiền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5757E1A-488B-4ED2-B163-54767114BA68}"/>
              </a:ext>
            </a:extLst>
          </p:cNvPr>
          <p:cNvSpPr/>
          <p:nvPr/>
        </p:nvSpPr>
        <p:spPr>
          <a:xfrm>
            <a:off x="4277712" y="5578826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Lên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án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chế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phong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kiến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+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Khẳng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định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niềm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cảm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thương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tác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giả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01699" y="1804724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628980" y="2048507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72" y="1779843"/>
            <a:ext cx="5570504" cy="12192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7129" y="2073944"/>
            <a:ext cx="48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42" y="3459303"/>
            <a:ext cx="8576770" cy="12993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94084" y="3771529"/>
            <a:ext cx="6950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ra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244875" y="3401794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1830232" y="3673229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5" y="5218886"/>
            <a:ext cx="5980407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55917" y="5528192"/>
            <a:ext cx="4389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80672" y="4989270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64562" y="526944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7" descr="0">
            <a:extLst>
              <a:ext uri="{FF2B5EF4-FFF2-40B4-BE49-F238E27FC236}">
                <a16:creationId xmlns:a16="http://schemas.microsoft.com/office/drawing/2014/main" id="{80D7E188-7965-4784-A22F-17A5E7CF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00" y="1319231"/>
            <a:ext cx="3878595" cy="20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êu đề 1">
            <a:extLst>
              <a:ext uri="{FF2B5EF4-FFF2-40B4-BE49-F238E27FC236}">
                <a16:creationId xmlns:a16="http://schemas.microsoft.com/office/drawing/2014/main" id="{4D2E2521-B853-483B-8FDF-A2D6174A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566" y="428386"/>
            <a:ext cx="12235566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cái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bóng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xuất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endParaRPr lang="en-BZ" sz="5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00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35794" y="1499809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805484" y="1915094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36" y="1836591"/>
            <a:ext cx="9536588" cy="1268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3087" y="2130117"/>
            <a:ext cx="8406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62" y="3510872"/>
            <a:ext cx="10224567" cy="13480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61499" y="3889474"/>
            <a:ext cx="9021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00286" y="3380509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756317" y="3686464"/>
            <a:ext cx="1253715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21" y="5261863"/>
            <a:ext cx="10049808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5073" y="5501565"/>
            <a:ext cx="9441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223415" y="5055953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88282" y="541493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êu đề 1">
            <a:extLst>
              <a:ext uri="{FF2B5EF4-FFF2-40B4-BE49-F238E27FC236}">
                <a16:creationId xmlns:a16="http://schemas.microsoft.com/office/drawing/2014/main" id="{6B884E6B-D16D-46B9-B60E-894E2321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566" y="428386"/>
            <a:ext cx="12235566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cái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bóng</a:t>
            </a:r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– Ý </a:t>
            </a:r>
            <a:r>
              <a:rPr lang="en-US" sz="54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endParaRPr lang="en-BZ" sz="5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86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1"/>
          <a:stretch/>
        </p:blipFill>
        <p:spPr>
          <a:xfrm rot="10800000">
            <a:off x="-187858" y="-21850"/>
            <a:ext cx="4456185" cy="35779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7" y="2037275"/>
            <a:ext cx="2554801" cy="3890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029A22-51F8-40A9-A515-E52A7B8857C6}"/>
              </a:ext>
            </a:extLst>
          </p:cNvPr>
          <p:cNvSpPr/>
          <p:nvPr/>
        </p:nvSpPr>
        <p:spPr>
          <a:xfrm>
            <a:off x="635318" y="3982581"/>
            <a:ext cx="19097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#9Slide05 SVNCiao Bella" pitchFamily="2" charset="0"/>
                <a:cs typeface="Times New Roman" panose="02020603050405020304" pitchFamily="18" charset="0"/>
              </a:rPr>
              <a:t>Đánh</a:t>
            </a:r>
            <a:r>
              <a:rPr lang="en-US" sz="7200" dirty="0">
                <a:solidFill>
                  <a:srgbClr val="FF0000"/>
                </a:solidFill>
                <a:latin typeface="#9Slide05 SVNCiao Bella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Ciao Bella" pitchFamily="2" charset="0"/>
                <a:cs typeface="Times New Roman" panose="02020603050405020304" pitchFamily="18" charset="0"/>
              </a:rPr>
              <a:t>giá</a:t>
            </a:r>
            <a:endParaRPr lang="en-US" sz="7200" dirty="0">
              <a:solidFill>
                <a:srgbClr val="FF0000"/>
              </a:solidFill>
              <a:latin typeface="#9Slide05 SVNCiao Bella" pitchFamily="2" charset="0"/>
              <a:cs typeface="Times New Roman" panose="02020603050405020304" pitchFamily="18" charset="0"/>
            </a:endParaRPr>
          </a:p>
        </p:txBody>
      </p:sp>
      <p:sp useBgFill="1">
        <p:nvSpPr>
          <p:cNvPr id="30" name="1">
            <a:extLst>
              <a:ext uri="{FF2B5EF4-FFF2-40B4-BE49-F238E27FC236}">
                <a16:creationId xmlns:a16="http://schemas.microsoft.com/office/drawing/2014/main" id="{CE9224D4-D246-4935-BD21-C32A7EF52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63270" y="755665"/>
            <a:ext cx="6219738" cy="239892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B9787AD5-2A99-40B7-9B74-48123FB2B51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63269" y="3812111"/>
            <a:ext cx="6219738" cy="2398925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50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6"/>
            <a:ext cx="4087430" cy="3550561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395167"/>
            <a:ext cx="1842839" cy="175918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410113" y="1730901"/>
            <a:ext cx="1316598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88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III.</a:t>
            </a:r>
            <a:endParaRPr lang="en-US" altLang="zh-CN" sz="88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8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997526" y="3937879"/>
            <a:ext cx="9956799" cy="2192890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13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Tổng</a:t>
            </a:r>
            <a:r>
              <a:rPr lang="en-SG" altLang="zh-CN" sz="138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13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kết</a:t>
            </a:r>
            <a:endParaRPr lang="en-US" altLang="zh-CN" sz="138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69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/>
          <p:bldP spid="18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49381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SG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endParaRPr lang="en-SG" sz="3200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huống</a:t>
            </a:r>
            <a:endParaRPr lang="en-SG" sz="3200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027382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thoại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bạch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bật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endParaRPr lang="en-SG" sz="26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3195781" y="3110345"/>
            <a:ext cx="1402771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mang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endParaRPr lang="en-SG" sz="26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D205A0-435A-4D8B-8611-56F263D6FBC1}"/>
              </a:ext>
            </a:extLst>
          </p:cNvPr>
          <p:cNvSpPr/>
          <p:nvPr/>
        </p:nvSpPr>
        <p:spPr>
          <a:xfrm>
            <a:off x="8391231" y="3110343"/>
            <a:ext cx="178261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Ý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– chi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nút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thắt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nút</a:t>
            </a:r>
            <a:endParaRPr lang="en-SG" sz="26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10409382" y="3110344"/>
            <a:ext cx="1782618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yếu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ởng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ợng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ảo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endParaRPr lang="en-SG" sz="26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5878946" y="3110342"/>
            <a:ext cx="2205175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</a:t>
            </a:r>
            <a:r>
              <a:rPr lang="vi-VN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sở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sẵn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giả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thêm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bớt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tăng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kịch</a:t>
            </a:r>
            <a:endParaRPr lang="en-SG" sz="26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54546"/>
            <a:ext cx="3477491" cy="494144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54546"/>
            <a:ext cx="3163455" cy="494143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278658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396999" y="2466109"/>
            <a:ext cx="1221510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4ED381-BAA5-4E59-877A-E88CB9A7D155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9259455" y="2466108"/>
            <a:ext cx="23086" cy="6442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2041236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6981534" y="2466108"/>
            <a:ext cx="2277921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8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30909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SG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endParaRPr lang="en-SG" sz="3200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đạo</a:t>
            </a:r>
            <a:endParaRPr lang="en-SG" sz="3200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204110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cáo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xã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nam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quyền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bất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endParaRPr lang="en-SG" sz="26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2947554" y="3110345"/>
            <a:ext cx="228946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phi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lạc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cắt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đình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gây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kịch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endParaRPr lang="en-SG" sz="26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9573491" y="3110344"/>
            <a:ext cx="261850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phận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oan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nghiệt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dưới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endParaRPr lang="en-SG" sz="26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6301509" y="3110342"/>
            <a:ext cx="245225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Khẳng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vẻ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thống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36074"/>
            <a:ext cx="3477491" cy="51261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36074"/>
            <a:ext cx="3163455" cy="512615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473777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485363" y="2466109"/>
            <a:ext cx="1133146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1623291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7527636" y="2466108"/>
            <a:ext cx="1731819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0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64" y="-2695"/>
            <a:ext cx="971776" cy="65882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9296" y="272473"/>
            <a:ext cx="677108" cy="584661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en-SG" altLang="zh-CN" sz="3200" b="1" spc="3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SG" altLang="zh-CN" sz="3200" b="1" spc="3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altLang="zh-CN" sz="3200" b="1" spc="3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viếng</a:t>
            </a:r>
            <a:r>
              <a:rPr lang="en-SG" altLang="zh-CN" sz="3200" b="1" spc="3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Vũ</a:t>
            </a:r>
            <a:r>
              <a:rPr lang="en-SG" altLang="zh-CN" sz="3200" b="1" spc="3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thị</a:t>
            </a:r>
            <a:endParaRPr lang="zh-CN" altLang="en-US" sz="3200" b="1" spc="3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380" y="517235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8120" y="2192686"/>
            <a:ext cx="6487117" cy="31362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4" y="5229636"/>
            <a:ext cx="1551671" cy="1589110"/>
          </a:xfrm>
          <a:prstGeom prst="rect">
            <a:avLst/>
          </a:prstGeom>
        </p:spPr>
      </p:pic>
      <p:sp>
        <p:nvSpPr>
          <p:cNvPr id="34" name="Rectangle 4">
            <a:extLst>
              <a:ext uri="{FF2B5EF4-FFF2-40B4-BE49-F238E27FC236}">
                <a16:creationId xmlns:a16="http://schemas.microsoft.com/office/drawing/2014/main" id="{A20B23B2-9975-4D1B-AF9C-EF59DDBD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078" y="1005835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 err="1">
                <a:latin typeface="#9Slide05 SVNEgregio Script" panose="02000500000000000000" pitchFamily="2" charset="0"/>
              </a:rPr>
              <a:t>Nghi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ngút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đầu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ghềnh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tỏa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khói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hương</a:t>
            </a:r>
            <a:r>
              <a:rPr lang="en-US" altLang="en-US" dirty="0">
                <a:latin typeface="#9Slide05 SVNEgregio Script" panose="02000500000000000000" pitchFamily="2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#9Slide05 SVNEgregio Script" panose="02000500000000000000" pitchFamily="2" charset="0"/>
              </a:rPr>
              <a:t>Miếu</a:t>
            </a:r>
            <a:r>
              <a:rPr lang="en-US" altLang="en-US" dirty="0">
                <a:latin typeface="#9Slide05 SVNEgregio Script" panose="02000500000000000000" pitchFamily="2" charset="0"/>
              </a:rPr>
              <a:t> ai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như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miếu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vợ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chàng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Trương</a:t>
            </a:r>
            <a:r>
              <a:rPr lang="en-US" altLang="en-US" dirty="0">
                <a:latin typeface="#9Slide05 SVNEgregio Script" panose="02000500000000000000" pitchFamily="2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#9Slide05 SVNEgregio Script" panose="02000500000000000000" pitchFamily="2" charset="0"/>
              </a:rPr>
              <a:t>Bóng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đèn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dầu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nhẫn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đừng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nghe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trẻ</a:t>
            </a:r>
            <a:r>
              <a:rPr lang="en-US" altLang="en-US" dirty="0">
                <a:latin typeface="#9Slide05 SVNEgregio Script" panose="02000500000000000000" pitchFamily="2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#9Slide05 SVNEgregio Script" panose="02000500000000000000" pitchFamily="2" charset="0"/>
              </a:rPr>
              <a:t>Cung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nước</a:t>
            </a:r>
            <a:r>
              <a:rPr lang="en-US" altLang="en-US" dirty="0">
                <a:latin typeface="#9Slide05 SVNEgregio Script" panose="02000500000000000000" pitchFamily="2" charset="0"/>
              </a:rPr>
              <a:t> chi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cho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lụy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đến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nàng</a:t>
            </a:r>
            <a:r>
              <a:rPr lang="en-US" altLang="en-US" dirty="0">
                <a:latin typeface="#9Slide05 SVNEgregio Script" panose="02000500000000000000" pitchFamily="2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#9Slide05 SVNEgregio Script" panose="02000500000000000000" pitchFamily="2" charset="0"/>
              </a:rPr>
              <a:t>Chứng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quả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đã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đôi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vầng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nhật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nguyệt</a:t>
            </a:r>
            <a:r>
              <a:rPr lang="en-US" altLang="en-US" dirty="0">
                <a:latin typeface="#9Slide05 SVNEgregio Script" panose="02000500000000000000" pitchFamily="2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#9Slide05 SVNEgregio Script" panose="02000500000000000000" pitchFamily="2" charset="0"/>
              </a:rPr>
              <a:t>Giải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oan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chẳng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lọ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mấy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đàn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tràng</a:t>
            </a:r>
            <a:r>
              <a:rPr lang="en-US" altLang="en-US" dirty="0">
                <a:latin typeface="#9Slide05 SVNEgregio Script" panose="02000500000000000000" pitchFamily="2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#9Slide05 SVNEgregio Script" panose="02000500000000000000" pitchFamily="2" charset="0"/>
              </a:rPr>
              <a:t>Qua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đây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bàn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bạc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mà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chơi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vậy</a:t>
            </a:r>
            <a:r>
              <a:rPr lang="en-US" altLang="en-US" dirty="0">
                <a:latin typeface="#9Slide05 SVNEgregio Script" panose="02000500000000000000" pitchFamily="2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#9Slide05 SVNEgregio Script" panose="02000500000000000000" pitchFamily="2" charset="0"/>
              </a:rPr>
              <a:t>Khá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trách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chàng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Trương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khéo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phũ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phàng</a:t>
            </a:r>
            <a:r>
              <a:rPr lang="en-US" altLang="en-US" dirty="0">
                <a:latin typeface="#9Slide05 SVNEgregio Script" panose="02000500000000000000" pitchFamily="2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#9Slide05 SVNEgregio Script" panose="02000500000000000000" pitchFamily="2" charset="0"/>
              </a:rPr>
              <a:t>			              	Lê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Thánh</a:t>
            </a:r>
            <a:r>
              <a:rPr lang="en-US" altLang="en-US" dirty="0">
                <a:latin typeface="#9Slide05 SVNEgregio Script" panose="02000500000000000000" pitchFamily="2" charset="0"/>
              </a:rPr>
              <a:t> </a:t>
            </a:r>
            <a:r>
              <a:rPr lang="en-US" altLang="en-US" dirty="0" err="1">
                <a:latin typeface="#9Slide05 SVNEgregio Script" panose="02000500000000000000" pitchFamily="2" charset="0"/>
              </a:rPr>
              <a:t>Tông</a:t>
            </a:r>
            <a:endParaRPr lang="en-US" altLang="en-US" dirty="0">
              <a:latin typeface="#9Slide05 SVNEgregio Scrip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6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0">
            <a:extLst>
              <a:ext uri="{FF2B5EF4-FFF2-40B4-BE49-F238E27FC236}">
                <a16:creationId xmlns:a16="http://schemas.microsoft.com/office/drawing/2014/main" id="{DCE9F030-8F91-4449-9641-359E31A8FC5C}"/>
              </a:ext>
            </a:extLst>
          </p:cNvPr>
          <p:cNvSpPr/>
          <p:nvPr/>
        </p:nvSpPr>
        <p:spPr>
          <a:xfrm>
            <a:off x="1772064" y="170355"/>
            <a:ext cx="8647871" cy="68478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1. </a:t>
            </a:r>
            <a:r>
              <a:rPr lang="en-SG" altLang="zh-CN" sz="40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0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giả</a:t>
            </a:r>
            <a:endParaRPr lang="en-US" altLang="zh-CN" sz="40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52A9D0C-ED92-4AA5-810A-23936E2FF5A7}"/>
              </a:ext>
            </a:extLst>
          </p:cNvPr>
          <p:cNvSpPr/>
          <p:nvPr/>
        </p:nvSpPr>
        <p:spPr>
          <a:xfrm>
            <a:off x="2932192" y="1136072"/>
            <a:ext cx="8862644" cy="969818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82673498-A999-4540-A714-57101BFAB4DB}"/>
              </a:ext>
            </a:extLst>
          </p:cNvPr>
          <p:cNvSpPr/>
          <p:nvPr/>
        </p:nvSpPr>
        <p:spPr>
          <a:xfrm>
            <a:off x="2932192" y="2299778"/>
            <a:ext cx="8862644" cy="121004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DCF785E-0C51-4715-BDFF-2188AE82230B}"/>
              </a:ext>
            </a:extLst>
          </p:cNvPr>
          <p:cNvSpPr txBox="1"/>
          <p:nvPr/>
        </p:nvSpPr>
        <p:spPr bwMode="auto">
          <a:xfrm>
            <a:off x="3292709" y="1226379"/>
            <a:ext cx="8141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altLang="zh-C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SG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SG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46AA107-D7D3-4036-8C50-FC91D885D273}"/>
              </a:ext>
            </a:extLst>
          </p:cNvPr>
          <p:cNvSpPr txBox="1"/>
          <p:nvPr/>
        </p:nvSpPr>
        <p:spPr bwMode="auto">
          <a:xfrm>
            <a:off x="3174071" y="2299779"/>
            <a:ext cx="81866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altLang="zh-CN" sz="24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SG" altLang="zh-C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SG" altLang="zh-CN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 khoảng thế kỉ XVI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Lê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</a:rPr>
              <a:t>ỗ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</a:rPr>
              <a:t>cống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400" dirty="0">
                <a:latin typeface="Times New Roman" pitchFamily="18" charset="0"/>
                <a:cs typeface="Times New Roman" pitchFamily="18" charset="0"/>
              </a:rPr>
              <a:t>(cử nhân), làm quan 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rồi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400" dirty="0">
                <a:latin typeface="Times New Roman" pitchFamily="18" charset="0"/>
                <a:cs typeface="Times New Roman" pitchFamily="18" charset="0"/>
              </a:rPr>
              <a:t>lui về 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altLang="zh-CN" sz="2400" dirty="0">
                <a:latin typeface="Times New Roman" pitchFamily="18" charset="0"/>
                <a:cs typeface="Times New Roman" pitchFamily="18" charset="0"/>
              </a:rPr>
              <a:t>ẩn 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Trí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thức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tâm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huyết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nhưng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không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gặp</a:t>
            </a:r>
            <a:r>
              <a:rPr lang="en-SG" altLang="zh-C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altLang="zh-CN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thời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382BECE-01FB-426D-B45F-4C5325977820}"/>
              </a:ext>
            </a:extLst>
          </p:cNvPr>
          <p:cNvSpPr/>
          <p:nvPr/>
        </p:nvSpPr>
        <p:spPr>
          <a:xfrm>
            <a:off x="2932192" y="3699125"/>
            <a:ext cx="8862644" cy="121004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3134459-9657-4C25-A263-DB1B12E07A8A}"/>
              </a:ext>
            </a:extLst>
          </p:cNvPr>
          <p:cNvSpPr txBox="1"/>
          <p:nvPr/>
        </p:nvSpPr>
        <p:spPr bwMode="auto">
          <a:xfrm>
            <a:off x="3174071" y="3699126"/>
            <a:ext cx="81866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PCST: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éo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le,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mãn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trói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SG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endParaRPr lang="en-SG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ACA557-51BA-4B2F-BF1F-EDF149E65B6C}"/>
              </a:ext>
            </a:extLst>
          </p:cNvPr>
          <p:cNvGrpSpPr/>
          <p:nvPr/>
        </p:nvGrpSpPr>
        <p:grpSpPr>
          <a:xfrm>
            <a:off x="240742" y="1136072"/>
            <a:ext cx="2933333" cy="3773093"/>
            <a:chOff x="305397" y="1136072"/>
            <a:chExt cx="2933333" cy="3398905"/>
          </a:xfrm>
        </p:grpSpPr>
        <p:pic>
          <p:nvPicPr>
            <p:cNvPr id="15" name="Picture 2" descr="Giá»i thiá»u vá» Nguyá»n Dá»¯ vÃ  thá» loáº¡i truyá»n kÃ¬ âTruyá»n kÃ¬ máº¡n lá»¥c ...">
              <a:extLst>
                <a:ext uri="{FF2B5EF4-FFF2-40B4-BE49-F238E27FC236}">
                  <a16:creationId xmlns:a16="http://schemas.microsoft.com/office/drawing/2014/main" id="{56150644-9913-4FCF-A7C9-92DD8D7BB5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0" r="14315"/>
            <a:stretch/>
          </p:blipFill>
          <p:spPr bwMode="auto">
            <a:xfrm>
              <a:off x="305398" y="1136072"/>
              <a:ext cx="2933332" cy="316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5C0835-3FE4-4F6C-959C-436103F3E717}"/>
                </a:ext>
              </a:extLst>
            </p:cNvPr>
            <p:cNvSpPr txBox="1"/>
            <p:nvPr/>
          </p:nvSpPr>
          <p:spPr>
            <a:xfrm flipH="1">
              <a:off x="305397" y="4073312"/>
              <a:ext cx="2933330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endParaRPr lang="en-SG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8C7C88A0-28F3-4651-96BB-106EEBD4DDC2}"/>
              </a:ext>
            </a:extLst>
          </p:cNvPr>
          <p:cNvSpPr/>
          <p:nvPr/>
        </p:nvSpPr>
        <p:spPr>
          <a:xfrm>
            <a:off x="240742" y="5209309"/>
            <a:ext cx="11554094" cy="145986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SN </a:t>
            </a:r>
            <a:r>
              <a:rPr lang="en-SG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SG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SG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2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9" grpId="0" animBg="1"/>
      <p:bldP spid="10" grpId="0"/>
      <p:bldP spid="11" grpId="0"/>
      <p:bldP spid="12" grpId="0" animBg="1"/>
      <p:bldP spid="13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/>
        </p:nvSpPr>
        <p:spPr>
          <a:xfrm>
            <a:off x="2094975" y="1485902"/>
            <a:ext cx="8007164" cy="5030237"/>
          </a:xfrm>
          <a:prstGeom prst="parallelogram">
            <a:avLst>
              <a:gd name="adj" fmla="val 0"/>
            </a:avLst>
          </a:prstGeom>
          <a:solidFill>
            <a:srgbClr val="008CF5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FontTx/>
              <a:buChar char="-"/>
              <a:defRPr/>
            </a:pP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BZ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BZ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BZ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BZ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BZ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BZ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defRPr/>
            </a:pPr>
            <a:r>
              <a:rPr lang="en-BZ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BZ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Tx/>
              <a:buChar char="-"/>
              <a:defRPr/>
            </a:pP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BZ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9950264" y="913635"/>
            <a:ext cx="303750" cy="5602502"/>
            <a:chOff x="8302541" y="896413"/>
            <a:chExt cx="303750" cy="5597762"/>
          </a:xfrm>
        </p:grpSpPr>
        <p:cxnSp>
          <p:nvCxnSpPr>
            <p:cNvPr id="5" name="Straight Connector 4"/>
            <p:cNvCxnSpPr>
              <a:stCxn id="25" idx="1"/>
              <a:endCxn id="25" idx="3"/>
            </p:cNvCxnSpPr>
            <p:nvPr/>
          </p:nvCxnSpPr>
          <p:spPr>
            <a:xfrm flipV="1">
              <a:off x="8454416" y="896413"/>
              <a:ext cx="0" cy="5597762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5655535" y="3543419"/>
              <a:ext cx="5597762" cy="303750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2094975" y="158635"/>
            <a:ext cx="8007164" cy="703381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FF4E"/>
                </a:solidFill>
                <a:effectLst>
                  <a:glow rad="127000">
                    <a:srgbClr val="00FF4E">
                      <a:alpha val="5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 LỆ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014180" y="113265"/>
            <a:ext cx="188732" cy="748748"/>
            <a:chOff x="4859887" y="214313"/>
            <a:chExt cx="188732" cy="609860"/>
          </a:xfrm>
        </p:grpSpPr>
        <p:sp>
          <p:nvSpPr>
            <p:cNvPr id="35" name="Left Bracket 34"/>
            <p:cNvSpPr/>
            <p:nvPr/>
          </p:nvSpPr>
          <p:spPr>
            <a:xfrm>
              <a:off x="4926992" y="214313"/>
              <a:ext cx="121627" cy="609860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859887" y="411529"/>
              <a:ext cx="135228" cy="125079"/>
              <a:chOff x="503055" y="3450842"/>
              <a:chExt cx="290872" cy="29087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03055" y="3450842"/>
                <a:ext cx="290872" cy="290877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83151" y="3532740"/>
                <a:ext cx="130676" cy="130679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0005815" y="113265"/>
            <a:ext cx="192644" cy="748748"/>
            <a:chOff x="5060392" y="214314"/>
            <a:chExt cx="192644" cy="609860"/>
          </a:xfrm>
        </p:grpSpPr>
        <p:sp>
          <p:nvSpPr>
            <p:cNvPr id="40" name="Left Bracket 39"/>
            <p:cNvSpPr/>
            <p:nvPr/>
          </p:nvSpPr>
          <p:spPr>
            <a:xfrm flipH="1">
              <a:off x="5060392" y="214314"/>
              <a:ext cx="119624" cy="609860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 flipH="1">
              <a:off x="5121789" y="456984"/>
              <a:ext cx="131247" cy="123390"/>
              <a:chOff x="505017" y="3556519"/>
              <a:chExt cx="286946" cy="286946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505017" y="3556519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7032" y="3635853"/>
                <a:ext cx="122914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1921437" y="913635"/>
            <a:ext cx="303750" cy="5602502"/>
            <a:chOff x="8302541" y="896413"/>
            <a:chExt cx="303750" cy="5597762"/>
          </a:xfrm>
        </p:grpSpPr>
        <p:cxnSp>
          <p:nvCxnSpPr>
            <p:cNvPr id="48" name="Straight Connector 47"/>
            <p:cNvCxnSpPr>
              <a:stCxn id="49" idx="1"/>
              <a:endCxn id="49" idx="3"/>
            </p:cNvCxnSpPr>
            <p:nvPr/>
          </p:nvCxnSpPr>
          <p:spPr>
            <a:xfrm flipV="1">
              <a:off x="8454416" y="896413"/>
              <a:ext cx="0" cy="5597762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5655535" y="3543419"/>
              <a:ext cx="5597762" cy="303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37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ckground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89891" y="166593"/>
            <a:ext cx="7350139" cy="37100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BZ" sz="5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BZ" sz="5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BZ" sz="5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BZ" sz="5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BZ" sz="5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BZ" sz="5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832928" y="134423"/>
            <a:ext cx="387790" cy="3742252"/>
            <a:chOff x="1322576" y="181189"/>
            <a:chExt cx="387790" cy="3742252"/>
          </a:xfrm>
        </p:grpSpPr>
        <p:grpSp>
          <p:nvGrpSpPr>
            <p:cNvPr id="5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149526" y="134423"/>
            <a:ext cx="208746" cy="37422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953194" y="1170253"/>
            <a:ext cx="455948" cy="3459905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869632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9329738" y="6650833"/>
            <a:ext cx="64293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2804" y="2271735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1655182" y="9967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561262" y="2270569"/>
            <a:ext cx="1270128" cy="1271290"/>
            <a:chOff x="-1408548" y="1801832"/>
            <a:chExt cx="1270128" cy="1271290"/>
          </a:xfrm>
        </p:grpSpPr>
        <p:sp>
          <p:nvSpPr>
            <p:cNvPr id="48" name="Rectangle 4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1557444" y="2282325"/>
            <a:ext cx="1270128" cy="1271290"/>
            <a:chOff x="-1408548" y="1801832"/>
            <a:chExt cx="1270128" cy="1271290"/>
          </a:xfrm>
        </p:grpSpPr>
        <p:sp>
          <p:nvSpPr>
            <p:cNvPr id="45" name="Rectangle 4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57443" y="2286748"/>
            <a:ext cx="1270128" cy="1271290"/>
            <a:chOff x="-1408548" y="1801832"/>
            <a:chExt cx="1270128" cy="1271290"/>
          </a:xfrm>
        </p:grpSpPr>
        <p:sp>
          <p:nvSpPr>
            <p:cNvPr id="50" name="Rectangle 4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1557442" y="2280149"/>
            <a:ext cx="1270128" cy="1271290"/>
            <a:chOff x="-1408548" y="1801832"/>
            <a:chExt cx="1270128" cy="1271290"/>
          </a:xfrm>
        </p:grpSpPr>
        <p:sp>
          <p:nvSpPr>
            <p:cNvPr id="56" name="Rectangle 5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1557441" y="2281078"/>
            <a:ext cx="1270128" cy="1271290"/>
            <a:chOff x="-1408548" y="1801832"/>
            <a:chExt cx="1270128" cy="1271290"/>
          </a:xfrm>
        </p:grpSpPr>
        <p:sp>
          <p:nvSpPr>
            <p:cNvPr id="63" name="Rectangle 6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1557440" y="2276655"/>
            <a:ext cx="1270128" cy="1271290"/>
            <a:chOff x="-1408548" y="1801832"/>
            <a:chExt cx="1270128" cy="1271290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" name="Group 69"/>
          <p:cNvGrpSpPr/>
          <p:nvPr/>
        </p:nvGrpSpPr>
        <p:grpSpPr>
          <a:xfrm>
            <a:off x="1557439" y="2275493"/>
            <a:ext cx="1270128" cy="1271290"/>
            <a:chOff x="-1408548" y="1801832"/>
            <a:chExt cx="1270128" cy="1271290"/>
          </a:xfrm>
        </p:grpSpPr>
        <p:sp>
          <p:nvSpPr>
            <p:cNvPr id="71" name="Rectangle 7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0" name="Group 72"/>
          <p:cNvGrpSpPr/>
          <p:nvPr/>
        </p:nvGrpSpPr>
        <p:grpSpPr>
          <a:xfrm>
            <a:off x="1557438" y="2283856"/>
            <a:ext cx="1270128" cy="1271290"/>
            <a:chOff x="-1408548" y="1801832"/>
            <a:chExt cx="1270128" cy="1271290"/>
          </a:xfrm>
        </p:grpSpPr>
        <p:sp>
          <p:nvSpPr>
            <p:cNvPr id="74" name="Rectangle 7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Group 76"/>
          <p:cNvGrpSpPr/>
          <p:nvPr/>
        </p:nvGrpSpPr>
        <p:grpSpPr>
          <a:xfrm>
            <a:off x="1557437" y="2277267"/>
            <a:ext cx="1270128" cy="1271290"/>
            <a:chOff x="-1408548" y="1801832"/>
            <a:chExt cx="1270128" cy="1271290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3" name="Group 79"/>
          <p:cNvGrpSpPr/>
          <p:nvPr/>
        </p:nvGrpSpPr>
        <p:grpSpPr>
          <a:xfrm>
            <a:off x="1557436" y="2280127"/>
            <a:ext cx="1270128" cy="1271290"/>
            <a:chOff x="-1408548" y="1801832"/>
            <a:chExt cx="1270128" cy="1271290"/>
          </a:xfrm>
        </p:grpSpPr>
        <p:sp>
          <p:nvSpPr>
            <p:cNvPr id="81" name="Rectangle 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83"/>
          <p:cNvGrpSpPr/>
          <p:nvPr/>
        </p:nvGrpSpPr>
        <p:grpSpPr>
          <a:xfrm>
            <a:off x="1559073" y="2286709"/>
            <a:ext cx="1270128" cy="1271290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5" name="Group 89"/>
          <p:cNvGrpSpPr/>
          <p:nvPr/>
        </p:nvGrpSpPr>
        <p:grpSpPr>
          <a:xfrm>
            <a:off x="1557435" y="2278950"/>
            <a:ext cx="1270128" cy="1271290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92"/>
          <p:cNvGrpSpPr/>
          <p:nvPr/>
        </p:nvGrpSpPr>
        <p:grpSpPr>
          <a:xfrm>
            <a:off x="1558975" y="2287033"/>
            <a:ext cx="1270128" cy="1271290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95"/>
          <p:cNvGrpSpPr/>
          <p:nvPr/>
        </p:nvGrpSpPr>
        <p:grpSpPr>
          <a:xfrm>
            <a:off x="1558975" y="2287031"/>
            <a:ext cx="1270128" cy="1271290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Group 101"/>
          <p:cNvGrpSpPr/>
          <p:nvPr/>
        </p:nvGrpSpPr>
        <p:grpSpPr>
          <a:xfrm>
            <a:off x="1558975" y="2283858"/>
            <a:ext cx="1270128" cy="1271290"/>
            <a:chOff x="-1408548" y="1801832"/>
            <a:chExt cx="1270128" cy="1271290"/>
          </a:xfrm>
        </p:grpSpPr>
        <p:sp>
          <p:nvSpPr>
            <p:cNvPr id="103" name="Rectangle 10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1" name="Group 107"/>
          <p:cNvGrpSpPr/>
          <p:nvPr/>
        </p:nvGrpSpPr>
        <p:grpSpPr>
          <a:xfrm>
            <a:off x="1557434" y="2281842"/>
            <a:ext cx="1270128" cy="1271290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113"/>
          <p:cNvGrpSpPr/>
          <p:nvPr/>
        </p:nvGrpSpPr>
        <p:grpSpPr>
          <a:xfrm>
            <a:off x="1557433" y="2280538"/>
            <a:ext cx="1270128" cy="1271290"/>
            <a:chOff x="-1408548" y="1801832"/>
            <a:chExt cx="1270128" cy="1271290"/>
          </a:xfrm>
        </p:grpSpPr>
        <p:sp>
          <p:nvSpPr>
            <p:cNvPr id="115" name="Rectangle 11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9" name="Group 116"/>
          <p:cNvGrpSpPr/>
          <p:nvPr/>
        </p:nvGrpSpPr>
        <p:grpSpPr>
          <a:xfrm>
            <a:off x="1555798" y="2281686"/>
            <a:ext cx="1270128" cy="1271290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119"/>
          <p:cNvGrpSpPr/>
          <p:nvPr/>
        </p:nvGrpSpPr>
        <p:grpSpPr>
          <a:xfrm>
            <a:off x="1559770" y="2282269"/>
            <a:ext cx="1270128" cy="1271290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122"/>
          <p:cNvGrpSpPr/>
          <p:nvPr/>
        </p:nvGrpSpPr>
        <p:grpSpPr>
          <a:xfrm>
            <a:off x="1555797" y="2280681"/>
            <a:ext cx="1270128" cy="1271290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2078554" y="162014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078554" y="2905828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53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30"/>
          <p:cNvGrpSpPr/>
          <p:nvPr/>
        </p:nvGrpSpPr>
        <p:grpSpPr>
          <a:xfrm>
            <a:off x="2144988" y="4388151"/>
            <a:ext cx="8361649" cy="2281247"/>
            <a:chOff x="620986" y="3922541"/>
            <a:chExt cx="7672438" cy="2281247"/>
          </a:xfrm>
        </p:grpSpPr>
        <p:grpSp>
          <p:nvGrpSpPr>
            <p:cNvPr id="67" name="Group 22"/>
            <p:cNvGrpSpPr/>
            <p:nvPr/>
          </p:nvGrpSpPr>
          <p:grpSpPr>
            <a:xfrm>
              <a:off x="620986" y="4078800"/>
              <a:ext cx="7597821" cy="2124988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74416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20986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922541"/>
              <a:ext cx="4997003" cy="303750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3270913" y="4804012"/>
            <a:ext cx="6428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1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3" grpId="0" animBg="1"/>
      <p:bldP spid="38" grpId="0" animBg="1"/>
      <p:bldP spid="1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89891" y="166593"/>
            <a:ext cx="7350139" cy="37100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832928" y="134423"/>
            <a:ext cx="387790" cy="3742252"/>
            <a:chOff x="1322576" y="181189"/>
            <a:chExt cx="387790" cy="3742252"/>
          </a:xfrm>
        </p:grpSpPr>
        <p:grpSp>
          <p:nvGrpSpPr>
            <p:cNvPr id="5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149526" y="134423"/>
            <a:ext cx="208746" cy="37422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953194" y="1170253"/>
            <a:ext cx="455948" cy="3459905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869632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9329738" y="6650833"/>
            <a:ext cx="64293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2804" y="2271735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1655182" y="9967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561262" y="2270569"/>
            <a:ext cx="1270128" cy="1271290"/>
            <a:chOff x="-1408548" y="1801832"/>
            <a:chExt cx="1270128" cy="1271290"/>
          </a:xfrm>
        </p:grpSpPr>
        <p:sp>
          <p:nvSpPr>
            <p:cNvPr id="48" name="Rectangle 4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1557444" y="2282325"/>
            <a:ext cx="1270128" cy="1271290"/>
            <a:chOff x="-1408548" y="1801832"/>
            <a:chExt cx="1270128" cy="1271290"/>
          </a:xfrm>
        </p:grpSpPr>
        <p:sp>
          <p:nvSpPr>
            <p:cNvPr id="45" name="Rectangle 4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57443" y="2286748"/>
            <a:ext cx="1270128" cy="1271290"/>
            <a:chOff x="-1408548" y="1801832"/>
            <a:chExt cx="1270128" cy="1271290"/>
          </a:xfrm>
        </p:grpSpPr>
        <p:sp>
          <p:nvSpPr>
            <p:cNvPr id="50" name="Rectangle 4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1557442" y="2280149"/>
            <a:ext cx="1270128" cy="1271290"/>
            <a:chOff x="-1408548" y="1801832"/>
            <a:chExt cx="1270128" cy="1271290"/>
          </a:xfrm>
        </p:grpSpPr>
        <p:sp>
          <p:nvSpPr>
            <p:cNvPr id="56" name="Rectangle 5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1557441" y="2281078"/>
            <a:ext cx="1270128" cy="1271290"/>
            <a:chOff x="-1408548" y="1801832"/>
            <a:chExt cx="1270128" cy="1271290"/>
          </a:xfrm>
        </p:grpSpPr>
        <p:sp>
          <p:nvSpPr>
            <p:cNvPr id="63" name="Rectangle 6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1557440" y="2276655"/>
            <a:ext cx="1270128" cy="1271290"/>
            <a:chOff x="-1408548" y="1801832"/>
            <a:chExt cx="1270128" cy="1271290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" name="Group 69"/>
          <p:cNvGrpSpPr/>
          <p:nvPr/>
        </p:nvGrpSpPr>
        <p:grpSpPr>
          <a:xfrm>
            <a:off x="1557439" y="2275493"/>
            <a:ext cx="1270128" cy="1271290"/>
            <a:chOff x="-1408548" y="1801832"/>
            <a:chExt cx="1270128" cy="1271290"/>
          </a:xfrm>
        </p:grpSpPr>
        <p:sp>
          <p:nvSpPr>
            <p:cNvPr id="71" name="Rectangle 7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0" name="Group 72"/>
          <p:cNvGrpSpPr/>
          <p:nvPr/>
        </p:nvGrpSpPr>
        <p:grpSpPr>
          <a:xfrm>
            <a:off x="1557438" y="2283856"/>
            <a:ext cx="1270128" cy="1271290"/>
            <a:chOff x="-1408548" y="1801832"/>
            <a:chExt cx="1270128" cy="1271290"/>
          </a:xfrm>
        </p:grpSpPr>
        <p:sp>
          <p:nvSpPr>
            <p:cNvPr id="74" name="Rectangle 7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Group 76"/>
          <p:cNvGrpSpPr/>
          <p:nvPr/>
        </p:nvGrpSpPr>
        <p:grpSpPr>
          <a:xfrm>
            <a:off x="1557437" y="2277267"/>
            <a:ext cx="1270128" cy="1271290"/>
            <a:chOff x="-1408548" y="1801832"/>
            <a:chExt cx="1270128" cy="1271290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3" name="Group 79"/>
          <p:cNvGrpSpPr/>
          <p:nvPr/>
        </p:nvGrpSpPr>
        <p:grpSpPr>
          <a:xfrm>
            <a:off x="1557436" y="2280127"/>
            <a:ext cx="1270128" cy="1271290"/>
            <a:chOff x="-1408548" y="1801832"/>
            <a:chExt cx="1270128" cy="1271290"/>
          </a:xfrm>
        </p:grpSpPr>
        <p:sp>
          <p:nvSpPr>
            <p:cNvPr id="81" name="Rectangle 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83"/>
          <p:cNvGrpSpPr/>
          <p:nvPr/>
        </p:nvGrpSpPr>
        <p:grpSpPr>
          <a:xfrm>
            <a:off x="1559073" y="2286709"/>
            <a:ext cx="1270128" cy="1271290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5" name="Group 89"/>
          <p:cNvGrpSpPr/>
          <p:nvPr/>
        </p:nvGrpSpPr>
        <p:grpSpPr>
          <a:xfrm>
            <a:off x="1557435" y="2278950"/>
            <a:ext cx="1270128" cy="1271290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92"/>
          <p:cNvGrpSpPr/>
          <p:nvPr/>
        </p:nvGrpSpPr>
        <p:grpSpPr>
          <a:xfrm>
            <a:off x="1558975" y="2287033"/>
            <a:ext cx="1270128" cy="1271290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95"/>
          <p:cNvGrpSpPr/>
          <p:nvPr/>
        </p:nvGrpSpPr>
        <p:grpSpPr>
          <a:xfrm>
            <a:off x="1558975" y="2287031"/>
            <a:ext cx="1270128" cy="1271290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Group 101"/>
          <p:cNvGrpSpPr/>
          <p:nvPr/>
        </p:nvGrpSpPr>
        <p:grpSpPr>
          <a:xfrm>
            <a:off x="1558975" y="2283858"/>
            <a:ext cx="1270128" cy="1271290"/>
            <a:chOff x="-1408548" y="1801832"/>
            <a:chExt cx="1270128" cy="1271290"/>
          </a:xfrm>
        </p:grpSpPr>
        <p:sp>
          <p:nvSpPr>
            <p:cNvPr id="103" name="Rectangle 10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1" name="Group 107"/>
          <p:cNvGrpSpPr/>
          <p:nvPr/>
        </p:nvGrpSpPr>
        <p:grpSpPr>
          <a:xfrm>
            <a:off x="1557434" y="2281842"/>
            <a:ext cx="1270128" cy="1271290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113"/>
          <p:cNvGrpSpPr/>
          <p:nvPr/>
        </p:nvGrpSpPr>
        <p:grpSpPr>
          <a:xfrm>
            <a:off x="1557433" y="2280538"/>
            <a:ext cx="1270128" cy="1271290"/>
            <a:chOff x="-1408548" y="1801832"/>
            <a:chExt cx="1270128" cy="1271290"/>
          </a:xfrm>
        </p:grpSpPr>
        <p:sp>
          <p:nvSpPr>
            <p:cNvPr id="115" name="Rectangle 11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9" name="Group 116"/>
          <p:cNvGrpSpPr/>
          <p:nvPr/>
        </p:nvGrpSpPr>
        <p:grpSpPr>
          <a:xfrm>
            <a:off x="1555798" y="2281686"/>
            <a:ext cx="1270128" cy="1271290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119"/>
          <p:cNvGrpSpPr/>
          <p:nvPr/>
        </p:nvGrpSpPr>
        <p:grpSpPr>
          <a:xfrm>
            <a:off x="1559770" y="2282269"/>
            <a:ext cx="1270128" cy="1271290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122"/>
          <p:cNvGrpSpPr/>
          <p:nvPr/>
        </p:nvGrpSpPr>
        <p:grpSpPr>
          <a:xfrm>
            <a:off x="1555797" y="2280681"/>
            <a:ext cx="1270128" cy="1271290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2078554" y="162014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078554" y="2905828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53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30"/>
          <p:cNvGrpSpPr/>
          <p:nvPr/>
        </p:nvGrpSpPr>
        <p:grpSpPr>
          <a:xfrm>
            <a:off x="2144988" y="4388151"/>
            <a:ext cx="8361649" cy="2281247"/>
            <a:chOff x="620986" y="3922541"/>
            <a:chExt cx="7672438" cy="2281247"/>
          </a:xfrm>
        </p:grpSpPr>
        <p:grpSp>
          <p:nvGrpSpPr>
            <p:cNvPr id="62" name="Group 22"/>
            <p:cNvGrpSpPr/>
            <p:nvPr/>
          </p:nvGrpSpPr>
          <p:grpSpPr>
            <a:xfrm>
              <a:off x="620986" y="4078800"/>
              <a:ext cx="7597821" cy="2124988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74416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20986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922541"/>
              <a:ext cx="4997003" cy="303750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3270913" y="4804012"/>
            <a:ext cx="64280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84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3" grpId="0" animBg="1"/>
      <p:bldP spid="38" grpId="0" animBg="1"/>
      <p:bldP spid="1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89891" y="166593"/>
            <a:ext cx="7350139" cy="37100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832928" y="134423"/>
            <a:ext cx="387790" cy="3742252"/>
            <a:chOff x="1322576" y="181189"/>
            <a:chExt cx="387790" cy="3742252"/>
          </a:xfrm>
        </p:grpSpPr>
        <p:grpSp>
          <p:nvGrpSpPr>
            <p:cNvPr id="5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149526" y="134423"/>
            <a:ext cx="208746" cy="37422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953194" y="1170253"/>
            <a:ext cx="455948" cy="3459905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869632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9329738" y="6650833"/>
            <a:ext cx="64293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2804" y="2271735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1655182" y="9967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561262" y="2270569"/>
            <a:ext cx="1270128" cy="1271290"/>
            <a:chOff x="-1408548" y="1801832"/>
            <a:chExt cx="1270128" cy="1271290"/>
          </a:xfrm>
        </p:grpSpPr>
        <p:sp>
          <p:nvSpPr>
            <p:cNvPr id="48" name="Rectangle 4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1557444" y="2282325"/>
            <a:ext cx="1270128" cy="1271290"/>
            <a:chOff x="-1408548" y="1801832"/>
            <a:chExt cx="1270128" cy="1271290"/>
          </a:xfrm>
        </p:grpSpPr>
        <p:sp>
          <p:nvSpPr>
            <p:cNvPr id="45" name="Rectangle 4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57443" y="2286748"/>
            <a:ext cx="1270128" cy="1271290"/>
            <a:chOff x="-1408548" y="1801832"/>
            <a:chExt cx="1270128" cy="1271290"/>
          </a:xfrm>
        </p:grpSpPr>
        <p:sp>
          <p:nvSpPr>
            <p:cNvPr id="50" name="Rectangle 4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1557442" y="2280149"/>
            <a:ext cx="1270128" cy="1271290"/>
            <a:chOff x="-1408548" y="1801832"/>
            <a:chExt cx="1270128" cy="1271290"/>
          </a:xfrm>
        </p:grpSpPr>
        <p:sp>
          <p:nvSpPr>
            <p:cNvPr id="56" name="Rectangle 5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1557441" y="2281078"/>
            <a:ext cx="1270128" cy="1271290"/>
            <a:chOff x="-1408548" y="1801832"/>
            <a:chExt cx="1270128" cy="1271290"/>
          </a:xfrm>
        </p:grpSpPr>
        <p:sp>
          <p:nvSpPr>
            <p:cNvPr id="63" name="Rectangle 6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1557440" y="2276655"/>
            <a:ext cx="1270128" cy="1271290"/>
            <a:chOff x="-1408548" y="1801832"/>
            <a:chExt cx="1270128" cy="1271290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" name="Group 69"/>
          <p:cNvGrpSpPr/>
          <p:nvPr/>
        </p:nvGrpSpPr>
        <p:grpSpPr>
          <a:xfrm>
            <a:off x="1557439" y="2275493"/>
            <a:ext cx="1270128" cy="1271290"/>
            <a:chOff x="-1408548" y="1801832"/>
            <a:chExt cx="1270128" cy="1271290"/>
          </a:xfrm>
        </p:grpSpPr>
        <p:sp>
          <p:nvSpPr>
            <p:cNvPr id="71" name="Rectangle 7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0" name="Group 72"/>
          <p:cNvGrpSpPr/>
          <p:nvPr/>
        </p:nvGrpSpPr>
        <p:grpSpPr>
          <a:xfrm>
            <a:off x="1557438" y="2283856"/>
            <a:ext cx="1270128" cy="1271290"/>
            <a:chOff x="-1408548" y="1801832"/>
            <a:chExt cx="1270128" cy="1271290"/>
          </a:xfrm>
        </p:grpSpPr>
        <p:sp>
          <p:nvSpPr>
            <p:cNvPr id="74" name="Rectangle 7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Group 76"/>
          <p:cNvGrpSpPr/>
          <p:nvPr/>
        </p:nvGrpSpPr>
        <p:grpSpPr>
          <a:xfrm>
            <a:off x="1557437" y="2277267"/>
            <a:ext cx="1270128" cy="1271290"/>
            <a:chOff x="-1408548" y="1801832"/>
            <a:chExt cx="1270128" cy="1271290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3" name="Group 79"/>
          <p:cNvGrpSpPr/>
          <p:nvPr/>
        </p:nvGrpSpPr>
        <p:grpSpPr>
          <a:xfrm>
            <a:off x="1557436" y="2280127"/>
            <a:ext cx="1270128" cy="1271290"/>
            <a:chOff x="-1408548" y="1801832"/>
            <a:chExt cx="1270128" cy="1271290"/>
          </a:xfrm>
        </p:grpSpPr>
        <p:sp>
          <p:nvSpPr>
            <p:cNvPr id="81" name="Rectangle 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83"/>
          <p:cNvGrpSpPr/>
          <p:nvPr/>
        </p:nvGrpSpPr>
        <p:grpSpPr>
          <a:xfrm>
            <a:off x="1559073" y="2286709"/>
            <a:ext cx="1270128" cy="1271290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5" name="Group 89"/>
          <p:cNvGrpSpPr/>
          <p:nvPr/>
        </p:nvGrpSpPr>
        <p:grpSpPr>
          <a:xfrm>
            <a:off x="1557435" y="2278950"/>
            <a:ext cx="1270128" cy="1271290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92"/>
          <p:cNvGrpSpPr/>
          <p:nvPr/>
        </p:nvGrpSpPr>
        <p:grpSpPr>
          <a:xfrm>
            <a:off x="1558975" y="2287033"/>
            <a:ext cx="1270128" cy="1271290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95"/>
          <p:cNvGrpSpPr/>
          <p:nvPr/>
        </p:nvGrpSpPr>
        <p:grpSpPr>
          <a:xfrm>
            <a:off x="1558975" y="2287031"/>
            <a:ext cx="1270128" cy="1271290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Group 101"/>
          <p:cNvGrpSpPr/>
          <p:nvPr/>
        </p:nvGrpSpPr>
        <p:grpSpPr>
          <a:xfrm>
            <a:off x="1558975" y="2283858"/>
            <a:ext cx="1270128" cy="1271290"/>
            <a:chOff x="-1408548" y="1801832"/>
            <a:chExt cx="1270128" cy="1271290"/>
          </a:xfrm>
        </p:grpSpPr>
        <p:sp>
          <p:nvSpPr>
            <p:cNvPr id="103" name="Rectangle 10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1" name="Group 107"/>
          <p:cNvGrpSpPr/>
          <p:nvPr/>
        </p:nvGrpSpPr>
        <p:grpSpPr>
          <a:xfrm>
            <a:off x="1557434" y="2281842"/>
            <a:ext cx="1270128" cy="1271290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113"/>
          <p:cNvGrpSpPr/>
          <p:nvPr/>
        </p:nvGrpSpPr>
        <p:grpSpPr>
          <a:xfrm>
            <a:off x="1557433" y="2280538"/>
            <a:ext cx="1270128" cy="1271290"/>
            <a:chOff x="-1408548" y="1801832"/>
            <a:chExt cx="1270128" cy="1271290"/>
          </a:xfrm>
        </p:grpSpPr>
        <p:sp>
          <p:nvSpPr>
            <p:cNvPr id="115" name="Rectangle 11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9" name="Group 116"/>
          <p:cNvGrpSpPr/>
          <p:nvPr/>
        </p:nvGrpSpPr>
        <p:grpSpPr>
          <a:xfrm>
            <a:off x="1555798" y="2281686"/>
            <a:ext cx="1270128" cy="1271290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119"/>
          <p:cNvGrpSpPr/>
          <p:nvPr/>
        </p:nvGrpSpPr>
        <p:grpSpPr>
          <a:xfrm>
            <a:off x="1559770" y="2282269"/>
            <a:ext cx="1270128" cy="1271290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122"/>
          <p:cNvGrpSpPr/>
          <p:nvPr/>
        </p:nvGrpSpPr>
        <p:grpSpPr>
          <a:xfrm>
            <a:off x="1555797" y="2280681"/>
            <a:ext cx="1270128" cy="1271290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2078554" y="162014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078554" y="2905828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53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30"/>
          <p:cNvGrpSpPr/>
          <p:nvPr/>
        </p:nvGrpSpPr>
        <p:grpSpPr>
          <a:xfrm>
            <a:off x="2144988" y="4388151"/>
            <a:ext cx="8361649" cy="2281247"/>
            <a:chOff x="620986" y="3922541"/>
            <a:chExt cx="7672438" cy="2281247"/>
          </a:xfrm>
        </p:grpSpPr>
        <p:grpSp>
          <p:nvGrpSpPr>
            <p:cNvPr id="62" name="Group 22"/>
            <p:cNvGrpSpPr/>
            <p:nvPr/>
          </p:nvGrpSpPr>
          <p:grpSpPr>
            <a:xfrm>
              <a:off x="620986" y="4078800"/>
              <a:ext cx="7597821" cy="2124988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74416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20986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922541"/>
              <a:ext cx="4997003" cy="303750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3270913" y="4804012"/>
            <a:ext cx="6428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96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3" grpId="0" animBg="1"/>
      <p:bldP spid="38" grpId="0" animBg="1"/>
      <p:bldP spid="1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89891" y="166593"/>
            <a:ext cx="7350139" cy="37100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832928" y="134423"/>
            <a:ext cx="387790" cy="3742252"/>
            <a:chOff x="1322576" y="181189"/>
            <a:chExt cx="387790" cy="3742252"/>
          </a:xfrm>
        </p:grpSpPr>
        <p:grpSp>
          <p:nvGrpSpPr>
            <p:cNvPr id="5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149526" y="134423"/>
            <a:ext cx="208746" cy="37422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953194" y="1170253"/>
            <a:ext cx="455948" cy="3459905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869632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9329738" y="6650833"/>
            <a:ext cx="64293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2804" y="2271735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1655182" y="9967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561262" y="2270569"/>
            <a:ext cx="1270128" cy="1271290"/>
            <a:chOff x="-1408548" y="1801832"/>
            <a:chExt cx="1270128" cy="1271290"/>
          </a:xfrm>
        </p:grpSpPr>
        <p:sp>
          <p:nvSpPr>
            <p:cNvPr id="48" name="Rectangle 4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1557444" y="2282325"/>
            <a:ext cx="1270128" cy="1271290"/>
            <a:chOff x="-1408548" y="1801832"/>
            <a:chExt cx="1270128" cy="1271290"/>
          </a:xfrm>
        </p:grpSpPr>
        <p:sp>
          <p:nvSpPr>
            <p:cNvPr id="45" name="Rectangle 4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57443" y="2286748"/>
            <a:ext cx="1270128" cy="1271290"/>
            <a:chOff x="-1408548" y="1801832"/>
            <a:chExt cx="1270128" cy="1271290"/>
          </a:xfrm>
        </p:grpSpPr>
        <p:sp>
          <p:nvSpPr>
            <p:cNvPr id="50" name="Rectangle 4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1557442" y="2280149"/>
            <a:ext cx="1270128" cy="1271290"/>
            <a:chOff x="-1408548" y="1801832"/>
            <a:chExt cx="1270128" cy="1271290"/>
          </a:xfrm>
        </p:grpSpPr>
        <p:sp>
          <p:nvSpPr>
            <p:cNvPr id="56" name="Rectangle 5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1557441" y="2281078"/>
            <a:ext cx="1270128" cy="1271290"/>
            <a:chOff x="-1408548" y="1801832"/>
            <a:chExt cx="1270128" cy="1271290"/>
          </a:xfrm>
        </p:grpSpPr>
        <p:sp>
          <p:nvSpPr>
            <p:cNvPr id="63" name="Rectangle 6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1557440" y="2276655"/>
            <a:ext cx="1270128" cy="1271290"/>
            <a:chOff x="-1408548" y="1801832"/>
            <a:chExt cx="1270128" cy="1271290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" name="Group 69"/>
          <p:cNvGrpSpPr/>
          <p:nvPr/>
        </p:nvGrpSpPr>
        <p:grpSpPr>
          <a:xfrm>
            <a:off x="1557439" y="2275493"/>
            <a:ext cx="1270128" cy="1271290"/>
            <a:chOff x="-1408548" y="1801832"/>
            <a:chExt cx="1270128" cy="1271290"/>
          </a:xfrm>
        </p:grpSpPr>
        <p:sp>
          <p:nvSpPr>
            <p:cNvPr id="71" name="Rectangle 7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0" name="Group 72"/>
          <p:cNvGrpSpPr/>
          <p:nvPr/>
        </p:nvGrpSpPr>
        <p:grpSpPr>
          <a:xfrm>
            <a:off x="1557438" y="2283856"/>
            <a:ext cx="1270128" cy="1271290"/>
            <a:chOff x="-1408548" y="1801832"/>
            <a:chExt cx="1270128" cy="1271290"/>
          </a:xfrm>
        </p:grpSpPr>
        <p:sp>
          <p:nvSpPr>
            <p:cNvPr id="74" name="Rectangle 7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Group 76"/>
          <p:cNvGrpSpPr/>
          <p:nvPr/>
        </p:nvGrpSpPr>
        <p:grpSpPr>
          <a:xfrm>
            <a:off x="1557437" y="2277267"/>
            <a:ext cx="1270128" cy="1271290"/>
            <a:chOff x="-1408548" y="1801832"/>
            <a:chExt cx="1270128" cy="1271290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3" name="Group 79"/>
          <p:cNvGrpSpPr/>
          <p:nvPr/>
        </p:nvGrpSpPr>
        <p:grpSpPr>
          <a:xfrm>
            <a:off x="1557436" y="2280127"/>
            <a:ext cx="1270128" cy="1271290"/>
            <a:chOff x="-1408548" y="1801832"/>
            <a:chExt cx="1270128" cy="1271290"/>
          </a:xfrm>
        </p:grpSpPr>
        <p:sp>
          <p:nvSpPr>
            <p:cNvPr id="81" name="Rectangle 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83"/>
          <p:cNvGrpSpPr/>
          <p:nvPr/>
        </p:nvGrpSpPr>
        <p:grpSpPr>
          <a:xfrm>
            <a:off x="1559073" y="2286709"/>
            <a:ext cx="1270128" cy="1271290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5" name="Group 89"/>
          <p:cNvGrpSpPr/>
          <p:nvPr/>
        </p:nvGrpSpPr>
        <p:grpSpPr>
          <a:xfrm>
            <a:off x="1557435" y="2278950"/>
            <a:ext cx="1270128" cy="1271290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92"/>
          <p:cNvGrpSpPr/>
          <p:nvPr/>
        </p:nvGrpSpPr>
        <p:grpSpPr>
          <a:xfrm>
            <a:off x="1558975" y="2287033"/>
            <a:ext cx="1270128" cy="1271290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95"/>
          <p:cNvGrpSpPr/>
          <p:nvPr/>
        </p:nvGrpSpPr>
        <p:grpSpPr>
          <a:xfrm>
            <a:off x="1558975" y="2287031"/>
            <a:ext cx="1270128" cy="1271290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Group 101"/>
          <p:cNvGrpSpPr/>
          <p:nvPr/>
        </p:nvGrpSpPr>
        <p:grpSpPr>
          <a:xfrm>
            <a:off x="1558975" y="2283858"/>
            <a:ext cx="1270128" cy="1271290"/>
            <a:chOff x="-1408548" y="1801832"/>
            <a:chExt cx="1270128" cy="1271290"/>
          </a:xfrm>
        </p:grpSpPr>
        <p:sp>
          <p:nvSpPr>
            <p:cNvPr id="103" name="Rectangle 10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1" name="Group 107"/>
          <p:cNvGrpSpPr/>
          <p:nvPr/>
        </p:nvGrpSpPr>
        <p:grpSpPr>
          <a:xfrm>
            <a:off x="1557434" y="2281842"/>
            <a:ext cx="1270128" cy="1271290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113"/>
          <p:cNvGrpSpPr/>
          <p:nvPr/>
        </p:nvGrpSpPr>
        <p:grpSpPr>
          <a:xfrm>
            <a:off x="1557433" y="2280538"/>
            <a:ext cx="1270128" cy="1271290"/>
            <a:chOff x="-1408548" y="1801832"/>
            <a:chExt cx="1270128" cy="1271290"/>
          </a:xfrm>
        </p:grpSpPr>
        <p:sp>
          <p:nvSpPr>
            <p:cNvPr id="115" name="Rectangle 11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9" name="Group 116"/>
          <p:cNvGrpSpPr/>
          <p:nvPr/>
        </p:nvGrpSpPr>
        <p:grpSpPr>
          <a:xfrm>
            <a:off x="1555798" y="2281686"/>
            <a:ext cx="1270128" cy="1271290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119"/>
          <p:cNvGrpSpPr/>
          <p:nvPr/>
        </p:nvGrpSpPr>
        <p:grpSpPr>
          <a:xfrm>
            <a:off x="1559770" y="2282269"/>
            <a:ext cx="1270128" cy="1271290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122"/>
          <p:cNvGrpSpPr/>
          <p:nvPr/>
        </p:nvGrpSpPr>
        <p:grpSpPr>
          <a:xfrm>
            <a:off x="1555797" y="2280681"/>
            <a:ext cx="1270128" cy="1271290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2078554" y="162014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078554" y="2905828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53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30"/>
          <p:cNvGrpSpPr/>
          <p:nvPr/>
        </p:nvGrpSpPr>
        <p:grpSpPr>
          <a:xfrm>
            <a:off x="2144988" y="4388151"/>
            <a:ext cx="8361649" cy="2281247"/>
            <a:chOff x="620986" y="3922541"/>
            <a:chExt cx="7672438" cy="2281247"/>
          </a:xfrm>
        </p:grpSpPr>
        <p:grpSp>
          <p:nvGrpSpPr>
            <p:cNvPr id="62" name="Group 22"/>
            <p:cNvGrpSpPr/>
            <p:nvPr/>
          </p:nvGrpSpPr>
          <p:grpSpPr>
            <a:xfrm>
              <a:off x="620986" y="4078800"/>
              <a:ext cx="7597821" cy="2124988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74416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20986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922541"/>
              <a:ext cx="4997003" cy="303750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3270913" y="4804015"/>
            <a:ext cx="6428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tuông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42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3" grpId="0" animBg="1"/>
      <p:bldP spid="38" grpId="0" animBg="1"/>
      <p:bldP spid="1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89891" y="166593"/>
            <a:ext cx="7350139" cy="37100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BZ" sz="5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832928" y="134423"/>
            <a:ext cx="387790" cy="3742252"/>
            <a:chOff x="1322576" y="181189"/>
            <a:chExt cx="387790" cy="3742252"/>
          </a:xfrm>
        </p:grpSpPr>
        <p:grpSp>
          <p:nvGrpSpPr>
            <p:cNvPr id="5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149526" y="134423"/>
            <a:ext cx="208746" cy="37422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953194" y="1170253"/>
            <a:ext cx="455948" cy="3459905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869632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9329738" y="6650833"/>
            <a:ext cx="64293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2804" y="2271735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1655182" y="9967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561262" y="2270569"/>
            <a:ext cx="1270128" cy="1271290"/>
            <a:chOff x="-1408548" y="1801832"/>
            <a:chExt cx="1270128" cy="1271290"/>
          </a:xfrm>
        </p:grpSpPr>
        <p:sp>
          <p:nvSpPr>
            <p:cNvPr id="48" name="Rectangle 4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1557444" y="2282325"/>
            <a:ext cx="1270128" cy="1271290"/>
            <a:chOff x="-1408548" y="1801832"/>
            <a:chExt cx="1270128" cy="1271290"/>
          </a:xfrm>
        </p:grpSpPr>
        <p:sp>
          <p:nvSpPr>
            <p:cNvPr id="45" name="Rectangle 4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57443" y="2286748"/>
            <a:ext cx="1270128" cy="1271290"/>
            <a:chOff x="-1408548" y="1801832"/>
            <a:chExt cx="1270128" cy="1271290"/>
          </a:xfrm>
        </p:grpSpPr>
        <p:sp>
          <p:nvSpPr>
            <p:cNvPr id="50" name="Rectangle 4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1557442" y="2280149"/>
            <a:ext cx="1270128" cy="1271290"/>
            <a:chOff x="-1408548" y="1801832"/>
            <a:chExt cx="1270128" cy="1271290"/>
          </a:xfrm>
        </p:grpSpPr>
        <p:sp>
          <p:nvSpPr>
            <p:cNvPr id="56" name="Rectangle 5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1557441" y="2281078"/>
            <a:ext cx="1270128" cy="1271290"/>
            <a:chOff x="-1408548" y="1801832"/>
            <a:chExt cx="1270128" cy="1271290"/>
          </a:xfrm>
        </p:grpSpPr>
        <p:sp>
          <p:nvSpPr>
            <p:cNvPr id="63" name="Rectangle 6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1557440" y="2276655"/>
            <a:ext cx="1270128" cy="1271290"/>
            <a:chOff x="-1408548" y="1801832"/>
            <a:chExt cx="1270128" cy="1271290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" name="Group 69"/>
          <p:cNvGrpSpPr/>
          <p:nvPr/>
        </p:nvGrpSpPr>
        <p:grpSpPr>
          <a:xfrm>
            <a:off x="1557439" y="2275493"/>
            <a:ext cx="1270128" cy="1271290"/>
            <a:chOff x="-1408548" y="1801832"/>
            <a:chExt cx="1270128" cy="1271290"/>
          </a:xfrm>
        </p:grpSpPr>
        <p:sp>
          <p:nvSpPr>
            <p:cNvPr id="71" name="Rectangle 7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0" name="Group 72"/>
          <p:cNvGrpSpPr/>
          <p:nvPr/>
        </p:nvGrpSpPr>
        <p:grpSpPr>
          <a:xfrm>
            <a:off x="1557438" y="2283856"/>
            <a:ext cx="1270128" cy="1271290"/>
            <a:chOff x="-1408548" y="1801832"/>
            <a:chExt cx="1270128" cy="1271290"/>
          </a:xfrm>
        </p:grpSpPr>
        <p:sp>
          <p:nvSpPr>
            <p:cNvPr id="74" name="Rectangle 7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Group 76"/>
          <p:cNvGrpSpPr/>
          <p:nvPr/>
        </p:nvGrpSpPr>
        <p:grpSpPr>
          <a:xfrm>
            <a:off x="1557437" y="2277267"/>
            <a:ext cx="1270128" cy="1271290"/>
            <a:chOff x="-1408548" y="1801832"/>
            <a:chExt cx="1270128" cy="1271290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3" name="Group 79"/>
          <p:cNvGrpSpPr/>
          <p:nvPr/>
        </p:nvGrpSpPr>
        <p:grpSpPr>
          <a:xfrm>
            <a:off x="1557436" y="2280127"/>
            <a:ext cx="1270128" cy="1271290"/>
            <a:chOff x="-1408548" y="1801832"/>
            <a:chExt cx="1270128" cy="1271290"/>
          </a:xfrm>
        </p:grpSpPr>
        <p:sp>
          <p:nvSpPr>
            <p:cNvPr id="81" name="Rectangle 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83"/>
          <p:cNvGrpSpPr/>
          <p:nvPr/>
        </p:nvGrpSpPr>
        <p:grpSpPr>
          <a:xfrm>
            <a:off x="1559073" y="2286709"/>
            <a:ext cx="1270128" cy="1271290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5" name="Group 89"/>
          <p:cNvGrpSpPr/>
          <p:nvPr/>
        </p:nvGrpSpPr>
        <p:grpSpPr>
          <a:xfrm>
            <a:off x="1557435" y="2278950"/>
            <a:ext cx="1270128" cy="1271290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92"/>
          <p:cNvGrpSpPr/>
          <p:nvPr/>
        </p:nvGrpSpPr>
        <p:grpSpPr>
          <a:xfrm>
            <a:off x="1558975" y="2287033"/>
            <a:ext cx="1270128" cy="1271290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95"/>
          <p:cNvGrpSpPr/>
          <p:nvPr/>
        </p:nvGrpSpPr>
        <p:grpSpPr>
          <a:xfrm>
            <a:off x="1558975" y="2287031"/>
            <a:ext cx="1270128" cy="1271290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Group 101"/>
          <p:cNvGrpSpPr/>
          <p:nvPr/>
        </p:nvGrpSpPr>
        <p:grpSpPr>
          <a:xfrm>
            <a:off x="1558975" y="2283858"/>
            <a:ext cx="1270128" cy="1271290"/>
            <a:chOff x="-1408548" y="1801832"/>
            <a:chExt cx="1270128" cy="1271290"/>
          </a:xfrm>
        </p:grpSpPr>
        <p:sp>
          <p:nvSpPr>
            <p:cNvPr id="103" name="Rectangle 10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1" name="Group 107"/>
          <p:cNvGrpSpPr/>
          <p:nvPr/>
        </p:nvGrpSpPr>
        <p:grpSpPr>
          <a:xfrm>
            <a:off x="1557434" y="2281842"/>
            <a:ext cx="1270128" cy="1271290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113"/>
          <p:cNvGrpSpPr/>
          <p:nvPr/>
        </p:nvGrpSpPr>
        <p:grpSpPr>
          <a:xfrm>
            <a:off x="1557433" y="2280538"/>
            <a:ext cx="1270128" cy="1271290"/>
            <a:chOff x="-1408548" y="1801832"/>
            <a:chExt cx="1270128" cy="1271290"/>
          </a:xfrm>
        </p:grpSpPr>
        <p:sp>
          <p:nvSpPr>
            <p:cNvPr id="115" name="Rectangle 11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9" name="Group 116"/>
          <p:cNvGrpSpPr/>
          <p:nvPr/>
        </p:nvGrpSpPr>
        <p:grpSpPr>
          <a:xfrm>
            <a:off x="1555798" y="2281686"/>
            <a:ext cx="1270128" cy="1271290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119"/>
          <p:cNvGrpSpPr/>
          <p:nvPr/>
        </p:nvGrpSpPr>
        <p:grpSpPr>
          <a:xfrm>
            <a:off x="1559770" y="2282269"/>
            <a:ext cx="1270128" cy="1271290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122"/>
          <p:cNvGrpSpPr/>
          <p:nvPr/>
        </p:nvGrpSpPr>
        <p:grpSpPr>
          <a:xfrm>
            <a:off x="1555797" y="2280681"/>
            <a:ext cx="1270128" cy="1271290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2078554" y="162014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078554" y="2905828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53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30"/>
          <p:cNvGrpSpPr/>
          <p:nvPr/>
        </p:nvGrpSpPr>
        <p:grpSpPr>
          <a:xfrm>
            <a:off x="2144988" y="4388151"/>
            <a:ext cx="8361649" cy="2281247"/>
            <a:chOff x="620986" y="3922541"/>
            <a:chExt cx="7672438" cy="2281247"/>
          </a:xfrm>
        </p:grpSpPr>
        <p:grpSp>
          <p:nvGrpSpPr>
            <p:cNvPr id="62" name="Group 22"/>
            <p:cNvGrpSpPr/>
            <p:nvPr/>
          </p:nvGrpSpPr>
          <p:grpSpPr>
            <a:xfrm>
              <a:off x="620986" y="4078800"/>
              <a:ext cx="7597821" cy="2124988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74416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20986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922541"/>
              <a:ext cx="4997003" cy="303750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3270913" y="4804015"/>
            <a:ext cx="6428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970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3" grpId="0" animBg="1"/>
      <p:bldP spid="38" grpId="0" animBg="1"/>
      <p:bldP spid="1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89891" y="166593"/>
            <a:ext cx="7350139" cy="37100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832928" y="134423"/>
            <a:ext cx="387790" cy="3742252"/>
            <a:chOff x="1322576" y="181189"/>
            <a:chExt cx="387790" cy="3742252"/>
          </a:xfrm>
        </p:grpSpPr>
        <p:grpSp>
          <p:nvGrpSpPr>
            <p:cNvPr id="5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149526" y="134423"/>
            <a:ext cx="208746" cy="37422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953194" y="1170253"/>
            <a:ext cx="455948" cy="3459905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869632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9329738" y="6650833"/>
            <a:ext cx="64293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2804" y="2271735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1655182" y="9967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561262" y="2270569"/>
            <a:ext cx="1270128" cy="1271290"/>
            <a:chOff x="-1408548" y="1801832"/>
            <a:chExt cx="1270128" cy="1271290"/>
          </a:xfrm>
        </p:grpSpPr>
        <p:sp>
          <p:nvSpPr>
            <p:cNvPr id="48" name="Rectangle 4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1557444" y="2282325"/>
            <a:ext cx="1270128" cy="1271290"/>
            <a:chOff x="-1408548" y="1801832"/>
            <a:chExt cx="1270128" cy="1271290"/>
          </a:xfrm>
        </p:grpSpPr>
        <p:sp>
          <p:nvSpPr>
            <p:cNvPr id="45" name="Rectangle 4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57443" y="2286748"/>
            <a:ext cx="1270128" cy="1271290"/>
            <a:chOff x="-1408548" y="1801832"/>
            <a:chExt cx="1270128" cy="1271290"/>
          </a:xfrm>
        </p:grpSpPr>
        <p:sp>
          <p:nvSpPr>
            <p:cNvPr id="50" name="Rectangle 4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1557442" y="2280149"/>
            <a:ext cx="1270128" cy="1271290"/>
            <a:chOff x="-1408548" y="1801832"/>
            <a:chExt cx="1270128" cy="1271290"/>
          </a:xfrm>
        </p:grpSpPr>
        <p:sp>
          <p:nvSpPr>
            <p:cNvPr id="56" name="Rectangle 5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1557441" y="2281078"/>
            <a:ext cx="1270128" cy="1271290"/>
            <a:chOff x="-1408548" y="1801832"/>
            <a:chExt cx="1270128" cy="1271290"/>
          </a:xfrm>
        </p:grpSpPr>
        <p:sp>
          <p:nvSpPr>
            <p:cNvPr id="63" name="Rectangle 6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1557440" y="2276655"/>
            <a:ext cx="1270128" cy="1271290"/>
            <a:chOff x="-1408548" y="1801832"/>
            <a:chExt cx="1270128" cy="1271290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" name="Group 69"/>
          <p:cNvGrpSpPr/>
          <p:nvPr/>
        </p:nvGrpSpPr>
        <p:grpSpPr>
          <a:xfrm>
            <a:off x="1557439" y="2275493"/>
            <a:ext cx="1270128" cy="1271290"/>
            <a:chOff x="-1408548" y="1801832"/>
            <a:chExt cx="1270128" cy="1271290"/>
          </a:xfrm>
        </p:grpSpPr>
        <p:sp>
          <p:nvSpPr>
            <p:cNvPr id="71" name="Rectangle 7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0" name="Group 72"/>
          <p:cNvGrpSpPr/>
          <p:nvPr/>
        </p:nvGrpSpPr>
        <p:grpSpPr>
          <a:xfrm>
            <a:off x="1557438" y="2283856"/>
            <a:ext cx="1270128" cy="1271290"/>
            <a:chOff x="-1408548" y="1801832"/>
            <a:chExt cx="1270128" cy="1271290"/>
          </a:xfrm>
        </p:grpSpPr>
        <p:sp>
          <p:nvSpPr>
            <p:cNvPr id="74" name="Rectangle 7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Group 76"/>
          <p:cNvGrpSpPr/>
          <p:nvPr/>
        </p:nvGrpSpPr>
        <p:grpSpPr>
          <a:xfrm>
            <a:off x="1557437" y="2277267"/>
            <a:ext cx="1270128" cy="1271290"/>
            <a:chOff x="-1408548" y="1801832"/>
            <a:chExt cx="1270128" cy="1271290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3" name="Group 79"/>
          <p:cNvGrpSpPr/>
          <p:nvPr/>
        </p:nvGrpSpPr>
        <p:grpSpPr>
          <a:xfrm>
            <a:off x="1557436" y="2280127"/>
            <a:ext cx="1270128" cy="1271290"/>
            <a:chOff x="-1408548" y="1801832"/>
            <a:chExt cx="1270128" cy="1271290"/>
          </a:xfrm>
        </p:grpSpPr>
        <p:sp>
          <p:nvSpPr>
            <p:cNvPr id="81" name="Rectangle 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83"/>
          <p:cNvGrpSpPr/>
          <p:nvPr/>
        </p:nvGrpSpPr>
        <p:grpSpPr>
          <a:xfrm>
            <a:off x="1559073" y="2286709"/>
            <a:ext cx="1270128" cy="1271290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5" name="Group 89"/>
          <p:cNvGrpSpPr/>
          <p:nvPr/>
        </p:nvGrpSpPr>
        <p:grpSpPr>
          <a:xfrm>
            <a:off x="1557435" y="2278950"/>
            <a:ext cx="1270128" cy="1271290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92"/>
          <p:cNvGrpSpPr/>
          <p:nvPr/>
        </p:nvGrpSpPr>
        <p:grpSpPr>
          <a:xfrm>
            <a:off x="1558975" y="2287033"/>
            <a:ext cx="1270128" cy="1271290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95"/>
          <p:cNvGrpSpPr/>
          <p:nvPr/>
        </p:nvGrpSpPr>
        <p:grpSpPr>
          <a:xfrm>
            <a:off x="1558975" y="2287031"/>
            <a:ext cx="1270128" cy="1271290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Group 101"/>
          <p:cNvGrpSpPr/>
          <p:nvPr/>
        </p:nvGrpSpPr>
        <p:grpSpPr>
          <a:xfrm>
            <a:off x="1558975" y="2283858"/>
            <a:ext cx="1270128" cy="1271290"/>
            <a:chOff x="-1408548" y="1801832"/>
            <a:chExt cx="1270128" cy="1271290"/>
          </a:xfrm>
        </p:grpSpPr>
        <p:sp>
          <p:nvSpPr>
            <p:cNvPr id="103" name="Rectangle 10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1" name="Group 107"/>
          <p:cNvGrpSpPr/>
          <p:nvPr/>
        </p:nvGrpSpPr>
        <p:grpSpPr>
          <a:xfrm>
            <a:off x="1557434" y="2281842"/>
            <a:ext cx="1270128" cy="1271290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113"/>
          <p:cNvGrpSpPr/>
          <p:nvPr/>
        </p:nvGrpSpPr>
        <p:grpSpPr>
          <a:xfrm>
            <a:off x="1557433" y="2280538"/>
            <a:ext cx="1270128" cy="1271290"/>
            <a:chOff x="-1408548" y="1801832"/>
            <a:chExt cx="1270128" cy="1271290"/>
          </a:xfrm>
        </p:grpSpPr>
        <p:sp>
          <p:nvSpPr>
            <p:cNvPr id="115" name="Rectangle 11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9" name="Group 116"/>
          <p:cNvGrpSpPr/>
          <p:nvPr/>
        </p:nvGrpSpPr>
        <p:grpSpPr>
          <a:xfrm>
            <a:off x="1555798" y="2281686"/>
            <a:ext cx="1270128" cy="1271290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119"/>
          <p:cNvGrpSpPr/>
          <p:nvPr/>
        </p:nvGrpSpPr>
        <p:grpSpPr>
          <a:xfrm>
            <a:off x="1559770" y="2282269"/>
            <a:ext cx="1270128" cy="1271290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122"/>
          <p:cNvGrpSpPr/>
          <p:nvPr/>
        </p:nvGrpSpPr>
        <p:grpSpPr>
          <a:xfrm>
            <a:off x="1555797" y="2280681"/>
            <a:ext cx="1270128" cy="1271290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2078554" y="162014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078554" y="2905828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53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30"/>
          <p:cNvGrpSpPr/>
          <p:nvPr/>
        </p:nvGrpSpPr>
        <p:grpSpPr>
          <a:xfrm>
            <a:off x="2144988" y="4388151"/>
            <a:ext cx="8361649" cy="2281247"/>
            <a:chOff x="620986" y="3922541"/>
            <a:chExt cx="7672438" cy="2281247"/>
          </a:xfrm>
        </p:grpSpPr>
        <p:grpSp>
          <p:nvGrpSpPr>
            <p:cNvPr id="62" name="Group 22"/>
            <p:cNvGrpSpPr/>
            <p:nvPr/>
          </p:nvGrpSpPr>
          <p:grpSpPr>
            <a:xfrm>
              <a:off x="620986" y="4078800"/>
              <a:ext cx="7597821" cy="2124988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74416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20986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922541"/>
              <a:ext cx="4997003" cy="303750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3270913" y="4804012"/>
            <a:ext cx="6428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8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3" grpId="0" animBg="1"/>
      <p:bldP spid="38" grpId="0" animBg="1"/>
      <p:bldP spid="1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89891" y="166593"/>
            <a:ext cx="7350139" cy="37100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BZ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832928" y="134423"/>
            <a:ext cx="387790" cy="3742252"/>
            <a:chOff x="1322576" y="181189"/>
            <a:chExt cx="387790" cy="3742252"/>
          </a:xfrm>
        </p:grpSpPr>
        <p:grpSp>
          <p:nvGrpSpPr>
            <p:cNvPr id="5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149526" y="134423"/>
            <a:ext cx="208746" cy="37422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953194" y="1170253"/>
            <a:ext cx="455948" cy="3459905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869632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9329738" y="6650833"/>
            <a:ext cx="64293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2804" y="2271735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1655182" y="9967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561262" y="2270569"/>
            <a:ext cx="1270128" cy="1271290"/>
            <a:chOff x="-1408548" y="1801832"/>
            <a:chExt cx="1270128" cy="1271290"/>
          </a:xfrm>
        </p:grpSpPr>
        <p:sp>
          <p:nvSpPr>
            <p:cNvPr id="48" name="Rectangle 4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1557444" y="2282325"/>
            <a:ext cx="1270128" cy="1271290"/>
            <a:chOff x="-1408548" y="1801832"/>
            <a:chExt cx="1270128" cy="1271290"/>
          </a:xfrm>
        </p:grpSpPr>
        <p:sp>
          <p:nvSpPr>
            <p:cNvPr id="45" name="Rectangle 4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57443" y="2286748"/>
            <a:ext cx="1270128" cy="1271290"/>
            <a:chOff x="-1408548" y="1801832"/>
            <a:chExt cx="1270128" cy="1271290"/>
          </a:xfrm>
        </p:grpSpPr>
        <p:sp>
          <p:nvSpPr>
            <p:cNvPr id="50" name="Rectangle 4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1557442" y="2280149"/>
            <a:ext cx="1270128" cy="1271290"/>
            <a:chOff x="-1408548" y="1801832"/>
            <a:chExt cx="1270128" cy="1271290"/>
          </a:xfrm>
        </p:grpSpPr>
        <p:sp>
          <p:nvSpPr>
            <p:cNvPr id="56" name="Rectangle 5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1557441" y="2281078"/>
            <a:ext cx="1270128" cy="1271290"/>
            <a:chOff x="-1408548" y="1801832"/>
            <a:chExt cx="1270128" cy="1271290"/>
          </a:xfrm>
        </p:grpSpPr>
        <p:sp>
          <p:nvSpPr>
            <p:cNvPr id="63" name="Rectangle 6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1557440" y="2276655"/>
            <a:ext cx="1270128" cy="1271290"/>
            <a:chOff x="-1408548" y="1801832"/>
            <a:chExt cx="1270128" cy="1271290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" name="Group 69"/>
          <p:cNvGrpSpPr/>
          <p:nvPr/>
        </p:nvGrpSpPr>
        <p:grpSpPr>
          <a:xfrm>
            <a:off x="1557439" y="2275493"/>
            <a:ext cx="1270128" cy="1271290"/>
            <a:chOff x="-1408548" y="1801832"/>
            <a:chExt cx="1270128" cy="1271290"/>
          </a:xfrm>
        </p:grpSpPr>
        <p:sp>
          <p:nvSpPr>
            <p:cNvPr id="71" name="Rectangle 7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0" name="Group 72"/>
          <p:cNvGrpSpPr/>
          <p:nvPr/>
        </p:nvGrpSpPr>
        <p:grpSpPr>
          <a:xfrm>
            <a:off x="1557438" y="2283856"/>
            <a:ext cx="1270128" cy="1271290"/>
            <a:chOff x="-1408548" y="1801832"/>
            <a:chExt cx="1270128" cy="1271290"/>
          </a:xfrm>
        </p:grpSpPr>
        <p:sp>
          <p:nvSpPr>
            <p:cNvPr id="74" name="Rectangle 7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Group 76"/>
          <p:cNvGrpSpPr/>
          <p:nvPr/>
        </p:nvGrpSpPr>
        <p:grpSpPr>
          <a:xfrm>
            <a:off x="1557437" y="2277267"/>
            <a:ext cx="1270128" cy="1271290"/>
            <a:chOff x="-1408548" y="1801832"/>
            <a:chExt cx="1270128" cy="1271290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3" name="Group 79"/>
          <p:cNvGrpSpPr/>
          <p:nvPr/>
        </p:nvGrpSpPr>
        <p:grpSpPr>
          <a:xfrm>
            <a:off x="1557436" y="2280127"/>
            <a:ext cx="1270128" cy="1271290"/>
            <a:chOff x="-1408548" y="1801832"/>
            <a:chExt cx="1270128" cy="1271290"/>
          </a:xfrm>
        </p:grpSpPr>
        <p:sp>
          <p:nvSpPr>
            <p:cNvPr id="81" name="Rectangle 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83"/>
          <p:cNvGrpSpPr/>
          <p:nvPr/>
        </p:nvGrpSpPr>
        <p:grpSpPr>
          <a:xfrm>
            <a:off x="1559073" y="2286709"/>
            <a:ext cx="1270128" cy="1271290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5" name="Group 89"/>
          <p:cNvGrpSpPr/>
          <p:nvPr/>
        </p:nvGrpSpPr>
        <p:grpSpPr>
          <a:xfrm>
            <a:off x="1557435" y="2278950"/>
            <a:ext cx="1270128" cy="1271290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92"/>
          <p:cNvGrpSpPr/>
          <p:nvPr/>
        </p:nvGrpSpPr>
        <p:grpSpPr>
          <a:xfrm>
            <a:off x="1558975" y="2287033"/>
            <a:ext cx="1270128" cy="1271290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95"/>
          <p:cNvGrpSpPr/>
          <p:nvPr/>
        </p:nvGrpSpPr>
        <p:grpSpPr>
          <a:xfrm>
            <a:off x="1558975" y="2287031"/>
            <a:ext cx="1270128" cy="1271290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Group 101"/>
          <p:cNvGrpSpPr/>
          <p:nvPr/>
        </p:nvGrpSpPr>
        <p:grpSpPr>
          <a:xfrm>
            <a:off x="1558975" y="2283858"/>
            <a:ext cx="1270128" cy="1271290"/>
            <a:chOff x="-1408548" y="1801832"/>
            <a:chExt cx="1270128" cy="1271290"/>
          </a:xfrm>
        </p:grpSpPr>
        <p:sp>
          <p:nvSpPr>
            <p:cNvPr id="103" name="Rectangle 10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1" name="Group 107"/>
          <p:cNvGrpSpPr/>
          <p:nvPr/>
        </p:nvGrpSpPr>
        <p:grpSpPr>
          <a:xfrm>
            <a:off x="1557434" y="2281842"/>
            <a:ext cx="1270128" cy="1271290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113"/>
          <p:cNvGrpSpPr/>
          <p:nvPr/>
        </p:nvGrpSpPr>
        <p:grpSpPr>
          <a:xfrm>
            <a:off x="1557433" y="2280538"/>
            <a:ext cx="1270128" cy="1271290"/>
            <a:chOff x="-1408548" y="1801832"/>
            <a:chExt cx="1270128" cy="1271290"/>
          </a:xfrm>
        </p:grpSpPr>
        <p:sp>
          <p:nvSpPr>
            <p:cNvPr id="115" name="Rectangle 11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9" name="Group 116"/>
          <p:cNvGrpSpPr/>
          <p:nvPr/>
        </p:nvGrpSpPr>
        <p:grpSpPr>
          <a:xfrm>
            <a:off x="1555798" y="2281686"/>
            <a:ext cx="1270128" cy="1271290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119"/>
          <p:cNvGrpSpPr/>
          <p:nvPr/>
        </p:nvGrpSpPr>
        <p:grpSpPr>
          <a:xfrm>
            <a:off x="1559770" y="2282269"/>
            <a:ext cx="1270128" cy="1271290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122"/>
          <p:cNvGrpSpPr/>
          <p:nvPr/>
        </p:nvGrpSpPr>
        <p:grpSpPr>
          <a:xfrm>
            <a:off x="1555797" y="2280681"/>
            <a:ext cx="1270128" cy="1271290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2078554" y="162014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078554" y="2905828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53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30"/>
          <p:cNvGrpSpPr/>
          <p:nvPr/>
        </p:nvGrpSpPr>
        <p:grpSpPr>
          <a:xfrm>
            <a:off x="2144988" y="4388151"/>
            <a:ext cx="8361649" cy="2281247"/>
            <a:chOff x="620986" y="3922541"/>
            <a:chExt cx="7672438" cy="2281247"/>
          </a:xfrm>
        </p:grpSpPr>
        <p:grpSp>
          <p:nvGrpSpPr>
            <p:cNvPr id="62" name="Group 22"/>
            <p:cNvGrpSpPr/>
            <p:nvPr/>
          </p:nvGrpSpPr>
          <p:grpSpPr>
            <a:xfrm>
              <a:off x="620986" y="4078800"/>
              <a:ext cx="7597821" cy="2124988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74416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20986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922541"/>
              <a:ext cx="4997003" cy="303750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3270913" y="4804015"/>
            <a:ext cx="6428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278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3" grpId="0" animBg="1"/>
      <p:bldP spid="38" grpId="0" animBg="1"/>
      <p:bldP spid="1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89891" y="166593"/>
            <a:ext cx="7350139" cy="37100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BZ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BZ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BZ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BZ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BZ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BZ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BZ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BZ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BZ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BZ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BZ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BZ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BZ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832928" y="134423"/>
            <a:ext cx="387790" cy="3742252"/>
            <a:chOff x="1322576" y="181189"/>
            <a:chExt cx="387790" cy="3742252"/>
          </a:xfrm>
        </p:grpSpPr>
        <p:grpSp>
          <p:nvGrpSpPr>
            <p:cNvPr id="5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149526" y="134423"/>
            <a:ext cx="208746" cy="37422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953194" y="1170253"/>
            <a:ext cx="455948" cy="3459905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869632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9329738" y="6650833"/>
            <a:ext cx="64293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2804" y="2271735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1655182" y="9967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561262" y="2270569"/>
            <a:ext cx="1270128" cy="1271290"/>
            <a:chOff x="-1408548" y="1801832"/>
            <a:chExt cx="1270128" cy="1271290"/>
          </a:xfrm>
        </p:grpSpPr>
        <p:sp>
          <p:nvSpPr>
            <p:cNvPr id="48" name="Rectangle 4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1557444" y="2282325"/>
            <a:ext cx="1270128" cy="1271290"/>
            <a:chOff x="-1408548" y="1801832"/>
            <a:chExt cx="1270128" cy="1271290"/>
          </a:xfrm>
        </p:grpSpPr>
        <p:sp>
          <p:nvSpPr>
            <p:cNvPr id="45" name="Rectangle 4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57443" y="2286748"/>
            <a:ext cx="1270128" cy="1271290"/>
            <a:chOff x="-1408548" y="1801832"/>
            <a:chExt cx="1270128" cy="1271290"/>
          </a:xfrm>
        </p:grpSpPr>
        <p:sp>
          <p:nvSpPr>
            <p:cNvPr id="50" name="Rectangle 4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1557442" y="2280149"/>
            <a:ext cx="1270128" cy="1271290"/>
            <a:chOff x="-1408548" y="1801832"/>
            <a:chExt cx="1270128" cy="1271290"/>
          </a:xfrm>
        </p:grpSpPr>
        <p:sp>
          <p:nvSpPr>
            <p:cNvPr id="56" name="Rectangle 5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1557441" y="2281078"/>
            <a:ext cx="1270128" cy="1271290"/>
            <a:chOff x="-1408548" y="1801832"/>
            <a:chExt cx="1270128" cy="1271290"/>
          </a:xfrm>
        </p:grpSpPr>
        <p:sp>
          <p:nvSpPr>
            <p:cNvPr id="63" name="Rectangle 6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1557440" y="2276655"/>
            <a:ext cx="1270128" cy="1271290"/>
            <a:chOff x="-1408548" y="1801832"/>
            <a:chExt cx="1270128" cy="1271290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" name="Group 69"/>
          <p:cNvGrpSpPr/>
          <p:nvPr/>
        </p:nvGrpSpPr>
        <p:grpSpPr>
          <a:xfrm>
            <a:off x="1557439" y="2275493"/>
            <a:ext cx="1270128" cy="1271290"/>
            <a:chOff x="-1408548" y="1801832"/>
            <a:chExt cx="1270128" cy="1271290"/>
          </a:xfrm>
        </p:grpSpPr>
        <p:sp>
          <p:nvSpPr>
            <p:cNvPr id="71" name="Rectangle 7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0" name="Group 72"/>
          <p:cNvGrpSpPr/>
          <p:nvPr/>
        </p:nvGrpSpPr>
        <p:grpSpPr>
          <a:xfrm>
            <a:off x="1557438" y="2283856"/>
            <a:ext cx="1270128" cy="1271290"/>
            <a:chOff x="-1408548" y="1801832"/>
            <a:chExt cx="1270128" cy="1271290"/>
          </a:xfrm>
        </p:grpSpPr>
        <p:sp>
          <p:nvSpPr>
            <p:cNvPr id="74" name="Rectangle 7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Group 76"/>
          <p:cNvGrpSpPr/>
          <p:nvPr/>
        </p:nvGrpSpPr>
        <p:grpSpPr>
          <a:xfrm>
            <a:off x="1557437" y="2277267"/>
            <a:ext cx="1270128" cy="1271290"/>
            <a:chOff x="-1408548" y="1801832"/>
            <a:chExt cx="1270128" cy="1271290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3" name="Group 79"/>
          <p:cNvGrpSpPr/>
          <p:nvPr/>
        </p:nvGrpSpPr>
        <p:grpSpPr>
          <a:xfrm>
            <a:off x="1557436" y="2280127"/>
            <a:ext cx="1270128" cy="1271290"/>
            <a:chOff x="-1408548" y="1801832"/>
            <a:chExt cx="1270128" cy="1271290"/>
          </a:xfrm>
        </p:grpSpPr>
        <p:sp>
          <p:nvSpPr>
            <p:cNvPr id="81" name="Rectangle 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83"/>
          <p:cNvGrpSpPr/>
          <p:nvPr/>
        </p:nvGrpSpPr>
        <p:grpSpPr>
          <a:xfrm>
            <a:off x="1559073" y="2286709"/>
            <a:ext cx="1270128" cy="1271290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5" name="Group 89"/>
          <p:cNvGrpSpPr/>
          <p:nvPr/>
        </p:nvGrpSpPr>
        <p:grpSpPr>
          <a:xfrm>
            <a:off x="1557435" y="2278950"/>
            <a:ext cx="1270128" cy="1271290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92"/>
          <p:cNvGrpSpPr/>
          <p:nvPr/>
        </p:nvGrpSpPr>
        <p:grpSpPr>
          <a:xfrm>
            <a:off x="1558975" y="2287033"/>
            <a:ext cx="1270128" cy="1271290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95"/>
          <p:cNvGrpSpPr/>
          <p:nvPr/>
        </p:nvGrpSpPr>
        <p:grpSpPr>
          <a:xfrm>
            <a:off x="1558975" y="2287031"/>
            <a:ext cx="1270128" cy="1271290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Group 101"/>
          <p:cNvGrpSpPr/>
          <p:nvPr/>
        </p:nvGrpSpPr>
        <p:grpSpPr>
          <a:xfrm>
            <a:off x="1558975" y="2283858"/>
            <a:ext cx="1270128" cy="1271290"/>
            <a:chOff x="-1408548" y="1801832"/>
            <a:chExt cx="1270128" cy="1271290"/>
          </a:xfrm>
        </p:grpSpPr>
        <p:sp>
          <p:nvSpPr>
            <p:cNvPr id="103" name="Rectangle 10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1" name="Group 107"/>
          <p:cNvGrpSpPr/>
          <p:nvPr/>
        </p:nvGrpSpPr>
        <p:grpSpPr>
          <a:xfrm>
            <a:off x="1557434" y="2281842"/>
            <a:ext cx="1270128" cy="1271290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113"/>
          <p:cNvGrpSpPr/>
          <p:nvPr/>
        </p:nvGrpSpPr>
        <p:grpSpPr>
          <a:xfrm>
            <a:off x="1557433" y="2280538"/>
            <a:ext cx="1270128" cy="1271290"/>
            <a:chOff x="-1408548" y="1801832"/>
            <a:chExt cx="1270128" cy="1271290"/>
          </a:xfrm>
        </p:grpSpPr>
        <p:sp>
          <p:nvSpPr>
            <p:cNvPr id="115" name="Rectangle 11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9" name="Group 116"/>
          <p:cNvGrpSpPr/>
          <p:nvPr/>
        </p:nvGrpSpPr>
        <p:grpSpPr>
          <a:xfrm>
            <a:off x="1555798" y="2281686"/>
            <a:ext cx="1270128" cy="1271290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119"/>
          <p:cNvGrpSpPr/>
          <p:nvPr/>
        </p:nvGrpSpPr>
        <p:grpSpPr>
          <a:xfrm>
            <a:off x="1559770" y="2282269"/>
            <a:ext cx="1270128" cy="1271290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122"/>
          <p:cNvGrpSpPr/>
          <p:nvPr/>
        </p:nvGrpSpPr>
        <p:grpSpPr>
          <a:xfrm>
            <a:off x="1555797" y="2280681"/>
            <a:ext cx="1270128" cy="1271290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2078554" y="162014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078554" y="2905828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53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30"/>
          <p:cNvGrpSpPr/>
          <p:nvPr/>
        </p:nvGrpSpPr>
        <p:grpSpPr>
          <a:xfrm>
            <a:off x="2144988" y="4388151"/>
            <a:ext cx="8361649" cy="2281247"/>
            <a:chOff x="620986" y="3922541"/>
            <a:chExt cx="7672438" cy="2281247"/>
          </a:xfrm>
        </p:grpSpPr>
        <p:grpSp>
          <p:nvGrpSpPr>
            <p:cNvPr id="62" name="Group 22"/>
            <p:cNvGrpSpPr/>
            <p:nvPr/>
          </p:nvGrpSpPr>
          <p:grpSpPr>
            <a:xfrm>
              <a:off x="620986" y="4078800"/>
              <a:ext cx="7597821" cy="2124988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74416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20986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922541"/>
              <a:ext cx="4997003" cy="303750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3270913" y="4804012"/>
            <a:ext cx="6428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063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3" grpId="0" animBg="1"/>
      <p:bldP spid="38" grpId="0" animBg="1"/>
      <p:bldP spid="1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89891" y="166593"/>
            <a:ext cx="7350139" cy="37100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832928" y="134423"/>
            <a:ext cx="387790" cy="3742252"/>
            <a:chOff x="1322576" y="181189"/>
            <a:chExt cx="387790" cy="3742252"/>
          </a:xfrm>
        </p:grpSpPr>
        <p:grpSp>
          <p:nvGrpSpPr>
            <p:cNvPr id="5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149526" y="134423"/>
            <a:ext cx="208746" cy="37422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953194" y="1170253"/>
            <a:ext cx="455948" cy="3459905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869632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9329738" y="6650833"/>
            <a:ext cx="64293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2804" y="2271735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1655182" y="9967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561262" y="2270569"/>
            <a:ext cx="1270128" cy="1271290"/>
            <a:chOff x="-1408548" y="1801832"/>
            <a:chExt cx="1270128" cy="1271290"/>
          </a:xfrm>
        </p:grpSpPr>
        <p:sp>
          <p:nvSpPr>
            <p:cNvPr id="48" name="Rectangle 4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1557444" y="2282325"/>
            <a:ext cx="1270128" cy="1271290"/>
            <a:chOff x="-1408548" y="1801832"/>
            <a:chExt cx="1270128" cy="1271290"/>
          </a:xfrm>
        </p:grpSpPr>
        <p:sp>
          <p:nvSpPr>
            <p:cNvPr id="45" name="Rectangle 4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57443" y="2286748"/>
            <a:ext cx="1270128" cy="1271290"/>
            <a:chOff x="-1408548" y="1801832"/>
            <a:chExt cx="1270128" cy="1271290"/>
          </a:xfrm>
        </p:grpSpPr>
        <p:sp>
          <p:nvSpPr>
            <p:cNvPr id="50" name="Rectangle 4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1557442" y="2280149"/>
            <a:ext cx="1270128" cy="1271290"/>
            <a:chOff x="-1408548" y="1801832"/>
            <a:chExt cx="1270128" cy="1271290"/>
          </a:xfrm>
        </p:grpSpPr>
        <p:sp>
          <p:nvSpPr>
            <p:cNvPr id="56" name="Rectangle 5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1557441" y="2281078"/>
            <a:ext cx="1270128" cy="1271290"/>
            <a:chOff x="-1408548" y="1801832"/>
            <a:chExt cx="1270128" cy="1271290"/>
          </a:xfrm>
        </p:grpSpPr>
        <p:sp>
          <p:nvSpPr>
            <p:cNvPr id="63" name="Rectangle 6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1557440" y="2276655"/>
            <a:ext cx="1270128" cy="1271290"/>
            <a:chOff x="-1408548" y="1801832"/>
            <a:chExt cx="1270128" cy="1271290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" name="Group 69"/>
          <p:cNvGrpSpPr/>
          <p:nvPr/>
        </p:nvGrpSpPr>
        <p:grpSpPr>
          <a:xfrm>
            <a:off x="1557439" y="2275493"/>
            <a:ext cx="1270128" cy="1271290"/>
            <a:chOff x="-1408548" y="1801832"/>
            <a:chExt cx="1270128" cy="1271290"/>
          </a:xfrm>
        </p:grpSpPr>
        <p:sp>
          <p:nvSpPr>
            <p:cNvPr id="71" name="Rectangle 7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0" name="Group 72"/>
          <p:cNvGrpSpPr/>
          <p:nvPr/>
        </p:nvGrpSpPr>
        <p:grpSpPr>
          <a:xfrm>
            <a:off x="1557438" y="2283856"/>
            <a:ext cx="1270128" cy="1271290"/>
            <a:chOff x="-1408548" y="1801832"/>
            <a:chExt cx="1270128" cy="1271290"/>
          </a:xfrm>
        </p:grpSpPr>
        <p:sp>
          <p:nvSpPr>
            <p:cNvPr id="74" name="Rectangle 7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Group 76"/>
          <p:cNvGrpSpPr/>
          <p:nvPr/>
        </p:nvGrpSpPr>
        <p:grpSpPr>
          <a:xfrm>
            <a:off x="1557437" y="2277267"/>
            <a:ext cx="1270128" cy="1271290"/>
            <a:chOff x="-1408548" y="1801832"/>
            <a:chExt cx="1270128" cy="1271290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3" name="Group 79"/>
          <p:cNvGrpSpPr/>
          <p:nvPr/>
        </p:nvGrpSpPr>
        <p:grpSpPr>
          <a:xfrm>
            <a:off x="1557436" y="2280127"/>
            <a:ext cx="1270128" cy="1271290"/>
            <a:chOff x="-1408548" y="1801832"/>
            <a:chExt cx="1270128" cy="1271290"/>
          </a:xfrm>
        </p:grpSpPr>
        <p:sp>
          <p:nvSpPr>
            <p:cNvPr id="81" name="Rectangle 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83"/>
          <p:cNvGrpSpPr/>
          <p:nvPr/>
        </p:nvGrpSpPr>
        <p:grpSpPr>
          <a:xfrm>
            <a:off x="1559073" y="2286709"/>
            <a:ext cx="1270128" cy="1271290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5" name="Group 89"/>
          <p:cNvGrpSpPr/>
          <p:nvPr/>
        </p:nvGrpSpPr>
        <p:grpSpPr>
          <a:xfrm>
            <a:off x="1557435" y="2278950"/>
            <a:ext cx="1270128" cy="1271290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92"/>
          <p:cNvGrpSpPr/>
          <p:nvPr/>
        </p:nvGrpSpPr>
        <p:grpSpPr>
          <a:xfrm>
            <a:off x="1558975" y="2287033"/>
            <a:ext cx="1270128" cy="1271290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95"/>
          <p:cNvGrpSpPr/>
          <p:nvPr/>
        </p:nvGrpSpPr>
        <p:grpSpPr>
          <a:xfrm>
            <a:off x="1558975" y="2287031"/>
            <a:ext cx="1270128" cy="1271290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Group 101"/>
          <p:cNvGrpSpPr/>
          <p:nvPr/>
        </p:nvGrpSpPr>
        <p:grpSpPr>
          <a:xfrm>
            <a:off x="1558975" y="2283858"/>
            <a:ext cx="1270128" cy="1271290"/>
            <a:chOff x="-1408548" y="1801832"/>
            <a:chExt cx="1270128" cy="1271290"/>
          </a:xfrm>
        </p:grpSpPr>
        <p:sp>
          <p:nvSpPr>
            <p:cNvPr id="103" name="Rectangle 10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1" name="Group 107"/>
          <p:cNvGrpSpPr/>
          <p:nvPr/>
        </p:nvGrpSpPr>
        <p:grpSpPr>
          <a:xfrm>
            <a:off x="1557434" y="2281842"/>
            <a:ext cx="1270128" cy="1271290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113"/>
          <p:cNvGrpSpPr/>
          <p:nvPr/>
        </p:nvGrpSpPr>
        <p:grpSpPr>
          <a:xfrm>
            <a:off x="1557433" y="2280538"/>
            <a:ext cx="1270128" cy="1271290"/>
            <a:chOff x="-1408548" y="1801832"/>
            <a:chExt cx="1270128" cy="1271290"/>
          </a:xfrm>
        </p:grpSpPr>
        <p:sp>
          <p:nvSpPr>
            <p:cNvPr id="115" name="Rectangle 11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9" name="Group 116"/>
          <p:cNvGrpSpPr/>
          <p:nvPr/>
        </p:nvGrpSpPr>
        <p:grpSpPr>
          <a:xfrm>
            <a:off x="1555798" y="2281686"/>
            <a:ext cx="1270128" cy="1271290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119"/>
          <p:cNvGrpSpPr/>
          <p:nvPr/>
        </p:nvGrpSpPr>
        <p:grpSpPr>
          <a:xfrm>
            <a:off x="1559770" y="2282269"/>
            <a:ext cx="1270128" cy="1271290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122"/>
          <p:cNvGrpSpPr/>
          <p:nvPr/>
        </p:nvGrpSpPr>
        <p:grpSpPr>
          <a:xfrm>
            <a:off x="1555797" y="2280681"/>
            <a:ext cx="1270128" cy="1271290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2078554" y="162014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078554" y="2905828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53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30"/>
          <p:cNvGrpSpPr/>
          <p:nvPr/>
        </p:nvGrpSpPr>
        <p:grpSpPr>
          <a:xfrm>
            <a:off x="2144988" y="4388151"/>
            <a:ext cx="8361649" cy="2281247"/>
            <a:chOff x="620986" y="3922541"/>
            <a:chExt cx="7672438" cy="2281247"/>
          </a:xfrm>
        </p:grpSpPr>
        <p:grpSp>
          <p:nvGrpSpPr>
            <p:cNvPr id="62" name="Group 22"/>
            <p:cNvGrpSpPr/>
            <p:nvPr/>
          </p:nvGrpSpPr>
          <p:grpSpPr>
            <a:xfrm>
              <a:off x="620986" y="4078800"/>
              <a:ext cx="7597821" cy="2124988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74416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20986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922541"/>
              <a:ext cx="4997003" cy="303750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3270913" y="4804012"/>
            <a:ext cx="6428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7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3" grpId="0" animBg="1"/>
      <p:bldP spid="38" grpId="0" animBg="1"/>
      <p:bldP spid="1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22677" y="2074939"/>
            <a:ext cx="993356" cy="837041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549837" y="1385883"/>
            <a:ext cx="622382" cy="52444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4505504" y="2105024"/>
            <a:ext cx="692461" cy="1693509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Xuất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xứ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549837" y="4415636"/>
            <a:ext cx="622382" cy="52444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4484020" y="5164712"/>
            <a:ext cx="692461" cy="130133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Vị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trí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67" y="2999112"/>
            <a:ext cx="4053845" cy="2432306"/>
          </a:xfrm>
          <a:prstGeom prst="rect">
            <a:avLst/>
          </a:prstGeom>
        </p:spPr>
      </p:pic>
      <p:sp>
        <p:nvSpPr>
          <p:cNvPr id="16" name="矩形 40">
            <a:extLst>
              <a:ext uri="{FF2B5EF4-FFF2-40B4-BE49-F238E27FC236}">
                <a16:creationId xmlns:a16="http://schemas.microsoft.com/office/drawing/2014/main" id="{4BD9584F-9C17-47EB-B731-40E6579737E8}"/>
              </a:ext>
            </a:extLst>
          </p:cNvPr>
          <p:cNvSpPr/>
          <p:nvPr/>
        </p:nvSpPr>
        <p:spPr>
          <a:xfrm>
            <a:off x="1772064" y="275458"/>
            <a:ext cx="8647871" cy="68478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2. </a:t>
            </a:r>
            <a:r>
              <a:rPr lang="en-SG" altLang="zh-CN" sz="40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0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phẩm</a:t>
            </a:r>
            <a:endParaRPr lang="en-US" altLang="zh-CN" sz="40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8954F-8EE1-40C4-AF61-B9FEE284E61A}"/>
              </a:ext>
            </a:extLst>
          </p:cNvPr>
          <p:cNvSpPr/>
          <p:nvPr/>
        </p:nvSpPr>
        <p:spPr>
          <a:xfrm>
            <a:off x="5671128" y="1665436"/>
            <a:ext cx="593619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sz="32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Truyền</a:t>
            </a:r>
            <a:r>
              <a:rPr lang="en-US" sz="32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US" sz="32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</a:t>
            </a:r>
            <a:r>
              <a:rPr lang="en-US" sz="32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”, đ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ợc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sz="32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Thiên</a:t>
            </a:r>
            <a:r>
              <a:rPr lang="en-US" sz="32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cổ</a:t>
            </a:r>
            <a:r>
              <a:rPr lang="en-US" sz="32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US" sz="32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bút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(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hay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đời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C8815-A3CF-43C7-A76E-C4D5932A0B7C}"/>
              </a:ext>
            </a:extLst>
          </p:cNvPr>
          <p:cNvSpPr/>
          <p:nvPr/>
        </p:nvSpPr>
        <p:spPr>
          <a:xfrm>
            <a:off x="5671128" y="4391161"/>
            <a:ext cx="5936195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defRPr/>
            </a:pP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16/20,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bắt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nguồn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cổ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32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Vợ</a:t>
            </a:r>
            <a:r>
              <a:rPr lang="en-US" sz="32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chàng</a:t>
            </a:r>
            <a:r>
              <a:rPr lang="en-US" sz="32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Tr</a:t>
            </a:r>
            <a:r>
              <a:rPr lang="vi-VN" sz="3200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200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9378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16" grpId="0"/>
      <p:bldP spid="2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89891" y="166593"/>
            <a:ext cx="7350139" cy="37100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832928" y="134423"/>
            <a:ext cx="387790" cy="3742252"/>
            <a:chOff x="1322576" y="181189"/>
            <a:chExt cx="387790" cy="3742252"/>
          </a:xfrm>
        </p:grpSpPr>
        <p:grpSp>
          <p:nvGrpSpPr>
            <p:cNvPr id="5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149526" y="134423"/>
            <a:ext cx="208746" cy="37422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953194" y="1170253"/>
            <a:ext cx="455948" cy="3459905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869632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9329738" y="6650833"/>
            <a:ext cx="64293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2804" y="2271735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1655182" y="9967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561262" y="2270569"/>
            <a:ext cx="1270128" cy="1271290"/>
            <a:chOff x="-1408548" y="1801832"/>
            <a:chExt cx="1270128" cy="1271290"/>
          </a:xfrm>
        </p:grpSpPr>
        <p:sp>
          <p:nvSpPr>
            <p:cNvPr id="48" name="Rectangle 4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1557444" y="2282325"/>
            <a:ext cx="1270128" cy="1271290"/>
            <a:chOff x="-1408548" y="1801832"/>
            <a:chExt cx="1270128" cy="1271290"/>
          </a:xfrm>
        </p:grpSpPr>
        <p:sp>
          <p:nvSpPr>
            <p:cNvPr id="45" name="Rectangle 4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57443" y="2286748"/>
            <a:ext cx="1270128" cy="1271290"/>
            <a:chOff x="-1408548" y="1801832"/>
            <a:chExt cx="1270128" cy="1271290"/>
          </a:xfrm>
        </p:grpSpPr>
        <p:sp>
          <p:nvSpPr>
            <p:cNvPr id="50" name="Rectangle 4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1557442" y="2280149"/>
            <a:ext cx="1270128" cy="1271290"/>
            <a:chOff x="-1408548" y="1801832"/>
            <a:chExt cx="1270128" cy="1271290"/>
          </a:xfrm>
        </p:grpSpPr>
        <p:sp>
          <p:nvSpPr>
            <p:cNvPr id="56" name="Rectangle 5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1557441" y="2281078"/>
            <a:ext cx="1270128" cy="1271290"/>
            <a:chOff x="-1408548" y="1801832"/>
            <a:chExt cx="1270128" cy="1271290"/>
          </a:xfrm>
        </p:grpSpPr>
        <p:sp>
          <p:nvSpPr>
            <p:cNvPr id="63" name="Rectangle 6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1557440" y="2276655"/>
            <a:ext cx="1270128" cy="1271290"/>
            <a:chOff x="-1408548" y="1801832"/>
            <a:chExt cx="1270128" cy="1271290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" name="Group 69"/>
          <p:cNvGrpSpPr/>
          <p:nvPr/>
        </p:nvGrpSpPr>
        <p:grpSpPr>
          <a:xfrm>
            <a:off x="1557439" y="2275493"/>
            <a:ext cx="1270128" cy="1271290"/>
            <a:chOff x="-1408548" y="1801832"/>
            <a:chExt cx="1270128" cy="1271290"/>
          </a:xfrm>
        </p:grpSpPr>
        <p:sp>
          <p:nvSpPr>
            <p:cNvPr id="71" name="Rectangle 7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0" name="Group 72"/>
          <p:cNvGrpSpPr/>
          <p:nvPr/>
        </p:nvGrpSpPr>
        <p:grpSpPr>
          <a:xfrm>
            <a:off x="1557438" y="2283856"/>
            <a:ext cx="1270128" cy="1271290"/>
            <a:chOff x="-1408548" y="1801832"/>
            <a:chExt cx="1270128" cy="1271290"/>
          </a:xfrm>
        </p:grpSpPr>
        <p:sp>
          <p:nvSpPr>
            <p:cNvPr id="74" name="Rectangle 7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Group 76"/>
          <p:cNvGrpSpPr/>
          <p:nvPr/>
        </p:nvGrpSpPr>
        <p:grpSpPr>
          <a:xfrm>
            <a:off x="1557437" y="2277267"/>
            <a:ext cx="1270128" cy="1271290"/>
            <a:chOff x="-1408548" y="1801832"/>
            <a:chExt cx="1270128" cy="1271290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3" name="Group 79"/>
          <p:cNvGrpSpPr/>
          <p:nvPr/>
        </p:nvGrpSpPr>
        <p:grpSpPr>
          <a:xfrm>
            <a:off x="1557436" y="2280127"/>
            <a:ext cx="1270128" cy="1271290"/>
            <a:chOff x="-1408548" y="1801832"/>
            <a:chExt cx="1270128" cy="1271290"/>
          </a:xfrm>
        </p:grpSpPr>
        <p:sp>
          <p:nvSpPr>
            <p:cNvPr id="81" name="Rectangle 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83"/>
          <p:cNvGrpSpPr/>
          <p:nvPr/>
        </p:nvGrpSpPr>
        <p:grpSpPr>
          <a:xfrm>
            <a:off x="1559073" y="2286709"/>
            <a:ext cx="1270128" cy="1271290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5" name="Group 89"/>
          <p:cNvGrpSpPr/>
          <p:nvPr/>
        </p:nvGrpSpPr>
        <p:grpSpPr>
          <a:xfrm>
            <a:off x="1557435" y="2278950"/>
            <a:ext cx="1270128" cy="1271290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92"/>
          <p:cNvGrpSpPr/>
          <p:nvPr/>
        </p:nvGrpSpPr>
        <p:grpSpPr>
          <a:xfrm>
            <a:off x="1558975" y="2287033"/>
            <a:ext cx="1270128" cy="1271290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95"/>
          <p:cNvGrpSpPr/>
          <p:nvPr/>
        </p:nvGrpSpPr>
        <p:grpSpPr>
          <a:xfrm>
            <a:off x="1558975" y="2287031"/>
            <a:ext cx="1270128" cy="1271290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Group 101"/>
          <p:cNvGrpSpPr/>
          <p:nvPr/>
        </p:nvGrpSpPr>
        <p:grpSpPr>
          <a:xfrm>
            <a:off x="1558975" y="2283858"/>
            <a:ext cx="1270128" cy="1271290"/>
            <a:chOff x="-1408548" y="1801832"/>
            <a:chExt cx="1270128" cy="1271290"/>
          </a:xfrm>
        </p:grpSpPr>
        <p:sp>
          <p:nvSpPr>
            <p:cNvPr id="103" name="Rectangle 10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1" name="Group 107"/>
          <p:cNvGrpSpPr/>
          <p:nvPr/>
        </p:nvGrpSpPr>
        <p:grpSpPr>
          <a:xfrm>
            <a:off x="1557434" y="2281842"/>
            <a:ext cx="1270128" cy="1271290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113"/>
          <p:cNvGrpSpPr/>
          <p:nvPr/>
        </p:nvGrpSpPr>
        <p:grpSpPr>
          <a:xfrm>
            <a:off x="1557433" y="2280538"/>
            <a:ext cx="1270128" cy="1271290"/>
            <a:chOff x="-1408548" y="1801832"/>
            <a:chExt cx="1270128" cy="1271290"/>
          </a:xfrm>
        </p:grpSpPr>
        <p:sp>
          <p:nvSpPr>
            <p:cNvPr id="115" name="Rectangle 11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9" name="Group 116"/>
          <p:cNvGrpSpPr/>
          <p:nvPr/>
        </p:nvGrpSpPr>
        <p:grpSpPr>
          <a:xfrm>
            <a:off x="1555798" y="2281686"/>
            <a:ext cx="1270128" cy="1271290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119"/>
          <p:cNvGrpSpPr/>
          <p:nvPr/>
        </p:nvGrpSpPr>
        <p:grpSpPr>
          <a:xfrm>
            <a:off x="1559770" y="2282269"/>
            <a:ext cx="1270128" cy="1271290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122"/>
          <p:cNvGrpSpPr/>
          <p:nvPr/>
        </p:nvGrpSpPr>
        <p:grpSpPr>
          <a:xfrm>
            <a:off x="1555797" y="2280681"/>
            <a:ext cx="1270128" cy="1271290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2078554" y="162014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078554" y="2905828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53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30"/>
          <p:cNvGrpSpPr/>
          <p:nvPr/>
        </p:nvGrpSpPr>
        <p:grpSpPr>
          <a:xfrm>
            <a:off x="2144988" y="4388151"/>
            <a:ext cx="8361649" cy="2281247"/>
            <a:chOff x="620986" y="3922541"/>
            <a:chExt cx="7672438" cy="2281247"/>
          </a:xfrm>
        </p:grpSpPr>
        <p:grpSp>
          <p:nvGrpSpPr>
            <p:cNvPr id="62" name="Group 22"/>
            <p:cNvGrpSpPr/>
            <p:nvPr/>
          </p:nvGrpSpPr>
          <p:grpSpPr>
            <a:xfrm>
              <a:off x="620986" y="4078800"/>
              <a:ext cx="7597821" cy="2124988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74416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20986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922541"/>
              <a:ext cx="4997003" cy="303750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3270913" y="4804012"/>
            <a:ext cx="6428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3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3" grpId="0" animBg="1"/>
      <p:bldP spid="38" grpId="0" animBg="1"/>
      <p:bldP spid="1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89891" y="166593"/>
            <a:ext cx="7350139" cy="371008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BZ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832928" y="134423"/>
            <a:ext cx="387790" cy="3742252"/>
            <a:chOff x="1322576" y="181189"/>
            <a:chExt cx="387790" cy="3742252"/>
          </a:xfrm>
        </p:grpSpPr>
        <p:grpSp>
          <p:nvGrpSpPr>
            <p:cNvPr id="5" name="Group 52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149526" y="134423"/>
            <a:ext cx="208746" cy="374225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/>
          <p:nvPr/>
        </p:nvGrpSpPr>
        <p:grpSpPr>
          <a:xfrm>
            <a:off x="1953194" y="1170253"/>
            <a:ext cx="455948" cy="3459905"/>
            <a:chOff x="393013" y="827349"/>
            <a:chExt cx="455948" cy="345990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827349"/>
              <a:ext cx="11340" cy="300395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" name="Parallelogram 34"/>
          <p:cNvSpPr/>
          <p:nvPr/>
        </p:nvSpPr>
        <p:spPr>
          <a:xfrm flipH="1">
            <a:off x="8696328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58316" y="6605519"/>
            <a:ext cx="671580" cy="25248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40" name="Parallelogram 39"/>
          <p:cNvSpPr/>
          <p:nvPr/>
        </p:nvSpPr>
        <p:spPr>
          <a:xfrm flipH="1">
            <a:off x="9329738" y="6650833"/>
            <a:ext cx="64293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2804" y="2271735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9" name="Group 27"/>
          <p:cNvGrpSpPr/>
          <p:nvPr/>
        </p:nvGrpSpPr>
        <p:grpSpPr>
          <a:xfrm>
            <a:off x="1655182" y="9967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6417" y="272545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561262" y="2270569"/>
            <a:ext cx="1270128" cy="1271290"/>
            <a:chOff x="-1408548" y="1801832"/>
            <a:chExt cx="1270128" cy="1271290"/>
          </a:xfrm>
        </p:grpSpPr>
        <p:sp>
          <p:nvSpPr>
            <p:cNvPr id="48" name="Rectangle 4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>
            <a:off x="1557444" y="2282325"/>
            <a:ext cx="1270128" cy="1271290"/>
            <a:chOff x="-1408548" y="1801832"/>
            <a:chExt cx="1270128" cy="1271290"/>
          </a:xfrm>
        </p:grpSpPr>
        <p:sp>
          <p:nvSpPr>
            <p:cNvPr id="45" name="Rectangle 4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" name="Group 46"/>
          <p:cNvGrpSpPr/>
          <p:nvPr/>
        </p:nvGrpSpPr>
        <p:grpSpPr>
          <a:xfrm>
            <a:off x="1557443" y="2286748"/>
            <a:ext cx="1270128" cy="1271290"/>
            <a:chOff x="-1408548" y="1801832"/>
            <a:chExt cx="1270128" cy="1271290"/>
          </a:xfrm>
        </p:grpSpPr>
        <p:sp>
          <p:nvSpPr>
            <p:cNvPr id="50" name="Rectangle 4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1557442" y="2280149"/>
            <a:ext cx="1270128" cy="1271290"/>
            <a:chOff x="-1408548" y="1801832"/>
            <a:chExt cx="1270128" cy="1271290"/>
          </a:xfrm>
        </p:grpSpPr>
        <p:sp>
          <p:nvSpPr>
            <p:cNvPr id="56" name="Rectangle 5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1557441" y="2281078"/>
            <a:ext cx="1270128" cy="1271290"/>
            <a:chOff x="-1408548" y="1801832"/>
            <a:chExt cx="1270128" cy="1271290"/>
          </a:xfrm>
        </p:grpSpPr>
        <p:sp>
          <p:nvSpPr>
            <p:cNvPr id="63" name="Rectangle 6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1557440" y="2276655"/>
            <a:ext cx="1270128" cy="1271290"/>
            <a:chOff x="-1408548" y="1801832"/>
            <a:chExt cx="1270128" cy="1271290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" name="Group 69"/>
          <p:cNvGrpSpPr/>
          <p:nvPr/>
        </p:nvGrpSpPr>
        <p:grpSpPr>
          <a:xfrm>
            <a:off x="1557439" y="2275493"/>
            <a:ext cx="1270128" cy="1271290"/>
            <a:chOff x="-1408548" y="1801832"/>
            <a:chExt cx="1270128" cy="1271290"/>
          </a:xfrm>
        </p:grpSpPr>
        <p:sp>
          <p:nvSpPr>
            <p:cNvPr id="71" name="Rectangle 7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0" name="Group 72"/>
          <p:cNvGrpSpPr/>
          <p:nvPr/>
        </p:nvGrpSpPr>
        <p:grpSpPr>
          <a:xfrm>
            <a:off x="1557438" y="2283856"/>
            <a:ext cx="1270128" cy="1271290"/>
            <a:chOff x="-1408548" y="1801832"/>
            <a:chExt cx="1270128" cy="1271290"/>
          </a:xfrm>
        </p:grpSpPr>
        <p:sp>
          <p:nvSpPr>
            <p:cNvPr id="74" name="Rectangle 7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1" name="Group 76"/>
          <p:cNvGrpSpPr/>
          <p:nvPr/>
        </p:nvGrpSpPr>
        <p:grpSpPr>
          <a:xfrm>
            <a:off x="1557437" y="2277267"/>
            <a:ext cx="1270128" cy="1271290"/>
            <a:chOff x="-1408548" y="1801832"/>
            <a:chExt cx="1270128" cy="1271290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3" name="Group 79"/>
          <p:cNvGrpSpPr/>
          <p:nvPr/>
        </p:nvGrpSpPr>
        <p:grpSpPr>
          <a:xfrm>
            <a:off x="1557436" y="2280127"/>
            <a:ext cx="1270128" cy="1271290"/>
            <a:chOff x="-1408548" y="1801832"/>
            <a:chExt cx="1270128" cy="1271290"/>
          </a:xfrm>
        </p:grpSpPr>
        <p:sp>
          <p:nvSpPr>
            <p:cNvPr id="81" name="Rectangle 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24" name="Group 83"/>
          <p:cNvGrpSpPr/>
          <p:nvPr/>
        </p:nvGrpSpPr>
        <p:grpSpPr>
          <a:xfrm>
            <a:off x="1559073" y="2286709"/>
            <a:ext cx="1270128" cy="1271290"/>
            <a:chOff x="-1408548" y="1801832"/>
            <a:chExt cx="1270128" cy="1271290"/>
          </a:xfrm>
        </p:grpSpPr>
        <p:sp>
          <p:nvSpPr>
            <p:cNvPr id="85" name="Rectangle 8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5" name="Group 89"/>
          <p:cNvGrpSpPr/>
          <p:nvPr/>
        </p:nvGrpSpPr>
        <p:grpSpPr>
          <a:xfrm>
            <a:off x="1557435" y="2278950"/>
            <a:ext cx="1270128" cy="1271290"/>
            <a:chOff x="-1408548" y="1801832"/>
            <a:chExt cx="1270128" cy="1271290"/>
          </a:xfrm>
        </p:grpSpPr>
        <p:sp>
          <p:nvSpPr>
            <p:cNvPr id="91" name="Rectangle 9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92"/>
          <p:cNvGrpSpPr/>
          <p:nvPr/>
        </p:nvGrpSpPr>
        <p:grpSpPr>
          <a:xfrm>
            <a:off x="1558975" y="2287033"/>
            <a:ext cx="1270128" cy="1271290"/>
            <a:chOff x="-1408548" y="1801832"/>
            <a:chExt cx="1270128" cy="1271290"/>
          </a:xfrm>
        </p:grpSpPr>
        <p:sp>
          <p:nvSpPr>
            <p:cNvPr id="94" name="Rectangle 9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95"/>
          <p:cNvGrpSpPr/>
          <p:nvPr/>
        </p:nvGrpSpPr>
        <p:grpSpPr>
          <a:xfrm>
            <a:off x="1558975" y="2287031"/>
            <a:ext cx="1270128" cy="1271290"/>
            <a:chOff x="-1408548" y="1801832"/>
            <a:chExt cx="1270128" cy="1271290"/>
          </a:xfrm>
        </p:grpSpPr>
        <p:sp>
          <p:nvSpPr>
            <p:cNvPr id="97" name="Rectangle 9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prstClr val="white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8" name="Group 101"/>
          <p:cNvGrpSpPr/>
          <p:nvPr/>
        </p:nvGrpSpPr>
        <p:grpSpPr>
          <a:xfrm>
            <a:off x="1558975" y="2283858"/>
            <a:ext cx="1270128" cy="1271290"/>
            <a:chOff x="-1408548" y="1801832"/>
            <a:chExt cx="1270128" cy="1271290"/>
          </a:xfrm>
        </p:grpSpPr>
        <p:sp>
          <p:nvSpPr>
            <p:cNvPr id="103" name="Rectangle 10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1" name="Group 107"/>
          <p:cNvGrpSpPr/>
          <p:nvPr/>
        </p:nvGrpSpPr>
        <p:grpSpPr>
          <a:xfrm>
            <a:off x="1557434" y="2281842"/>
            <a:ext cx="1270128" cy="1271290"/>
            <a:chOff x="-1408548" y="1801832"/>
            <a:chExt cx="1270128" cy="1271290"/>
          </a:xfrm>
        </p:grpSpPr>
        <p:sp>
          <p:nvSpPr>
            <p:cNvPr id="109" name="Rectangle 10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113"/>
          <p:cNvGrpSpPr/>
          <p:nvPr/>
        </p:nvGrpSpPr>
        <p:grpSpPr>
          <a:xfrm>
            <a:off x="1557433" y="2280538"/>
            <a:ext cx="1270128" cy="1271290"/>
            <a:chOff x="-1408548" y="1801832"/>
            <a:chExt cx="1270128" cy="1271290"/>
          </a:xfrm>
        </p:grpSpPr>
        <p:sp>
          <p:nvSpPr>
            <p:cNvPr id="115" name="Rectangle 11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9" name="Group 116"/>
          <p:cNvGrpSpPr/>
          <p:nvPr/>
        </p:nvGrpSpPr>
        <p:grpSpPr>
          <a:xfrm>
            <a:off x="1555798" y="2281686"/>
            <a:ext cx="1270128" cy="1271290"/>
            <a:chOff x="-1408548" y="1801832"/>
            <a:chExt cx="1270128" cy="1271290"/>
          </a:xfrm>
        </p:grpSpPr>
        <p:sp>
          <p:nvSpPr>
            <p:cNvPr id="118" name="Rectangle 11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4" name="Group 119"/>
          <p:cNvGrpSpPr/>
          <p:nvPr/>
        </p:nvGrpSpPr>
        <p:grpSpPr>
          <a:xfrm>
            <a:off x="1559770" y="2282269"/>
            <a:ext cx="1270128" cy="1271290"/>
            <a:chOff x="-1408548" y="1801832"/>
            <a:chExt cx="1270128" cy="1271290"/>
          </a:xfrm>
        </p:grpSpPr>
        <p:sp>
          <p:nvSpPr>
            <p:cNvPr id="121" name="Rectangle 12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" name="Group 122"/>
          <p:cNvGrpSpPr/>
          <p:nvPr/>
        </p:nvGrpSpPr>
        <p:grpSpPr>
          <a:xfrm>
            <a:off x="1555797" y="2280681"/>
            <a:ext cx="1270128" cy="1271290"/>
            <a:chOff x="-1408548" y="1801832"/>
            <a:chExt cx="1270128" cy="1271290"/>
          </a:xfrm>
        </p:grpSpPr>
        <p:sp>
          <p:nvSpPr>
            <p:cNvPr id="124" name="Rectangle 12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3" name="Left Brace 2"/>
          <p:cNvSpPr/>
          <p:nvPr/>
        </p:nvSpPr>
        <p:spPr>
          <a:xfrm rot="5400000">
            <a:off x="2078554" y="162014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eft Brace 37"/>
          <p:cNvSpPr/>
          <p:nvPr/>
        </p:nvSpPr>
        <p:spPr>
          <a:xfrm rot="16200000">
            <a:off x="2078554" y="2905828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18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53" name="Group 1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43" name="Straight Connector 42"/>
            <p:cNvCxnSpPr>
              <a:stCxn id="32" idx="2"/>
              <a:endCxn id="41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30"/>
          <p:cNvGrpSpPr/>
          <p:nvPr/>
        </p:nvGrpSpPr>
        <p:grpSpPr>
          <a:xfrm>
            <a:off x="2144988" y="4388151"/>
            <a:ext cx="8361649" cy="2281247"/>
            <a:chOff x="620986" y="3922541"/>
            <a:chExt cx="7672438" cy="2281247"/>
          </a:xfrm>
        </p:grpSpPr>
        <p:grpSp>
          <p:nvGrpSpPr>
            <p:cNvPr id="62" name="Group 22"/>
            <p:cNvGrpSpPr/>
            <p:nvPr/>
          </p:nvGrpSpPr>
          <p:grpSpPr>
            <a:xfrm>
              <a:off x="620986" y="4078800"/>
              <a:ext cx="7597821" cy="2124988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74416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20986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1801" y="3922541"/>
              <a:ext cx="4997003" cy="303750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3270913" y="4804012"/>
            <a:ext cx="64280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905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6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3" grpId="0" animBg="1"/>
      <p:bldP spid="38" grpId="0" animBg="1"/>
      <p:bldP spid="1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á»¨C Máº NH Cá»¦A â6 CHIáº¾C MÅ¨ TÆ¯ DUYâ | Gio Hoc">
            <a:extLst>
              <a:ext uri="{FF2B5EF4-FFF2-40B4-BE49-F238E27FC236}">
                <a16:creationId xmlns:a16="http://schemas.microsoft.com/office/drawing/2014/main" id="{C7DC930D-D1BA-4A66-9DEC-2FD3C4BBE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51" y="0"/>
            <a:ext cx="9168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47FCA0-17B6-4F25-9135-C5D262DFA1C6}"/>
              </a:ext>
            </a:extLst>
          </p:cNvPr>
          <p:cNvSpPr txBox="1"/>
          <p:nvPr/>
        </p:nvSpPr>
        <p:spPr>
          <a:xfrm>
            <a:off x="199696" y="420414"/>
            <a:ext cx="26451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5 SVNBistro Script" panose="02000506000000020003" pitchFamily="2" charset="0"/>
              </a:rPr>
              <a:t>Thảo</a:t>
            </a:r>
            <a:r>
              <a:rPr lang="en-SG" sz="8000" dirty="0">
                <a:latin typeface="#9Slide05 SVNBistro Script" panose="02000506000000020003" pitchFamily="2" charset="0"/>
              </a:rPr>
              <a:t> </a:t>
            </a:r>
            <a:r>
              <a:rPr lang="en-SG" sz="8000" dirty="0" err="1">
                <a:latin typeface="#9Slide05 SVNBistro Script" panose="02000506000000020003" pitchFamily="2" charset="0"/>
              </a:rPr>
              <a:t>luận</a:t>
            </a:r>
            <a:r>
              <a:rPr lang="en-SG" sz="8000" dirty="0">
                <a:latin typeface="#9Slide05 SVNBistro Script" panose="02000506000000020003" pitchFamily="2" charset="0"/>
              </a:rPr>
              <a:t> </a:t>
            </a:r>
            <a:r>
              <a:rPr lang="en-SG" sz="8000" dirty="0" err="1">
                <a:latin typeface="#9Slide05 SVNBistro Script" panose="02000506000000020003" pitchFamily="2" charset="0"/>
              </a:rPr>
              <a:t>cùn</a:t>
            </a:r>
            <a:r>
              <a:rPr lang="en-SG" sz="8000" dirty="0">
                <a:latin typeface="#9Slide05 SVNBistro Script" panose="02000506000000020003" pitchFamily="2" charset="0"/>
              </a:rPr>
              <a:t> </a:t>
            </a:r>
            <a:r>
              <a:rPr lang="en-SG" sz="8000" dirty="0" err="1">
                <a:latin typeface="#9Slide05 SVNBistro Script" panose="02000506000000020003" pitchFamily="2" charset="0"/>
              </a:rPr>
              <a:t>chiếc</a:t>
            </a:r>
            <a:r>
              <a:rPr lang="en-SG" sz="8000" dirty="0">
                <a:latin typeface="#9Slide05 SVNBistro Script" panose="02000506000000020003" pitchFamily="2" charset="0"/>
              </a:rPr>
              <a:t> </a:t>
            </a:r>
            <a:r>
              <a:rPr lang="en-SG" sz="8000" dirty="0" err="1">
                <a:latin typeface="#9Slide05 SVNBistro Script" panose="02000506000000020003" pitchFamily="2" charset="0"/>
              </a:rPr>
              <a:t>mũ</a:t>
            </a:r>
            <a:r>
              <a:rPr lang="en-SG" sz="8000" dirty="0">
                <a:latin typeface="#9Slide05 SVNBistro Script" panose="02000506000000020003" pitchFamily="2" charset="0"/>
              </a:rPr>
              <a:t> t</a:t>
            </a:r>
            <a:r>
              <a:rPr lang="vi-VN" sz="8000" dirty="0"/>
              <a:t>ư</a:t>
            </a:r>
            <a:r>
              <a:rPr lang="en-SG" sz="8000" dirty="0">
                <a:latin typeface="#9Slide05 SVNBistro Script" panose="02000506000000020003" pitchFamily="2" charset="0"/>
              </a:rPr>
              <a:t> </a:t>
            </a:r>
            <a:r>
              <a:rPr lang="en-SG" sz="8000" dirty="0" err="1">
                <a:latin typeface="#9Slide05 SVNBistro Script" panose="02000506000000020003" pitchFamily="2" charset="0"/>
              </a:rPr>
              <a:t>duy</a:t>
            </a:r>
            <a:endParaRPr lang="en-SG" sz="8000" dirty="0">
              <a:latin typeface="#9Slide05 SVNBistro Scrip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449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Ã¢n tÃ­ch nhÃ¢n váº­t VÅ© NÆ°Æ¡ng trong Chuyá»n ngÆ°á»i con gÃ¡i Nam XÆ°Æ¡ng ...">
            <a:extLst>
              <a:ext uri="{FF2B5EF4-FFF2-40B4-BE49-F238E27FC236}">
                <a16:creationId xmlns:a16="http://schemas.microsoft.com/office/drawing/2014/main" id="{5A98F46B-09EB-406E-ADB6-85042AE5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676" y="-6569"/>
            <a:ext cx="4393324" cy="68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0FE161-CC3D-43E3-9500-50228B0A4AC3}"/>
              </a:ext>
            </a:extLst>
          </p:cNvPr>
          <p:cNvSpPr txBox="1"/>
          <p:nvPr/>
        </p:nvSpPr>
        <p:spPr>
          <a:xfrm>
            <a:off x="73572" y="756745"/>
            <a:ext cx="7598980" cy="4608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11500" dirty="0" err="1">
                <a:solidFill>
                  <a:srgbClr val="FF0000"/>
                </a:solidFill>
                <a:latin typeface="#9Slide05 SVNBistro Script" panose="02000506000000020003" pitchFamily="2" charset="0"/>
              </a:rPr>
              <a:t>Chủ</a:t>
            </a:r>
            <a:r>
              <a:rPr lang="en-SG" sz="11500" dirty="0">
                <a:solidFill>
                  <a:srgbClr val="FF0000"/>
                </a:solidFill>
                <a:latin typeface="#9Slide05 SVNBistro Script" panose="02000506000000020003" pitchFamily="2" charset="0"/>
              </a:rPr>
              <a:t> </a:t>
            </a:r>
            <a:r>
              <a:rPr lang="en-SG" sz="11500" dirty="0" err="1">
                <a:solidFill>
                  <a:srgbClr val="FF0000"/>
                </a:solidFill>
                <a:latin typeface="#9Slide05 SVNBistro Script" panose="02000506000000020003" pitchFamily="2" charset="0"/>
              </a:rPr>
              <a:t>đề</a:t>
            </a:r>
            <a:endParaRPr lang="en-SG" sz="11500" dirty="0">
              <a:solidFill>
                <a:srgbClr val="FF0000"/>
              </a:solidFill>
              <a:latin typeface="#9Slide05 SVNBistro Script" panose="02000506000000020003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SG" sz="8800" dirty="0" err="1">
                <a:solidFill>
                  <a:srgbClr val="FF0000"/>
                </a:solidFill>
                <a:latin typeface="#9Slide05 SVNBistro Script" panose="02000506000000020003" pitchFamily="2" charset="0"/>
              </a:rPr>
              <a:t>Cái</a:t>
            </a:r>
            <a:r>
              <a:rPr lang="en-SG" sz="8800" dirty="0">
                <a:solidFill>
                  <a:srgbClr val="FF0000"/>
                </a:solidFill>
                <a:latin typeface="#9Slide05 SVNBistro Script" panose="02000506000000020003" pitchFamily="2" charset="0"/>
              </a:rPr>
              <a:t> </a:t>
            </a:r>
            <a:r>
              <a:rPr lang="en-SG" sz="8800" dirty="0" err="1">
                <a:solidFill>
                  <a:srgbClr val="FF0000"/>
                </a:solidFill>
                <a:latin typeface="#9Slide05 SVNBistro Script" panose="02000506000000020003" pitchFamily="2" charset="0"/>
              </a:rPr>
              <a:t>chết</a:t>
            </a:r>
            <a:r>
              <a:rPr lang="en-SG" sz="8800" dirty="0">
                <a:solidFill>
                  <a:srgbClr val="FF0000"/>
                </a:solidFill>
                <a:latin typeface="#9Slide05 SVNBistro Script" panose="02000506000000020003" pitchFamily="2" charset="0"/>
              </a:rPr>
              <a:t> </a:t>
            </a:r>
            <a:r>
              <a:rPr lang="en-SG" sz="8800" dirty="0" err="1">
                <a:solidFill>
                  <a:srgbClr val="FF0000"/>
                </a:solidFill>
                <a:latin typeface="#9Slide05 SVNBistro Script" panose="02000506000000020003" pitchFamily="2" charset="0"/>
              </a:rPr>
              <a:t>của</a:t>
            </a:r>
            <a:r>
              <a:rPr lang="en-SG" sz="8800" dirty="0">
                <a:solidFill>
                  <a:srgbClr val="FF0000"/>
                </a:solidFill>
                <a:latin typeface="#9Slide05 SVNBistro Script" panose="02000506000000020003" pitchFamily="2" charset="0"/>
              </a:rPr>
              <a:t> </a:t>
            </a:r>
            <a:r>
              <a:rPr lang="en-SG" sz="8800" dirty="0" err="1">
                <a:solidFill>
                  <a:srgbClr val="FF0000"/>
                </a:solidFill>
                <a:latin typeface="#9Slide05 SVNBistro Script" panose="02000506000000020003" pitchFamily="2" charset="0"/>
              </a:rPr>
              <a:t>Vũ</a:t>
            </a:r>
            <a:r>
              <a:rPr lang="en-SG" sz="8800" dirty="0">
                <a:solidFill>
                  <a:srgbClr val="FF0000"/>
                </a:solidFill>
                <a:latin typeface="#9Slide05 SVNBistro Script" panose="02000506000000020003" pitchFamily="2" charset="0"/>
              </a:rPr>
              <a:t> N</a:t>
            </a:r>
            <a:r>
              <a:rPr lang="vi-VN" sz="8800" dirty="0">
                <a:solidFill>
                  <a:srgbClr val="FF0000"/>
                </a:solidFill>
                <a:latin typeface="#9Slide05 SVNBistro Script" panose="02000506000000020003" pitchFamily="2" charset="0"/>
              </a:rPr>
              <a:t>ư</a:t>
            </a:r>
            <a:r>
              <a:rPr lang="en-SG" sz="8800" dirty="0" err="1">
                <a:solidFill>
                  <a:srgbClr val="FF0000"/>
                </a:solidFill>
                <a:latin typeface="#9Slide05 SVNBistro Script" panose="02000506000000020003" pitchFamily="2" charset="0"/>
              </a:rPr>
              <a:t>ơng</a:t>
            </a:r>
            <a:endParaRPr lang="en-SG" sz="8800" dirty="0">
              <a:solidFill>
                <a:srgbClr val="FF0000"/>
              </a:solidFill>
              <a:latin typeface="#9Slide05 SVNBistro Scrip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6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0855C7-D6BB-44A5-8212-C6948DADD5CA}"/>
              </a:ext>
            </a:extLst>
          </p:cNvPr>
          <p:cNvSpPr txBox="1"/>
          <p:nvPr/>
        </p:nvSpPr>
        <p:spPr>
          <a:xfrm flipH="1">
            <a:off x="2535100" y="322283"/>
            <a:ext cx="8607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xúc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quyết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ử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Vũ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endParaRPr lang="en-SG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074" name="Picture 2" descr="CTS Public Course | Corporate Training Solutions">
            <a:extLst>
              <a:ext uri="{FF2B5EF4-FFF2-40B4-BE49-F238E27FC236}">
                <a16:creationId xmlns:a16="http://schemas.microsoft.com/office/drawing/2014/main" id="{6951CC52-F25C-4953-8481-AFA4AD331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55186" r="71045" b="16275"/>
          <a:stretch/>
        </p:blipFill>
        <p:spPr bwMode="auto">
          <a:xfrm>
            <a:off x="0" y="0"/>
            <a:ext cx="2094075" cy="172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TS Public Course | Corporate Training Solutions">
            <a:extLst>
              <a:ext uri="{FF2B5EF4-FFF2-40B4-BE49-F238E27FC236}">
                <a16:creationId xmlns:a16="http://schemas.microsoft.com/office/drawing/2014/main" id="{794F0302-C122-42F9-A97A-91865A075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14" r="69409" b="58252"/>
          <a:stretch/>
        </p:blipFill>
        <p:spPr bwMode="auto">
          <a:xfrm>
            <a:off x="10096036" y="1723697"/>
            <a:ext cx="2095964" cy="170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TS Public Course | Corporate Training Solutions">
            <a:extLst>
              <a:ext uri="{FF2B5EF4-FFF2-40B4-BE49-F238E27FC236}">
                <a16:creationId xmlns:a16="http://schemas.microsoft.com/office/drawing/2014/main" id="{9C1CBDEF-4E1A-47AA-AA5A-1C6B38009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55186" r="3026" b="16275"/>
          <a:stretch/>
        </p:blipFill>
        <p:spPr bwMode="auto">
          <a:xfrm>
            <a:off x="-1" y="3428999"/>
            <a:ext cx="2094075" cy="15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TS Public Course | Corporate Training Solutions">
            <a:extLst>
              <a:ext uri="{FF2B5EF4-FFF2-40B4-BE49-F238E27FC236}">
                <a16:creationId xmlns:a16="http://schemas.microsoft.com/office/drawing/2014/main" id="{DE028B91-EFB6-42B9-BE53-75BCF28D1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7" t="11786" r="3794" b="57552"/>
          <a:stretch/>
        </p:blipFill>
        <p:spPr bwMode="auto">
          <a:xfrm>
            <a:off x="10096036" y="5022605"/>
            <a:ext cx="2094074" cy="183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B11E69-F797-4296-A053-2C145541610B}"/>
              </a:ext>
            </a:extLst>
          </p:cNvPr>
          <p:cNvSpPr txBox="1"/>
          <p:nvPr/>
        </p:nvSpPr>
        <p:spPr>
          <a:xfrm flipH="1">
            <a:off x="91854" y="2253182"/>
            <a:ext cx="1035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Vũ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ự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tử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đem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lợi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ích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SG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C945D-8113-43FA-813B-927797028A7C}"/>
              </a:ext>
            </a:extLst>
          </p:cNvPr>
          <p:cNvSpPr txBox="1"/>
          <p:nvPr/>
        </p:nvSpPr>
        <p:spPr>
          <a:xfrm flipH="1">
            <a:off x="2351578" y="3994993"/>
            <a:ext cx="1035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Vũ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SG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ự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tử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hậu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 </a:t>
            </a:r>
            <a:endParaRPr lang="en-SG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5A3B8-9EC5-40EA-A398-E80135EA370B}"/>
              </a:ext>
            </a:extLst>
          </p:cNvPr>
          <p:cNvSpPr txBox="1"/>
          <p:nvPr/>
        </p:nvSpPr>
        <p:spPr>
          <a:xfrm flipH="1">
            <a:off x="412419" y="5517919"/>
            <a:ext cx="9477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giúp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Vũ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quyết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ngoài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tử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  <a:endParaRPr lang="en-SG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168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3" name="Picture 29" descr="Cover">
            <a:extLst>
              <a:ext uri="{FF2B5EF4-FFF2-40B4-BE49-F238E27FC236}">
                <a16:creationId xmlns:a16="http://schemas.microsoft.com/office/drawing/2014/main" id="{F7FCC84D-42AE-4438-9C29-558EDF01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866" y="4177567"/>
            <a:ext cx="4070942" cy="115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Cover">
            <a:extLst>
              <a:ext uri="{FF2B5EF4-FFF2-40B4-BE49-F238E27FC236}">
                <a16:creationId xmlns:a16="http://schemas.microsoft.com/office/drawing/2014/main" id="{FBC573CC-5745-404C-A4A3-534B2993A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80" y="4905068"/>
            <a:ext cx="3971259" cy="49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 descr="Cover">
            <a:extLst>
              <a:ext uri="{FF2B5EF4-FFF2-40B4-BE49-F238E27FC236}">
                <a16:creationId xmlns:a16="http://schemas.microsoft.com/office/drawing/2014/main" id="{A5F15C5B-1634-40ED-B7EF-83DF671C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77" y="5229663"/>
            <a:ext cx="409087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 descr="Cover">
            <a:extLst>
              <a:ext uri="{FF2B5EF4-FFF2-40B4-BE49-F238E27FC236}">
                <a16:creationId xmlns:a16="http://schemas.microsoft.com/office/drawing/2014/main" id="{137C585C-5BAB-4DEB-BFD4-C4B8BAD8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80" y="5254992"/>
            <a:ext cx="4025088" cy="158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>
            <a:extLst>
              <a:ext uri="{FF2B5EF4-FFF2-40B4-BE49-F238E27FC236}">
                <a16:creationId xmlns:a16="http://schemas.microsoft.com/office/drawing/2014/main" id="{E6DC8FED-4688-403B-90ED-75F03A645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29" y="3164633"/>
            <a:ext cx="1331913" cy="22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Cover">
            <a:extLst>
              <a:ext uri="{FF2B5EF4-FFF2-40B4-BE49-F238E27FC236}">
                <a16:creationId xmlns:a16="http://schemas.microsoft.com/office/drawing/2014/main" id="{A57C1798-FE2B-4138-BB58-9E0E3ACC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67" y="4107958"/>
            <a:ext cx="3719503" cy="129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>
            <a:extLst>
              <a:ext uri="{FF2B5EF4-FFF2-40B4-BE49-F238E27FC236}">
                <a16:creationId xmlns:a16="http://schemas.microsoft.com/office/drawing/2014/main" id="{E7A30447-3B56-4C5D-A8A7-42D866065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87" y="4549526"/>
            <a:ext cx="2287514" cy="86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>
            <a:extLst>
              <a:ext uri="{FF2B5EF4-FFF2-40B4-BE49-F238E27FC236}">
                <a16:creationId xmlns:a16="http://schemas.microsoft.com/office/drawing/2014/main" id="{1643DE4D-2F77-44E8-B208-2A2D0CE4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22" y="5207001"/>
            <a:ext cx="4776690" cy="70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>
            <a:extLst>
              <a:ext uri="{FF2B5EF4-FFF2-40B4-BE49-F238E27FC236}">
                <a16:creationId xmlns:a16="http://schemas.microsoft.com/office/drawing/2014/main" id="{FB8DF608-D081-4474-AF64-71A931F55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07" y="5298242"/>
            <a:ext cx="3079895" cy="133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>
            <a:extLst>
              <a:ext uri="{FF2B5EF4-FFF2-40B4-BE49-F238E27FC236}">
                <a16:creationId xmlns:a16="http://schemas.microsoft.com/office/drawing/2014/main" id="{E92C6E38-2BA0-404D-9451-F69C6495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22" y="3242397"/>
            <a:ext cx="816551" cy="228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5F6D9044-A444-4E49-B233-97293206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80" y="2652314"/>
            <a:ext cx="2609490" cy="106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A3F860DB-DC8D-4F71-9082-1DC85846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085" y="212399"/>
            <a:ext cx="3233306" cy="9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ECDB91E2-E5E3-4775-A87A-E804B567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15" y="756358"/>
            <a:ext cx="3537596" cy="53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1C818780-59FE-4EB1-88C7-F76D51FA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20" y="1104823"/>
            <a:ext cx="2889691" cy="90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C17D74E1-889D-44B2-9367-2067F2FC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11" y="1022350"/>
            <a:ext cx="1096640" cy="264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2CA92739-11AE-44AE-8424-E9B425959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609" y="359613"/>
            <a:ext cx="3233306" cy="82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7CE53325-83CD-4149-9415-4318ECDC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806" y="1112669"/>
            <a:ext cx="3046304" cy="48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8F01D900-CAC8-4174-AAB0-79628E426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0521">
            <a:off x="7515589" y="868689"/>
            <a:ext cx="817030" cy="147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6F94D402-B887-4CFC-A3FB-EE9C4F3C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41" y="1831447"/>
            <a:ext cx="3444620" cy="100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C9F07C0A-DD2B-4BF4-AFF1-F93D465F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329" y="2741883"/>
            <a:ext cx="3158505" cy="64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D2B4E281-9CB6-4EB7-A474-B2E375200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73" y="2830145"/>
            <a:ext cx="2909787" cy="119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AFBD31AF-0B82-481F-8E84-7BC41373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6938">
            <a:off x="7662064" y="1896224"/>
            <a:ext cx="816110" cy="116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FA2F9821-8581-4E62-912A-081ED89A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618">
            <a:off x="5994701" y="1947136"/>
            <a:ext cx="1635492" cy="84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2C55D78D-B8EA-46AD-AB5B-15C9651B5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9" y="2844801"/>
            <a:ext cx="188753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67CA0BA9-A80F-4CDC-9E1F-E3A6DC8DE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2" y="2185683"/>
            <a:ext cx="3537596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31" descr="ANd9GcRgqJIbxK9VHpEYCoUOhKN6W1hzu9SGFF0cnMYfxFSzNdhELoaa">
            <a:extLst>
              <a:ext uri="{FF2B5EF4-FFF2-40B4-BE49-F238E27FC236}">
                <a16:creationId xmlns:a16="http://schemas.microsoft.com/office/drawing/2014/main" id="{1E9EBD54-FE87-45DE-8B9B-27F70FF97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7" y="4224706"/>
            <a:ext cx="1301865" cy="9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33" descr="ANd9GcQ1DFkVp50PxTVFksH6T4lN24D9TZ3RwWHZntNSaSlch9CI0jAFzw">
            <a:extLst>
              <a:ext uri="{FF2B5EF4-FFF2-40B4-BE49-F238E27FC236}">
                <a16:creationId xmlns:a16="http://schemas.microsoft.com/office/drawing/2014/main" id="{F6DE713E-A0D9-466E-9B26-E4D98B59C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3" y="0"/>
            <a:ext cx="13430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461" y="117787"/>
            <a:ext cx="784908" cy="53039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18607" y="310293"/>
            <a:ext cx="615553" cy="416934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Hướng</a:t>
            </a:r>
            <a:r>
              <a:rPr lang="en-SG" altLang="zh-CN" sz="2800" b="1" spc="3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dẫn</a:t>
            </a:r>
            <a:r>
              <a:rPr lang="en-SG" altLang="zh-CN" sz="2800" b="1" spc="3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tự</a:t>
            </a:r>
            <a:r>
              <a:rPr lang="en-SG" altLang="zh-CN" sz="2800" b="1" spc="3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học</a:t>
            </a:r>
            <a:endParaRPr lang="zh-CN" altLang="en-US" sz="28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540" y="4540138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01" y="-364743"/>
            <a:ext cx="3516034" cy="23026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84" flipH="1">
            <a:off x="-76241" y="487818"/>
            <a:ext cx="3080587" cy="136523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73191" y="2293275"/>
            <a:ext cx="2540838" cy="13195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10" y="2060547"/>
            <a:ext cx="831951" cy="701035"/>
          </a:xfrm>
          <a:prstGeom prst="rect">
            <a:avLst/>
          </a:prstGeom>
        </p:spPr>
      </p:pic>
      <p:sp>
        <p:nvSpPr>
          <p:cNvPr id="37" name="文本框 6"/>
          <p:cNvSpPr txBox="1"/>
          <p:nvPr/>
        </p:nvSpPr>
        <p:spPr>
          <a:xfrm rot="16200000">
            <a:off x="700979" y="3502429"/>
            <a:ext cx="2600712" cy="3286990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 sánh chi tiết "cái bóng" trong “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CNCGNX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 và "chiếc lá"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“CLCC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".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4162794" y="1011239"/>
            <a:ext cx="2540838" cy="13195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274" y="786575"/>
            <a:ext cx="831951" cy="701035"/>
          </a:xfrm>
          <a:prstGeom prst="rect">
            <a:avLst/>
          </a:prstGeom>
        </p:spPr>
      </p:pic>
      <p:sp>
        <p:nvSpPr>
          <p:cNvPr id="41" name="文本框 6"/>
          <p:cNvSpPr txBox="1"/>
          <p:nvPr/>
        </p:nvSpPr>
        <p:spPr>
          <a:xfrm rot="16200000">
            <a:off x="4474367" y="2421015"/>
            <a:ext cx="2108269" cy="254083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toàn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Truyền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Dữ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596657" y="2109434"/>
            <a:ext cx="2540838" cy="131956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103" y="1750129"/>
            <a:ext cx="831951" cy="701035"/>
          </a:xfrm>
          <a:prstGeom prst="rect">
            <a:avLst/>
          </a:prstGeom>
        </p:spPr>
      </p:pic>
      <p:sp>
        <p:nvSpPr>
          <p:cNvPr id="45" name="文本框 6"/>
          <p:cNvSpPr txBox="1"/>
          <p:nvPr/>
        </p:nvSpPr>
        <p:spPr>
          <a:xfrm rot="16200000">
            <a:off x="7377525" y="3664677"/>
            <a:ext cx="3031599" cy="2927926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Soạn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bài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: “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trực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và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gián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”</a:t>
            </a:r>
            <a:endParaRPr lang="zh-CN" alt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01" y="-246201"/>
            <a:ext cx="4826052" cy="233317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74487" y="1706702"/>
            <a:ext cx="2333169" cy="23331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202974" y="4906427"/>
            <a:ext cx="980590" cy="98059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4514196" y="2724229"/>
            <a:ext cx="1045970" cy="10459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Truyá»n Ká»³ Máº¡n Lá»¥c (Cáº£o ThÆ¡m TrÆ°á»c ÄÃ¨n) | Tiki.vn">
            <a:extLst>
              <a:ext uri="{FF2B5EF4-FFF2-40B4-BE49-F238E27FC236}">
                <a16:creationId xmlns:a16="http://schemas.microsoft.com/office/drawing/2014/main" id="{241529EB-B04B-41A3-AD7B-A823CCE20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9485" r="12606" b="24118"/>
          <a:stretch/>
        </p:blipFill>
        <p:spPr bwMode="auto">
          <a:xfrm>
            <a:off x="894273" y="1907464"/>
            <a:ext cx="2455313" cy="25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00020F0A-4276-4F59-AD1C-68C65FF3C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1" y="4214993"/>
            <a:ext cx="2455313" cy="1946388"/>
          </a:xfrm>
          <a:prstGeom prst="rect">
            <a:avLst/>
          </a:prstGeom>
        </p:spPr>
      </p:pic>
      <p:pic>
        <p:nvPicPr>
          <p:cNvPr id="1028" name="Picture 4" descr="Cáº£m nháº­n cá»§a em vá» nhÃ¢n váº­t VÅ© NÆ°Æ¡ng trong tÃ¡c pháº©m âChuyá»n ngÆ°á»i ...">
            <a:extLst>
              <a:ext uri="{FF2B5EF4-FFF2-40B4-BE49-F238E27FC236}">
                <a16:creationId xmlns:a16="http://schemas.microsoft.com/office/drawing/2014/main" id="{AB098953-8141-4969-AC1B-4A339F37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57" y="2861741"/>
            <a:ext cx="1647786" cy="16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Ã©gende vietnamienne : La MÃ©prise - ThiÃªu Phá»¥ Nam XÆ°Æ¡ng - Nháº¡c ...">
            <a:extLst>
              <a:ext uri="{FF2B5EF4-FFF2-40B4-BE49-F238E27FC236}">
                <a16:creationId xmlns:a16="http://schemas.microsoft.com/office/drawing/2014/main" id="{5B352D35-8BFF-4CBC-8A20-5BA90DB9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86" y="5040697"/>
            <a:ext cx="1443957" cy="144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02D773-1059-4394-AE33-14271C0E42A2}"/>
              </a:ext>
            </a:extLst>
          </p:cNvPr>
          <p:cNvSpPr/>
          <p:nvPr/>
        </p:nvSpPr>
        <p:spPr>
          <a:xfrm>
            <a:off x="4694651" y="783753"/>
            <a:ext cx="72100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6600" b="1" dirty="0" err="1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Nhan</a:t>
            </a:r>
            <a:r>
              <a:rPr lang="en-US" sz="6600" b="1" dirty="0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đề</a:t>
            </a:r>
            <a:r>
              <a:rPr lang="en-US" sz="6600" b="1" dirty="0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 “  </a:t>
            </a:r>
            <a:r>
              <a:rPr lang="en-US" sz="6600" b="1" dirty="0" err="1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Truyền</a:t>
            </a:r>
            <a:r>
              <a:rPr lang="en-US" sz="6600" b="1" dirty="0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kì</a:t>
            </a:r>
            <a:r>
              <a:rPr lang="en-US" sz="6600" b="1" dirty="0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mạn</a:t>
            </a:r>
            <a:r>
              <a:rPr lang="en-US" sz="6600" b="1" dirty="0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lục</a:t>
            </a:r>
            <a:r>
              <a:rPr lang="en-US" sz="6600" b="1" dirty="0">
                <a:solidFill>
                  <a:srgbClr val="FF0000"/>
                </a:solidFill>
                <a:latin typeface="#9Slide05 SVNRingdena" pitchFamily="2" charset="0"/>
                <a:cs typeface="Times New Roman" panose="02020603050405020304" pitchFamily="18" charset="0"/>
              </a:rPr>
              <a:t> 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0D072-67D3-4E57-965C-A1C78BB88997}"/>
              </a:ext>
            </a:extLst>
          </p:cNvPr>
          <p:cNvSpPr/>
          <p:nvPr/>
        </p:nvSpPr>
        <p:spPr>
          <a:xfrm>
            <a:off x="5823664" y="3360614"/>
            <a:ext cx="49520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ghi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chép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tản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vẫn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lưu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lang="en-US" sz="4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86ABBC-116F-43AB-B9AF-4AEC9498A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7351" y="1927300"/>
            <a:ext cx="1558160" cy="15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>
            <a:extLst>
              <a:ext uri="{FF2B5EF4-FFF2-40B4-BE49-F238E27FC236}">
                <a16:creationId xmlns:a16="http://schemas.microsoft.com/office/drawing/2014/main" id="{29C64E8F-5D9A-4B01-BB88-226B55D3477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ln w="38100">
            <a:noFill/>
            <a:miter lim="800000"/>
            <a:headEnd/>
            <a:tailEnd/>
          </a:ln>
        </p:spPr>
      </p:pic>
      <p:sp>
        <p:nvSpPr>
          <p:cNvPr id="18436" name="Text Box 4">
            <a:extLst>
              <a:ext uri="{FF2B5EF4-FFF2-40B4-BE49-F238E27FC236}">
                <a16:creationId xmlns:a16="http://schemas.microsoft.com/office/drawing/2014/main" id="{C4E2A047-4466-46FE-9D9B-78D5326A6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0618" y="464127"/>
            <a:ext cx="189547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4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Bảng</a:t>
            </a:r>
            <a:r>
              <a:rPr lang="en-US" altLang="en-US" sz="4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di </a:t>
            </a:r>
            <a:r>
              <a:rPr lang="en-US" altLang="en-US" sz="4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altLang="en-US" sz="4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altLang="en-US" sz="4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r>
              <a:rPr lang="en-US" altLang="en-US" sz="4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trước</a:t>
            </a:r>
            <a:r>
              <a:rPr lang="en-US" altLang="en-US" sz="4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cổng</a:t>
            </a:r>
            <a:r>
              <a:rPr lang="en-US" altLang="en-US" sz="4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</p:txBody>
      </p: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99566546-E891-4120-BEF5-E66D117049C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317019" cy="6873073"/>
          </a:xfrm>
          <a:ln w="57150">
            <a:noFill/>
            <a:miter lim="800000"/>
            <a:headEnd/>
            <a:tailEnd/>
          </a:ln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id="{3E2EE8EA-811E-4ED5-BB69-CCCB35C7B1AB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0557165" y="582444"/>
            <a:ext cx="1524000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sông</a:t>
            </a:r>
            <a:r>
              <a:rPr lang="en-US" alt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Hòang</a:t>
            </a:r>
            <a:r>
              <a:rPr lang="en-US" alt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Giang</a:t>
            </a:r>
            <a:r>
              <a:rPr lang="en-US" alt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trước</a:t>
            </a:r>
            <a:r>
              <a:rPr lang="en-US" alt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đền</a:t>
            </a:r>
            <a:r>
              <a:rPr lang="en-US" alt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989">
            <a:off x="4823002" y="78725"/>
            <a:ext cx="3076233" cy="58138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68582">
            <a:off x="4438127" y="2466548"/>
            <a:ext cx="1955938" cy="10382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7417" flipH="1">
            <a:off x="5626162" y="1065222"/>
            <a:ext cx="1528377" cy="81128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 flipV="1">
            <a:off x="1332054" y="2985668"/>
            <a:ext cx="3820201" cy="456765"/>
            <a:chOff x="901906" y="1454835"/>
            <a:chExt cx="3820201" cy="456765"/>
          </a:xfrm>
        </p:grpSpPr>
        <p:cxnSp>
          <p:nvCxnSpPr>
            <p:cNvPr id="26" name="直接连接符 25"/>
            <p:cNvCxnSpPr/>
            <p:nvPr/>
          </p:nvCxnSpPr>
          <p:spPr>
            <a:xfrm flipH="1" flipV="1">
              <a:off x="4265342" y="1454835"/>
              <a:ext cx="456765" cy="45676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901906" y="1454835"/>
              <a:ext cx="336343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 flipH="1" flipV="1">
            <a:off x="6810677" y="2985668"/>
            <a:ext cx="3820201" cy="456765"/>
            <a:chOff x="901906" y="1454835"/>
            <a:chExt cx="3820201" cy="456765"/>
          </a:xfrm>
        </p:grpSpPr>
        <p:cxnSp>
          <p:nvCxnSpPr>
            <p:cNvPr id="31" name="直接连接符 30"/>
            <p:cNvCxnSpPr/>
            <p:nvPr/>
          </p:nvCxnSpPr>
          <p:spPr>
            <a:xfrm flipH="1" flipV="1">
              <a:off x="4265342" y="1454835"/>
              <a:ext cx="456765" cy="45676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901906" y="1454835"/>
              <a:ext cx="336343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Hình chữ nhật 6">
            <a:extLst>
              <a:ext uri="{FF2B5EF4-FFF2-40B4-BE49-F238E27FC236}">
                <a16:creationId xmlns:a16="http://schemas.microsoft.com/office/drawing/2014/main" id="{5233AB5B-9F5B-4AF1-9BA5-6D22FA5FC216}"/>
              </a:ext>
            </a:extLst>
          </p:cNvPr>
          <p:cNvSpPr/>
          <p:nvPr/>
        </p:nvSpPr>
        <p:spPr>
          <a:xfrm>
            <a:off x="1910555" y="1140981"/>
            <a:ext cx="23471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BZ" sz="9600" b="1" dirty="0" err="1">
                <a:solidFill>
                  <a:srgbClr val="FF0000"/>
                </a:solidFill>
                <a:latin typeface="#9Slide05 SVNRingdena" pitchFamily="2" charset="0"/>
                <a:cs typeface="#9Slide03 Arima Madurai Black" panose="00000A00000000000000" pitchFamily="2" charset="0"/>
              </a:rPr>
              <a:t>Bố</a:t>
            </a:r>
            <a:r>
              <a:rPr lang="en-BZ" sz="9600" b="1" dirty="0">
                <a:solidFill>
                  <a:srgbClr val="FF0000"/>
                </a:solidFill>
                <a:latin typeface="#9Slide05 SVNRingdena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9600" b="1" dirty="0" err="1">
                <a:solidFill>
                  <a:srgbClr val="FF0000"/>
                </a:solidFill>
                <a:latin typeface="#9Slide05 SVNRingdena" pitchFamily="2" charset="0"/>
                <a:cs typeface="#9Slide03 Arima Madurai Black" panose="00000A00000000000000" pitchFamily="2" charset="0"/>
              </a:rPr>
              <a:t>cục</a:t>
            </a:r>
            <a:endParaRPr lang="en-BZ" sz="9600" b="1" dirty="0">
              <a:solidFill>
                <a:srgbClr val="FF0000"/>
              </a:solidFill>
              <a:latin typeface="#9Slide05 SVNRingdena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2EF8F2-9D0D-47EA-919B-07420D411627}"/>
              </a:ext>
            </a:extLst>
          </p:cNvPr>
          <p:cNvSpPr/>
          <p:nvPr/>
        </p:nvSpPr>
        <p:spPr>
          <a:xfrm>
            <a:off x="7398002" y="716382"/>
            <a:ext cx="44129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P1: T</a:t>
            </a:r>
            <a:r>
              <a:rPr lang="vi-VN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ừ đầu 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vi-VN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BZ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cha </a:t>
            </a:r>
            <a:r>
              <a:rPr lang="en-BZ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mẹ</a:t>
            </a:r>
            <a:r>
              <a:rPr lang="en-BZ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đẻ</a:t>
            </a:r>
            <a:r>
              <a:rPr lang="en-BZ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vi-VN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”): Cuộc hôn nhân giữa 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và VN</a:t>
            </a:r>
            <a:r>
              <a:rPr lang="en-BZ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TS </a:t>
            </a:r>
            <a:r>
              <a:rPr lang="en-BZ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BZ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endParaRPr lang="en-BZ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563627-A15A-477D-9F4E-196194E3337D}"/>
              </a:ext>
            </a:extLst>
          </p:cNvPr>
          <p:cNvSpPr/>
          <p:nvPr/>
        </p:nvSpPr>
        <p:spPr>
          <a:xfrm>
            <a:off x="600074" y="4104542"/>
            <a:ext cx="40954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</a:t>
            </a:r>
            <a:r>
              <a:rPr lang="vi-VN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2: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vi-VN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vi-VN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trót đã qua rồi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”:</a:t>
            </a:r>
            <a:r>
              <a:rPr lang="vi-VN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Nỗi oan khuất và cái chết bi thảm của VN</a:t>
            </a:r>
            <a:endParaRPr lang="en-BZ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380F8-8546-4505-AC0E-D1BD21AC6035}"/>
              </a:ext>
            </a:extLst>
          </p:cNvPr>
          <p:cNvSpPr/>
          <p:nvPr/>
        </p:nvSpPr>
        <p:spPr>
          <a:xfrm>
            <a:off x="7407529" y="4166097"/>
            <a:ext cx="4403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P3: C</a:t>
            </a:r>
            <a:r>
              <a:rPr lang="vi-VN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òn lại: Vũ Nương được giải oan</a:t>
            </a:r>
            <a:r>
              <a:rPr lang="en-BZ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r>
              <a:rPr lang="vi-VN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endParaRPr lang="en-BZ" sz="3200" b="1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99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/>
      <p:bldP spid="3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Calibri Light"/>
        <a:ea typeface="方正清刻本悦宋简体"/>
        <a:cs typeface=""/>
      </a:majorFont>
      <a:minorFont>
        <a:latin typeface="Calibri"/>
        <a:ea typeface="方正清刻本悦宋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2336</TotalTime>
  <Words>2358</Words>
  <Application>Microsoft Office PowerPoint</Application>
  <PresentationFormat>Widescreen</PresentationFormat>
  <Paragraphs>530</Paragraphs>
  <Slides>56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5" baseType="lpstr">
      <vt:lpstr>#9Slide05 SVNBellico</vt:lpstr>
      <vt:lpstr>Arial Black</vt:lpstr>
      <vt:lpstr>Calibri Light</vt:lpstr>
      <vt:lpstr>Times New Roman</vt:lpstr>
      <vt:lpstr>#9Slide05 SVNThe Carpenter</vt:lpstr>
      <vt:lpstr>#9Slide05 Ciaobella</vt:lpstr>
      <vt:lpstr>#9Slide03 Arima Madurai Black</vt:lpstr>
      <vt:lpstr>Calibri</vt:lpstr>
      <vt:lpstr>#9Slide05 SVNEgregio Script</vt:lpstr>
      <vt:lpstr>#9Slide05 SVNFourth</vt:lpstr>
      <vt:lpstr>#9Slide05 SVNBistro Script</vt:lpstr>
      <vt:lpstr>#9Slide03 FS Neusa Bold</vt:lpstr>
      <vt:lpstr>#9Slide03 Arima Madurai</vt:lpstr>
      <vt:lpstr>#9Slide05 SVNCiao Bella</vt:lpstr>
      <vt:lpstr>#9Slide05 SVNMercury Script</vt:lpstr>
      <vt:lpstr>#9Slide05 SVNRingdena</vt:lpstr>
      <vt:lpstr>方正清刻本悦宋简体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Sau khi chết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TRƯƠNG SINH là hiện thân của chế độ phụ quyền phong kiến bất công, sự độc đoán đã giết chết tình người và dẫn đến bi kịch</vt:lpstr>
      <vt:lpstr>PowerPoint Presentation</vt:lpstr>
      <vt:lpstr>Yếu tố kì ảo – Chi tiết</vt:lpstr>
      <vt:lpstr>Yếu tố kì ảo – Ý nghĩa</vt:lpstr>
      <vt:lpstr>Chi tiết cái bóng – Vị trí xuất hiện</vt:lpstr>
      <vt:lpstr>Chi tiết cái bóng – Ý nghĩa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Win7w.Com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Windows 用户</dc:creator>
  <cp:keywords>RP</cp:keywords>
  <dc:description>RP</dc:description>
  <cp:lastModifiedBy>Nguyen Duc</cp:lastModifiedBy>
  <cp:revision>162</cp:revision>
  <dcterms:created xsi:type="dcterms:W3CDTF">2017-02-22T19:33:57Z</dcterms:created>
  <dcterms:modified xsi:type="dcterms:W3CDTF">2022-07-25T13:36:51Z</dcterms:modified>
  <cp:category>RP</cp:category>
  <cp:contentStatus>RP</cp:contentStatus>
</cp:coreProperties>
</file>