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8"/>
  </p:notesMasterIdLst>
  <p:handoutMasterIdLst>
    <p:handoutMasterId r:id="rId19"/>
  </p:handoutMasterIdLst>
  <p:sldIdLst>
    <p:sldId id="279" r:id="rId2"/>
    <p:sldId id="257" r:id="rId3"/>
    <p:sldId id="258" r:id="rId4"/>
    <p:sldId id="260" r:id="rId5"/>
    <p:sldId id="278" r:id="rId6"/>
    <p:sldId id="261" r:id="rId7"/>
    <p:sldId id="272" r:id="rId8"/>
    <p:sldId id="277" r:id="rId9"/>
    <p:sldId id="276" r:id="rId10"/>
    <p:sldId id="268" r:id="rId11"/>
    <p:sldId id="275" r:id="rId12"/>
    <p:sldId id="273" r:id="rId13"/>
    <p:sldId id="265" r:id="rId14"/>
    <p:sldId id="274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00"/>
    <a:srgbClr val="008000"/>
    <a:srgbClr val="CCCC00"/>
    <a:srgbClr val="990033"/>
    <a:srgbClr val="800000"/>
    <a:srgbClr val="FF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8C243-A52D-4AEB-B138-C627DCC79422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4502-CB6B-47B5-8D9B-F3BB69836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25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FF2B5-E40E-456E-B3C1-B35F81E6E56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C2FF-C455-4C0F-ABD5-678B451E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03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6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14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5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2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6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2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4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7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C2FF-C455-4C0F-ABD5-678B451E3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690C-494B-4C07-A24D-2190B58E3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1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00A0-B5C6-41F4-8ED4-77AE588B2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15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CE1-EACF-4FF2-8460-ACB42018C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D759-A23A-478B-B727-C489B9982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4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FA7B-078C-451A-873C-C13671D48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88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FE35-08B6-44A9-B2D3-B87A0DAC2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9723-7337-4614-B5DA-6841B8E26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69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8ABC-620A-449D-8378-A748CAABD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0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A2E7-3AC0-4F0A-9FB4-EDC63B85A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33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A418-6018-49C0-89C1-8971DC219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56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A9416-5C73-4522-8A2E-E424840E2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08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490077E-9894-4716-896F-FE7581EAD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8" r:id="rId2"/>
    <p:sldLayoutId id="2147483787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8" r:id="rId9"/>
    <p:sldLayoutId id="2147483784" r:id="rId10"/>
    <p:sldLayoutId id="21474837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81113"/>
            <a:ext cx="60960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800" b="1" dirty="0">
                <a:latin typeface="+mn-lt"/>
              </a:rPr>
              <a:t>Make a similar form for your partner</a:t>
            </a:r>
            <a:r>
              <a:rPr lang="en-US" altLang="en-US" sz="2800" b="1" dirty="0">
                <a:solidFill>
                  <a:srgbClr val="990033"/>
                </a:solidFill>
                <a:latin typeface="+mn-lt"/>
              </a:rPr>
              <a:t> </a:t>
            </a:r>
            <a:br>
              <a:rPr lang="en-US" altLang="en-US" sz="2800" b="1" dirty="0">
                <a:solidFill>
                  <a:srgbClr val="990033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8000"/>
                </a:solidFill>
                <a:latin typeface="+mn-lt"/>
              </a:rPr>
              <a:t>(one of your classmates)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86000"/>
            <a:ext cx="6858000" cy="31242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800000"/>
                </a:solidFill>
              </a:rPr>
              <a:t>Name:………………. Age:……………..</a:t>
            </a:r>
          </a:p>
          <a:p>
            <a:r>
              <a:rPr lang="en-US" altLang="en-US" sz="2800" b="1" dirty="0">
                <a:solidFill>
                  <a:srgbClr val="800000"/>
                </a:solidFill>
              </a:rPr>
              <a:t>Appearance:………………………………</a:t>
            </a:r>
          </a:p>
          <a:p>
            <a:r>
              <a:rPr lang="en-US" altLang="en-US" sz="2800" b="1" dirty="0">
                <a:solidFill>
                  <a:srgbClr val="800000"/>
                </a:solidFill>
              </a:rPr>
              <a:t>Characters:……………………………….</a:t>
            </a:r>
          </a:p>
          <a:p>
            <a:r>
              <a:rPr lang="en-US" altLang="en-US" sz="2800" b="1" dirty="0">
                <a:solidFill>
                  <a:srgbClr val="800000"/>
                </a:solidFill>
              </a:rPr>
              <a:t>Address:…………………………………….</a:t>
            </a:r>
          </a:p>
          <a:p>
            <a:r>
              <a:rPr lang="en-US" altLang="en-US" sz="2800" b="1" dirty="0">
                <a:solidFill>
                  <a:srgbClr val="800000"/>
                </a:solidFill>
              </a:rPr>
              <a:t>Family:……………………………………….</a:t>
            </a:r>
          </a:p>
          <a:p>
            <a:r>
              <a:rPr lang="en-US" altLang="en-US" sz="2800" b="1" dirty="0">
                <a:solidFill>
                  <a:srgbClr val="800000"/>
                </a:solidFill>
              </a:rPr>
              <a:t>Friends:…………………………………….</a:t>
            </a:r>
          </a:p>
        </p:txBody>
      </p:sp>
      <p:pic>
        <p:nvPicPr>
          <p:cNvPr id="11268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71600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590800" y="2286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8000"/>
                </a:solidFill>
                <a:latin typeface="+mn-lt"/>
              </a:rPr>
              <a:t>Unit: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</a:rPr>
              <a:t> 1 My friends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895600" y="7620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8000"/>
                </a:solidFill>
                <a:latin typeface="+mn-lt"/>
              </a:rPr>
              <a:t>Lesson 5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</a:rPr>
              <a:t>. Write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666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Write a paragraph about your friend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386334"/>
            <a:ext cx="8686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*Useful: </a:t>
            </a:r>
            <a:endParaRPr lang="en-US" sz="28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This is my friend. His / Her name  is ............... . He / She is ............... years old . He / She lives in ............... with ............... He / She is ............... and ............... He / She has ............... hair. He / She is ............... His / Her best friends are ...............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1190872"/>
            <a:ext cx="7696200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800" b="1" dirty="0">
                <a:cs typeface="Times New Roman" pitchFamily="18" charset="0"/>
              </a:rPr>
              <a:t>Now write a paragraph about your classmate using the information in your form.</a:t>
            </a:r>
            <a:endParaRPr lang="en-US" sz="2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428750"/>
            <a:ext cx="8077200" cy="628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Now write a paragraph about your classmate using the information in your form.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7696200" cy="25908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This is my friend. His name is Nam. He is 14 years old. He lives in </a:t>
            </a:r>
            <a:r>
              <a:rPr lang="en-US" altLang="en-US" sz="2800" b="1" dirty="0" err="1">
                <a:solidFill>
                  <a:srgbClr val="3333FF"/>
                </a:solidFill>
              </a:rPr>
              <a:t>Binh</a:t>
            </a:r>
            <a:r>
              <a:rPr lang="en-US" altLang="en-US" sz="2800" b="1" dirty="0">
                <a:solidFill>
                  <a:srgbClr val="3333FF"/>
                </a:solidFill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</a:rPr>
              <a:t>Khanh</a:t>
            </a:r>
            <a:r>
              <a:rPr lang="en-US" altLang="en-US" sz="2800" b="1" dirty="0">
                <a:solidFill>
                  <a:srgbClr val="3333FF"/>
                </a:solidFill>
              </a:rPr>
              <a:t> with his parents and his sister, </a:t>
            </a:r>
            <a:r>
              <a:rPr lang="en-US" altLang="en-US" sz="2800" b="1" dirty="0" err="1">
                <a:solidFill>
                  <a:srgbClr val="3333FF"/>
                </a:solidFill>
              </a:rPr>
              <a:t>Huong</a:t>
            </a:r>
            <a:r>
              <a:rPr lang="en-US" altLang="en-US" sz="2800" b="1" dirty="0">
                <a:solidFill>
                  <a:srgbClr val="3333FF"/>
                </a:solidFill>
              </a:rPr>
              <a:t>. He is tall and fat and he has short curly black hair. He is sociable, generous and helpful. His best friends are </a:t>
            </a:r>
            <a:r>
              <a:rPr lang="en-US" altLang="en-US" sz="2800" b="1" dirty="0" err="1">
                <a:solidFill>
                  <a:srgbClr val="3333FF"/>
                </a:solidFill>
              </a:rPr>
              <a:t>Phu</a:t>
            </a:r>
            <a:r>
              <a:rPr lang="en-US" altLang="en-US" sz="2800" b="1" dirty="0">
                <a:solidFill>
                  <a:srgbClr val="3333FF"/>
                </a:solidFill>
              </a:rPr>
              <a:t> and </a:t>
            </a:r>
            <a:r>
              <a:rPr lang="en-US" altLang="en-US" sz="2800" b="1" dirty="0" err="1">
                <a:solidFill>
                  <a:srgbClr val="3333FF"/>
                </a:solidFill>
              </a:rPr>
              <a:t>Quoc</a:t>
            </a:r>
            <a:r>
              <a:rPr lang="en-US" altLang="en-US" sz="2800" b="1" dirty="0">
                <a:solidFill>
                  <a:srgbClr val="3333FF"/>
                </a:solidFill>
              </a:rPr>
              <a:t>.</a:t>
            </a:r>
            <a:endParaRPr lang="en-US" altLang="en-US" sz="2800" dirty="0">
              <a:solidFill>
                <a:srgbClr val="3333FF"/>
              </a:solidFill>
            </a:endParaRPr>
          </a:p>
        </p:txBody>
      </p:sp>
      <p:pic>
        <p:nvPicPr>
          <p:cNvPr id="13316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895600" y="762000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8000"/>
                </a:solidFill>
                <a:latin typeface="+mn-lt"/>
              </a:rPr>
              <a:t>Lesson 5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</a:rPr>
              <a:t>: Write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124200" y="19050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9900"/>
                </a:solidFill>
                <a:latin typeface="+mn-lt"/>
              </a:rPr>
              <a:t>(suggestion)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 build="p"/>
      <p:bldP spid="48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76600" y="1995478"/>
            <a:ext cx="5486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z="240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400">
              <a:latin typeface="+mn-lt"/>
            </a:endParaRPr>
          </a:p>
          <a:p>
            <a:pPr eaLnBrk="1" hangingPunct="1"/>
            <a:endParaRPr lang="en-US" altLang="en-US" sz="2400" i="1">
              <a:latin typeface="+mn-lt"/>
            </a:endParaRPr>
          </a:p>
          <a:p>
            <a:pPr eaLnBrk="1" hangingPunct="1"/>
            <a:endParaRPr lang="en-US" altLang="en-US" sz="2400">
              <a:latin typeface="+mn-lt"/>
            </a:endParaRPr>
          </a:p>
          <a:p>
            <a:pPr eaLnBrk="1" hangingPunct="1">
              <a:buFont typeface="Wingdings" pitchFamily="2" charset="2"/>
              <a:buChar char="à"/>
            </a:pPr>
            <a:endParaRPr lang="en-US" altLang="en-US" sz="240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400" i="1">
              <a:latin typeface="+mn-lt"/>
            </a:endParaRPr>
          </a:p>
          <a:p>
            <a:pPr eaLnBrk="1" hangingPunct="1">
              <a:buFont typeface="Wingdings" pitchFamily="2" charset="2"/>
              <a:buChar char="à"/>
            </a:pPr>
            <a:endParaRPr lang="en-US" altLang="en-US" sz="2400">
              <a:latin typeface="+mn-lt"/>
            </a:endParaRPr>
          </a:p>
          <a:p>
            <a:pPr eaLnBrk="1" hangingPunct="1"/>
            <a:endParaRPr lang="en-US" altLang="en-US" sz="2400">
              <a:latin typeface="+mn-lt"/>
            </a:endParaRPr>
          </a:p>
          <a:p>
            <a:pPr eaLnBrk="1" hangingPunct="1"/>
            <a:endParaRPr lang="en-US" altLang="en-US" sz="2400" i="1">
              <a:latin typeface="+mn-lt"/>
            </a:endParaRPr>
          </a:p>
        </p:txBody>
      </p:sp>
      <p:pic>
        <p:nvPicPr>
          <p:cNvPr id="14339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2590800" y="2286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+mn-lt"/>
              </a:rPr>
              <a:t>Unit: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1 My friends</a:t>
            </a: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895600" y="762000"/>
            <a:ext cx="3124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9900"/>
                </a:solidFill>
                <a:latin typeface="+mn-lt"/>
              </a:rPr>
              <a:t>Lesson 5</a:t>
            </a:r>
            <a:r>
              <a:rPr lang="en-US" altLang="en-US" sz="2400" b="1" dirty="0">
                <a:solidFill>
                  <a:srgbClr val="009900"/>
                </a:solidFill>
                <a:latin typeface="+mn-lt"/>
              </a:rPr>
              <a:t>. Write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572000" y="2111165"/>
            <a:ext cx="4038600" cy="40610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Name: </a:t>
            </a:r>
            <a:r>
              <a:rPr lang="en-US" altLang="en-US" sz="2400" b="1" dirty="0">
                <a:solidFill>
                  <a:srgbClr val="FF0000"/>
                </a:solidFill>
              </a:rPr>
              <a:t>Tuan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Age: </a:t>
            </a:r>
            <a:r>
              <a:rPr lang="en-US" altLang="en-US" sz="2400" b="1" dirty="0">
                <a:solidFill>
                  <a:srgbClr val="FF0000"/>
                </a:solidFill>
              </a:rPr>
              <a:t>15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Appearance: </a:t>
            </a:r>
            <a:r>
              <a:rPr lang="en-US" altLang="en-US" sz="2400" b="1" dirty="0">
                <a:solidFill>
                  <a:srgbClr val="FF0000"/>
                </a:solidFill>
              </a:rPr>
              <a:t>tall, fat, short black hair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Character: </a:t>
            </a:r>
            <a:r>
              <a:rPr lang="en-US" altLang="en-US" sz="2400" b="1" dirty="0">
                <a:solidFill>
                  <a:srgbClr val="FF0000"/>
                </a:solidFill>
              </a:rPr>
              <a:t>sociable, generous, helpful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Address: </a:t>
            </a:r>
            <a:r>
              <a:rPr lang="en-US" altLang="en-US" sz="2400" b="1" dirty="0">
                <a:solidFill>
                  <a:srgbClr val="FF0000"/>
                </a:solidFill>
              </a:rPr>
              <a:t>21 Rung Sac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       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Street, Can </a:t>
            </a:r>
            <a:r>
              <a:rPr lang="en-US" altLang="en-US" sz="2400" b="1" dirty="0" err="1">
                <a:solidFill>
                  <a:srgbClr val="FF0000"/>
                </a:solidFill>
              </a:rPr>
              <a:t>Gio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Family: </a:t>
            </a:r>
            <a:r>
              <a:rPr lang="en-US" altLang="en-US" sz="2400" b="1" dirty="0">
                <a:solidFill>
                  <a:srgbClr val="FF0000"/>
                </a:solidFill>
              </a:rPr>
              <a:t>father, mother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and younger sister, </a:t>
            </a:r>
            <a:r>
              <a:rPr lang="en-US" altLang="en-US" sz="2400" b="1" dirty="0" err="1">
                <a:solidFill>
                  <a:srgbClr val="FF0000"/>
                </a:solidFill>
              </a:rPr>
              <a:t>Hanh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Friends: </a:t>
            </a:r>
            <a:r>
              <a:rPr lang="en-US" altLang="en-US" sz="2400" b="1" dirty="0" err="1">
                <a:solidFill>
                  <a:srgbClr val="FF0000"/>
                </a:solidFill>
              </a:rPr>
              <a:t>Thanh</a:t>
            </a:r>
            <a:r>
              <a:rPr lang="en-US" altLang="en-US" sz="2400" b="1" dirty="0">
                <a:solidFill>
                  <a:srgbClr val="FF0000"/>
                </a:solidFill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</a:rPr>
              <a:t>Khoa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617140" y="1288840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+mn-lt"/>
              </a:rPr>
              <a:t>Write a paragraph using given information.</a:t>
            </a:r>
          </a:p>
        </p:txBody>
      </p:sp>
      <p:sp>
        <p:nvSpPr>
          <p:cNvPr id="2" name="AutoShape 11" descr="Nam thần Yên Bái 15 tuổi, cao 1m78 và cực kỳ đẹp trai khiến fan nữ “đứng  tim” ngay lần đầu gặp mặt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n-lt"/>
            </a:endParaRPr>
          </a:p>
        </p:txBody>
      </p:sp>
      <p:sp>
        <p:nvSpPr>
          <p:cNvPr id="3" name="AutoShape 13" descr="Nam thần Yên Bái 15 tuổi, cao 1m78 và cực kỳ đẹp trai khiến fan nữ “đứng  tim” ngay lần đầu gặp mặt"/>
          <p:cNvSpPr>
            <a:spLocks noChangeAspect="1" noChangeArrowheads="1"/>
          </p:cNvSpPr>
          <p:nvPr/>
        </p:nvSpPr>
        <p:spPr bwMode="auto">
          <a:xfrm>
            <a:off x="312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n-lt"/>
            </a:endParaRPr>
          </a:p>
        </p:txBody>
      </p:sp>
      <p:pic>
        <p:nvPicPr>
          <p:cNvPr id="14351" name="Picture 15" descr="Top 50+ Ảnh Hot Boy Đẹp Trai, Hình Ảnh Trai Đẹp Đầu Nấ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8" y="2119837"/>
            <a:ext cx="3817572" cy="4052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696200" cy="3352800"/>
          </a:xfrm>
        </p:spPr>
        <p:txBody>
          <a:bodyPr/>
          <a:lstStyle/>
          <a:p>
            <a:pPr marL="342900" indent="-342900" algn="just">
              <a:lnSpc>
                <a:spcPct val="80000"/>
              </a:lnSpc>
              <a:buFontTx/>
              <a:buChar char="•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name is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is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old. He lives at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Rung Sac</a:t>
            </a:r>
            <a:r>
              <a:rPr lang="en-US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Street, Can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his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father, mother and younger sister,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is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tall, fat 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has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black hair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is 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sociable, generous, helpful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His best friends are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Khoa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5363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743200" y="228599"/>
            <a:ext cx="365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Unit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1: My friends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932014" y="925801"/>
            <a:ext cx="335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Lesson5</a:t>
            </a:r>
            <a:r>
              <a:rPr lang="en-US" altLang="en-US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8580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8229600" cy="1722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Homework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paragraph about one of your family member.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for next lesson.</a:t>
            </a:r>
          </a:p>
        </p:txBody>
      </p:sp>
      <p:pic>
        <p:nvPicPr>
          <p:cNvPr id="2050" name="Picture 2" descr="http://static9.depositphotos.com/1498082/1198/v/950/depositphotos_11987930-Child-wr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495" y="3352800"/>
            <a:ext cx="2667000" cy="247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95" y="228600"/>
            <a:ext cx="5791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88"/>
            <a:ext cx="16764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12075"/>
            <a:ext cx="518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000" y="1981200"/>
            <a:ext cx="59436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Thanks for your attention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407988"/>
            <a:ext cx="25146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2" descr="data:image/jpeg;base64,/9j/4AAQSkZJRgABAQAAAQABAAD/2wCEAAkGBxQTEhUUExQWFRUXFRUXFRUVGBQXGBgXFBgXFhQXGBQYHCggGBolHBQVITEhJSkrLi4uGB8zODMsNygtLiwBCgoKDg0OGxAQGiwlHyQsNCwsLCwsLCwsLCwsLCwuLCwsLCwsLCwsLCwsLCwsLCwsLCwsLCwsLCwsLCwsLCwsLP/AABEIAJQBVQMBIgACEQEDEQH/xAAbAAACAwEBAQAAAAAAAAAAAAAABQMEBgcBAv/EAEkQAAEDAgQCBwQGBgkCBwEAAAEAAhEDIQQFEjFBUQYTIjJhcYEUkaHBI0JSYnKxB3OCstHwFSQzkpTC0uHxorNDU1STo+LjNP/EABkBAQADAQEAAAAAAAAAAAAAAAACAwQBBf/EACkRAAIDAAICAQIGAwEAAAAAAAABAgMREiEEMSJBUQUTMmFxkSPB8NH/2gAMAwEAAhEDEQA/AO4oQhACEIQAhCEAIQhACEIQAhCEAIQhACEIQAhCEAIXhXyKl44oD7XyXKGpigBIMyQ217z/AMpfjcxYztEwbAcHdogAOabhpNtWyAauqAbr5dXAIHE7D+fIrMjHPdApggar6y1wA7bpADoMtaRAN77KStiarRI0HRBA7U3PbA8A2d95MxCA0jKoInh/O6+mmdrrOe3vnts1N1QGMIElxElwdwBdJvta/G9gMx1v0y1ulgcWXDhq2BaYNoPDjCAbIUVCsHCRtMDxjiPCZUqAEIQgBCEIAQhCAEIQgBCEIAQhCAEIQgBCEIAQhCAEIQgBCEIAQhCAEIQgBCEIAQhCAEIQgBCEICGtUIG08wCPnZZzM8UXP0saA42LyC3TvF9yRb+StFijDSY2/LcnzWGxb3NqObZrtfWaTDoD4MOcCJAAaDPvtYgTYrG1QSG1JmCNTRvAuYIgySJNiRbirZoyTMyTFtMguhw7e4MmRwv4JdSIgdpzwWCNhEgE6RGwmLmeyN+H23NG6SSJYeyHAAXbJaYmWjVLTqsD4SVIF81zYQTLiYAaNPZa46i4EAdo2uRqgSpO69twO00AyZEADRtJBD3AW+rPlFTLXDvOGokDhuXcPLUIN+zwVRr9dYAFrg2SWmJ7RvLzI4HtRs4QgGdO5FpdLiBYN1GezG9urHvvsq78HSe7U5o4Fo7UAEB1w2CYh1toO919UQCNL5IczTABGoOguJNye8SNtpO4X0wODTLi7Sy4DbnjJ1WBI0bxsT5ASYfMo1B5DHMYNLnEAFgvIEm8mCDy8CnuBxrajZaZEm423IG/ksnVxY0guDYbDYcSdLgDuCNoLhOxmQvRWHWB7JBc9gIbqu2AHNLRJkbzENDRzJXAbVCiwxBaI24XJt5lSrgBCEIAQhCAEIQgBCEIAQhCAEIQgBCEIAQhCAEIXiA9QvF6gBCEIAQhEoAQvJXqAEIQgBCEFAChfiWgwd+AUpKQ5hjCZaZDNGo2Gq9g0S3SHGePpPACzmGOAAvF5IcIJ4EAG3H4ckhzPGB1+r1UydWp409qA2Q4TaL8uRVMNjeS0PdpD3yBpcdMGJDtJFt+MqjmGPc4wwtkSSG9lskgGanGNQMeh5LoJGM+hLGX7Egamu3tMg3Nx6i2qVAzFwyGUzMlmi27QLEk7ANjUbQOQUGFqnUxzQLyCCW2mCNhIHZG15PFNtDdYIa0u27OouINiNQ47jc7b7roLuFdoYG3MabS3e5adPDtGPCN7L6pWmBN26ZIiQBAncj6MSdt9ztWr4Ko5uz2wQS5obJAMxIIIB8uB8lHSe4PdqECBoaZY7iXXJiLgW4IBqy+/dLWgkiC+IgWI7JM2CrVW6gC7abuMxIm8EDi4mIPmLL41wOO3EuEm0CG97fbfbaV8vxABJiLBomGiLWDp3MEAWQH1WqllwXkwAGxqvYNte7tjHqosky972tDppt1McA43cG3YLcTpFzsQbXK9pUy6o2BxaXTcRb7fdOoAgCJj1WvoYdu8RIAIiBYzsRZcYJ8MDpEiDx2ueJspV5KJXAeoQhACEIQAhC8lAeoXkolAeoQhACEIQAhCEALwlBKxHTvpCWkYaiT1j41EbgGwYPvO+A5SCpRi5PEThBzeIZ5t0rYx3V0h1j5g8QDyAF3HwEec2UDH459zLAdgdA+Uj1X10QyNtFuowakXdy5hvIePH3BPsQ+BeApvIvEXPjCXGKEY9qG7h7x/BeHFYhty78j+YV2riW8HN94SvNMU0N7wjzH5qa7+hoj37S/oeZRmwqiDZw3/n0TCrWDQSTAFyTyG5XPMix0VdXBzreIAAJ94n1COm3SgU2Em7WmGs/8ypeJ+6IPuPEBVuHyxFE6Ns4xNFmvShrGOc0ta0AxUqGATFtLd3Ha1p4SsWOmmIeezXceUUaYb7iSSFgziqmIqdZVcXOO3JomYaOAWkyvCrXV4yfs9Wj8Lg182aJ/SvGVYaxwpx3ixoJJ8TUs3hbdSU+kWYUu04iqwb62M+BpGfeIXmBoJwxkBQspjHpFF3h1w6Qw6N9L6WKIYR1dXg0kEO37j/rbHlsYkXWkXLc/yWfpqIio06nAT24vIjZ9txvHMAjV9CukHtNKHGajQJP2gdnW42IMcRNgQs8q2lqPOspcDTFyTZp0gZSOkDU/iAdvM8FU6X551DNLD9I+Y+6OLvkP9lz+vioEk3O/rz9ZV1Hjufb9Gjw/Cd71+jW4npY4XLmjwa0n4rKdIOmeog02tOkHUSIMyCC4Gdrx5rP47MN7rP4zEAnmrrKIJdHo3fhtXHE+zRZXm9bFVbucQLwA68GwkXvzPNbijhNFIEMu4iw2aTvDCe9DYJsYv557oRlrmAEgAvBIm0W7JJnmNhyWteyXCG6WNDwO05rpPZNm2PdI5doRwWOSSfR4l0IwlxixIajqZcCOw+4IEAEiTYXPBvKwPGFrclpDqw4xqd3otY91vkAQI9UkzTDiCYBgAggCWg63d02I0cBEXSLov0/Y1xo1ZgF2h4BMAmQCIki++/yiVGtqgmpUkkEPMdpw0tPcgTYaY9ZCnZUB1scesaBOoyCC4HsyOMXmx2uqGIxbcS4Gm4FrROoEgguBABIaS2N/OFabgWA6gO0AdgRBIPWdmRMkSQR75hScusKVBqW6KvaXNLrdknsOcAA4O2kGI2I5yFBVeC7U8yBJDBM7BzXEA2I3nhIuneNwrXABwFouJmDuYPjAkTE+6rh8LTaJG7RBLie7oG54EETYA+HOJcXejplzqb51k6gQZs10Rz7JaeGzhzKdZ9mww9Od3Hug/EnyWRqY5jK1BwcAOuLSS2B2jpNom0Dxuvn9IeJ4DgB+81ShFOSLKo8ppM+ziMXVGoVCAbiXuZ5QGcPRV34fG8K3/wA1f/SruFxCuha5LOsPVnSo9NCJpzCndtQm/Co558oqkN96ddG+mhc/qcSA18wHwW9q0Ne0ixMi9txYSJkSLpTgdVM1WjtsEnxZxB8pJ944lUSgmZrPHWajoOaZi2jSdUds0Exz5AeJ29Vy/G9NK3WB1SrUYJnq6AZDW8JLwdRV/G5wa2CY1xky0E8wIIJ8SIJ8Viq9LVTa7m0H3hdoqU9O+D40bW9+h1To30pFXTLxUY8HRUjS4FsksqNEdqziCANjYWLps76QaSWsIaGxqfuZOzR6QZ8QuZ9GKhZTPhVqOHnopA/NW83xhIaefVH1LHLjrSngn48YXcTbYTPniHaiRadUcefJMMdnjjpbTB1OMeMi5F9gOawdHE/Q1P1b/gCfkn+X1P63S/U1j66qf8SpcEWOmG+vSGWIq4mk3rCZAudLiSBxMOsQnOBz1jmAuseYa8tPJzSBsQQfCV6GhwLTcEEEeBEFUKXRHCRamf77z81XJp+zJNxf6l/Qwd0hw43qAeYcPzCuYLHU6o1U3te3m0gj4LHZv0XoMnS0j1J/OVlMDjHYLG09J7L3Ma8faa52m4FpbcyBwG0mZqjY8kWLxVKHKLOyoXzTeCARxQsxhKuaYwUqbnu2a0uPkBK5d0TYcRiamIfvqMTwcbmPJpAB5FbL9IVfThnD7RaD5FzQR7pWf/RtS1YVjvtFzj5zHyWmhe2bvFSUZSNdmmaMwmGNVwJ2DGDvPebMa0cyVzDNcxq1ah6xgxNae0HF3UUTwpsY3vuGxceMrT/pCxJ9ow7OFOlVrN5daS2lTJHhrJ9PFUcmeyi1oYzU83Fi5xjchoi2954bFRWvtfUjFS9r2zPj2j/0eG/9t38V9tGJJthsO08CGOt5XW2/pOpxokedNw/zKF2eEG7GeRBafmpcZ/ctVd33EmBoVKQdUqOl5sCdhNhbkC4LC9KMYauI0CdNIaQN+0YLz52A/ZXQM4x4qloAgFxBHjod84PuXMMKS97nndznOP7RJ+anXHs1+JVktfsdZVh9lr8BQ2SPKKHFQdJcXim1W08M7QAxrnGASXOJtf6oAHrK3N8IHqXW/k17ns6FhKcK0uaY/N8fWbTFI9UWt7ZaO86fy2stj0Sx9Sth2mtHWNJY4i0lvGFhctZ435/OXocrKUcT7Jj5b3H9qBw12eB+12vJoWmxD4CwnTSqA+i7jNVoj7zQfkfepwhvstVPOOst5vmnXYh9Q90d3yHdH+b1KQZljlBTxf8AafiA9wt+aT43Ekmy0yf5a4o30pV1JI+cTiiTATXoxlgfVBfwvfa2yXUKBYxz9Ic4AQDtJIAkcQN/cn3QvFP1ubWbJiWGmAwybEGLWmZ+6sk5Mx+Tc8aR0jB4UTqGrRAu7SGi8OAImCextyPqxDQ+4vqJ48nOc6B9naCLiWzAVBzyaBaLWLIaA6xOguDeBJ47+9XA5oa0mwh3ZayGgS5roB2guafLwWQ8D9xP0io/Quc1xaYMgCTL7g7jaIIMke+eb5Fk3WVBqF+scLeFNx+S3XSjpAKVNzXGXEBrhBABLRJEEQbAfspd0EoF3UPcO+9x8/oKkfJdXsnD9SLGTUnYappPddEGeIn/AFFO2VyCS5stLhpaNILbatRa6I+sJkTaQmmZ5W2o0iFhc+zitgQxpbqaSQ2JBgRIJbE25ypSX2Lbq+9RsG1g4N3gTY6idM7ER3pDTz911+JxIDAXOgSdQaXanWeHXFxN52nTFtlz6t06rx2aYaZjaZbckXtckzA4pe7PMTWaWtbpjTJvMXj4yfUqOMpUJP6FvppngqVG0aZhoIiLR4mNz/AJxmWburUWaz2wA13mCL+5YF+XuadRknxT6riux/dPvv8AlC001npUePwWv2dBwWJSF3TLFmq9tKg00xqaxx1ap2DuXjHgvvK8Wm2Cwmkl1NwbqJJa5upsniILSPetd8HKOxPV82mc4JwEXRTEY2li6ba1V9VlbWHNeZghrnBzeUQNlus7qBuHrE7ClU+LSAFBlODdLqtUM60y0abtbTHdDZAI1RqPoOASrppWf9GwsIw5INWoL7d1hAuGkgSYWH0jyUnXB6KcI86Gt5hhI82N/n0XlGjOHp/q2/kvvC03S0vjUXmY2kgm3htCtYCnOGo/qmfkrvDfyZf+FS/yNf8AfQpZWyGOEcatufZpxZUs8eWspzvFEEXBsxwIvsVNisQaUw1pu431/W0yIa4AjsN35LN5rmr3kBzWtAI7uvhMDtOIjtErttbU9NN3jS/OcvoabCV5pP8AwP8A3StblT/61S/U1v3qSwGX1vo3fgd+6Vtcqqf1qn+qqfvU1H7/AMFLj2/4Zum1IBPIT7rrOYTp65zWvZgq5a4S066AkHjBen27SBxB+IXN6fRKs+nSbVwlUup02sltWiAdPhdUYjz3FN9mhzTpq9w//hrDzqUP9awrsU7EYprnQDLQ1jHB2lrTPacLF5M7eKaYnoW9oJ9jr249ZRd/0tEn0XnRbDU+tAAgzabbEAgtvDhI4+u8TjJqOIsrbjBqJ2LK/wCybPJeKfDDsjyQsp5xj/0lOiiDwDmk+QcCfyS79FJnDdXxo1alJw5FpkfBwTj9I9DVhneSwv6Oc6FHEgvMU8TFN5OzcUywnkKjb+ZPIq6t5Fmql/45Gn/SZhYfRrmzYfQqO4MFUTTefAPa0/8AKi6KvazEYik+BWApFo3mloEaTxvy5BbXM8MytTdTqN1MeCHNPEFc6x/RqtT003UW4yiz+xfr6qvSafqFw7w5brsH1hKl6sNZmLoasJnlXdfNbKXtdTLcNUpaXtLnOxDnjSNwW8VVzypurIo2VxwhZiCWm/aGnTPMtAP/AHXH0SOjhwKjgNpJb+F12/AhWK7yKepokg0zHAjQwOB8wSPVXadMVCHNMzMHibmWn7wgkeo+qJuhnI2VSUbMY3yqlYJ4MAHgGBrAgE8W76T4TPvKW5czZaPBtstF0sRp8yXRSo0dQLWNDSJD3OEweTRx89r8VewWFbSZpbzJJO5J3JU6+Hmyxttvs8vO9KOOqrnPTTGzVY0fUY9zv2oa2/OR8Vs88x7aTHPcbD3k8AOZlcyxGqrVl/ee6XDlA7DJ8Bv6clc3xji9mm2ahVxXsiZiu94w73iD8beiMBR1uk81Ux1MsfHL+AWg6P0g4Aj/AIPEKEm37I12fDH7HWW5aHDSRY7pnQyNzHsga2ut5cSD4QDdMcmwmy1+Fw4AiFW5FE7c1Gey7HCm3S8hpbqBniAO9NyDtvwaoc76UUqLSNYc4gwO8DMOkEbAkkRy5GExzvo2ao7JglKcs/R23VqqXvxWVnkyjjMVRwrsQ99d4PVtBcAZM7kATvyXQ8kwwpeyUhc06vVu/F7I9zv3lXzKrRYdLBNGg4GoRtVrC9Ki08dJ7TjwgBV+h9Rxdh3VDL346q93m7D1FLMJJYb51JKs7yOniWaag2MtI3B5rRupKvVprqZONhzSp0Sc2p1YAMjUKkfVG8jmvKvR9tIEASTuefL0XQqlNK8yw0hWqRsjZpynN8D4LNYl8A+BA9wAPxBW+6ThtNjnnhsOZNgAucY9xGpvEQXfiJl35wr65Ym/2NPPI/2aXK8TtdaF+fUaAaatQM1bWcSfGANliMDiw0STYfztz/imVLAsxFXVVDmtLQ1pcIG0+l+as/Nah0bbb3Cv49s37+lGFpNYalZoFQAsNzIPHsgwN/cnYLajeDmOHmHAj4hc5pdEqYgvI2IaLknjDQN/Rbno5gzRw1Om7doNjwBcSB7iFl5Ns8pWSnPtGVzKmcO4gAkUXsc0cTRqEgD9k29QnOBosdQZ1B66m1sNcyCY4Nc0kEOG3jHBeZtQFStXJ7rMNTafxvqEtHmIHvWdHRIGmyoLOjcWPvSpPn8SujkrfgWcxwurg9v4mR+blkc6wWgTqkyLaSLHVBB2IlhFk/bkNfST7RVYNgTUqXsNhq8PgqHSNkU2tLi4htJupwMuLGvBdJ37wvfdXTcm8Z6astlLJf6/8KuV1ey78D/3Stzl1T+s0/1VT96mueZU6zvwv/dK3eXO+nZ+rqfvMUV/o44/J/wzouGfYFW6WLZ9tv8AeCVUDNIjc6XfELmuAyD6KmH4SprDAHzRqvJd9Y6m1W29FQ1p5k4azsz8bSDSTUYBG5c0fNcaOYsfmFStSP0T8Q0UyNn9XT01XgctTh5k+a9fkHH2N/8Aha7v+k1yD5EKrkWEL8W0ufqIIaAWmmWRLhTNKBotJAFt+MpFZpCuPDTu+DMsb5IRhBDB5IWcxCXpkzVQcP54LkOGy7Qx5c0upPc4VGixEGWvZwFRpuD5jYldo6RU5pFZvIMta9j2EfWcra/0s01P4MX9HumPVNbRxrxpNqOMv1VRo4VHH+zqgC4d68zrS8OEtIcDsQQQfUbrn+e9Gq2HLjRgsdOum8B9N/4mGx89/ELO0iGEj2apSNp9mrVGN8Ypu1Bo8kjh2tp9nRs6K5/nZ3Veti/uYr1rz8lQxGJ+5W/aeYvzvf3K6LRuqnH7lvCtkR+AesAH4sPwVUF+Hqvhuum49qmePiDwdYfzEX+j+Hc86nCBaAOEkf7fDktDXywFxkK2OOWGqOSsz9iHI8xbU7jtcXLHQ2u3zabVB4yLXly1OBrtcCGkEjvNuHN5amGC31CxuJ6Lhxlsgi4IJBB8Dup21sTSgVme0Mbs4yys3xZWbcfn4pdyj7KPInOHT9G0nj5knwCQZl0jZBFEdaRu7ak38VU29BP8adXOQ8Q2jWrEz2MQWikPBzKf9r+3J8ZUWF6OVq/arG02Y0aWN8Gs4D3rPzb9GN3yfUTNYl769SS7rHDYgEU2fgHE/eVo5RoNK15d+S29HI2UhYfBU8Zh5e3wkrQo8Y8n7NMI8YOcjn2e5dOogX7P5JNluMdSfIdodx1Amm/weBcHxC6Fm+CsfIfks03JQ4pJqXaLYpWQ1ezX9GulVEaRiPoSdnG9J34awt6FdFwxDgC0gg7EEEHyPFcXo9H6rAeqPZPeY4BzHedM2Kkwwq0wWNFeiD3mYeqWMd5NdJYecH0AsqZZ9THY86kdazHpJh8OdL3h1Q92lT7dQnkGDb1hZLPellWpLHHqKZ/8KkQ7EuHJ7h2aIPq6+wSbKcixFSQxootPe0TrcD9uqSXO98eC2uQdB2U4LhJ8VU5RXrsyynFeuxJkWTPrQ57AymwfR02zpaDvvu48TxVF2LFGpROzWVwXHlqY+mD5SQuqmg1jCAIsuU9JcC+xYAdVTQWkSCHNc6I9FKuS5bI7TJctkdCy3NNUXlOHAESuEUy5ltGIHgyq4AeU7BWm44x3cd6Ykj4aVKxVt/Fk7fym9izsVdizOe9JcNQBDqgc87UqcPqEnYBg+cLn1Z+q3s9d/wCsxVb/ACRK+sLl2IMilSp4dpEHqWFriORqEl/xg8lyPFCEoizpRmb6j9VQaXD+yw+/V/frffiIbwtssji6Za0zuQDfzBPnaSugVOjWgXF+KzfSXAFrZHBaPcTa4vj2KaD9iLgOa703Pu+S2uT1ARwII96wFCmR9XfkSB7uCc5XiHUiNLur8Hy5h+bUrscfaNNXkuD+UejpuU4drTI34TfSPsjkP4prj8ybTho7dV1mU23JJ4nk3mSsT/TTw0aqlOiIvo+kqO/ALAcN1aysVatqDXMDu/WedVZ/7f1B4BRunHfiZ/Kvguq0X8VV7Xs7SHu19biag2NWw0DwaIH7LeIK0VGhpwzPBqp5fkYoyI2YD8QtF7PNEDwVNcuMjHVPjMw+Pqy1scactj06yPXT8fFYjNm3K0ecGpRJBYKlMmQ02LTza7h/vwlZnGZu2Z0V+d6rzv4l3whaufR7FV6UcPjJ6BaSXWHGeDd3E8pEiDwLjwWiyTMA6pSfs1wqtBNrgtLQfEhp9yzOA11zpA0sg2HHfcxzvYDxndOn4J9JzGBgex7SXMM7t0wQRsbqG9EJTaTf0w6zlZ7Kb0VxmnVgRoxfk3EED8iV57V93G/4r/6LPJr7nl2Si/TO60lyjpviGDNG9WRqbSZ1xbwd1jeqDj9q7bbx4JG2ufsY3/F//mq2DpudiG020hSp6g4tBc973cHVKrrvIvAsBNgox9lMMT071l1TVTafBC8y6lpptHghVGcMxp6mFIcpGiqfErTPbISLF0NLpC6nhOMsG2KpB7YISLEZTTJJ0hM8LiZCkqQVZB4W19GWzDKaduyNxwWfzfK2cAt3jaYhZ7MKMq9SR6FM0hPk2Dhu32fzCfVcJxRlGE2Hl8k6rYeFXKzJFNvkZcmKqGGumlHBNcLheMpq9SsrbLeSO3W80U6eU02mdIUr2AC1lbKp4h6pTwzxeCzFBUsLhNT5TCo3UUyyvAwJhLLdWHbr9jxRlM7y7wSfDYCDsuiZpgpCzzsHB2XITwjTc49EmV4UcQnNLJqZuWhU8CITmi+ylKWondPmT0MOxgsAFNqVbrVDVxKp4mXie46raAs51QLmyNsS3/tuCdNaXeao16Olzf1jT8CFOHvCUP1YM/6GpG+kI/oSl9kKXC1+CtmooSi0yMotPBf/AEPSH1Qoq2EYNgEwqvVOu+ynDosrWMy2bYeSsf0ky+aZst/iaWopZn+X9hWOzC+d/aOXUMuHLkm39DB8ADgmfsHhyTrAYSIV8Z70elG5TXEQ4HooAQYXRciwDKdNsC6r4Skm9OwAVc8RjvSj6IcTRlzvGn81KaZDYjgpGNknxsmDqXZWVvs86cuzEZngg5txwP5rFZ5lDdNgOHzXTsdSEe9ZfMcLPBbKpfE9rxLUodmU6O5eGk24H8lrcPhAalKR9V/+VRZVgYJsnNGjDmHlq+S459nbL020NMNlFIjuhVKGVU4HZ5/mnGGNlMykFS8PMeJsVMyqn9ge5ZvFZeG4oEDhK37aYWczWhGIB8PmopkVJGnww7I8kL7pbDyC8VRmPtVsXQkKyhAInUi02XvXFNatAFV3YNd0kpYLKrpVZ+HlO/Yl6MEu8mTVrKWV4WCE1rUAQvujSDRAUi43pCUteimpQIQ1xCaOpg8FXqYXkmsKTRXc+yq9USUwbheanp0AE0OTKWFwPEpiBC9QuET5e2UuxWClM14QgM86gWqRlZOKuHBVf2NS5EuTKAcSp6OHJV6nhQN1OBC42HIho0IS/MaN/j7k3UNejqCJ49OJ49E1OoQrHtSn9iR7GpOek3PSq/EFROkpiMGpmYULnI5zYvwuERm2C1NiE3a2F81GSFEjphnZdfZTUsNC07sCoauB8FJTaLI2yTF1NsKzTupWYTwSjDYmu0M00+tBp6h2ahl2jEuLesLiG9tlACTYP93ZT07Za5GkwlHifT+KtO2SRmPxGpoazW0tmTSqUpJ62WnW76Mt00t99dtrU6leu5we6m61OoAWsqs1AuwrgC0HU0z1rYm4YTsVApL+LppXVwcqcV8Q50ubb6LajVaTrqVGVBJdbS1rHbcfEJU7OK4Lh1YDgwOYyo00i8u1BjIc+znODGiJu68Kam0i6NzisGWEwUKepho9/wCa+ctxVYVGipTmmWyXMpVgQ4uIAIeAQILeE2JgCCvn2rEPFM9XBd32mlUGhwdTBp6i6CIdVPWd3scZE85PSLsbelhlSF9jEJfhnYgubqb2T1M/Q1Wn6R1RtQSTbSGsMkfW8U79jTQ56VhilD1Re8H0CYDBqxh8OG34rmkeRMAheoXCIIQhACEIQAhCEAIQhACEIQAhCEAIQhACEIQAhCEAIQhACEIQAhCEAIQhACEIQAvCF6hAfJYEU2BoAAAAEADYAbAIQgPpCEIAUD8Iwv1lo1QBPg0ktnnBJI5SvUICZCEI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0">
              <a:latin typeface="+mn-lt"/>
            </a:endParaRPr>
          </a:p>
        </p:txBody>
      </p:sp>
      <p:sp>
        <p:nvSpPr>
          <p:cNvPr id="17414" name="AutoShape 4" descr="data:image/jpeg;base64,/9j/4AAQSkZJRgABAQAAAQABAAD/2wCEAAkGBxQTEhUUExQWFRUXFRUXFRUVGBQXGBgXFBgXFhQXGBQYHCggGBolHBQVITEhJSkrLi4uGB8zODMsNygtLiwBCgoKDg0OGxAQGiwlHyQsNCwsLCwsLCwsLCwsLCwuLCwsLCwsLCwsLCwsLCwsLCwsLCwsLCwsLCwsLCwsLCwsLP/AABEIAJQBVQMBIgACEQEDEQH/xAAbAAACAwEBAQAAAAAAAAAAAAAABQMEBgcBAv/EAEkQAAEDAgQCBwQGBgkCBwEAAAEAAhEDIQQFEjFBUQYTIjJhcYEUkaHBI0JSYnKxB3OCstHwFSQzkpTC0uHxorNDU1STo+LjNP/EABkBAQADAQEAAAAAAAAAAAAAAAACAwQBBf/EACkRAAIDAAICAQIGAwEAAAAAAAABAgMREiEEMSJBUQUTMmFxkSPB8NH/2gAMAwEAAhEDEQA/AO4oQhACEIQAhCEAIQhACEIQAhCEAIQhACEIQAhCEAIXhXyKl44oD7XyXKGpigBIMyQ217z/AMpfjcxYztEwbAcHdogAOabhpNtWyAauqAbr5dXAIHE7D+fIrMjHPdApggar6y1wA7bpADoMtaRAN77KStiarRI0HRBA7U3PbA8A2d95MxCA0jKoInh/O6+mmdrrOe3vnts1N1QGMIElxElwdwBdJvta/G9gMx1v0y1ulgcWXDhq2BaYNoPDjCAbIUVCsHCRtMDxjiPCZUqAEIQgBCEIAQhCAEIQgBCEIAQhCAEIQgBCEIAQhCAEIQgBCEIAQhCAEIQgBCEIAQhCAEIQgBCEICGtUIG08wCPnZZzM8UXP0saA42LyC3TvF9yRb+StFijDSY2/LcnzWGxb3NqObZrtfWaTDoD4MOcCJAAaDPvtYgTYrG1QSG1JmCNTRvAuYIgySJNiRbirZoyTMyTFtMguhw7e4MmRwv4JdSIgdpzwWCNhEgE6RGwmLmeyN+H23NG6SSJYeyHAAXbJaYmWjVLTqsD4SVIF81zYQTLiYAaNPZa46i4EAdo2uRqgSpO69twO00AyZEADRtJBD3AW+rPlFTLXDvOGokDhuXcPLUIN+zwVRr9dYAFrg2SWmJ7RvLzI4HtRs4QgGdO5FpdLiBYN1GezG9urHvvsq78HSe7U5o4Fo7UAEB1w2CYh1toO919UQCNL5IczTABGoOguJNye8SNtpO4X0wODTLi7Sy4DbnjJ1WBI0bxsT5ASYfMo1B5DHMYNLnEAFgvIEm8mCDy8CnuBxrajZaZEm423IG/ksnVxY0guDYbDYcSdLgDuCNoLhOxmQvRWHWB7JBc9gIbqu2AHNLRJkbzENDRzJXAbVCiwxBaI24XJt5lSrgBCEIAQhCAEIQgBCEIAQhCAEIQgBCEIAQhCAEIXiA9QvF6gBCEIAQhEoAQvJXqAEIQgBCEFAChfiWgwd+AUpKQ5hjCZaZDNGo2Gq9g0S3SHGePpPACzmGOAAvF5IcIJ4EAG3H4ckhzPGB1+r1UydWp409qA2Q4TaL8uRVMNjeS0PdpD3yBpcdMGJDtJFt+MqjmGPc4wwtkSSG9lskgGanGNQMeh5LoJGM+hLGX7Egamu3tMg3Nx6i2qVAzFwyGUzMlmi27QLEk7ANjUbQOQUGFqnUxzQLyCCW2mCNhIHZG15PFNtDdYIa0u27OouINiNQ47jc7b7roLuFdoYG3MabS3e5adPDtGPCN7L6pWmBN26ZIiQBAncj6MSdt9ztWr4Ko5uz2wQS5obJAMxIIIB8uB8lHSe4PdqECBoaZY7iXXJiLgW4IBqy+/dLWgkiC+IgWI7JM2CrVW6gC7abuMxIm8EDi4mIPmLL41wOO3EuEm0CG97fbfbaV8vxABJiLBomGiLWDp3MEAWQH1WqllwXkwAGxqvYNte7tjHqosky972tDppt1McA43cG3YLcTpFzsQbXK9pUy6o2BxaXTcRb7fdOoAgCJj1WvoYdu8RIAIiBYzsRZcYJ8MDpEiDx2ueJspV5KJXAeoQhACEIQAhC8lAeoXkolAeoQhACEIQAhCEALwlBKxHTvpCWkYaiT1j41EbgGwYPvO+A5SCpRi5PEThBzeIZ5t0rYx3V0h1j5g8QDyAF3HwEec2UDH459zLAdgdA+Uj1X10QyNtFuowakXdy5hvIePH3BPsQ+BeApvIvEXPjCXGKEY9qG7h7x/BeHFYhty78j+YV2riW8HN94SvNMU0N7wjzH5qa7+hoj37S/oeZRmwqiDZw3/n0TCrWDQSTAFyTyG5XPMix0VdXBzreIAAJ94n1COm3SgU2Em7WmGs/8ypeJ+6IPuPEBVuHyxFE6Ns4xNFmvShrGOc0ta0AxUqGATFtLd3Ha1p4SsWOmmIeezXceUUaYb7iSSFgziqmIqdZVcXOO3JomYaOAWkyvCrXV4yfs9Wj8Lg182aJ/SvGVYaxwpx3ixoJJ8TUs3hbdSU+kWYUu04iqwb62M+BpGfeIXmBoJwxkBQspjHpFF3h1w6Qw6N9L6WKIYR1dXg0kEO37j/rbHlsYkXWkXLc/yWfpqIio06nAT24vIjZ9txvHMAjV9CukHtNKHGajQJP2gdnW42IMcRNgQs8q2lqPOspcDTFyTZp0gZSOkDU/iAdvM8FU6X551DNLD9I+Y+6OLvkP9lz+vioEk3O/rz9ZV1Hjufb9Gjw/Cd71+jW4npY4XLmjwa0n4rKdIOmeog02tOkHUSIMyCC4Gdrx5rP47MN7rP4zEAnmrrKIJdHo3fhtXHE+zRZXm9bFVbucQLwA68GwkXvzPNbijhNFIEMu4iw2aTvDCe9DYJsYv557oRlrmAEgAvBIm0W7JJnmNhyWteyXCG6WNDwO05rpPZNm2PdI5doRwWOSSfR4l0IwlxixIajqZcCOw+4IEAEiTYXPBvKwPGFrclpDqw4xqd3otY91vkAQI9UkzTDiCYBgAggCWg63d02I0cBEXSLov0/Y1xo1ZgF2h4BMAmQCIki++/yiVGtqgmpUkkEPMdpw0tPcgTYaY9ZCnZUB1scesaBOoyCC4HsyOMXmx2uqGIxbcS4Gm4FrROoEgguBABIaS2N/OFabgWA6gO0AdgRBIPWdmRMkSQR75hScusKVBqW6KvaXNLrdknsOcAA4O2kGI2I5yFBVeC7U8yBJDBM7BzXEA2I3nhIuneNwrXABwFouJmDuYPjAkTE+6rh8LTaJG7RBLie7oG54EETYA+HOJcXejplzqb51k6gQZs10Rz7JaeGzhzKdZ9mww9Od3Hug/EnyWRqY5jK1BwcAOuLSS2B2jpNom0Dxuvn9IeJ4DgB+81ShFOSLKo8ppM+ziMXVGoVCAbiXuZ5QGcPRV34fG8K3/wA1f/SruFxCuha5LOsPVnSo9NCJpzCndtQm/Co558oqkN96ddG+mhc/qcSA18wHwW9q0Ne0ixMi9txYSJkSLpTgdVM1WjtsEnxZxB8pJ944lUSgmZrPHWajoOaZi2jSdUds0Exz5AeJ29Vy/G9NK3WB1SrUYJnq6AZDW8JLwdRV/G5wa2CY1xky0E8wIIJ8SIJ8Viq9LVTa7m0H3hdoqU9O+D40bW9+h1To30pFXTLxUY8HRUjS4FsksqNEdqziCANjYWLps76QaSWsIaGxqfuZOzR6QZ8QuZ9GKhZTPhVqOHnopA/NW83xhIaefVH1LHLjrSngn48YXcTbYTPniHaiRadUcefJMMdnjjpbTB1OMeMi5F9gOawdHE/Q1P1b/gCfkn+X1P63S/U1j66qf8SpcEWOmG+vSGWIq4mk3rCZAudLiSBxMOsQnOBz1jmAuseYa8tPJzSBsQQfCV6GhwLTcEEEeBEFUKXRHCRamf77z81XJp+zJNxf6l/Qwd0hw43qAeYcPzCuYLHU6o1U3te3m0gj4LHZv0XoMnS0j1J/OVlMDjHYLG09J7L3Ma8faa52m4FpbcyBwG0mZqjY8kWLxVKHKLOyoXzTeCARxQsxhKuaYwUqbnu2a0uPkBK5d0TYcRiamIfvqMTwcbmPJpAB5FbL9IVfThnD7RaD5FzQR7pWf/RtS1YVjvtFzj5zHyWmhe2bvFSUZSNdmmaMwmGNVwJ2DGDvPebMa0cyVzDNcxq1ah6xgxNae0HF3UUTwpsY3vuGxceMrT/pCxJ9ow7OFOlVrN5daS2lTJHhrJ9PFUcmeyi1oYzU83Fi5xjchoi2954bFRWvtfUjFS9r2zPj2j/0eG/9t38V9tGJJthsO08CGOt5XW2/pOpxokedNw/zKF2eEG7GeRBafmpcZ/ctVd33EmBoVKQdUqOl5sCdhNhbkC4LC9KMYauI0CdNIaQN+0YLz52A/ZXQM4x4qloAgFxBHjod84PuXMMKS97nndznOP7RJ+anXHs1+JVktfsdZVh9lr8BQ2SPKKHFQdJcXim1W08M7QAxrnGASXOJtf6oAHrK3N8IHqXW/k17ns6FhKcK0uaY/N8fWbTFI9UWt7ZaO86fy2stj0Sx9Sth2mtHWNJY4i0lvGFhctZ435/OXocrKUcT7Jj5b3H9qBw12eB+12vJoWmxD4CwnTSqA+i7jNVoj7zQfkfepwhvstVPOOst5vmnXYh9Q90d3yHdH+b1KQZljlBTxf8AafiA9wt+aT43Ekmy0yf5a4o30pV1JI+cTiiTATXoxlgfVBfwvfa2yXUKBYxz9Ic4AQDtJIAkcQN/cn3QvFP1ubWbJiWGmAwybEGLWmZ+6sk5Mx+Tc8aR0jB4UTqGrRAu7SGi8OAImCextyPqxDQ+4vqJ48nOc6B9naCLiWzAVBzyaBaLWLIaA6xOguDeBJ47+9XA5oa0mwh3ZayGgS5roB2guafLwWQ8D9xP0io/Quc1xaYMgCTL7g7jaIIMke+eb5Fk3WVBqF+scLeFNx+S3XSjpAKVNzXGXEBrhBABLRJEEQbAfspd0EoF3UPcO+9x8/oKkfJdXsnD9SLGTUnYappPddEGeIn/AFFO2VyCS5stLhpaNILbatRa6I+sJkTaQmmZ5W2o0iFhc+zitgQxpbqaSQ2JBgRIJbE25ypSX2Lbq+9RsG1g4N3gTY6idM7ER3pDTz911+JxIDAXOgSdQaXanWeHXFxN52nTFtlz6t06rx2aYaZjaZbckXtckzA4pe7PMTWaWtbpjTJvMXj4yfUqOMpUJP6FvppngqVG0aZhoIiLR4mNz/AJxmWburUWaz2wA13mCL+5YF+XuadRknxT6riux/dPvv8AlC001npUePwWv2dBwWJSF3TLFmq9tKg00xqaxx1ap2DuXjHgvvK8Wm2Cwmkl1NwbqJJa5upsniILSPetd8HKOxPV82mc4JwEXRTEY2li6ba1V9VlbWHNeZghrnBzeUQNlus7qBuHrE7ClU+LSAFBlODdLqtUM60y0abtbTHdDZAI1RqPoOASrppWf9GwsIw5INWoL7d1hAuGkgSYWH0jyUnXB6KcI86Gt5hhI82N/n0XlGjOHp/q2/kvvC03S0vjUXmY2kgm3htCtYCnOGo/qmfkrvDfyZf+FS/yNf8AfQpZWyGOEcatufZpxZUs8eWspzvFEEXBsxwIvsVNisQaUw1pu431/W0yIa4AjsN35LN5rmr3kBzWtAI7uvhMDtOIjtErttbU9NN3jS/OcvoabCV5pP8AwP8A3StblT/61S/U1v3qSwGX1vo3fgd+6Vtcqqf1qn+qqfvU1H7/AMFLj2/4Zum1IBPIT7rrOYTp65zWvZgq5a4S066AkHjBen27SBxB+IXN6fRKs+nSbVwlUup02sltWiAdPhdUYjz3FN9mhzTpq9w//hrDzqUP9awrsU7EYprnQDLQ1jHB2lrTPacLF5M7eKaYnoW9oJ9jr249ZRd/0tEn0XnRbDU+tAAgzabbEAgtvDhI4+u8TjJqOIsrbjBqJ2LK/wCybPJeKfDDsjyQsp5xj/0lOiiDwDmk+QcCfyS79FJnDdXxo1alJw5FpkfBwTj9I9DVhneSwv6Oc6FHEgvMU8TFN5OzcUywnkKjb+ZPIq6t5Fmql/45Gn/SZhYfRrmzYfQqO4MFUTTefAPa0/8AKi6KvazEYik+BWApFo3mloEaTxvy5BbXM8MytTdTqN1MeCHNPEFc6x/RqtT003UW4yiz+xfr6qvSafqFw7w5brsH1hKl6sNZmLoasJnlXdfNbKXtdTLcNUpaXtLnOxDnjSNwW8VVzypurIo2VxwhZiCWm/aGnTPMtAP/AHXH0SOjhwKjgNpJb+F12/AhWK7yKepokg0zHAjQwOB8wSPVXadMVCHNMzMHibmWn7wgkeo+qJuhnI2VSUbMY3yqlYJ4MAHgGBrAgE8W76T4TPvKW5czZaPBtstF0sRp8yXRSo0dQLWNDSJD3OEweTRx89r8VewWFbSZpbzJJO5J3JU6+Hmyxttvs8vO9KOOqrnPTTGzVY0fUY9zv2oa2/OR8Vs88x7aTHPcbD3k8AOZlcyxGqrVl/ee6XDlA7DJ8Bv6clc3xji9mm2ahVxXsiZiu94w73iD8beiMBR1uk81Ux1MsfHL+AWg6P0g4Aj/AIPEKEm37I12fDH7HWW5aHDSRY7pnQyNzHsga2ut5cSD4QDdMcmwmy1+Fw4AiFW5FE7c1Gey7HCm3S8hpbqBniAO9NyDtvwaoc76UUqLSNYc4gwO8DMOkEbAkkRy5GExzvo2ao7JglKcs/R23VqqXvxWVnkyjjMVRwrsQ99d4PVtBcAZM7kATvyXQ8kwwpeyUhc06vVu/F7I9zv3lXzKrRYdLBNGg4GoRtVrC9Ki08dJ7TjwgBV+h9Rxdh3VDL346q93m7D1FLMJJYb51JKs7yOniWaag2MtI3B5rRupKvVprqZONhzSp0Sc2p1YAMjUKkfVG8jmvKvR9tIEASTuefL0XQqlNK8yw0hWqRsjZpynN8D4LNYl8A+BA9wAPxBW+6ThtNjnnhsOZNgAucY9xGpvEQXfiJl35wr65Ym/2NPPI/2aXK8TtdaF+fUaAaatQM1bWcSfGANliMDiw0STYfztz/imVLAsxFXVVDmtLQ1pcIG0+l+as/Nah0bbb3Cv49s37+lGFpNYalZoFQAsNzIPHsgwN/cnYLajeDmOHmHAj4hc5pdEqYgvI2IaLknjDQN/Rbno5gzRw1Om7doNjwBcSB7iFl5Ns8pWSnPtGVzKmcO4gAkUXsc0cTRqEgD9k29QnOBosdQZ1B66m1sNcyCY4Nc0kEOG3jHBeZtQFStXJ7rMNTafxvqEtHmIHvWdHRIGmyoLOjcWPvSpPn8SujkrfgWcxwurg9v4mR+blkc6wWgTqkyLaSLHVBB2IlhFk/bkNfST7RVYNgTUqXsNhq8PgqHSNkU2tLi4htJupwMuLGvBdJ37wvfdXTcm8Z6astlLJf6/8KuV1ey78D/3Stzl1T+s0/1VT96mueZU6zvwv/dK3eXO+nZ+rqfvMUV/o44/J/wzouGfYFW6WLZ9tv8AeCVUDNIjc6XfELmuAyD6KmH4SprDAHzRqvJd9Y6m1W29FQ1p5k4azsz8bSDSTUYBG5c0fNcaOYsfmFStSP0T8Q0UyNn9XT01XgctTh5k+a9fkHH2N/8Aha7v+k1yD5EKrkWEL8W0ufqIIaAWmmWRLhTNKBotJAFt+MpFZpCuPDTu+DMsb5IRhBDB5IWcxCXpkzVQcP54LkOGy7Qx5c0upPc4VGixEGWvZwFRpuD5jYldo6RU5pFZvIMta9j2EfWcra/0s01P4MX9HumPVNbRxrxpNqOMv1VRo4VHH+zqgC4d68zrS8OEtIcDsQQQfUbrn+e9Gq2HLjRgsdOum8B9N/4mGx89/ELO0iGEj2apSNp9mrVGN8Ypu1Bo8kjh2tp9nRs6K5/nZ3Veti/uYr1rz8lQxGJ+5W/aeYvzvf3K6LRuqnH7lvCtkR+AesAH4sPwVUF+Hqvhuum49qmePiDwdYfzEX+j+Hc86nCBaAOEkf7fDktDXywFxkK2OOWGqOSsz9iHI8xbU7jtcXLHQ2u3zabVB4yLXly1OBrtcCGkEjvNuHN5amGC31CxuJ6Lhxlsgi4IJBB8Dup21sTSgVme0Mbs4yys3xZWbcfn4pdyj7KPInOHT9G0nj5knwCQZl0jZBFEdaRu7ak38VU29BP8adXOQ8Q2jWrEz2MQWikPBzKf9r+3J8ZUWF6OVq/arG02Y0aWN8Gs4D3rPzb9GN3yfUTNYl769SS7rHDYgEU2fgHE/eVo5RoNK15d+S29HI2UhYfBU8Zh5e3wkrQo8Y8n7NMI8YOcjn2e5dOogX7P5JNluMdSfIdodx1Amm/weBcHxC6Fm+CsfIfks03JQ4pJqXaLYpWQ1ezX9GulVEaRiPoSdnG9J34awt6FdFwxDgC0gg7EEEHyPFcXo9H6rAeqPZPeY4BzHedM2Kkwwq0wWNFeiD3mYeqWMd5NdJYecH0AsqZZ9THY86kdazHpJh8OdL3h1Q92lT7dQnkGDb1hZLPellWpLHHqKZ/8KkQ7EuHJ7h2aIPq6+wSbKcixFSQxootPe0TrcD9uqSXO98eC2uQdB2U4LhJ8VU5RXrsyynFeuxJkWTPrQ57AymwfR02zpaDvvu48TxVF2LFGpROzWVwXHlqY+mD5SQuqmg1jCAIsuU9JcC+xYAdVTQWkSCHNc6I9FKuS5bI7TJctkdCy3NNUXlOHAESuEUy5ltGIHgyq4AeU7BWm44x3cd6Ykj4aVKxVt/Fk7fym9izsVdizOe9JcNQBDqgc87UqcPqEnYBg+cLn1Z+q3s9d/wCsxVb/ACRK+sLl2IMilSp4dpEHqWFriORqEl/xg8lyPFCEoizpRmb6j9VQaXD+yw+/V/frffiIbwtssji6Za0zuQDfzBPnaSugVOjWgXF+KzfSXAFrZHBaPcTa4vj2KaD9iLgOa703Pu+S2uT1ARwII96wFCmR9XfkSB7uCc5XiHUiNLur8Hy5h+bUrscfaNNXkuD+UejpuU4drTI34TfSPsjkP4prj8ybTho7dV1mU23JJ4nk3mSsT/TTw0aqlOiIvo+kqO/ALAcN1aysVatqDXMDu/WedVZ/7f1B4BRunHfiZ/Kvguq0X8VV7Xs7SHu19biag2NWw0DwaIH7LeIK0VGhpwzPBqp5fkYoyI2YD8QtF7PNEDwVNcuMjHVPjMw+Pqy1scactj06yPXT8fFYjNm3K0ecGpRJBYKlMmQ02LTza7h/vwlZnGZu2Z0V+d6rzv4l3whaufR7FV6UcPjJ6BaSXWHGeDd3E8pEiDwLjwWiyTMA6pSfs1wqtBNrgtLQfEhp9yzOA11zpA0sg2HHfcxzvYDxndOn4J9JzGBgex7SXMM7t0wQRsbqG9EJTaTf0w6zlZ7Kb0VxmnVgRoxfk3EED8iV57V93G/4r/6LPJr7nl2Si/TO60lyjpviGDNG9WRqbSZ1xbwd1jeqDj9q7bbx4JG2ufsY3/F//mq2DpudiG020hSp6g4tBc973cHVKrrvIvAsBNgox9lMMT071l1TVTafBC8y6lpptHghVGcMxp6mFIcpGiqfErTPbISLF0NLpC6nhOMsG2KpB7YISLEZTTJJ0hM8LiZCkqQVZB4W19GWzDKaduyNxwWfzfK2cAt3jaYhZ7MKMq9SR6FM0hPk2Dhu32fzCfVcJxRlGE2Hl8k6rYeFXKzJFNvkZcmKqGGumlHBNcLheMpq9SsrbLeSO3W80U6eU02mdIUr2AC1lbKp4h6pTwzxeCzFBUsLhNT5TCo3UUyyvAwJhLLdWHbr9jxRlM7y7wSfDYCDsuiZpgpCzzsHB2XITwjTc49EmV4UcQnNLJqZuWhU8CITmi+ylKWondPmT0MOxgsAFNqVbrVDVxKp4mXie46raAs51QLmyNsS3/tuCdNaXeao16Olzf1jT8CFOHvCUP1YM/6GpG+kI/oSl9kKXC1+CtmooSi0yMotPBf/AEPSH1Qoq2EYNgEwqvVOu+ynDosrWMy2bYeSsf0ky+aZst/iaWopZn+X9hWOzC+d/aOXUMuHLkm39DB8ADgmfsHhyTrAYSIV8Z70elG5TXEQ4HooAQYXRciwDKdNsC6r4Skm9OwAVc8RjvSj6IcTRlzvGn81KaZDYjgpGNknxsmDqXZWVvs86cuzEZngg5txwP5rFZ5lDdNgOHzXTsdSEe9ZfMcLPBbKpfE9rxLUodmU6O5eGk24H8lrcPhAalKR9V/+VRZVgYJsnNGjDmHlq+S459nbL020NMNlFIjuhVKGVU4HZ5/mnGGNlMykFS8PMeJsVMyqn9ge5ZvFZeG4oEDhK37aYWczWhGIB8PmopkVJGnww7I8kL7pbDyC8VRmPtVsXQkKyhAInUi02XvXFNatAFV3YNd0kpYLKrpVZ+HlO/Yl6MEu8mTVrKWV4WCE1rUAQvujSDRAUi43pCUteimpQIQ1xCaOpg8FXqYXkmsKTRXc+yq9USUwbheanp0AE0OTKWFwPEpiBC9QuET5e2UuxWClM14QgM86gWqRlZOKuHBVf2NS5EuTKAcSp6OHJV6nhQN1OBC42HIho0IS/MaN/j7k3UNejqCJ49OJ49E1OoQrHtSn9iR7GpOek3PSq/EFROkpiMGpmYULnI5zYvwuERm2C1NiE3a2F81GSFEjphnZdfZTUsNC07sCoauB8FJTaLI2yTF1NsKzTupWYTwSjDYmu0M00+tBp6h2ahl2jEuLesLiG9tlACTYP93ZT07Za5GkwlHifT+KtO2SRmPxGpoazW0tmTSqUpJ62WnW76Mt00t99dtrU6leu5we6m61OoAWsqs1AuwrgC0HU0z1rYm4YTsVApL+LppXVwcqcV8Q50ubb6LajVaTrqVGVBJdbS1rHbcfEJU7OK4Lh1YDgwOYyo00i8u1BjIc+znODGiJu68Kam0i6NzisGWEwUKepho9/wCa+ctxVYVGipTmmWyXMpVgQ4uIAIeAQILeE2JgCCvn2rEPFM9XBd32mlUGhwdTBp6i6CIdVPWd3scZE85PSLsbelhlSF9jEJfhnYgubqb2T1M/Q1Wn6R1RtQSTbSGsMkfW8U79jTQ56VhilD1Re8H0CYDBqxh8OG34rmkeRMAheoXCIIQhACEIQAhCEAIQhACEIQAhCEAIQhACEIQAhCEAIQhACEIQAhCEAIQhACEIQAvCF6hAfJYEU2BoAAAAEADYAbAIQgPpCEIAUD8Iwv1lo1QBPg0ktnnBJI5SvUICZCEI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0">
              <a:latin typeface="+mn-lt"/>
            </a:endParaRPr>
          </a:p>
        </p:txBody>
      </p:sp>
      <p:pic>
        <p:nvPicPr>
          <p:cNvPr id="17415" name="Picture 7" descr="D:\ảnh\New Folder\ehexv2v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https://s-media-cache-ak0.pinimg.com/originals/5f/69/96/5f6996290158e44fb3647c92357466d4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41325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 descr="D:\ảnh\New Folder\ehexv2v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1345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3200400"/>
            <a:ext cx="18319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-185738"/>
            <a:ext cx="2514600" cy="1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2339975"/>
            <a:ext cx="1524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87480" y="1600200"/>
            <a:ext cx="72595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class!!!</a:t>
            </a:r>
          </a:p>
        </p:txBody>
      </p:sp>
      <p:pic>
        <p:nvPicPr>
          <p:cNvPr id="6" name="Picture 12" descr="http://www.caccioppoli.com/Animated%20gifs/Stars/star23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304800"/>
            <a:ext cx="144780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www.caccioppoli.com/Animated%20gifs/Stars/star23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4478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www.caccioppoli.com/Animated%20gifs/Stars/star23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572000"/>
            <a:ext cx="14478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www.caccioppoli.com/Animated%20gifs/Stars/star23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4478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652712" cy="228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 descr="data:image/jpeg;base64,/9j/4AAQSkZJRgABAQAAAQABAAD/2wCEAAkGBxQSEhQUEhQWFhUVGBkZGBUYGBgYHBkfGB0iGBYaFxoYICohGRomIhocITEhJSktLi4uGh8zODMtOSgtLisBCgoKDg0OGhAQGy0kICQsLCwsLy0tLCwsLCw3LCwsLCw0LCwsLCwsLCwsLCwsLCwsLCwsLCwsLCwsLCwsLCwsLP/AABEIANEA8QMBIgACEQEDEQH/xAAcAAEAAgMBAQEAAAAAAAAAAAAABQYDBAcIAQL/xABLEAACAQMCBAQDAwgFCgQHAAABAgMABBESIQUGMUETIlFhBzJxFCOBM0JSYnKRobE0Q1OCsggVJFRzg5KTwdEWY3S0FyVEorPS0//EABkBAQADAQEAAAAAAAAAAAAAAAACAwQBBf/EACkRAAICAQQBAwMFAQAAAAAAAAABAhEDBBIhMVETIkEUMmEjQoGRoQX/2gAMAwEAAhEDEQA/AO40pSgFKUoBSlKAUrXvr2OFDJNIkaDq7sFA+pO1QzcwyyZ+yWrSL2lmb7PG3rgMrSke/h4PY43rjaXYosNKrclteyr57pYTkHFvEpIA6jXPqDE+uhfp66p5SRjma4vJjscPcyKuR30QlEH4CoPLElsZbJHCgkkAAZJOwAHUk+lVCysvt6me7y8UozDanUI1jO6GZOkkrDDHVkL0UdSf23JlodYZJWDjDK1xcMuCMEYMmMHO4qfVQAANgNgKqnltUicYeSDHKsMQJs82j51BoSVTVjHnhz4cgx1BX9xwal+XeIPNDmZFSaNjHKinKh17qeulgVcZ3w4zvWaoflxm+3cRXThM27Bs9WaLD7eoCx798+1dwybdM5NIs1KUrQVilKUApSlAKUpQClKUApSlAKUpQClYZLpFIVnUMc4BYAnAycA9dt6zUApSlAKUpQClKUAqC41zEI3+z26+PdEZ8IEARg9JJ2/q4+nqxz5Qa+8wcTkBFva4+0yIWDNusKZCmVx33PlT84g9AGI+8K4WlupCZZmwZJXJaSRsY1SOd2PYdgMAYAAqueTaSjGzWteCAyCe5c3E6/KzABIs9fAi6J+0SzkbFiNql61769jhjaSVwiKMlj0H/c+gG5qCSW8vArRk2UDDq6K1yw65CtlIQRj5gzbnZSBWbmXLLeETfEOIRQJrnlSJP0pGVB9MsevtVRuPihZeKIYWEjEE63ZbeEY9ZZiM57aQ2a5ZzXPC1z94k0ax5Ctd+IZZSNmkdpei9AEXCjrjJ2/EcisMqQw9QQR/Cq8mRY3ym/8AC3Hjc13R3JF4hKgZDZRBhlSDLcggjYhh4Q/mD/P9WHHQMRXem3uAPMjHSkmOr27tgSJ328yhgGANcT4ZeS2za7WV4W/UPkP7cZ8jdT1GfcV1PlfnuC90298kaTNgLqAMUxzsE150vnHkbfpgtg4tx5MWXhcMhPHPHy+UTl5zHbodCuJpSMrBCRJI/bZVOwz+cxCjByQAa3+AWDRiSSXaWd/EdQdQTCqiID0OFUZI2JLHvW9aWccQIijRATkhFCgn1OB1rPWmGNRKHJsUpSpkRSlKAUpSgFfCaq/M3OkdssnhRvO0RxKUDeFDnqZ5VUhQuQWVQzAb6cUfgQucPeSG4B3EQJW3Gdx90pxKOm8pfpkYqMpqPZ1Kzbn5vtQ2iN2ncHBW3R59JHZzECsZ/aI/ga/M/F7tseBaKuc5NxMsePQhYVlJ+hKnp743bS1SJAkSKiLsERQqj6AbCtCTmS0V9BuYdfTwxIrPsNXyKS3TfpVLyt9InsXyYtXEm/rLKPPYRTS6fxMia/3Cvjw8Sxtd2pPobOQA/Ui5OK/P/i21/Tf/AJFx/wDzrJY82WMxxFdwMQNWBImcAZJwTnAAyfTvUd+Q7tiPE4kN9dk36vhzpn21620/XSfpWDiHEL6bEKWxgDMokufGibSmfvPCA83iEDCkrtqz1GK+jnKzb8lK0++PuIpZ98ZxmFGAON8fT1r5PzQEaMPa3ao7onitEFRDIwjTXltQBZgNgeu9SU8ng5UT9x8nWA62cDk7l5Y1ldj3LPKCzH3JrHcwNw9DNbBjChBmtiWYCMbO9vkkoyjzaB5WCkABiDVhqO5julitLiR8aUhkJ1DIOFOxHfPTHfNVxnJMm4qiQ/zvB/bRf8a/96+1wr/4acW/1yX/AJj/AP718rYUHoOlKUArR45xWO0geeYgIg9QMknSq5OwJJA3233reqvSqLy7KsA0Fp1BGRJM69NxgrGjdifNJ2KbgfOX7Dw0aRmDzXDeLLINwWIwqrufIigIoB6LnqSTl4zxZLZAWDMztojiTBeRj0VAf3knAABJIArS4ny1b20U01vI9loRnJhP3Q0jUWNu2Yj03IUEjO4qO5bheKH7fxR0FwUGpuiQRnGEUdEJO7kZye5Cis04U7ZbGXFI3+F8FkaX7Tessku3hQr+SthjpGD88u5zMQCRsAo2M9WO2uFkVXjZXRgCrKQwYHoQRsRWWqm7Jor/ADne3cdq0nD0jlkRvOjBnJQA6xGqsNUgODpJ3wRucCuHcTmN3MHl0LLFsyRQrbnJOT4oxrJ9ifpjfPf+CcEhtFkW3TQskjSsMsfM+NRGTsNhsNq+cZ5ftrvH2mCOUr8rMvmXv5WHmA+hpLqk6Ox4dtWcIFY3KyBh5SpyCAcj6V1LmTljhthaSz/ZI3Ma+RXMjh3Y6Y1bUxyCxA37VyixtRGgUYz1YgAAk9SANgPbsMViyYljV3ybMeVzdUdT+GnOru62V0xZiD4ExO76d/CfbdwNw2fMAc7jJ6bXmSUNgFDpdSGRu6uh1Iw+hAr0Nyrxf7ZaQXGNJkTLL+i48sijPUBgwz7V6OlzepHntGLUYtkuOmStKUrUZxSlfGYAZOwHU0BjubhY0Z5GCogLMzHAUDckk9AKr/hzX+7FoLQ9EGVmnG4yzdYIyMEBfOQRkpupy2y/bmErj/RVIMUbD8sVIZZ3B30AjyL0PznOU02CgNe3so44xEiKsYXSIwoCgemkbY9qocU9zZ3cljaItxFoEkWp9Is9TYMUzAEmLq0YA1YBX5RlbRzVxhoESOEqbm4bw4FbONWMu7Ab6EUFz9AOrCvnBeEx2sehMkkl5JG3eV23eSQ92J/AbAYAAFWWSSonBMjW5WWchr6RrojcRHyW6n2hGz+3iFzU/DEqKFRQqjoqgAD6AbCv3SszbZbQzVV545EtuJqPFykyjCzoBqA/RbPzpuTg9OxGTm1VjmnVMa2VdRCjUQMk9FGepPpRNroNI49YxcwcHyiKL62XoMmTAHZRkSJt2AK56Zq+8r84WnGYpbdlaOUKRNbOSrqM6SVYYJwfzhgqcZwcVMcfv3gt5ZYoXndFysSdWP8A27nGTgHAJry/cc8Xxvo7ySUmeFvIGGFUbho9AxhSCQR13653rTjm5dlMkkeko4+Iw5j8OG6UbRzNMYXYdvGQRMNQ6FlODjOBnFfuDgdxcOjX7xCONta2sOpkLKcxvLK4DSacAhQqjO5zgYleWuNx3trDcxfLKoOOuk9HU+6kEfhUnU1CKd0c3MUpSpHBSlKA0ON3/gQs4xqJVIwc4MkjCOJTjsXZQT2GaycKsBBEkYJOkeZjjLsx1O7Y/OZiWPuTUdxDE15BCRlYVNw+42bPh24YdwT4rj0MIqcoCs8+Pqigtv8AW7iOJvlPkXM02Q3VSkbIevz9DX55vUNAobJVp7UOBvlTcRggjByp6EHbBNZeZP6Xw7/azf8At5K2ONWRnt5YlIVnRgrEA6Wx5G39GwfwrPlfuRZBcM244wowoAA6ADA/ACta7vwjxxhWd5DsqgeVR80jkkBUGR7kkAAmvnBr7x4I5CArMo1oDq0ONpYyfVGDKfdTUZzBZus0FzEJjpYLOsbqNUSrI6go5Ab7wrnTgkE9cAVUlzTJt8E/X2tWwvllSNwCviIHCNgOFYAjIBOOo/fWw7gAknAAyT6AdaidOc/Gi7ISzi3IklZyqgsWMa4RQoGWOZNX1UfUc/4zwS7tzbmcLCJS7eFnVJpTG748q5LKNIORnf0rufBeI219HHdQaZFGsRyFMMu+mQLqGpc6d/XArnnxbkzeW65zogY49PEcDP4+H/8AbUciSTbXKRZjbtJdWUyul/BTiBK3dsf6t1lT6TAhgP76Mf7/AO7mMUoYZU5GSMj22NW/4RsV4o2Oklq4P+7kQj/Gaq0b25aZdqleOztlKUr1jzRUFxENdTfZxj7On9JJH5QkZSBe2DkM59NK76zjb4/xIwRZRdcsjCOGPONcjfLk9lABdiNwqMcHGK2OF2QhiWMEtjq7bl2Jy7t7sST+NAbVKV+JZAoLMcAAkk7YA3OaAq1vAJ+JT3BJK2yLbRrnKhmAmuGG3zENEmQfzGB9p+q78P4sWELnJafVcMTjLG4Yy5ONs4YD8KluL8QW3hkmcErGpbSvzNjoqjuzHAA9SKxzdyL4qkbdfapsd1eP5pZxEc58OFIyqjspeVWL+7DTnGwFbvAuMzeN4F1oJYExTICviaRlkkTfRIBuMEhgrHC4xUaLpYZxW5osla1/w+KcKJo0kCMHUMAdLL8rLnoRk7+9QnCb+We6mDSSIsErxiJIh4ThRsXmdSWY51YQrpPl82Mmy0aoqTsxXE6xqzuwVFBZmJwFAGSSewFeY/ihzjFxKdWhgWNY9QEuPvJQTsXx0AxsN8ZO+9eoK4P8cuHcNhZRAgS8YhnSLATSd8yKNlY7EY3PU9qswtWQn0Tn+TbxcmO6tWOyMsqD9vyv+HlXb3PvXaq82f5O82nijjHz28i/TzI2ff5cfjXpOtRUKUpQClKUBCcCAee8mxuZFhB9VgXp07SPL6/wwJuoTkzBtI5ACBMZJ9wAf9IkaboP2/3Y3NTdAVrnwFII7oZ/0OZZ2AHWPBinHQ7COR22/RFS6sCMjcHoa3XUEEEZB2IPeqNy5xWKC8m4UZAWhCtbgtk+EyhhESTkvHkgDr4eg74JqnNG1ZODrgkLpGtJnmUE28vmnQDJjcDede5UhVVkA7BgPmzNqQwyMEEbHqCD/MV+qgzwZ4XL2bhFbJa1f8izE6iyFRqgcnqV1LuToJOaz9lnRt8L4FbWxYwQxxlgAWVdyFGFXV10gAYHQYqRqHTjmnV48E8OnOWKiVDjqVaEthd/zwp9tjjLw3j9vcO0cMqu6KGZQDlQ3y6sjYn0O/ejTO2jfggVFCoqqo6KoCgZ3OANhvvVI5u5Q+0Xv2uZgbWK2w8K6tcrRtJJpyOiEP2OTjGN81e6w3g+7f8AZb+VEwebuDppgjH6oP8Axeb/AK1bvhxPo4pbdfvFmj2/Y8Tf2+7/AHgVVeHPmKM+qL/Lep3k+bRxKxbYffFd+n3kbp+/zYHuRWTC/wBe35ZsyL9H+D0HSlRPM/FGtrdnjXXKxWOJP0pJGCR5/VBOT7A17J5ZitD493JIVBjtx4UTHvI2ftDL+yNEefXxR65m60OBcPNvbxxM2tlXzvjTrdjqlkI7FmLMfc1v0ArDeQB43Q9GVlOPcY2rNVc53uH8KKCI6Wu5lgLg4KoVZ5mU9n8NHCn1IoDX5EfPDrLsVgjQjbqihG6e6mvzz1qFlI65xE0Mr4znRDKksuMdfIrbd6xcoWyWrXFimywv4sS5ziK4JYAfsyLKv0C561ZKxPiVmhdFTVgRkEEHcEbg+hHtWncsTcWcaY8Qzh87eVI1YzH8VPh5/wDNFSf/AIORCfs08sCHP3Q0SRqT3jWVSUA/QBC+iit7gXAEttTeJJNK/wA0spBbH6KBQFRNs4UDJ3OaKlybMmqU4ba5ZH3HD5YL57iGGSWOVFzHHMsaiQZDySRuwWR2XQAwyR4f0q0V8r7XG7MaVCvPnxG+GF5EZrzx1uVyzyM5CSKPUhjpYAbeU+mF7V3Dgsl0Wn+1LEqiVhB4ZJJi/MMmSfP9MfSuAfGLmu6ublreSN4IYW8kLDBfsJX7NntjYDp3JtxXfBCdUYPgbKV4zbAZ8yzKcHH9U7b+oyo29cHtXqavPH+Tvy+0l3JeEDw4FKKTudbjHl9MLnJ/WA716HrSVClKUArQ4/e+BbXE2ceFFI+SCR5FLbgbnp2rfqK5olVbaQPjS5SI5zv4zrFjbudeB74oDPwKz8C2gi/soo03OfkUL179Otb1KUArn3PXCo0u0upmMUMkaRfaF2NtNGzPbzMcYCnW0ZLbbqp2aug18ZQQQRkHYg9641YKpwvjTqywXoEc2wSUbQ3HoYm6ByBkxHzDfGob1P1X+JfDqxmRo9EkcbEFooppY4jg6h9yreGN99lrZXlmSFQLO6kjCjAinBuY+36bCUbAjAkwM9Kolh8FimS9fnQM5wM4xnvjrjPpULM3E06QWk4C9VnkhJPfCtG4A9tR+tfmGXicmxtrWDqCz3DzEbbHQka6hntrHfpUPSkS3onqqcnMLXxeHhjAgHTLe4Jji6ZWHbE02DkY8o2JPQHdk5Nacj7ddzTp3gQCCBvZkTzuvszkeua598XeVIoJ4biOJUhlUQsE8irIuTGdK4HmUaf7i+tSePbFyZxS3OkVe8tIYZ7iK2JMEUhSMk6vlVRJv3+8179PTavtm+me2Yfm3Nsd/aZKxIoAAAwBsAO1ficZH4qf3EGvMjO8yl+T0XCsTj+D05VbH+k8SYH8nYopUatjNOrZLKO6xYAzj8s3XIxYyar/ACQNcD3J63c0kwOCMoTotzvvvEkZ/HtXuHklhpSlAKgecrF5IFeFdU1vIk8a92MZ86DPQuhdP71T1KAofFr5SIeKWx1RxKyXC9CYCQZdQIyJIWXXoxnZ16mrajggEEEEZBG4IPQg9xWnxPlaCaQyjxIZmGlpYXMbMOwkA8suO2tWx2qGt7ObhaRxjxbqzXy6tOqeAdvLGo8aLoMKoZP1hsueeJ1wWRmWavta1hfxTprhkSRM41IwYZHUEjoR6da2aoLRSlKA1OK8RjtoZJpm0xxqWZvYeg7knYDuSK8xc986T8WnA04iVsQwgAkattyBlnbbbp6Cr58fuPO8kHD4gTnTK4XdnZiUiQAbnucdyy+lSvwh+Fj20i3l8oEq7ww5B0Ej55O2rfYduvXGNOKFKymcuaL98OeWv83WEMBA8TBeUjG7vu2SOuBhAfRRVmpSriApSlAKrvO8n3VunXxLy0XTjOrTMshHTsELf3asVV/mY5n4cn6V0Tn00W8z/wAcY/GgLBSlKAUpSgFKUoDHPMqKzuQqqCzMdgABkkn0ArmPLfxKefiISQKtpcEpb7YZWyBEZD/5m+2Niyj3Nm56tPtvhcOVyguNUk7L8whiK6gu+zO7IoyCNPidcYNS458JMzxLZSGG2YgzandpIyh1B4SxJ1MR3PlIyOuBCe7iiUdvNnWaoPxO4pDPbT2MQM90V1iOIBjE0ZEitK2QIht+cQTnABzitZUv7m5S14hJ4EYgMmi2Yg3BjdUkZ5gA0S5ZD4ancPudqt/DeGw26COCNI0H5qKFH1OOp9zuajPIo8HYxs8+QyhlVh0YAj8dxWHif5GX/Zv/AITV04F8Ohdf5xXUF+zTyxWq5bSrgiWNpMDJCq6Jjpu5wfLiT4f8JjLZSfaW8K8lJIZMOI0xpETdpFOCxIxgtt03xR0UtydmuWqW2i+c2zFeHz6Th3i8JD6PNiKM7A/nOKmbW3WNEjQYVFCqPQKMD+AqB46hAsbYsxMk8Wp++LYG51H2LQqp/bqx16RhFKUoBSlKAUpSgIXiPLEEshmXXDOQQZoWMbHPTxAPLLjYgOGAxWnPwu/TeG6ilAHyXEOCcA4+8gKgZOM+Q+w7Vl4jzP4UrAQSSQRD7+4jwwiY76fDHnkwN20gldS7HJ0zdndJKiyROrowyrqQwI9QR1rjin2dtlS4xccVigkkSCyLRqX0CWdywUEsqjw18+wwM757V84fBd3Maym+jEUgDL9lgAJU7jzzM/0+Ud+/S6VSuGcrWj3F8jxnabVoEkoRlniVm1xqQjDWZNmB/jUHjXwdUvJq8kcFiN/eXcYaRVCQJcSO0rO66jcNGzE4QFlTy7ZRgMYOb/WK2t0jRUjVURQAqKAqqB0CgbAe1ZamlSIilKV0ClKUAqA42uq94eD0V55B9RC0Yz7Ylb8QPxn6p3NXFo7fiXDjPKkURju8tIyouoCIL5m77nagLjStezvopRqikSQeqMrD94PvWxQClKUApSqxxriFxNO1rZsIvDCme5ZdejWCVjhQ7NKRhiW8qgrsxbbjaXLBk4E4lvb+XbMTRWyn2jjEzdenmnIOOugVYqpthy5Naa3tryeV3bW0dyY3jkPfJSNWjY4A1jOOpVsYrLFzPdXKD7LYyRlh+UvCsSIen5NC0kmD2AUEfnDaob0+SW1oy8TkD8UtkUZMNtO7nfyiVo0jBOMAtocgZ6I3pU5WhwjhvgqxZzLLIdUsrYBc9sAbIg6Kg2A9SSTi5h4i0MYWLBuJj4cCnJBkYbFsb6FGXY/oqcZOAc8nulwWJbUYuRY103kiEkTXs7Z7HQRCdPtmL+fbFWatHgfDFtbeKBCSsSBdR6sR8zN+sxyT7k1vVrXBSV64zJxOIfm29tI5H61w4SI/ULDMM7fNtnJxYagOCEPeX8gHytDBq9fCTxT7bG4Iz1zkdhU/XQKUpQClKUAqL5k4m1vbs8ah5SVSJDnDSSHRGDj83JBJ7AE9qlKrfGyJOIWMJGQgnuuxwY1EKE/89j9QKAlOAcMFrbxwg6tA8zHq7MS0jn3ZizH61VL26XhN8CPENrfCRvBjjaQpcJhiY1TcLIpYkAHDLnbNXuqiswvL/wARRmGxDxq+Bh55PLNpPpGg0E/pSMPzajKW1WdStn6m5jvJNrXh7gbjxLqRIF22BEaa5CD1wVXYeu1YuQXumlv2vPA8YTRxnwNejywo4x4m/SQfjmrE7gAknAAyT6AdTUVyGpa3e4Ix9sle4G2DofCwZ9/CVP31DHNyZKUUiyUpSrSApSlAKUpQCuJ/Gy78S+hhIBEEGofWdyD/AAhX95rtlcK+MkRXiYJGz20ZU4ODpdwwz6jI2HZhV2CvUVlWb7HRRRaIOiKPoAP5VmgJTeN5EJ6lJHTP10kZpSvS2R8I8/fLybKcUugMLe3gA6AXMwA+nmrcTmniAAAv7nAGBllJ29SVJJ9yc1FUqPo4/BL1p+SeXnjiYAAvpNvWOBv3kx5P41ffg3fPLDeGaUyTG6LOzdSGijCE42A8pAA/RrklSnLHHpLC4E8Y1KRplizjxFzkYzsHUkkH3I6Gs2q0ylj9i5L8Goan7nweiKjeKcftrYqs88UbNjSrOAzZOAQvUjIxnFQll8QLaWNZEivG1jKqtpMxbcjylVKNuCNmxsaluV+EPqku7tFFzOVwmzeBGgIjiDd23ZmI2LMcbAV5EMTb5PSc18GGTjkkhKWlrLI3TxJVe3hHqS8i63H+zRs+w3G9wLgTRO09xJ41w4wWwVSNdiY4EJOhMqCTkliASdhicpV8YKPRU5NilK/LtgE+gqZw5VYfEuG0lvIpbed3+2XGWj8IqQrmNca3BB0oAffJ74qVtvi9ZNjVHcpnrmINj66GOfwzXFknMn3h6yEyH6yHWenua/Vbo6SLSbZilqZJ1R3WL4pcNOczOuP0oJ/+iVtQ/EbhjDIvYh12csjbbbq4BH4iuAUp9GvJ1ap+D0NDz5w1jgX1t+MqKP3sQK37bmSzkBMd3buB1KzRtj64avNOK+NGD1AP1ANc+j/J36r8HcuKytxSeS2jk02MDKLh42Oq4cqH8BWU+WIBlLkbnIUY3NZZ+RbTIe3Q2sy/JPASjr9ezr6qwINVT4McYjVZbI4VtZmiHTWpAEgX9ZSucejZ7GupV5WbdCbXg349soplaPC766j0XtysS7BkswyNIB11yuSyhupVAuASNR61PWVokKLHEioiDCoowAPYVVeE8T4neeJJbpZpbeLIkUkvjM7KjFBIFXYgkbDIzjtUkvKtxN/Tb13Q9YLdfsyEd1Z1JlYb9nUEY265OE5dhSiuj5xCb7azWkOoxbrczqcKig+eFG/OkfBRtPyAknB01a4owoCqAAAAANgANgAPSsVjZxwxrFEipGgwqKMAD2ArPV0YqKpEG7FKUqRwUpSgFKUoBXPfiby/DdXXDPHB0NJNCdLFWy8RkQgjfZoh7bnauhVWeevKlrJkDw7226jO0jeA302lO9cfQRzDj/wwuoMtauLqMf1bYSYD2PySd/0T7GqUG6jcFSQykYKkbFWB3Vh3Br05VB+J3K0FwsLIvh3U08MKyphSwc+fxB/WBUVmGckadts1PT66Se2fJXm0sXzHg5FSuuD4NQf63c4+kP8APw60uc/hhaW/D7mWEztLFGzqzzHtuSQMLsM9q2vVx+EZVpZeTlkkyr8zKPqQP51rzcQTB0sGb81RuSewwPevRPDOSeH24xFaQj9Zl8RvX55Mt29a1+fbJGsiukANNaLlQAQDdRA422O5/fWV/wDRbdJF60SXLZY+XeGC1tYIFJIijRMnvpABP4nepGlKqLxSlKAVE83XZhsbuVfmjt5mHbdUJHT3qWqq/FOcJwq7LAkMgTbHWR1jB39CwNEDz7CmlVHoAP3DFfulK9o8gUpXRPh98NIbq1S5u5ZmMusoiOI1VNWEbyDLMQNWc4wwGNs1VlyrH2WY8Tn0c7pX2azMMk0RZmMc0seWIP5N2TsP1a+VZGW5JkJKnQBIIZWZWU5V1Yqyn1Vl3BrrnJ3DLziNhFJPxKdUkMqssccKOQkjRAeKF1DZM56nUd+mOR13z4UQ6OFWu+dQd/8AmSPJj8NWPwrHrIrh0a9K3yiz2VqkUaRxqFRFCqo6AKMACs1KViNYpSlAKUpQClKUApSlAKged1H2NyxIEbwybdfupklwP+HFT1QXPOPsFznPydvXIx+GcUBIGoa8cPf2cWPkSe4z6FAsC9vS4b91TJqI4fCG4lPJgfd2sMYbAP5SSV3APb5EJHfK+grJiXuLp9FkqE53h18OvVzjNtMM/wBw1N1p8ZgElvMjdHjdTj0KkHFayk0+E3AkghkB1B40YMc7hlBBOd9896jOcyPAiU9Hu7Jdu2bmM5/hWbk85sLL/wBNB/8AjWsHMS67jh0WAc3RkOVLYEMUjhvQYbRgnuRiscV7y5/aWylKVsKRSlKAVFc18La7s7i3RgrSxsgY5wCRsTjepWlAeeuJcg38NxFbhYZGlR3VllKjEWgSZDLkbyKB1zn9y4+H/E1xi2V85zoni2+viFevtnpXWuLL/wDNrQ5/+kutv95Bufbf+FTtJ63LF0mRjpcbXR54j5T4hK80UVoxlhC6x4tv5DICUyfExuBnA7Eeor0PwSy8C3gh/soo07fmKF7bdu1QfKEYN3xSTGC1zGmc9fDtosf4ifx9qtVSlllkScjkccYdHAeYuSb9brJjiY3lzP4emXGCxefzBh5RpDEYJ+XBxkZ2bX4X3zfO1sm39o7nPoQIwP3Gupc0f0nhv/qZP/aT1K1GerywqKZ2OnxyttHEpPhvdi4jtxNb6pI5Zc4kwoiaNTkddzKMfQ12Lk7hT2llBbyFWaJNJZc4OCcEZAPTFR9tEX4sW1eWCyClcd7ibIOfpbdP5d7TXfVnNJyZ1Y4wftQpSlcOilKUApSlAKUpQClKUAqA59fHD7k41YTOkd8EbD61P1Bc7rmxnA6kKBuBuWAA39zQEZcc4Rx5M1texALqZmtpGVfZni1KD+NZOSOJR3Ut9PCcp4scYyGU5jhQtkMAVILlSpGxT32tlQ/Lytm6LY81y5B7kBVTf38pH0AqEcai7RJybJite/8AyUn7DfyNbFa9/wDkpP2G/kamRKJypznYJY2iPeQKyW8KspkUEFY1BBHYg7VtcM4tBecUha3mimSC1nzoYNpaSSIDp7JU1yVboeHWPlX+iwdh/ZrWPh8Sf50uiowVtLRSAAB5pLhv+gqtY0nZJytUWOlKVYRFKUoBSlKAqnHlK8U4ewXIaK7jZvT8lIo+vkb+NT1Vzn9JRJw6SBVeRboqFdmVPvYZVJdlVivbBwdzSW64qFyLK1Y4zpF22fp5oQM/jVGSDk7RZGSSN3kiIeHcyD+tvLlick50SGHv0wIguP1asdQHIiMLKPxF0SM0zyJnOl3md5FB7gMxFT9XLorK7zYMSWDd1usD+/BMh/g1SlQvxF8QWqSQ6RLHc2xQuCVBeVYtwNyCJCDjfBOKw+JxZQM21k53yUuZVHts8P8A1qrLBydoshJI3eDJm+vH32jto/byeLJkH/egY9verDVW5AuJJUu5Zo1jke7lVlVtQ+4VLfZiAWGYjuQPpVpqyKpJEH2KUpUjgpSlAKUpQClKUApSlAQPMHMggYQwoZ7lhqEQYKEXp4kzn8mmdhsWY/KDg4q/EOET3kZW+unYMATFBiGJSCGBXq7kMAQWY9M4ra4fydeweJourZzI7O0ktvIZHJO2tlnAOBsMAAAbAVsjlS9YDXxBVOTq8K2QZUjbHiMxVgc77j271dB40vdyzPkWaTqPCMFvxniFv5XjivIx0cMIJsejKR4bt7goD6CpX4d3Pi2QkKlTJPduVIAI1XUpwwGwI6Hc1rf+B9WPEv719sEB4ogc98wxKw9vNVi4PwyO1hSGEYRM4BJJ3JZiSdyxJJJPUk1Cbi/tLMaml72blRfNN14VldSZ0lIJWB64IQkHHepStLjXDlubeaByQs0bxkjqA4KkjPfeoFhSeXucyLS1it7O4kkWCJSXT7PCpVFU5kk3I7jQrZHSsdlxa6tLma7vUjeKZIkc2wkYwCIuVJRgWlX706mXBGM6cZxIryrfoFVL6Fgu33lqc4HTJSYAntsBWUcG4gv59o/vpmix7adT5+ue/Tbe5LFXLZnk818JFqsrtJkWSJ1dHAKspyCD0IIrPVN5R5burS5ldnhW3lXLW8ZcqJM58RNQATIzkDYnBq5VSy9ClKUOilK5lxji11LO63QvbWFWISK3hmOsDBDvc24YnPXShXHQ579St0ck6Vlk5+nKLZFTgm/tF7dHfSw39iatNchvo+GMMTW0pL4UO9peFyeigSNHr1emDmkMbkYtpONgfmxhZMbej3aYUY9WA29es3jr5RVHNf7X/R0nloYg6k/ez9cd5nONh0HT/v1qVqsfDvhtxb2rJc6gxmmdVdkdwsjl/vGjOlnLFmOnbzY7Zqz1WXEFzuF+xTM41LHolIyV/JSLLnI6Y05z7VO1WfiUkrcMulgVnd0ClUBZijuqzaQOp8MvVKgS0fb/ADpdEj5ka/lQ7/pIWUrn0wOtThBy6K8mRQ7Lr8P2zbyk9Td3pP1+0SdPSrNXMrbli0i3tma3fA+8hmZWONwXySsvU/OG61L8C5tZLqOyunjkeQHwpkIBcqNRWaIfI+nzah5T6LsDKeKUeWRx54zdIu1KUqouFKUoBSlKAUpSgFKUoBSlKAUpSgFKUoBSlKAUpSgFKUoBSlKAUpSgFKUoBVT56+WP9o/ypSgPLPMn9Luf9tL/AIzXdf8AJ+/o3/H/AIzSlAdd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6148" name="AutoShape 4" descr="data:image/jpeg;base64,/9j/4AAQSkZJRgABAQAAAQABAAD/2wCEAAkGBxQSEhQUEhQWFhUVGBkZGBUYGBgYHBkfGB0iGBYaFxoYICohGRomIhocITEhJSktLi4uGh8zODMtOSgtLisBCgoKDg0OGhAQGy0kICQsLCwsLy0tLCwsLCw3LCwsLCw0LCwsLCwsLCwsLCwsLCwsLCwsLCwsLCwsLCwsLCwsLP/AABEIANEA8QMBIgACEQEDEQH/xAAcAAEAAgMBAQEAAAAAAAAAAAAABQYDBAcIAQL/xABLEAACAQMCBAQDAwgFCgQHAAABAgMABBESIQUGMUETIlFhBzJxFCOBM0JSYnKRobE0Q1OCsggVJFRzg5KTwdEWY3S0FyVEorPS0//EABkBAQADAQEAAAAAAAAAAAAAAAACAwQBBf/EACkRAAICAQQBAwMFAQAAAAAAAAABAhEDBBIhMVETIkEUMmEjQoGRoQX/2gAMAwEAAhEDEQA/AO40pSgFKUoBSlKAUrXvr2OFDJNIkaDq7sFA+pO1QzcwyyZ+yWrSL2lmb7PG3rgMrSke/h4PY43rjaXYosNKrclteyr57pYTkHFvEpIA6jXPqDE+uhfp66p5SRjma4vJjscPcyKuR30QlEH4CoPLElsZbJHCgkkAAZJOwAHUk+lVCysvt6me7y8UozDanUI1jO6GZOkkrDDHVkL0UdSf23JlodYZJWDjDK1xcMuCMEYMmMHO4qfVQAANgNgKqnltUicYeSDHKsMQJs82j51BoSVTVjHnhz4cgx1BX9xwal+XeIPNDmZFSaNjHKinKh17qeulgVcZ3w4zvWaoflxm+3cRXThM27Bs9WaLD7eoCx798+1dwybdM5NIs1KUrQVilKUApSlAKUpQClKUApSlAKUpQClYZLpFIVnUMc4BYAnAycA9dt6zUApSlAKUpQClKUAqC41zEI3+z26+PdEZ8IEARg9JJ2/q4+nqxz5Qa+8wcTkBFva4+0yIWDNusKZCmVx33PlT84g9AGI+8K4WlupCZZmwZJXJaSRsY1SOd2PYdgMAYAAqueTaSjGzWteCAyCe5c3E6/KzABIs9fAi6J+0SzkbFiNql61769jhjaSVwiKMlj0H/c+gG5qCSW8vArRk2UDDq6K1yw65CtlIQRj5gzbnZSBWbmXLLeETfEOIRQJrnlSJP0pGVB9MsevtVRuPihZeKIYWEjEE63ZbeEY9ZZiM57aQ2a5ZzXPC1z94k0ax5Ctd+IZZSNmkdpei9AEXCjrjJ2/EcisMqQw9QQR/Cq8mRY3ym/8AC3Hjc13R3JF4hKgZDZRBhlSDLcggjYhh4Q/mD/P9WHHQMRXem3uAPMjHSkmOr27tgSJ328yhgGANcT4ZeS2za7WV4W/UPkP7cZ8jdT1GfcV1PlfnuC90298kaTNgLqAMUxzsE150vnHkbfpgtg4tx5MWXhcMhPHPHy+UTl5zHbodCuJpSMrBCRJI/bZVOwz+cxCjByQAa3+AWDRiSSXaWd/EdQdQTCqiID0OFUZI2JLHvW9aWccQIijRATkhFCgn1OB1rPWmGNRKHJsUpSpkRSlKAUpSgFfCaq/M3OkdssnhRvO0RxKUDeFDnqZ5VUhQuQWVQzAb6cUfgQucPeSG4B3EQJW3Gdx90pxKOm8pfpkYqMpqPZ1Kzbn5vtQ2iN2ncHBW3R59JHZzECsZ/aI/ga/M/F7tseBaKuc5NxMsePQhYVlJ+hKnp743bS1SJAkSKiLsERQqj6AbCtCTmS0V9BuYdfTwxIrPsNXyKS3TfpVLyt9InsXyYtXEm/rLKPPYRTS6fxMia/3Cvjw8Sxtd2pPobOQA/Ui5OK/P/i21/Tf/AJFx/wDzrJY82WMxxFdwMQNWBImcAZJwTnAAyfTvUd+Q7tiPE4kN9dk36vhzpn21620/XSfpWDiHEL6bEKWxgDMokufGibSmfvPCA83iEDCkrtqz1GK+jnKzb8lK0++PuIpZ98ZxmFGAON8fT1r5PzQEaMPa3ao7onitEFRDIwjTXltQBZgNgeu9SU8ng5UT9x8nWA62cDk7l5Y1ldj3LPKCzH3JrHcwNw9DNbBjChBmtiWYCMbO9vkkoyjzaB5WCkABiDVhqO5julitLiR8aUhkJ1DIOFOxHfPTHfNVxnJMm4qiQ/zvB/bRf8a/96+1wr/4acW/1yX/AJj/AP718rYUHoOlKUArR45xWO0geeYgIg9QMknSq5OwJJA3233reqvSqLy7KsA0Fp1BGRJM69NxgrGjdifNJ2KbgfOX7Dw0aRmDzXDeLLINwWIwqrufIigIoB6LnqSTl4zxZLZAWDMztojiTBeRj0VAf3knAABJIArS4ny1b20U01vI9loRnJhP3Q0jUWNu2Yj03IUEjO4qO5bheKH7fxR0FwUGpuiQRnGEUdEJO7kZye5Cis04U7ZbGXFI3+F8FkaX7Tessku3hQr+SthjpGD88u5zMQCRsAo2M9WO2uFkVXjZXRgCrKQwYHoQRsRWWqm7Jor/ADne3cdq0nD0jlkRvOjBnJQA6xGqsNUgODpJ3wRucCuHcTmN3MHl0LLFsyRQrbnJOT4oxrJ9ifpjfPf+CcEhtFkW3TQskjSsMsfM+NRGTsNhsNq+cZ5ftrvH2mCOUr8rMvmXv5WHmA+hpLqk6Ox4dtWcIFY3KyBh5SpyCAcj6V1LmTljhthaSz/ZI3Ma+RXMjh3Y6Y1bUxyCxA37VyixtRGgUYz1YgAAk9SANgPbsMViyYljV3ybMeVzdUdT+GnOru62V0xZiD4ExO76d/CfbdwNw2fMAc7jJ6bXmSUNgFDpdSGRu6uh1Iw+hAr0Nyrxf7ZaQXGNJkTLL+i48sijPUBgwz7V6OlzepHntGLUYtkuOmStKUrUZxSlfGYAZOwHU0BjubhY0Z5GCogLMzHAUDckk9AKr/hzX+7FoLQ9EGVmnG4yzdYIyMEBfOQRkpupy2y/bmErj/RVIMUbD8sVIZZ3B30AjyL0PznOU02CgNe3so44xEiKsYXSIwoCgemkbY9qocU9zZ3cljaItxFoEkWp9Is9TYMUzAEmLq0YA1YBX5RlbRzVxhoESOEqbm4bw4FbONWMu7Ab6EUFz9AOrCvnBeEx2sehMkkl5JG3eV23eSQ92J/AbAYAAFWWSSonBMjW5WWchr6RrojcRHyW6n2hGz+3iFzU/DEqKFRQqjoqgAD6AbCv3SszbZbQzVV545EtuJqPFykyjCzoBqA/RbPzpuTg9OxGTm1VjmnVMa2VdRCjUQMk9FGepPpRNroNI49YxcwcHyiKL62XoMmTAHZRkSJt2AK56Zq+8r84WnGYpbdlaOUKRNbOSrqM6SVYYJwfzhgqcZwcVMcfv3gt5ZYoXndFysSdWP8A27nGTgHAJry/cc8Xxvo7ySUmeFvIGGFUbho9AxhSCQR13653rTjm5dlMkkeko4+Iw5j8OG6UbRzNMYXYdvGQRMNQ6FlODjOBnFfuDgdxcOjX7xCONta2sOpkLKcxvLK4DSacAhQqjO5zgYleWuNx3trDcxfLKoOOuk9HU+6kEfhUnU1CKd0c3MUpSpHBSlKA0ON3/gQs4xqJVIwc4MkjCOJTjsXZQT2GaycKsBBEkYJOkeZjjLsx1O7Y/OZiWPuTUdxDE15BCRlYVNw+42bPh24YdwT4rj0MIqcoCs8+Pqigtv8AW7iOJvlPkXM02Q3VSkbIevz9DX55vUNAobJVp7UOBvlTcRggjByp6EHbBNZeZP6Xw7/azf8At5K2ONWRnt5YlIVnRgrEA6Wx5G39GwfwrPlfuRZBcM244wowoAA6ADA/ACta7vwjxxhWd5DsqgeVR80jkkBUGR7kkAAmvnBr7x4I5CArMo1oDq0ONpYyfVGDKfdTUZzBZus0FzEJjpYLOsbqNUSrI6go5Ab7wrnTgkE9cAVUlzTJt8E/X2tWwvllSNwCviIHCNgOFYAjIBOOo/fWw7gAknAAyT6AdaidOc/Gi7ISzi3IklZyqgsWMa4RQoGWOZNX1UfUc/4zwS7tzbmcLCJS7eFnVJpTG748q5LKNIORnf0rufBeI219HHdQaZFGsRyFMMu+mQLqGpc6d/XArnnxbkzeW65zogY49PEcDP4+H/8AbUciSTbXKRZjbtJdWUyul/BTiBK3dsf6t1lT6TAhgP76Mf7/AO7mMUoYZU5GSMj22NW/4RsV4o2Oklq4P+7kQj/Gaq0b25aZdqleOztlKUr1jzRUFxENdTfZxj7On9JJH5QkZSBe2DkM59NK76zjb4/xIwRZRdcsjCOGPONcjfLk9lABdiNwqMcHGK2OF2QhiWMEtjq7bl2Jy7t7sST+NAbVKV+JZAoLMcAAkk7YA3OaAq1vAJ+JT3BJK2yLbRrnKhmAmuGG3zENEmQfzGB9p+q78P4sWELnJafVcMTjLG4Yy5ONs4YD8KluL8QW3hkmcErGpbSvzNjoqjuzHAA9SKxzdyL4qkbdfapsd1eP5pZxEc58OFIyqjspeVWL+7DTnGwFbvAuMzeN4F1oJYExTICviaRlkkTfRIBuMEhgrHC4xUaLpYZxW5osla1/w+KcKJo0kCMHUMAdLL8rLnoRk7+9QnCb+We6mDSSIsErxiJIh4ThRsXmdSWY51YQrpPl82Mmy0aoqTsxXE6xqzuwVFBZmJwFAGSSewFeY/ihzjFxKdWhgWNY9QEuPvJQTsXx0AxsN8ZO+9eoK4P8cuHcNhZRAgS8YhnSLATSd8yKNlY7EY3PU9qswtWQn0Tn+TbxcmO6tWOyMsqD9vyv+HlXb3PvXaq82f5O82nijjHz28i/TzI2ff5cfjXpOtRUKUpQClKUBCcCAee8mxuZFhB9VgXp07SPL6/wwJuoTkzBtI5ACBMZJ9wAf9IkaboP2/3Y3NTdAVrnwFII7oZ/0OZZ2AHWPBinHQ7COR22/RFS6sCMjcHoa3XUEEEZB2IPeqNy5xWKC8m4UZAWhCtbgtk+EyhhESTkvHkgDr4eg74JqnNG1ZODrgkLpGtJnmUE28vmnQDJjcDede5UhVVkA7BgPmzNqQwyMEEbHqCD/MV+qgzwZ4XL2bhFbJa1f8izE6iyFRqgcnqV1LuToJOaz9lnRt8L4FbWxYwQxxlgAWVdyFGFXV10gAYHQYqRqHTjmnV48E8OnOWKiVDjqVaEthd/zwp9tjjLw3j9vcO0cMqu6KGZQDlQ3y6sjYn0O/ejTO2jfggVFCoqqo6KoCgZ3OANhvvVI5u5Q+0Xv2uZgbWK2w8K6tcrRtJJpyOiEP2OTjGN81e6w3g+7f8AZb+VEwebuDppgjH6oP8Axeb/AK1bvhxPo4pbdfvFmj2/Y8Tf2+7/AHgVVeHPmKM+qL/Lep3k+bRxKxbYffFd+n3kbp+/zYHuRWTC/wBe35ZsyL9H+D0HSlRPM/FGtrdnjXXKxWOJP0pJGCR5/VBOT7A17J5ZitD493JIVBjtx4UTHvI2ftDL+yNEefXxR65m60OBcPNvbxxM2tlXzvjTrdjqlkI7FmLMfc1v0ArDeQB43Q9GVlOPcY2rNVc53uH8KKCI6Wu5lgLg4KoVZ5mU9n8NHCn1IoDX5EfPDrLsVgjQjbqihG6e6mvzz1qFlI65xE0Mr4znRDKksuMdfIrbd6xcoWyWrXFimywv4sS5ziK4JYAfsyLKv0C561ZKxPiVmhdFTVgRkEEHcEbg+hHtWncsTcWcaY8Qzh87eVI1YzH8VPh5/wDNFSf/AIORCfs08sCHP3Q0SRqT3jWVSUA/QBC+iit7gXAEttTeJJNK/wA0spBbH6KBQFRNs4UDJ3OaKlybMmqU4ba5ZH3HD5YL57iGGSWOVFzHHMsaiQZDySRuwWR2XQAwyR4f0q0V8r7XG7MaVCvPnxG+GF5EZrzx1uVyzyM5CSKPUhjpYAbeU+mF7V3Dgsl0Wn+1LEqiVhB4ZJJi/MMmSfP9MfSuAfGLmu6ublreSN4IYW8kLDBfsJX7NntjYDp3JtxXfBCdUYPgbKV4zbAZ8yzKcHH9U7b+oyo29cHtXqavPH+Tvy+0l3JeEDw4FKKTudbjHl9MLnJ/WA716HrSVClKUArQ4/e+BbXE2ceFFI+SCR5FLbgbnp2rfqK5olVbaQPjS5SI5zv4zrFjbudeB74oDPwKz8C2gi/soo03OfkUL179Otb1KUArn3PXCo0u0upmMUMkaRfaF2NtNGzPbzMcYCnW0ZLbbqp2aug18ZQQQRkHYg9641YKpwvjTqywXoEc2wSUbQ3HoYm6ByBkxHzDfGob1P1X+JfDqxmRo9EkcbEFooppY4jg6h9yreGN99lrZXlmSFQLO6kjCjAinBuY+36bCUbAjAkwM9Kolh8FimS9fnQM5wM4xnvjrjPpULM3E06QWk4C9VnkhJPfCtG4A9tR+tfmGXicmxtrWDqCz3DzEbbHQka6hntrHfpUPSkS3onqqcnMLXxeHhjAgHTLe4Jji6ZWHbE02DkY8o2JPQHdk5Nacj7ddzTp3gQCCBvZkTzuvszkeua598XeVIoJ4biOJUhlUQsE8irIuTGdK4HmUaf7i+tSePbFyZxS3OkVe8tIYZ7iK2JMEUhSMk6vlVRJv3+8179PTavtm+me2Yfm3Nsd/aZKxIoAAAwBsAO1ficZH4qf3EGvMjO8yl+T0XCsTj+D05VbH+k8SYH8nYopUatjNOrZLKO6xYAzj8s3XIxYyar/ACQNcD3J63c0kwOCMoTotzvvvEkZ/HtXuHklhpSlAKgecrF5IFeFdU1vIk8a92MZ86DPQuhdP71T1KAofFr5SIeKWx1RxKyXC9CYCQZdQIyJIWXXoxnZ16mrajggEEEEZBG4IPQg9xWnxPlaCaQyjxIZmGlpYXMbMOwkA8suO2tWx2qGt7ObhaRxjxbqzXy6tOqeAdvLGo8aLoMKoZP1hsueeJ1wWRmWavta1hfxTprhkSRM41IwYZHUEjoR6da2aoLRSlKA1OK8RjtoZJpm0xxqWZvYeg7knYDuSK8xc986T8WnA04iVsQwgAkattyBlnbbbp6Cr58fuPO8kHD4gTnTK4XdnZiUiQAbnucdyy+lSvwh+Fj20i3l8oEq7ww5B0Ej55O2rfYduvXGNOKFKymcuaL98OeWv83WEMBA8TBeUjG7vu2SOuBhAfRRVmpSriApSlAKrvO8n3VunXxLy0XTjOrTMshHTsELf3asVV/mY5n4cn6V0Tn00W8z/wAcY/GgLBSlKAUpSgFKUoDHPMqKzuQqqCzMdgABkkn0ArmPLfxKefiISQKtpcEpb7YZWyBEZD/5m+2Niyj3Nm56tPtvhcOVyguNUk7L8whiK6gu+zO7IoyCNPidcYNS458JMzxLZSGG2YgzandpIyh1B4SxJ1MR3PlIyOuBCe7iiUdvNnWaoPxO4pDPbT2MQM90V1iOIBjE0ZEitK2QIht+cQTnABzitZUv7m5S14hJ4EYgMmi2Yg3BjdUkZ5gA0S5ZD4ancPudqt/DeGw26COCNI0H5qKFH1OOp9zuajPIo8HYxs8+QyhlVh0YAj8dxWHif5GX/Zv/AITV04F8Ohdf5xXUF+zTyxWq5bSrgiWNpMDJCq6Jjpu5wfLiT4f8JjLZSfaW8K8lJIZMOI0xpETdpFOCxIxgtt03xR0UtydmuWqW2i+c2zFeHz6Th3i8JD6PNiKM7A/nOKmbW3WNEjQYVFCqPQKMD+AqB46hAsbYsxMk8Wp++LYG51H2LQqp/bqx16RhFKUoBSlKAUpSgIXiPLEEshmXXDOQQZoWMbHPTxAPLLjYgOGAxWnPwu/TeG6ilAHyXEOCcA4+8gKgZOM+Q+w7Vl4jzP4UrAQSSQRD7+4jwwiY76fDHnkwN20gldS7HJ0zdndJKiyROrowyrqQwI9QR1rjin2dtlS4xccVigkkSCyLRqX0CWdywUEsqjw18+wwM757V84fBd3Maym+jEUgDL9lgAJU7jzzM/0+Ud+/S6VSuGcrWj3F8jxnabVoEkoRlniVm1xqQjDWZNmB/jUHjXwdUvJq8kcFiN/eXcYaRVCQJcSO0rO66jcNGzE4QFlTy7ZRgMYOb/WK2t0jRUjVURQAqKAqqB0CgbAe1ZamlSIilKV0ClKUAqA42uq94eD0V55B9RC0Yz7Ylb8QPxn6p3NXFo7fiXDjPKkURju8tIyouoCIL5m77nagLjStezvopRqikSQeqMrD94PvWxQClKUApSqxxriFxNO1rZsIvDCme5ZdejWCVjhQ7NKRhiW8qgrsxbbjaXLBk4E4lvb+XbMTRWyn2jjEzdenmnIOOugVYqpthy5Naa3tryeV3bW0dyY3jkPfJSNWjY4A1jOOpVsYrLFzPdXKD7LYyRlh+UvCsSIen5NC0kmD2AUEfnDaob0+SW1oy8TkD8UtkUZMNtO7nfyiVo0jBOMAtocgZ6I3pU5WhwjhvgqxZzLLIdUsrYBc9sAbIg6Kg2A9SSTi5h4i0MYWLBuJj4cCnJBkYbFsb6FGXY/oqcZOAc8nulwWJbUYuRY103kiEkTXs7Z7HQRCdPtmL+fbFWatHgfDFtbeKBCSsSBdR6sR8zN+sxyT7k1vVrXBSV64zJxOIfm29tI5H61w4SI/ULDMM7fNtnJxYagOCEPeX8gHytDBq9fCTxT7bG4Iz1zkdhU/XQKUpQClKUAqL5k4m1vbs8ah5SVSJDnDSSHRGDj83JBJ7AE9qlKrfGyJOIWMJGQgnuuxwY1EKE/89j9QKAlOAcMFrbxwg6tA8zHq7MS0jn3ZizH61VL26XhN8CPENrfCRvBjjaQpcJhiY1TcLIpYkAHDLnbNXuqiswvL/wARRmGxDxq+Bh55PLNpPpGg0E/pSMPzajKW1WdStn6m5jvJNrXh7gbjxLqRIF22BEaa5CD1wVXYeu1YuQXumlv2vPA8YTRxnwNejywo4x4m/SQfjmrE7gAknAAyT6AdTUVyGpa3e4Ix9sle4G2DofCwZ9/CVP31DHNyZKUUiyUpSrSApSlAKUpQCuJ/Gy78S+hhIBEEGofWdyD/AAhX95rtlcK+MkRXiYJGz20ZU4ODpdwwz6jI2HZhV2CvUVlWb7HRRRaIOiKPoAP5VmgJTeN5EJ6lJHTP10kZpSvS2R8I8/fLybKcUugMLe3gA6AXMwA+nmrcTmniAAAv7nAGBllJ29SVJJ9yc1FUqPo4/BL1p+SeXnjiYAAvpNvWOBv3kx5P41ffg3fPLDeGaUyTG6LOzdSGijCE42A8pAA/RrklSnLHHpLC4E8Y1KRplizjxFzkYzsHUkkH3I6Gs2q0ylj9i5L8Goan7nweiKjeKcftrYqs88UbNjSrOAzZOAQvUjIxnFQll8QLaWNZEivG1jKqtpMxbcjylVKNuCNmxsaluV+EPqku7tFFzOVwmzeBGgIjiDd23ZmI2LMcbAV5EMTb5PSc18GGTjkkhKWlrLI3TxJVe3hHqS8i63H+zRs+w3G9wLgTRO09xJ41w4wWwVSNdiY4EJOhMqCTkliASdhicpV8YKPRU5NilK/LtgE+gqZw5VYfEuG0lvIpbed3+2XGWj8IqQrmNca3BB0oAffJ74qVtvi9ZNjVHcpnrmINj66GOfwzXFknMn3h6yEyH6yHWenua/Vbo6SLSbZilqZJ1R3WL4pcNOczOuP0oJ/+iVtQ/EbhjDIvYh12csjbbbq4BH4iuAUp9GvJ1ap+D0NDz5w1jgX1t+MqKP3sQK37bmSzkBMd3buB1KzRtj64avNOK+NGD1AP1ANc+j/J36r8HcuKytxSeS2jk02MDKLh42Oq4cqH8BWU+WIBlLkbnIUY3NZZ+RbTIe3Q2sy/JPASjr9ezr6qwINVT4McYjVZbI4VtZmiHTWpAEgX9ZSucejZ7GupV5WbdCbXg349soplaPC766j0XtysS7BkswyNIB11yuSyhupVAuASNR61PWVokKLHEioiDCoowAPYVVeE8T4neeJJbpZpbeLIkUkvjM7KjFBIFXYgkbDIzjtUkvKtxN/Tb13Q9YLdfsyEd1Z1JlYb9nUEY265OE5dhSiuj5xCb7azWkOoxbrczqcKig+eFG/OkfBRtPyAknB01a4owoCqAAAAANgANgAPSsVjZxwxrFEipGgwqKMAD2ArPV0YqKpEG7FKUqRwUpSgFKUoBXPfiby/DdXXDPHB0NJNCdLFWy8RkQgjfZoh7bnauhVWeevKlrJkDw7226jO0jeA302lO9cfQRzDj/wwuoMtauLqMf1bYSYD2PySd/0T7GqUG6jcFSQykYKkbFWB3Vh3Br05VB+J3K0FwsLIvh3U08MKyphSwc+fxB/WBUVmGckadts1PT66Se2fJXm0sXzHg5FSuuD4NQf63c4+kP8APw60uc/hhaW/D7mWEztLFGzqzzHtuSQMLsM9q2vVx+EZVpZeTlkkyr8zKPqQP51rzcQTB0sGb81RuSewwPevRPDOSeH24xFaQj9Zl8RvX55Mt29a1+fbJGsiukANNaLlQAQDdRA422O5/fWV/wDRbdJF60SXLZY+XeGC1tYIFJIijRMnvpABP4nepGlKqLxSlKAVE83XZhsbuVfmjt5mHbdUJHT3qWqq/FOcJwq7LAkMgTbHWR1jB39CwNEDz7CmlVHoAP3DFfulK9o8gUpXRPh98NIbq1S5u5ZmMusoiOI1VNWEbyDLMQNWc4wwGNs1VlyrH2WY8Tn0c7pX2azMMk0RZmMc0seWIP5N2TsP1a+VZGW5JkJKnQBIIZWZWU5V1Yqyn1Vl3BrrnJ3DLziNhFJPxKdUkMqssccKOQkjRAeKF1DZM56nUd+mOR13z4UQ6OFWu+dQd/8AmSPJj8NWPwrHrIrh0a9K3yiz2VqkUaRxqFRFCqo6AKMACs1KViNYpSlAKUpQClKUApSlAKged1H2NyxIEbwybdfupklwP+HFT1QXPOPsFznPydvXIx+GcUBIGoa8cPf2cWPkSe4z6FAsC9vS4b91TJqI4fCG4lPJgfd2sMYbAP5SSV3APb5EJHfK+grJiXuLp9FkqE53h18OvVzjNtMM/wBw1N1p8ZgElvMjdHjdTj0KkHFayk0+E3AkghkB1B40YMc7hlBBOd9896jOcyPAiU9Hu7Jdu2bmM5/hWbk85sLL/wBNB/8AjWsHMS67jh0WAc3RkOVLYEMUjhvQYbRgnuRiscV7y5/aWylKVsKRSlKAVFc18La7s7i3RgrSxsgY5wCRsTjepWlAeeuJcg38NxFbhYZGlR3VllKjEWgSZDLkbyKB1zn9y4+H/E1xi2V85zoni2+viFevtnpXWuLL/wDNrQ5/+kutv95Bufbf+FTtJ63LF0mRjpcbXR54j5T4hK80UVoxlhC6x4tv5DICUyfExuBnA7Eeor0PwSy8C3gh/soo07fmKF7bdu1QfKEYN3xSTGC1zGmc9fDtosf4ifx9qtVSlllkScjkccYdHAeYuSb9brJjiY3lzP4emXGCxefzBh5RpDEYJ+XBxkZ2bX4X3zfO1sm39o7nPoQIwP3Gupc0f0nhv/qZP/aT1K1GerywqKZ2OnxyttHEpPhvdi4jtxNb6pI5Zc4kwoiaNTkddzKMfQ12Lk7hT2llBbyFWaJNJZc4OCcEZAPTFR9tEX4sW1eWCyClcd7ibIOfpbdP5d7TXfVnNJyZ1Y4wftQpSlcOilKUApSlAKUpQClKUAqA59fHD7k41YTOkd8EbD61P1Bc7rmxnA6kKBuBuWAA39zQEZcc4Rx5M1texALqZmtpGVfZni1KD+NZOSOJR3Ut9PCcp4scYyGU5jhQtkMAVILlSpGxT32tlQ/Lytm6LY81y5B7kBVTf38pH0AqEcai7RJybJite/8AyUn7DfyNbFa9/wDkpP2G/kamRKJypznYJY2iPeQKyW8KspkUEFY1BBHYg7VtcM4tBecUha3mimSC1nzoYNpaSSIDp7JU1yVboeHWPlX+iwdh/ZrWPh8Sf50uiowVtLRSAAB5pLhv+gqtY0nZJytUWOlKVYRFKUoBSlKAqnHlK8U4ewXIaK7jZvT8lIo+vkb+NT1Vzn9JRJw6SBVeRboqFdmVPvYZVJdlVivbBwdzSW64qFyLK1Y4zpF22fp5oQM/jVGSDk7RZGSSN3kiIeHcyD+tvLlick50SGHv0wIguP1asdQHIiMLKPxF0SM0zyJnOl3md5FB7gMxFT9XLorK7zYMSWDd1usD+/BMh/g1SlQvxF8QWqSQ6RLHc2xQuCVBeVYtwNyCJCDjfBOKw+JxZQM21k53yUuZVHts8P8A1qrLBydoshJI3eDJm+vH32jto/byeLJkH/egY9verDVW5AuJJUu5Zo1jke7lVlVtQ+4VLfZiAWGYjuQPpVpqyKpJEH2KUpUjgpSlAKUpQClKUApSlAQPMHMggYQwoZ7lhqEQYKEXp4kzn8mmdhsWY/KDg4q/EOET3kZW+unYMATFBiGJSCGBXq7kMAQWY9M4ra4fydeweJourZzI7O0ktvIZHJO2tlnAOBsMAAAbAVsjlS9YDXxBVOTq8K2QZUjbHiMxVgc77j271dB40vdyzPkWaTqPCMFvxniFv5XjivIx0cMIJsejKR4bt7goD6CpX4d3Pi2QkKlTJPduVIAI1XUpwwGwI6Hc1rf+B9WPEv719sEB4ogc98wxKw9vNVi4PwyO1hSGEYRM4BJJ3JZiSdyxJJJPUk1Cbi/tLMaml72blRfNN14VldSZ0lIJWB64IQkHHepStLjXDlubeaByQs0bxkjqA4KkjPfeoFhSeXucyLS1it7O4kkWCJSXT7PCpVFU5kk3I7jQrZHSsdlxa6tLma7vUjeKZIkc2wkYwCIuVJRgWlX706mXBGM6cZxIryrfoFVL6Fgu33lqc4HTJSYAntsBWUcG4gv59o/vpmix7adT5+ue/Tbe5LFXLZnk818JFqsrtJkWSJ1dHAKspyCD0IIrPVN5R5burS5ldnhW3lXLW8ZcqJM58RNQATIzkDYnBq5VSy9ClKUOilK5lxji11LO63QvbWFWISK3hmOsDBDvc24YnPXShXHQ579St0ck6Vlk5+nKLZFTgm/tF7dHfSw39iatNchvo+GMMTW0pL4UO9peFyeigSNHr1emDmkMbkYtpONgfmxhZMbej3aYUY9WA29es3jr5RVHNf7X/R0nloYg6k/ez9cd5nONh0HT/v1qVqsfDvhtxb2rJc6gxmmdVdkdwsjl/vGjOlnLFmOnbzY7Zqz1WXEFzuF+xTM41LHolIyV/JSLLnI6Y05z7VO1WfiUkrcMulgVnd0ClUBZijuqzaQOp8MvVKgS0fb/ADpdEj5ka/lQ7/pIWUrn0wOtThBy6K8mRQ7Lr8P2zbyk9Td3pP1+0SdPSrNXMrbli0i3tma3fA+8hmZWONwXySsvU/OG61L8C5tZLqOyunjkeQHwpkIBcqNRWaIfI+nzah5T6LsDKeKUeWRx54zdIu1KUqouFKUoBSlKAUpSgFKUoBSlKAUpSgFKUoBSlKAUpSgFKUoBSlKAUpSgFKUoBVT56+WP9o/ypSgPLPMn9Luf9tL/AIzXdf8AJ+/o3/H/AIzSlAdd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6149" name="AutoShape 6" descr="data:image/jpeg;base64,/9j/4AAQSkZJRgABAQAAAQABAAD/2wCEAAkGBxQSEhQUEhQWFhUVGBkZGBUYGBgYHBkfGB0iGBYaFxoYICohGRomIhocITEhJSktLi4uGh8zODMtOSgtLisBCgoKDg0OGhAQGy0kICQsLCwsLy0tLCwsLCw3LCwsLCw0LCwsLCwsLCwsLCwsLCwsLCwsLCwsLCwsLCwsLCwsLP/AABEIANEA8QMBIgACEQEDEQH/xAAcAAEAAgMBAQEAAAAAAAAAAAAABQYDBAcIAQL/xABLEAACAQMCBAQDAwgFCgQHAAABAgMABBESIQUGMUETIlFhBzJxFCOBM0JSYnKRobE0Q1OCsggVJFRzg5KTwdEWY3S0FyVEorPS0//EABkBAQADAQEAAAAAAAAAAAAAAAACAwQBBf/EACkRAAICAQQBAwMFAQAAAAAAAAABAhEDBBIhMVETIkEUMmEjQoGRoQX/2gAMAwEAAhEDEQA/AO40pSgFKUoBSlKAUrXvr2OFDJNIkaDq7sFA+pO1QzcwyyZ+yWrSL2lmb7PG3rgMrSke/h4PY43rjaXYosNKrclteyr57pYTkHFvEpIA6jXPqDE+uhfp66p5SRjma4vJjscPcyKuR30QlEH4CoPLElsZbJHCgkkAAZJOwAHUk+lVCysvt6me7y8UozDanUI1jO6GZOkkrDDHVkL0UdSf23JlodYZJWDjDK1xcMuCMEYMmMHO4qfVQAANgNgKqnltUicYeSDHKsMQJs82j51BoSVTVjHnhz4cgx1BX9xwal+XeIPNDmZFSaNjHKinKh17qeulgVcZ3w4zvWaoflxm+3cRXThM27Bs9WaLD7eoCx798+1dwybdM5NIs1KUrQVilKUApSlAKUpQClKUApSlAKUpQClYZLpFIVnUMc4BYAnAycA9dt6zUApSlAKUpQClKUAqC41zEI3+z26+PdEZ8IEARg9JJ2/q4+nqxz5Qa+8wcTkBFva4+0yIWDNusKZCmVx33PlT84g9AGI+8K4WlupCZZmwZJXJaSRsY1SOd2PYdgMAYAAqueTaSjGzWteCAyCe5c3E6/KzABIs9fAi6J+0SzkbFiNql61769jhjaSVwiKMlj0H/c+gG5qCSW8vArRk2UDDq6K1yw65CtlIQRj5gzbnZSBWbmXLLeETfEOIRQJrnlSJP0pGVB9MsevtVRuPihZeKIYWEjEE63ZbeEY9ZZiM57aQ2a5ZzXPC1z94k0ax5Ctd+IZZSNmkdpei9AEXCjrjJ2/EcisMqQw9QQR/Cq8mRY3ym/8AC3Hjc13R3JF4hKgZDZRBhlSDLcggjYhh4Q/mD/P9WHHQMRXem3uAPMjHSkmOr27tgSJ328yhgGANcT4ZeS2za7WV4W/UPkP7cZ8jdT1GfcV1PlfnuC90298kaTNgLqAMUxzsE150vnHkbfpgtg4tx5MWXhcMhPHPHy+UTl5zHbodCuJpSMrBCRJI/bZVOwz+cxCjByQAa3+AWDRiSSXaWd/EdQdQTCqiID0OFUZI2JLHvW9aWccQIijRATkhFCgn1OB1rPWmGNRKHJsUpSpkRSlKAUpSgFfCaq/M3OkdssnhRvO0RxKUDeFDnqZ5VUhQuQWVQzAb6cUfgQucPeSG4B3EQJW3Gdx90pxKOm8pfpkYqMpqPZ1Kzbn5vtQ2iN2ncHBW3R59JHZzECsZ/aI/ga/M/F7tseBaKuc5NxMsePQhYVlJ+hKnp743bS1SJAkSKiLsERQqj6AbCtCTmS0V9BuYdfTwxIrPsNXyKS3TfpVLyt9InsXyYtXEm/rLKPPYRTS6fxMia/3Cvjw8Sxtd2pPobOQA/Ui5OK/P/i21/Tf/AJFx/wDzrJY82WMxxFdwMQNWBImcAZJwTnAAyfTvUd+Q7tiPE4kN9dk36vhzpn21620/XSfpWDiHEL6bEKWxgDMokufGibSmfvPCA83iEDCkrtqz1GK+jnKzb8lK0++PuIpZ98ZxmFGAON8fT1r5PzQEaMPa3ao7onitEFRDIwjTXltQBZgNgeu9SU8ng5UT9x8nWA62cDk7l5Y1ldj3LPKCzH3JrHcwNw9DNbBjChBmtiWYCMbO9vkkoyjzaB5WCkABiDVhqO5julitLiR8aUhkJ1DIOFOxHfPTHfNVxnJMm4qiQ/zvB/bRf8a/96+1wr/4acW/1yX/AJj/AP718rYUHoOlKUArR45xWO0geeYgIg9QMknSq5OwJJA3233reqvSqLy7KsA0Fp1BGRJM69NxgrGjdifNJ2KbgfOX7Dw0aRmDzXDeLLINwWIwqrufIigIoB6LnqSTl4zxZLZAWDMztojiTBeRj0VAf3knAABJIArS4ny1b20U01vI9loRnJhP3Q0jUWNu2Yj03IUEjO4qO5bheKH7fxR0FwUGpuiQRnGEUdEJO7kZye5Cis04U7ZbGXFI3+F8FkaX7Tessku3hQr+SthjpGD88u5zMQCRsAo2M9WO2uFkVXjZXRgCrKQwYHoQRsRWWqm7Jor/ADne3cdq0nD0jlkRvOjBnJQA6xGqsNUgODpJ3wRucCuHcTmN3MHl0LLFsyRQrbnJOT4oxrJ9ifpjfPf+CcEhtFkW3TQskjSsMsfM+NRGTsNhsNq+cZ5ftrvH2mCOUr8rMvmXv5WHmA+hpLqk6Ox4dtWcIFY3KyBh5SpyCAcj6V1LmTljhthaSz/ZI3Ma+RXMjh3Y6Y1bUxyCxA37VyixtRGgUYz1YgAAk9SANgPbsMViyYljV3ybMeVzdUdT+GnOru62V0xZiD4ExO76d/CfbdwNw2fMAc7jJ6bXmSUNgFDpdSGRu6uh1Iw+hAr0Nyrxf7ZaQXGNJkTLL+i48sijPUBgwz7V6OlzepHntGLUYtkuOmStKUrUZxSlfGYAZOwHU0BjubhY0Z5GCogLMzHAUDckk9AKr/hzX+7FoLQ9EGVmnG4yzdYIyMEBfOQRkpupy2y/bmErj/RVIMUbD8sVIZZ3B30AjyL0PznOU02CgNe3so44xEiKsYXSIwoCgemkbY9qocU9zZ3cljaItxFoEkWp9Is9TYMUzAEmLq0YA1YBX5RlbRzVxhoESOEqbm4bw4FbONWMu7Ab6EUFz9AOrCvnBeEx2sehMkkl5JG3eV23eSQ92J/AbAYAAFWWSSonBMjW5WWchr6RrojcRHyW6n2hGz+3iFzU/DEqKFRQqjoqgAD6AbCv3SszbZbQzVV545EtuJqPFykyjCzoBqA/RbPzpuTg9OxGTm1VjmnVMa2VdRCjUQMk9FGepPpRNroNI49YxcwcHyiKL62XoMmTAHZRkSJt2AK56Zq+8r84WnGYpbdlaOUKRNbOSrqM6SVYYJwfzhgqcZwcVMcfv3gt5ZYoXndFysSdWP8A27nGTgHAJry/cc8Xxvo7ySUmeFvIGGFUbho9AxhSCQR13653rTjm5dlMkkeko4+Iw5j8OG6UbRzNMYXYdvGQRMNQ6FlODjOBnFfuDgdxcOjX7xCONta2sOpkLKcxvLK4DSacAhQqjO5zgYleWuNx3trDcxfLKoOOuk9HU+6kEfhUnU1CKd0c3MUpSpHBSlKA0ON3/gQs4xqJVIwc4MkjCOJTjsXZQT2GaycKsBBEkYJOkeZjjLsx1O7Y/OZiWPuTUdxDE15BCRlYVNw+42bPh24YdwT4rj0MIqcoCs8+Pqigtv8AW7iOJvlPkXM02Q3VSkbIevz9DX55vUNAobJVp7UOBvlTcRggjByp6EHbBNZeZP6Xw7/azf8At5K2ONWRnt5YlIVnRgrEA6Wx5G39GwfwrPlfuRZBcM244wowoAA6ADA/ACta7vwjxxhWd5DsqgeVR80jkkBUGR7kkAAmvnBr7x4I5CArMo1oDq0ONpYyfVGDKfdTUZzBZus0FzEJjpYLOsbqNUSrI6go5Ab7wrnTgkE9cAVUlzTJt8E/X2tWwvllSNwCviIHCNgOFYAjIBOOo/fWw7gAknAAyT6AdaidOc/Gi7ISzi3IklZyqgsWMa4RQoGWOZNX1UfUc/4zwS7tzbmcLCJS7eFnVJpTG748q5LKNIORnf0rufBeI219HHdQaZFGsRyFMMu+mQLqGpc6d/XArnnxbkzeW65zogY49PEcDP4+H/8AbUciSTbXKRZjbtJdWUyul/BTiBK3dsf6t1lT6TAhgP76Mf7/AO7mMUoYZU5GSMj22NW/4RsV4o2Oklq4P+7kQj/Gaq0b25aZdqleOztlKUr1jzRUFxENdTfZxj7On9JJH5QkZSBe2DkM59NK76zjb4/xIwRZRdcsjCOGPONcjfLk9lABdiNwqMcHGK2OF2QhiWMEtjq7bl2Jy7t7sST+NAbVKV+JZAoLMcAAkk7YA3OaAq1vAJ+JT3BJK2yLbRrnKhmAmuGG3zENEmQfzGB9p+q78P4sWELnJafVcMTjLG4Yy5ONs4YD8KluL8QW3hkmcErGpbSvzNjoqjuzHAA9SKxzdyL4qkbdfapsd1eP5pZxEc58OFIyqjspeVWL+7DTnGwFbvAuMzeN4F1oJYExTICviaRlkkTfRIBuMEhgrHC4xUaLpYZxW5osla1/w+KcKJo0kCMHUMAdLL8rLnoRk7+9QnCb+We6mDSSIsErxiJIh4ThRsXmdSWY51YQrpPl82Mmy0aoqTsxXE6xqzuwVFBZmJwFAGSSewFeY/ihzjFxKdWhgWNY9QEuPvJQTsXx0AxsN8ZO+9eoK4P8cuHcNhZRAgS8YhnSLATSd8yKNlY7EY3PU9qswtWQn0Tn+TbxcmO6tWOyMsqD9vyv+HlXb3PvXaq82f5O82nijjHz28i/TzI2ff5cfjXpOtRUKUpQClKUBCcCAee8mxuZFhB9VgXp07SPL6/wwJuoTkzBtI5ACBMZJ9wAf9IkaboP2/3Y3NTdAVrnwFII7oZ/0OZZ2AHWPBinHQ7COR22/RFS6sCMjcHoa3XUEEEZB2IPeqNy5xWKC8m4UZAWhCtbgtk+EyhhESTkvHkgDr4eg74JqnNG1ZODrgkLpGtJnmUE28vmnQDJjcDede5UhVVkA7BgPmzNqQwyMEEbHqCD/MV+qgzwZ4XL2bhFbJa1f8izE6iyFRqgcnqV1LuToJOaz9lnRt8L4FbWxYwQxxlgAWVdyFGFXV10gAYHQYqRqHTjmnV48E8OnOWKiVDjqVaEthd/zwp9tjjLw3j9vcO0cMqu6KGZQDlQ3y6sjYn0O/ejTO2jfggVFCoqqo6KoCgZ3OANhvvVI5u5Q+0Xv2uZgbWK2w8K6tcrRtJJpyOiEP2OTjGN81e6w3g+7f8AZb+VEwebuDppgjH6oP8Axeb/AK1bvhxPo4pbdfvFmj2/Y8Tf2+7/AHgVVeHPmKM+qL/Lep3k+bRxKxbYffFd+n3kbp+/zYHuRWTC/wBe35ZsyL9H+D0HSlRPM/FGtrdnjXXKxWOJP0pJGCR5/VBOT7A17J5ZitD493JIVBjtx4UTHvI2ftDL+yNEefXxR65m60OBcPNvbxxM2tlXzvjTrdjqlkI7FmLMfc1v0ArDeQB43Q9GVlOPcY2rNVc53uH8KKCI6Wu5lgLg4KoVZ5mU9n8NHCn1IoDX5EfPDrLsVgjQjbqihG6e6mvzz1qFlI65xE0Mr4znRDKksuMdfIrbd6xcoWyWrXFimywv4sS5ziK4JYAfsyLKv0C561ZKxPiVmhdFTVgRkEEHcEbg+hHtWncsTcWcaY8Qzh87eVI1YzH8VPh5/wDNFSf/AIORCfs08sCHP3Q0SRqT3jWVSUA/QBC+iit7gXAEttTeJJNK/wA0spBbH6KBQFRNs4UDJ3OaKlybMmqU4ba5ZH3HD5YL57iGGSWOVFzHHMsaiQZDySRuwWR2XQAwyR4f0q0V8r7XG7MaVCvPnxG+GF5EZrzx1uVyzyM5CSKPUhjpYAbeU+mF7V3Dgsl0Wn+1LEqiVhB4ZJJi/MMmSfP9MfSuAfGLmu6ublreSN4IYW8kLDBfsJX7NntjYDp3JtxXfBCdUYPgbKV4zbAZ8yzKcHH9U7b+oyo29cHtXqavPH+Tvy+0l3JeEDw4FKKTudbjHl9MLnJ/WA716HrSVClKUArQ4/e+BbXE2ceFFI+SCR5FLbgbnp2rfqK5olVbaQPjS5SI5zv4zrFjbudeB74oDPwKz8C2gi/soo03OfkUL179Otb1KUArn3PXCo0u0upmMUMkaRfaF2NtNGzPbzMcYCnW0ZLbbqp2aug18ZQQQRkHYg9641YKpwvjTqywXoEc2wSUbQ3HoYm6ByBkxHzDfGob1P1X+JfDqxmRo9EkcbEFooppY4jg6h9yreGN99lrZXlmSFQLO6kjCjAinBuY+36bCUbAjAkwM9Kolh8FimS9fnQM5wM4xnvjrjPpULM3E06QWk4C9VnkhJPfCtG4A9tR+tfmGXicmxtrWDqCz3DzEbbHQka6hntrHfpUPSkS3onqqcnMLXxeHhjAgHTLe4Jji6ZWHbE02DkY8o2JPQHdk5Nacj7ddzTp3gQCCBvZkTzuvszkeua598XeVIoJ4biOJUhlUQsE8irIuTGdK4HmUaf7i+tSePbFyZxS3OkVe8tIYZ7iK2JMEUhSMk6vlVRJv3+8179PTavtm+me2Yfm3Nsd/aZKxIoAAAwBsAO1ficZH4qf3EGvMjO8yl+T0XCsTj+D05VbH+k8SYH8nYopUatjNOrZLKO6xYAzj8s3XIxYyar/ACQNcD3J63c0kwOCMoTotzvvvEkZ/HtXuHklhpSlAKgecrF5IFeFdU1vIk8a92MZ86DPQuhdP71T1KAofFr5SIeKWx1RxKyXC9CYCQZdQIyJIWXXoxnZ16mrajggEEEEZBG4IPQg9xWnxPlaCaQyjxIZmGlpYXMbMOwkA8suO2tWx2qGt7ObhaRxjxbqzXy6tOqeAdvLGo8aLoMKoZP1hsueeJ1wWRmWavta1hfxTprhkSRM41IwYZHUEjoR6da2aoLRSlKA1OK8RjtoZJpm0xxqWZvYeg7knYDuSK8xc986T8WnA04iVsQwgAkattyBlnbbbp6Cr58fuPO8kHD4gTnTK4XdnZiUiQAbnucdyy+lSvwh+Fj20i3l8oEq7ww5B0Ej55O2rfYduvXGNOKFKymcuaL98OeWv83WEMBA8TBeUjG7vu2SOuBhAfRRVmpSriApSlAKrvO8n3VunXxLy0XTjOrTMshHTsELf3asVV/mY5n4cn6V0Tn00W8z/wAcY/GgLBSlKAUpSgFKUoDHPMqKzuQqqCzMdgABkkn0ArmPLfxKefiISQKtpcEpb7YZWyBEZD/5m+2Niyj3Nm56tPtvhcOVyguNUk7L8whiK6gu+zO7IoyCNPidcYNS458JMzxLZSGG2YgzandpIyh1B4SxJ1MR3PlIyOuBCe7iiUdvNnWaoPxO4pDPbT2MQM90V1iOIBjE0ZEitK2QIht+cQTnABzitZUv7m5S14hJ4EYgMmi2Yg3BjdUkZ5gA0S5ZD4ancPudqt/DeGw26COCNI0H5qKFH1OOp9zuajPIo8HYxs8+QyhlVh0YAj8dxWHif5GX/Zv/AITV04F8Ohdf5xXUF+zTyxWq5bSrgiWNpMDJCq6Jjpu5wfLiT4f8JjLZSfaW8K8lJIZMOI0xpETdpFOCxIxgtt03xR0UtydmuWqW2i+c2zFeHz6Th3i8JD6PNiKM7A/nOKmbW3WNEjQYVFCqPQKMD+AqB46hAsbYsxMk8Wp++LYG51H2LQqp/bqx16RhFKUoBSlKAUpSgIXiPLEEshmXXDOQQZoWMbHPTxAPLLjYgOGAxWnPwu/TeG6ilAHyXEOCcA4+8gKgZOM+Q+w7Vl4jzP4UrAQSSQRD7+4jwwiY76fDHnkwN20gldS7HJ0zdndJKiyROrowyrqQwI9QR1rjin2dtlS4xccVigkkSCyLRqX0CWdywUEsqjw18+wwM757V84fBd3Maym+jEUgDL9lgAJU7jzzM/0+Ud+/S6VSuGcrWj3F8jxnabVoEkoRlniVm1xqQjDWZNmB/jUHjXwdUvJq8kcFiN/eXcYaRVCQJcSO0rO66jcNGzE4QFlTy7ZRgMYOb/WK2t0jRUjVURQAqKAqqB0CgbAe1ZamlSIilKV0ClKUAqA42uq94eD0V55B9RC0Yz7Ylb8QPxn6p3NXFo7fiXDjPKkURju8tIyouoCIL5m77nagLjStezvopRqikSQeqMrD94PvWxQClKUApSqxxriFxNO1rZsIvDCme5ZdejWCVjhQ7NKRhiW8qgrsxbbjaXLBk4E4lvb+XbMTRWyn2jjEzdenmnIOOugVYqpthy5Naa3tryeV3bW0dyY3jkPfJSNWjY4A1jOOpVsYrLFzPdXKD7LYyRlh+UvCsSIen5NC0kmD2AUEfnDaob0+SW1oy8TkD8UtkUZMNtO7nfyiVo0jBOMAtocgZ6I3pU5WhwjhvgqxZzLLIdUsrYBc9sAbIg6Kg2A9SSTi5h4i0MYWLBuJj4cCnJBkYbFsb6FGXY/oqcZOAc8nulwWJbUYuRY103kiEkTXs7Z7HQRCdPtmL+fbFWatHgfDFtbeKBCSsSBdR6sR8zN+sxyT7k1vVrXBSV64zJxOIfm29tI5H61w4SI/ULDMM7fNtnJxYagOCEPeX8gHytDBq9fCTxT7bG4Iz1zkdhU/XQKUpQClKUAqL5k4m1vbs8ah5SVSJDnDSSHRGDj83JBJ7AE9qlKrfGyJOIWMJGQgnuuxwY1EKE/89j9QKAlOAcMFrbxwg6tA8zHq7MS0jn3ZizH61VL26XhN8CPENrfCRvBjjaQpcJhiY1TcLIpYkAHDLnbNXuqiswvL/wARRmGxDxq+Bh55PLNpPpGg0E/pSMPzajKW1WdStn6m5jvJNrXh7gbjxLqRIF22BEaa5CD1wVXYeu1YuQXumlv2vPA8YTRxnwNejywo4x4m/SQfjmrE7gAknAAyT6AdTUVyGpa3e4Ix9sle4G2DofCwZ9/CVP31DHNyZKUUiyUpSrSApSlAKUpQCuJ/Gy78S+hhIBEEGofWdyD/AAhX95rtlcK+MkRXiYJGz20ZU4ODpdwwz6jI2HZhV2CvUVlWb7HRRRaIOiKPoAP5VmgJTeN5EJ6lJHTP10kZpSvS2R8I8/fLybKcUugMLe3gA6AXMwA+nmrcTmniAAAv7nAGBllJ29SVJJ9yc1FUqPo4/BL1p+SeXnjiYAAvpNvWOBv3kx5P41ffg3fPLDeGaUyTG6LOzdSGijCE42A8pAA/RrklSnLHHpLC4E8Y1KRplizjxFzkYzsHUkkH3I6Gs2q0ylj9i5L8Goan7nweiKjeKcftrYqs88UbNjSrOAzZOAQvUjIxnFQll8QLaWNZEivG1jKqtpMxbcjylVKNuCNmxsaluV+EPqku7tFFzOVwmzeBGgIjiDd23ZmI2LMcbAV5EMTb5PSc18GGTjkkhKWlrLI3TxJVe3hHqS8i63H+zRs+w3G9wLgTRO09xJ41w4wWwVSNdiY4EJOhMqCTkliASdhicpV8YKPRU5NilK/LtgE+gqZw5VYfEuG0lvIpbed3+2XGWj8IqQrmNca3BB0oAffJ74qVtvi9ZNjVHcpnrmINj66GOfwzXFknMn3h6yEyH6yHWenua/Vbo6SLSbZilqZJ1R3WL4pcNOczOuP0oJ/+iVtQ/EbhjDIvYh12csjbbbq4BH4iuAUp9GvJ1ap+D0NDz5w1jgX1t+MqKP3sQK37bmSzkBMd3buB1KzRtj64avNOK+NGD1AP1ANc+j/J36r8HcuKytxSeS2jk02MDKLh42Oq4cqH8BWU+WIBlLkbnIUY3NZZ+RbTIe3Q2sy/JPASjr9ezr6qwINVT4McYjVZbI4VtZmiHTWpAEgX9ZSucejZ7GupV5WbdCbXg349soplaPC766j0XtysS7BkswyNIB11yuSyhupVAuASNR61PWVokKLHEioiDCoowAPYVVeE8T4neeJJbpZpbeLIkUkvjM7KjFBIFXYgkbDIzjtUkvKtxN/Tb13Q9YLdfsyEd1Z1JlYb9nUEY265OE5dhSiuj5xCb7azWkOoxbrczqcKig+eFG/OkfBRtPyAknB01a4owoCqAAAAANgANgAPSsVjZxwxrFEipGgwqKMAD2ArPV0YqKpEG7FKUqRwUpSgFKUoBXPfiby/DdXXDPHB0NJNCdLFWy8RkQgjfZoh7bnauhVWeevKlrJkDw7226jO0jeA302lO9cfQRzDj/wwuoMtauLqMf1bYSYD2PySd/0T7GqUG6jcFSQykYKkbFWB3Vh3Br05VB+J3K0FwsLIvh3U08MKyphSwc+fxB/WBUVmGckadts1PT66Se2fJXm0sXzHg5FSuuD4NQf63c4+kP8APw60uc/hhaW/D7mWEztLFGzqzzHtuSQMLsM9q2vVx+EZVpZeTlkkyr8zKPqQP51rzcQTB0sGb81RuSewwPevRPDOSeH24xFaQj9Zl8RvX55Mt29a1+fbJGsiukANNaLlQAQDdRA422O5/fWV/wDRbdJF60SXLZY+XeGC1tYIFJIijRMnvpABP4nepGlKqLxSlKAVE83XZhsbuVfmjt5mHbdUJHT3qWqq/FOcJwq7LAkMgTbHWR1jB39CwNEDz7CmlVHoAP3DFfulK9o8gUpXRPh98NIbq1S5u5ZmMusoiOI1VNWEbyDLMQNWc4wwGNs1VlyrH2WY8Tn0c7pX2azMMk0RZmMc0seWIP5N2TsP1a+VZGW5JkJKnQBIIZWZWU5V1Yqyn1Vl3BrrnJ3DLziNhFJPxKdUkMqssccKOQkjRAeKF1DZM56nUd+mOR13z4UQ6OFWu+dQd/8AmSPJj8NWPwrHrIrh0a9K3yiz2VqkUaRxqFRFCqo6AKMACs1KViNYpSlAKUpQClKUApSlAKged1H2NyxIEbwybdfupklwP+HFT1QXPOPsFznPydvXIx+GcUBIGoa8cPf2cWPkSe4z6FAsC9vS4b91TJqI4fCG4lPJgfd2sMYbAP5SSV3APb5EJHfK+grJiXuLp9FkqE53h18OvVzjNtMM/wBw1N1p8ZgElvMjdHjdTj0KkHFayk0+E3AkghkB1B40YMc7hlBBOd9896jOcyPAiU9Hu7Jdu2bmM5/hWbk85sLL/wBNB/8AjWsHMS67jh0WAc3RkOVLYEMUjhvQYbRgnuRiscV7y5/aWylKVsKRSlKAVFc18La7s7i3RgrSxsgY5wCRsTjepWlAeeuJcg38NxFbhYZGlR3VllKjEWgSZDLkbyKB1zn9y4+H/E1xi2V85zoni2+viFevtnpXWuLL/wDNrQ5/+kutv95Bufbf+FTtJ63LF0mRjpcbXR54j5T4hK80UVoxlhC6x4tv5DICUyfExuBnA7Eeor0PwSy8C3gh/soo07fmKF7bdu1QfKEYN3xSTGC1zGmc9fDtosf4ifx9qtVSlllkScjkccYdHAeYuSb9brJjiY3lzP4emXGCxefzBh5RpDEYJ+XBxkZ2bX4X3zfO1sm39o7nPoQIwP3Gupc0f0nhv/qZP/aT1K1GerywqKZ2OnxyttHEpPhvdi4jtxNb6pI5Zc4kwoiaNTkddzKMfQ12Lk7hT2llBbyFWaJNJZc4OCcEZAPTFR9tEX4sW1eWCyClcd7ibIOfpbdP5d7TXfVnNJyZ1Y4wftQpSlcOilKUApSlAKUpQClKUAqA59fHD7k41YTOkd8EbD61P1Bc7rmxnA6kKBuBuWAA39zQEZcc4Rx5M1texALqZmtpGVfZni1KD+NZOSOJR3Ut9PCcp4scYyGU5jhQtkMAVILlSpGxT32tlQ/Lytm6LY81y5B7kBVTf38pH0AqEcai7RJybJite/8AyUn7DfyNbFa9/wDkpP2G/kamRKJypznYJY2iPeQKyW8KspkUEFY1BBHYg7VtcM4tBecUha3mimSC1nzoYNpaSSIDp7JU1yVboeHWPlX+iwdh/ZrWPh8Sf50uiowVtLRSAAB5pLhv+gqtY0nZJytUWOlKVYRFKUoBSlKAqnHlK8U4ewXIaK7jZvT8lIo+vkb+NT1Vzn9JRJw6SBVeRboqFdmVPvYZVJdlVivbBwdzSW64qFyLK1Y4zpF22fp5oQM/jVGSDk7RZGSSN3kiIeHcyD+tvLlick50SGHv0wIguP1asdQHIiMLKPxF0SM0zyJnOl3md5FB7gMxFT9XLorK7zYMSWDd1usD+/BMh/g1SlQvxF8QWqSQ6RLHc2xQuCVBeVYtwNyCJCDjfBOKw+JxZQM21k53yUuZVHts8P8A1qrLBydoshJI3eDJm+vH32jto/byeLJkH/egY9verDVW5AuJJUu5Zo1jke7lVlVtQ+4VLfZiAWGYjuQPpVpqyKpJEH2KUpUjgpSlAKUpQClKUApSlAQPMHMggYQwoZ7lhqEQYKEXp4kzn8mmdhsWY/KDg4q/EOET3kZW+unYMATFBiGJSCGBXq7kMAQWY9M4ra4fydeweJourZzI7O0ktvIZHJO2tlnAOBsMAAAbAVsjlS9YDXxBVOTq8K2QZUjbHiMxVgc77j271dB40vdyzPkWaTqPCMFvxniFv5XjivIx0cMIJsejKR4bt7goD6CpX4d3Pi2QkKlTJPduVIAI1XUpwwGwI6Hc1rf+B9WPEv719sEB4ogc98wxKw9vNVi4PwyO1hSGEYRM4BJJ3JZiSdyxJJJPUk1Cbi/tLMaml72blRfNN14VldSZ0lIJWB64IQkHHepStLjXDlubeaByQs0bxkjqA4KkjPfeoFhSeXucyLS1it7O4kkWCJSXT7PCpVFU5kk3I7jQrZHSsdlxa6tLma7vUjeKZIkc2wkYwCIuVJRgWlX706mXBGM6cZxIryrfoFVL6Fgu33lqc4HTJSYAntsBWUcG4gv59o/vpmix7adT5+ue/Tbe5LFXLZnk818JFqsrtJkWSJ1dHAKspyCD0IIrPVN5R5burS5ldnhW3lXLW8ZcqJM58RNQATIzkDYnBq5VSy9ClKUOilK5lxji11LO63QvbWFWISK3hmOsDBDvc24YnPXShXHQ579St0ck6Vlk5+nKLZFTgm/tF7dHfSw39iatNchvo+GMMTW0pL4UO9peFyeigSNHr1emDmkMbkYtpONgfmxhZMbej3aYUY9WA29es3jr5RVHNf7X/R0nloYg6k/ez9cd5nONh0HT/v1qVqsfDvhtxb2rJc6gxmmdVdkdwsjl/vGjOlnLFmOnbzY7Zqz1WXEFzuF+xTM41LHolIyV/JSLLnI6Y05z7VO1WfiUkrcMulgVnd0ClUBZijuqzaQOp8MvVKgS0fb/ADpdEj5ka/lQ7/pIWUrn0wOtThBy6K8mRQ7Lr8P2zbyk9Td3pP1+0SdPSrNXMrbli0i3tma3fA+8hmZWONwXySsvU/OG61L8C5tZLqOyunjkeQHwpkIBcqNRWaIfI+nzah5T6LsDKeKUeWRx54zdIu1KUqouFKUoBSlKAUpSgFKUoBSlKAUpSgFKUoBSlKAUpSgFKUoBSlKAUpSgFKUoBVT56+WP9o/ypSgPLPMn9Luf9tL/AIzXdf8AJ+/o3/H/AIzSlAdd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pic>
        <p:nvPicPr>
          <p:cNvPr id="6150" name="Picture 8" descr="https://encrypted-tbn1.gstatic.com/images?q=tbn:ANd9GcQv-OH264zQhj1yCYqkWIIPJEm8GtC_KfuVRKejE_JozVMumC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17563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http://www.caccioppoli.com/Animated%20gifs/Stars/star23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3" y="221770"/>
            <a:ext cx="1447801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895600"/>
            <a:ext cx="66960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https://encrypted-tbn0.gstatic.com/images?q=tbn:ANd9GcQn99hDoZVngp1034VEj0CAqzzBjl7S0CfncIwG5ldjaNv7yox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6050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picgifs.com/graphics/b/best-friend/graphics-best-friend-1985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6375"/>
            <a:ext cx="7162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2209800"/>
            <a:ext cx="4572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1:</a:t>
            </a:r>
            <a:r>
              <a:rPr lang="en-US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friends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9300" y="3886200"/>
            <a:ext cx="54101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PART: WRITE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04800" y="3962400"/>
            <a:ext cx="2971800" cy="2057400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0" y="5791200"/>
            <a:ext cx="1371600" cy="461963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172200"/>
            <a:ext cx="1524000" cy="461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generous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180890" y="3886200"/>
            <a:ext cx="3124910" cy="2406650"/>
          </a:xfrm>
          <a:prstGeom prst="irregularSeal1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257800" y="5943600"/>
            <a:ext cx="6858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94450" y="6172200"/>
            <a:ext cx="10668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19200" y="1066800"/>
            <a:ext cx="6172200" cy="198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80" name="TextBox 39"/>
          <p:cNvSpPr txBox="1">
            <a:spLocks noChangeArrowheads="1"/>
          </p:cNvSpPr>
          <p:nvPr/>
        </p:nvSpPr>
        <p:spPr bwMode="auto">
          <a:xfrm>
            <a:off x="1905000" y="1143000"/>
            <a:ext cx="181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generous</a:t>
            </a:r>
          </a:p>
        </p:txBody>
      </p:sp>
      <p:sp>
        <p:nvSpPr>
          <p:cNvPr id="7181" name="TextBox 40"/>
          <p:cNvSpPr txBox="1">
            <a:spLocks noChangeArrowheads="1"/>
          </p:cNvSpPr>
          <p:nvPr/>
        </p:nvSpPr>
        <p:spPr bwMode="auto">
          <a:xfrm>
            <a:off x="1905000" y="1721665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kind</a:t>
            </a:r>
          </a:p>
        </p:txBody>
      </p:sp>
      <p:sp>
        <p:nvSpPr>
          <p:cNvPr id="7182" name="TextBox 41"/>
          <p:cNvSpPr txBox="1">
            <a:spLocks noChangeArrowheads="1"/>
          </p:cNvSpPr>
          <p:nvPr/>
        </p:nvSpPr>
        <p:spPr bwMode="auto">
          <a:xfrm>
            <a:off x="4953000" y="1685925"/>
            <a:ext cx="77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tall</a:t>
            </a:r>
          </a:p>
        </p:txBody>
      </p:sp>
      <p:sp>
        <p:nvSpPr>
          <p:cNvPr id="7183" name="TextBox 42"/>
          <p:cNvSpPr txBox="1">
            <a:spLocks noChangeArrowheads="1"/>
          </p:cNvSpPr>
          <p:nvPr/>
        </p:nvSpPr>
        <p:spPr bwMode="auto">
          <a:xfrm>
            <a:off x="3384494" y="1533525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slim</a:t>
            </a:r>
          </a:p>
        </p:txBody>
      </p:sp>
      <p:sp>
        <p:nvSpPr>
          <p:cNvPr id="7184" name="TextBox 43"/>
          <p:cNvSpPr txBox="1">
            <a:spLocks noChangeArrowheads="1"/>
          </p:cNvSpPr>
          <p:nvPr/>
        </p:nvSpPr>
        <p:spPr bwMode="auto">
          <a:xfrm>
            <a:off x="2362200" y="2438400"/>
            <a:ext cx="164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sociable</a:t>
            </a:r>
          </a:p>
        </p:txBody>
      </p:sp>
      <p:sp>
        <p:nvSpPr>
          <p:cNvPr id="7185" name="TextBox 44"/>
          <p:cNvSpPr txBox="1">
            <a:spLocks noChangeArrowheads="1"/>
          </p:cNvSpPr>
          <p:nvPr/>
        </p:nvSpPr>
        <p:spPr bwMode="auto">
          <a:xfrm>
            <a:off x="5623628" y="1197790"/>
            <a:ext cx="1385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helpful</a:t>
            </a:r>
          </a:p>
        </p:txBody>
      </p:sp>
      <p:sp>
        <p:nvSpPr>
          <p:cNvPr id="7186" name="TextBox 45"/>
          <p:cNvSpPr txBox="1">
            <a:spLocks noChangeArrowheads="1"/>
          </p:cNvSpPr>
          <p:nvPr/>
        </p:nvSpPr>
        <p:spPr bwMode="auto">
          <a:xfrm>
            <a:off x="4038600" y="25146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humorous</a:t>
            </a:r>
          </a:p>
        </p:txBody>
      </p:sp>
      <p:sp>
        <p:nvSpPr>
          <p:cNvPr id="7187" name="TextBox 46"/>
          <p:cNvSpPr txBox="1">
            <a:spLocks noChangeArrowheads="1"/>
          </p:cNvSpPr>
          <p:nvPr/>
        </p:nvSpPr>
        <p:spPr bwMode="auto">
          <a:xfrm>
            <a:off x="4098215" y="1129765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thin</a:t>
            </a:r>
          </a:p>
        </p:txBody>
      </p:sp>
      <p:sp>
        <p:nvSpPr>
          <p:cNvPr id="7188" name="TextBox 47"/>
          <p:cNvSpPr txBox="1">
            <a:spLocks noChangeArrowheads="1"/>
          </p:cNvSpPr>
          <p:nvPr/>
        </p:nvSpPr>
        <p:spPr bwMode="auto">
          <a:xfrm>
            <a:off x="5791200" y="2209800"/>
            <a:ext cx="86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fat</a:t>
            </a:r>
          </a:p>
        </p:txBody>
      </p:sp>
      <p:sp>
        <p:nvSpPr>
          <p:cNvPr id="7189" name="TextBox 48"/>
          <p:cNvSpPr txBox="1">
            <a:spLocks noChangeArrowheads="1"/>
          </p:cNvSpPr>
          <p:nvPr/>
        </p:nvSpPr>
        <p:spPr bwMode="auto">
          <a:xfrm>
            <a:off x="3124200" y="2050361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hair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0" y="3581400"/>
            <a:ext cx="121920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kind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2800" y="4495800"/>
            <a:ext cx="1219200" cy="461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helpful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3505200"/>
            <a:ext cx="1676400" cy="461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humorous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72400" y="4105275"/>
            <a:ext cx="914400" cy="461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6000" y="3367088"/>
            <a:ext cx="1676400" cy="4619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black hair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05400" y="3581400"/>
            <a:ext cx="685800" cy="461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tall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24000" y="39688"/>
            <a:ext cx="5791200" cy="874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VOCABULARY: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9" name="Picture 16" descr="http://orig03.deviantart.net/751e/f/2007/090/f/c/free_avatar___star_by_macurri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18" descr="http://38.media.tumblr.com/tumblr_lv0s59Pt3j1r5qrimo1_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978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fredsforehead.files.wordpress.com/2013/05/writing-writing-31277215-579-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8550"/>
            <a:ext cx="4176713" cy="395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752600" y="609600"/>
            <a:ext cx="5638799" cy="12239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5400" b="1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0" y="759916"/>
            <a:ext cx="54101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PART: WRITE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88" y="3997325"/>
            <a:ext cx="134302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90800" y="2286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+mn-lt"/>
              </a:rPr>
              <a:t>Unit:</a:t>
            </a:r>
            <a:r>
              <a:rPr lang="en-US" altLang="en-US" sz="2800" b="1">
                <a:solidFill>
                  <a:srgbClr val="FF0000"/>
                </a:solidFill>
                <a:latin typeface="+mn-lt"/>
              </a:rPr>
              <a:t> 1 My friends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895600" y="7620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8000"/>
                </a:solidFill>
                <a:latin typeface="+mn-lt"/>
              </a:rPr>
              <a:t>Lesson:5</a:t>
            </a:r>
            <a:r>
              <a:rPr lang="en-US" altLang="en-US" sz="2800" b="1">
                <a:solidFill>
                  <a:srgbClr val="008000"/>
                </a:solidFill>
                <a:latin typeface="+mn-lt"/>
              </a:rPr>
              <a:t>. Write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8001000" cy="457200"/>
          </a:xfrm>
          <a:noFill/>
        </p:spPr>
        <p:txBody>
          <a:bodyPr/>
          <a:lstStyle/>
          <a:p>
            <a:r>
              <a:rPr lang="en-US" altLang="en-US" sz="2200" b="1" u="sng" dirty="0">
                <a:latin typeface="+mn-lt"/>
              </a:rPr>
              <a:t>Read the information about Tam then answer the questions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6632891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000" b="1" dirty="0"/>
          </a:p>
        </p:txBody>
      </p:sp>
      <p:pic>
        <p:nvPicPr>
          <p:cNvPr id="7" name="Picture 6" descr="https://img.loigiaihay.com/picture/2018/0131/32-sbtta-8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543800" cy="4648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90800" y="2286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Unit: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 My friends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743200" y="947737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Lesson:5</a:t>
            </a:r>
            <a:r>
              <a:rPr lang="en-US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Write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1466850"/>
            <a:ext cx="7467600" cy="885825"/>
          </a:xfrm>
          <a:noFill/>
        </p:spPr>
        <p:txBody>
          <a:bodyPr/>
          <a:lstStyle/>
          <a:p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 the information about Tam then answer the questions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idx="1"/>
          </p:nvPr>
        </p:nvSpPr>
        <p:spPr>
          <a:xfrm>
            <a:off x="762000" y="2743200"/>
            <a:ext cx="7543800" cy="281940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His name’s Le Van Tam and he’s fourteen years old. He lives at 26 Tran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Phu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Street in Ha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Noi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with his mother, father and his elder brother, Hung. He’s tall and thin and has short black hair. He is sociable, humorous and helpful. His best friends are Ba and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Bao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9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667000" y="228599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8000"/>
                </a:solidFill>
                <a:latin typeface="+mn-lt"/>
              </a:rPr>
              <a:t>Unit:</a:t>
            </a:r>
            <a:r>
              <a:rPr lang="en-US" altLang="en-US" sz="3200" b="1" dirty="0">
                <a:solidFill>
                  <a:srgbClr val="008000"/>
                </a:solidFill>
                <a:latin typeface="+mn-lt"/>
              </a:rPr>
              <a:t> 1 My friends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895600" y="7620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8000"/>
                </a:solidFill>
                <a:latin typeface="+mn-lt"/>
              </a:rPr>
              <a:t>Lesson 5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</a:rPr>
              <a:t>: Write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>
          <a:xfrm>
            <a:off x="593785" y="1281113"/>
            <a:ext cx="8093015" cy="457200"/>
          </a:xfrm>
          <a:noFill/>
        </p:spPr>
        <p:txBody>
          <a:bodyPr/>
          <a:lstStyle/>
          <a:p>
            <a:r>
              <a:rPr lang="en-US" altLang="en-US" sz="2200" b="1" u="sng" dirty="0">
                <a:latin typeface="+mn-lt"/>
              </a:rPr>
              <a:t>Read the information about Tam then answer the questions.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162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(?) What’s his name?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3333FF"/>
                </a:solidFill>
              </a:rPr>
              <a:t>His name’s Tam.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(?) How old is he?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3333FF"/>
                </a:solidFill>
              </a:rPr>
              <a:t>He is 14 years old.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(?) What does he look like?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3333FF"/>
                </a:solidFill>
              </a:rPr>
              <a:t>He is tall and thin. He has short black hair.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(?) What is he like?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3333FF"/>
                </a:solidFill>
              </a:rPr>
              <a:t>He’s sociable,  humorous and helpful.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(?) Where does he live?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3333FF"/>
                </a:solidFill>
              </a:rPr>
              <a:t>At 26 Tran </a:t>
            </a:r>
            <a:r>
              <a:rPr lang="en-US" altLang="en-US" sz="2000" b="1" dirty="0" err="1">
                <a:solidFill>
                  <a:srgbClr val="3333FF"/>
                </a:solidFill>
              </a:rPr>
              <a:t>Phu</a:t>
            </a:r>
            <a:r>
              <a:rPr lang="en-US" altLang="en-US" sz="2000" b="1" dirty="0">
                <a:solidFill>
                  <a:srgbClr val="3333FF"/>
                </a:solidFill>
              </a:rPr>
              <a:t> street, Ha </a:t>
            </a:r>
            <a:r>
              <a:rPr lang="en-US" altLang="en-US" sz="2000" b="1" dirty="0" err="1">
                <a:solidFill>
                  <a:srgbClr val="3333FF"/>
                </a:solidFill>
              </a:rPr>
              <a:t>Noi</a:t>
            </a:r>
            <a:r>
              <a:rPr lang="en-US" altLang="en-US" sz="2000" b="1" dirty="0">
                <a:solidFill>
                  <a:srgbClr val="3333FF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(?) Who does he live with?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3333FF"/>
                </a:solidFill>
              </a:rPr>
              <a:t>He lives with his mother,  father and an elder brother.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(?) Who are his close friends?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3333FF"/>
                </a:solidFill>
              </a:rPr>
              <a:t>They are Ba and </a:t>
            </a:r>
            <a:r>
              <a:rPr lang="en-US" altLang="en-US" sz="2000" b="1" dirty="0" err="1">
                <a:solidFill>
                  <a:srgbClr val="3333FF"/>
                </a:solidFill>
              </a:rPr>
              <a:t>Bao</a:t>
            </a:r>
            <a:r>
              <a:rPr lang="en-US" altLang="en-US" sz="2000" b="1" dirty="0">
                <a:solidFill>
                  <a:srgbClr val="3333FF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99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7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1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7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7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7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7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7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1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1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676</TotalTime>
  <Words>620</Words>
  <Application>Microsoft Office PowerPoint</Application>
  <PresentationFormat>On-screen Show (4:3)</PresentationFormat>
  <Paragraphs>113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Constantia</vt:lpstr>
      <vt:lpstr>Times New Roman</vt:lpstr>
      <vt:lpstr>Wingdings</vt:lpstr>
      <vt:lpstr>Wingdings 2</vt:lpstr>
      <vt:lpstr>Flow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the information about Tam then answer the questions</vt:lpstr>
      <vt:lpstr>Read the information about Tam then answer the questions</vt:lpstr>
      <vt:lpstr>Read the information about Tam then answer the questions.</vt:lpstr>
      <vt:lpstr>Make a similar form for your partner  (one of your classmates)</vt:lpstr>
      <vt:lpstr>Write a paragraph about your friend</vt:lpstr>
      <vt:lpstr>Now write a paragraph about your classmate using the information in your form.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studying</dc:creator>
  <cp:lastModifiedBy>Mr Vuong</cp:lastModifiedBy>
  <cp:revision>54</cp:revision>
  <cp:lastPrinted>2021-09-12T15:10:25Z</cp:lastPrinted>
  <dcterms:created xsi:type="dcterms:W3CDTF">2009-08-16T12:58:48Z</dcterms:created>
  <dcterms:modified xsi:type="dcterms:W3CDTF">2022-07-30T13:30:10Z</dcterms:modified>
</cp:coreProperties>
</file>